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7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63.xml" ContentType="application/vnd.openxmlformats-officedocument.presentationml.slide+xml"/>
  <Override PartName="/ppt/slides/slide62.xml" ContentType="application/vnd.openxmlformats-officedocument.presentationml.slide+xml"/>
  <Override PartName="/ppt/slides/slide61.xml" ContentType="application/vnd.openxmlformats-officedocument.presentationml.slide+xml"/>
  <Override PartName="/ppt/slides/slide60.xml" ContentType="application/vnd.openxmlformats-officedocument.presentationml.slide+xml"/>
  <Override PartName="/ppt/slides/slide59.xml" ContentType="application/vnd.openxmlformats-officedocument.presentationml.slide+xml"/>
  <Override PartName="/ppt/slides/slide58.xml" ContentType="application/vnd.openxmlformats-officedocument.presentationml.slide+xml"/>
  <Override PartName="/ppt/slides/slide57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67.xml" ContentType="application/vnd.openxmlformats-officedocument.presentationml.slide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49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91.xml" ContentType="application/inkml+xml"/>
  <Override PartName="/ppt/ink/ink94.xml" ContentType="application/inkml+xml"/>
  <Override PartName="/ppt/ink/ink93.xml" ContentType="application/inkml+xml"/>
  <Override PartName="/ppt/ink/ink92.xml" ContentType="application/inkml+xml"/>
  <Override PartName="/ppt/ink/ink95.xml" ContentType="application/inkml+xml"/>
  <Override PartName="/ppt/theme/theme1.xml" ContentType="application/vnd.openxmlformats-officedocument.theme+xml"/>
  <Override PartName="/ppt/ink/ink90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53.xml" ContentType="application/inkml+xml"/>
  <Override PartName="/ppt/ink/ink52.xml" ContentType="application/inkml+xml"/>
  <Override PartName="/ppt/ink/ink51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76.xml" ContentType="application/inkml+xml"/>
  <Override PartName="/ppt/ink/ink75.xml" ContentType="application/inkml+xml"/>
  <Override PartName="/ppt/ink/ink74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42.xml" ContentType="application/inkml+xml"/>
  <Override PartName="/ppt/ink/ink41.xml" ContentType="application/inkml+xml"/>
  <Override PartName="/ppt/ink/ink40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7.xml" ContentType="application/inkml+xml"/>
  <Override PartName="/ppt/ink/ink6.xml" ContentType="application/inkml+xml"/>
  <Override PartName="/ppt/ink/ink5.xml" ContentType="application/inkml+xml"/>
  <Override PartName="/ppt/ink/ink89.xml" ContentType="application/inkml+xml"/>
  <Override PartName="/ppt/ink/ink88.xml" ContentType="application/inkml+xml"/>
  <Override PartName="/ppt/ink/ink87.xml" ContentType="application/inkml+xml"/>
  <Override PartName="/ppt/ink/ink86.xml" ContentType="application/inkml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31.xml" ContentType="application/inkml+xml"/>
  <Override PartName="/ppt/ink/ink30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9.xml" ContentType="application/inkml+xml"/>
  <Override PartName="/ppt/ink/ink24.xml" ContentType="application/inkml+xml"/>
  <Override PartName="/ppt/ink/ink26.xml" ContentType="application/inkml+xml"/>
  <Override PartName="/ppt/ink/ink25.xml" ContentType="application/inkml+xml"/>
  <Override PartName="/ppt/ink/ink28.xml" ContentType="application/inkml+xml"/>
  <Override PartName="/ppt/ink/ink27.xml" ContentType="application/inkml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69" r:id="rId3"/>
    <p:sldId id="270" r:id="rId4"/>
    <p:sldId id="271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95" r:id="rId13"/>
    <p:sldId id="302" r:id="rId14"/>
    <p:sldId id="334" r:id="rId15"/>
    <p:sldId id="335" r:id="rId16"/>
    <p:sldId id="336" r:id="rId17"/>
    <p:sldId id="337" r:id="rId18"/>
    <p:sldId id="338" r:id="rId19"/>
    <p:sldId id="339" r:id="rId20"/>
    <p:sldId id="340" r:id="rId21"/>
    <p:sldId id="341" r:id="rId22"/>
    <p:sldId id="342" r:id="rId23"/>
    <p:sldId id="343" r:id="rId24"/>
    <p:sldId id="315" r:id="rId25"/>
    <p:sldId id="316" r:id="rId26"/>
    <p:sldId id="368" r:id="rId27"/>
    <p:sldId id="369" r:id="rId28"/>
    <p:sldId id="370" r:id="rId29"/>
    <p:sldId id="371" r:id="rId30"/>
    <p:sldId id="372" r:id="rId31"/>
    <p:sldId id="373" r:id="rId32"/>
    <p:sldId id="374" r:id="rId33"/>
    <p:sldId id="348" r:id="rId34"/>
    <p:sldId id="349" r:id="rId35"/>
    <p:sldId id="350" r:id="rId36"/>
    <p:sldId id="385" r:id="rId37"/>
    <p:sldId id="393" r:id="rId38"/>
    <p:sldId id="394" r:id="rId39"/>
    <p:sldId id="395" r:id="rId40"/>
    <p:sldId id="396" r:id="rId41"/>
    <p:sldId id="397" r:id="rId42"/>
    <p:sldId id="352" r:id="rId43"/>
    <p:sldId id="353" r:id="rId44"/>
    <p:sldId id="354" r:id="rId45"/>
    <p:sldId id="355" r:id="rId46"/>
    <p:sldId id="356" r:id="rId47"/>
    <p:sldId id="357" r:id="rId48"/>
    <p:sldId id="358" r:id="rId49"/>
    <p:sldId id="359" r:id="rId50"/>
    <p:sldId id="360" r:id="rId51"/>
    <p:sldId id="364" r:id="rId52"/>
    <p:sldId id="365" r:id="rId53"/>
    <p:sldId id="398" r:id="rId54"/>
    <p:sldId id="399" r:id="rId55"/>
    <p:sldId id="400" r:id="rId56"/>
    <p:sldId id="401" r:id="rId57"/>
    <p:sldId id="402" r:id="rId58"/>
    <p:sldId id="403" r:id="rId59"/>
    <p:sldId id="404" r:id="rId60"/>
    <p:sldId id="405" r:id="rId61"/>
    <p:sldId id="406" r:id="rId62"/>
    <p:sldId id="407" r:id="rId63"/>
    <p:sldId id="408" r:id="rId64"/>
    <p:sldId id="409" r:id="rId65"/>
    <p:sldId id="410" r:id="rId66"/>
    <p:sldId id="412" r:id="rId67"/>
    <p:sldId id="411" r:id="rId68"/>
    <p:sldId id="431" r:id="rId69"/>
    <p:sldId id="432" r:id="rId70"/>
    <p:sldId id="433" r:id="rId71"/>
    <p:sldId id="434" r:id="rId72"/>
    <p:sldId id="435" r:id="rId73"/>
    <p:sldId id="314" r:id="rId7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customXml" Target="../customXml/item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customXml" Target="../customXml/item2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81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8:32:15.8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8712 724 456,'0'0'390,"0"0"-325,0 0 37,0 0 21,0 0-74,0 0-13,0 0-14,-18-22-9,18 50-10,0 15 1,-1 20 30,-1 10-9,0-6-1,0-1-12,2-3-10,0-9 2,-3-2-2,3-11 1,-3-2-3,3-11-31,0-10-63,0-13-115,0-5-188</inkml:trace>
  <inkml:trace contextRef="#ctx0" brushRef="#br0" timeOffset="470.7446">8662 758 507,'0'0'207,"0"0"-196,0 0 12,0 0 43,0 0-46,147 84 11,-114-44 4,-1 2 8,-3-1-23,-10 0 8,-3 4 6,-9-6-6,-5 0 0,-2-8 5,0-11-9,0-6-4,0-9-10,0-5-5,0 0 12,0-24 15,0-22-13,-5-17-19,5-2 1,0-4-1,7 11 0,9 6 0,3 8 0,4 10-1,-4 12 1,3 15 1,-3 7-1,4 7-5,-1 20 3,0 17 2,-2 9 3,-4 1 5,-7 4-3,-3-6 2,-3 1 0,-3-3-4,0-4 0,0-4-2,-5-4-1,-2-6-45,3-5-99,2-12-158,-2-13-97</inkml:trace>
  <inkml:trace contextRef="#ctx0" brushRef="#br0" timeOffset="779.793">9353 1066 648,'0'0'197,"0"0"-190,0 0 15,7 114 7,0-75-19,10-6-2,1-4-4,2-11-2,7-7 0,4-11 5,4 0-1,3-17 10,-2-15 9,-3-6-3,-7-2-3,-9 0 4,-11 3 25,-6 5 11,0 2-9,-13 9-24,-9 6-8,-1 8-5,-1 7-11,-3 0-2,-1 9-3,1 11-31,4 2-74,9-3-72,10-5-131</inkml:trace>
  <inkml:trace contextRef="#ctx0" brushRef="#br0" timeOffset="2115.3049">10095 1066 865,'0'0'190,"0"0"-107,0 0 16,0 0-53,0 0-44,0 0 0,-96 53-2,65-19-3,6 0 2,3 2 0,9-4-3,6-2 4,7-5 0,0-8-5,0-5-5,18-9-1,9-3 1,6-5 4,0-27 0,1-6 0,-5-6-2,-7-4 2,-11-5 2,-9-9 4,-2-2 1,0 3 1,0 3 3,-9 12 9,1 15 0,3 11 5,1 11 5,2 9-6,-3 0-18,-3 31-9,5 15 1,-4 15 8,7 2 1,0-1-1,0-4 0,0-4 0,13-6 1,8-11-1,1-7 0,5-10-4,-1-5-6,3-13 1,4-2 0,4-2-21,-4-21-10,-2 2-30,-6-5 35,-5 3 26,-11 3 7,-7 1 2,-2 8 3,0 3 15,0 2 5,0 6-2,0 0-14,0 0-7,0 18-19,0 10 15,0 8 2,0 4 3,0-2-1,4-4 0,16-6-5,3-8-9,1-10-29,3-10 22,4 0-23,1-30-4,1-10 22,-6 0 10,-12-2 16,-8 4 4,-7 8 28,0 5 35,0 12 4,0 7-11,0 3-21,0 3-16,-9 5-23,-2 19-5,2 8 3,5 4 2,4 0 1,0-2 1,0-4-2,5-4 0,16-8 1,6-3 0,4-14 1,8-1 1,0-13 1,1-20-4,1-6-13,-6-5-10,-7-7-12,-8-5 9,-5-2 9,-11-2 10,-4 2 3,0 1 4,0 5 3,0 6 1,0 5 4,-6 14 9,-4 8 0,6 14 1,-3 5 6,3 0 5,-4 5-29,-2 24-12,-1 20 5,0 11 7,2 3 7,4 3 3,5 0-1,0-2 4,0-3-4,0-5-8,18-8 3,2-10-1,2-4-2,3-12 0,0-5 2,6-10-1,4-7 2,3 0 1,9-18-2,-1-13 1,0-6-4,-9 3-2,-10 2-2,-6 3 3,-13 2 1,-5 3 0,-3 0 4,0 4-4,0 6 1,-7 6-1,-5 8 0,-3 0-1,-1 18-3,-3 19-3,0 8 4,7 1 2,4-2 2,8-4 4,0-8-1,12-8-2,13-10 0,4-6 3,4-8-1,0 0 3,1 0-3,-5-14-4,-3-6-25,-2-2-166,-3 0-258</inkml:trace>
  <inkml:trace contextRef="#ctx0" brushRef="#br0" timeOffset="2297.277">11671 1317 1041,'0'0'28,"0"0"-24,0 0-4,152-54-52,-113 29-208,-5-7-333</inkml:trace>
  <inkml:trace contextRef="#ctx0" brushRef="#br0" timeOffset="2565.0586">12101 1052 838,'0'0'310,"0"0"-266,0 0-37,0 0-3,0 0 29,0 0 14,33 142-30,-30-101-4,-1 3-1,0-8-1,5-4-3,2-6-2,4-8-4,7-7 1,12-10-1,9-1 3,13-5 1,4-17-2,0-3-4,-4 5-1,-14 2-36,-11-2-51,-15 2-144,-10 0-195</inkml:trace>
  <inkml:trace contextRef="#ctx0" brushRef="#br0" timeOffset="2768.8278">12371 1252 995,'0'0'190,"0"0"-158,0 0 22,-16 121-20,16-75-19,0 2-5,0 5-8,0-4 1,0-5-3,0-1-9,0-9-55,0-7-92,-2-10-155,-13-7-233</inkml:trace>
  <inkml:trace contextRef="#ctx0" brushRef="#br0" timeOffset="3269.4053">8741 2055 777,'0'0'120,"0"0"-116,0 0-4,0 0 63,0 0 13,0 0-73,25 5-2,93-5 46,50 0 34,50-14-15,48-3-32,35 1-16,24 5 2,13 2-9,8 4 0,-5-2-9,-17-1-2,-37-4 0,-42-2 3,-46-3-3,-45 4 6,-40-3-2,-39 1-4,-33 8 0,-33-5-11,-15 1-20,-65 4-67,-36 0-114,-37 7-35,-25 0-2,-18 0 6</inkml:trace>
  <inkml:trace contextRef="#ctx0" brushRef="#br0" timeOffset="3607.7497">9007 2319 777,'0'0'133,"0"0"-127,0 0 25,0 0 88,0 0-102,141-9 27,30-13 24,52-9-31,43 0 3,34-1-11,23 0-3,10 1-6,-3 4-11,-16 3-7,-38-3-1,-40 8 6,-46-1-2,-45 8 4,-36 1-6,-35 1-1,-29 5-1,-26 2-1,-19-1 0,-3 4-7,-34 0-34,-14 0-154,-9 0-263</inkml:trace>
  <inkml:trace contextRef="#ctx0" brushRef="#br0" timeOffset="5640.6295">3044 3224 503,'0'0'215,"0"0"-152,0 0 66,42-114-5,-42 96-23,0 2-20,0 2-14,-15 2-29,-12 4-3,-6 8-15,-3 0-12,-7 0-3,-3 13 0,-1 16-5,-1 12 1,8 12 0,10 9-1,9 14-1,15 4 0,6-1-1,10-8 2,25-10-3,7-9-8,7-10-1,2-4 5,-4-2 7,-9-4 0,-12 1-1,-11-5-1,-13-1 2,-2-4-3,-14-3 3,-22 0 1,-12-4 10,-8-10 4,-4-6-11,0 0 3,4-8-7,9-11 0,13-4-4,14-1-18,12-7-1,8-1-55,33-6-189,15 0-85</inkml:trace>
  <inkml:trace contextRef="#ctx0" brushRef="#br0" timeOffset="5934.7869">3213 3717 811,'0'0'140,"0"0"-122,-29 113 70,29-75-49,0-6-29,12-4-10,10-12 6,3-10-2,5-6 0,2-6 2,4-24-3,-5-12 5,-7-8 2,-10-2 7,-14 2 44,0 10-4,-14 3-6,-13 12-15,1 11-19,-8 5-6,3 6-11,-4 3-2,5 3-30,1 17-58,8 8-129,7 2-228</inkml:trace>
  <inkml:trace contextRef="#ctx0" brushRef="#br0" timeOffset="6503.7051">3533 3972 808,'0'0'86,"0"0"-43,112-170 48,-62 99-60,-11 3 4,-6 0-15,-16 0-14,-10 3 0,-7 1-2,0 8 2,-6 8 1,-15 10 8,-1 11 10,2 6-9,1 13 1,9 6 13,-1 2-23,-3 2-3,-1 27-8,3 15 3,5 14 0,6 7-2,1 6 3,0-1 0,16-6 11,3-8-6,6-12-3,2-11-2,2-11 2,2-11-2,4-11 3,1 0-1,5-25 5,-2-9-4,-4-3 0,-7-1-2,-10 4-1,-9 8 1,-5 6 0,-4 10-1,1 6 3,-1 4 5,0 0-8,0 18-3,0 17 0,0 8 2,0-1 1,0 1-1,10-14 1,8-7 0,5-11 0,1-11 3,1 0 3,5-20 11,-1-12 8,-2-9-7,-7 0-10,-9-2-3,-7 7-5,-4 4-1,0 12-36,0 10-91,-10 5-270</inkml:trace>
  <inkml:trace contextRef="#ctx0" brushRef="#br0" timeOffset="6827.1703">4544 3742 812,'0'0'212,"0"0"-182,77-121 41,-54 83-21,-5 1-32,-12 4 5,-6 1-15,0 7 0,-8 10 6,-16 11 15,-8 4-4,-1 8-16,0 23-3,2 14-1,6 5-3,11 3 6,13-4-2,1-2-3,4-10-3,21-6 0,7-12 0,7-9 3,7-10 9,6 0 4,-1-3 4,-2-18-14,-6-1-6,-17 3-24,-19-8-246</inkml:trace>
  <inkml:trace contextRef="#ctx0" brushRef="#br0" timeOffset="7937.4076">4947 3499 785,'0'0'156,"0"0"-73,0 0 39,0 0-65,0 0-57,0 0-6,-17 60 0,17-12 6,0 7 8,0 0 2,0-2-3,0-1-3,7-11 0,-1-8-2,4-13 2,-4-12-3,1-8-1,1 0 2,6-35 2,1-8 4,6-14-7,-6 3-1,1 12-1,-8 8 0,0 14 1,-6 12 0,-2 2 1,0 6 2,0 0-3,4 0-10,1 16-13,8 10 23,1 3 0,5-1 1,8 0 2,4-6-3,10-3-47,5-10-80,1-9-97,2 0-77</inkml:trace>
  <inkml:trace contextRef="#ctx0" brushRef="#br0" timeOffset="8340.5837">5582 3575 660,'0'0'212,"0"0"-115,0 0 52,0 0-80,0 0-53,0 0-13,-114 38-3,88-1 0,13-3 0,4-2 0,9-5-3,0-4-6,7-9 6,18-12-21,5-2 13,6-8 11,0-24 0,-8-2 4,-5-1-1,-9 5-3,-5 8 6,-7 10 5,0 10 35,-2 2 0,2 0-6,9 31-40,6 30-7,13 45 7,-1 27 31,0 21-17,-2 11 0,-12-15-4,-15-19-6,0-31 5,-2-33 22,-22-32-9,0-14 7,-5-21-2,-5 0 1,-11-35-21,-7-20-7,-2-20-3,-4-14-38,2-6-40,7-4-63,2 1-365</inkml:trace>
  <inkml:trace contextRef="#ctx0" brushRef="#br0" timeOffset="8485.4395">5003 3196 1237,'0'0'23,"0"0"-23,0 0-24,0 0-294,0 0-115</inkml:trace>
  <inkml:trace contextRef="#ctx0" brushRef="#br0" timeOffset="11122.854">7435 3551 898,'0'0'87,"0"0"-45,-117 4 112,76 14-119,8 6-17,4 8-5,6 5-13,8-2 0,9-2 0,6-10-5,0-6-3,10-7-6,13-9-2,6-1-4,7-11-2,1-21-6,1-11-7,-4-6 8,-6 0 10,-7-6 17,-13-3 3,-8 0 6,0 2 26,-2 13-1,-9 13 2,3 16-3,3 11-3,0 3-3,0 14-24,1 33-3,-2 21-3,6 10 3,0-2 0,0-10-1,9-14 1,15-12 0,10-13-1,5-13 0,4-14 1,1 0 0,4-20 0,-6-9-4,-5-3-26,-10 6-8,-12 8 7,-5 6 14,-8 10 10,-2 2 5,0 0-27,0 23 1,0 8 7,0 4 12,0-8-21,12-3-30,9-11 6,11-13 21,4 0 18,0-24 10,3-12 5,-5-3 0,-5-1 2,-7-4 2,-5 4 10,-3 3 44,-7 5 14,-3 17 6,-4 7 3,0 8-3,0 0-44,0 20-34,0 29-1,0 29 1,5 27 5,4 24 1,2 12-3,2 3-2,3-12-1,-5-24 1,3-21-1,-1-25 1,1-27 0,-1-18-1,0-17 0,3-15-4,0-35 1,-6-20-4,-3-16-5,-7-16-3,0-18-4,-11-13-13,-3-3 15,10 11 17,4 23 5,4 24-2,25 23 2,5 14 1,2 14 2,-5 12-3,-5 12 0,-1 3-5,-5 16-5,-5 25 5,-3 19 0,-3 21 6,-5 16 13,-2 22-7,-2 8-5,0 2-2,2-4-4,4-15 2,0-13-2,8-16 0,5-18 2,2-19 0,5-18 1,1-16-2,4-10 3,5-12-1,-2-30 5,-3-10-3,-15-8-3,-16-11-1,0-2 1,-30-4-3,-16-1-3,-10 8 2,-2 6-7,6 10-2,10 11 9,11 8 0,15 6 0,11 3 0,5-3-13,5 0-10,22-5-2,4-3 16,1 1 4,0 0 6,-4 7 0,-2 2 0,-12 7 2,-3 6-2,-9 0 2,-2 2 1,0 0 6,0 7 4,0-2-1,0 7 2,-4 0-6,-4 0-8,2 10-3,-1 13-2,3 8 4,4 5-1,0 4 0,0 0-3,4-2 5,12 1 0,1-11 0,6-9 0,0-11 0,4-8 2,-2 0 6,4-20 3,0-11 3,-8-9-8,-5-6-2,-14 3-3,-2 5 2,0 11-1,0 6-1,-7 11-1,2 7-1,3 0-6,0 3-1,2 0-14,0 6-52,9 14 38,15 6 26,3 4 1,0 0-4,0 0 7,-4-2-2,-2-7 2,-3-8 2,3-6 2,-2-7 0,4 0 1,4-19 1,-1-8 0,-1-8-2,-5 3 2,-9 4 2,-4 7-2,-7 4 14,0 5 20,0 8 11,0 4 4,0 0-29,-14 0-20,3 12-4,0 9 1,2 4 1,4 1-2,3 1-5,2-6 5,0 4-7,0-6-12,14-2-3,2-2 0,4-7 6,4-5 3,0-3 12,5 0 4,4 0 0,-4-14 1,-4-1 1,-4-3-1,-9-1 1,-2-2 2,-6-3-1,1 2 0,-5 6-2,2 4 6,-2 7 3,0 5 17,0 0-6,0 0-20,3 13 0,0 15 0,2 4 2,-1-4 2,-1-3-4,-1-9 0,0-11 1,1-5 0,1 0 2,7-12 8,5-15-1,3-8-8,4 3-2,-3 6 0,1 8 0,-2 8-3,-3 8 2,-1 2-3,-1 0-3,1 7 4,1 13-1,-1 4 2,-1 4 2,-1-3-1,-5-2 1,2-4-2,-1-8-8,0-9-9,5-2 9,3-10 10,8-20 0,-1-10 1,3-5-1,-5-5 0,-6-6-2,-9-2 1,-3-2-1,-4 8 1,0 10 1,-5 11 5,-10 13 11,-1 8 9,3 8 0,-3 2 2,3 4-17,-1 28-10,2 14 0,9 12 0,3 6 5,0 7-3,0-3-1,15-6 0,10-10-1,6-15-1,7-13 1,9-19 0,0-5 2,2-16 0,-4-19-2,-10-4-1,-6 2-7,-11-2-1,-9 1 2,-9 8 7,0 3 3,0 13 10,0 11 13,0 1 10,-5 2-10,-2 2-16,3 21-10,2 10 0,2 3 0,0-1-2,0-2 2,9-2 0,5-2-22,1 0-65,2-8-140,-3-6-183</inkml:trace>
  <inkml:trace contextRef="#ctx0" brushRef="#br0" timeOffset="11763.3552">10485 3529 997,'0'0'122,"0"0"-70,0 0 12,0 0-58,0 0-4,0 0-2,0 0-1,-118 92 0,101-54 1,9-1-1,8-2 1,0-4-12,0-9 3,16-10-21,11-12-9,4-3 18,7-28-11,-5-6-14,-4-3 12,-6 5 31,-8 3 3,-3 11 26,-8 7 39,-2 8 21,-2 4-32,0 2-24,0 0-14,0 17-16,5 9 0,3 6 0,9-1 2,11-6-2,6-10 0,3-11-1,4-4 2,3-4-1,0-28 0,-3-7-8,-5-10 7,-10-1-2,-10-6 3,-10-4 0,-6-8-1,0 2 1,-9 7 5,-9 15-4,5 20 3,1 14 13,2 10 12,-3 0-13,-1 30-12,1 18-3,9 16 4,4 12 4,0 5 1,4 2 4,16-11-1,10-9-6,10-13-5,3-14 2,7-18-2,-3-14-1,-3-4 1,-2-18 1,-8-14-3,-13-4-13,-10 3-36,-11 6-21,-14 5-94,-28 6-186,-14 6-184</inkml:trace>
  <inkml:trace contextRef="#ctx0" brushRef="#br0" timeOffset="11942.8964">9636 3605 1038,'0'0'83,"0"0"-83,0 0-12,116-112-128,-56 82-141</inkml:trace>
  <inkml:trace contextRef="#ctx0" brushRef="#br0" timeOffset="12047.3833">10128 3337 796,'0'0'199,"0"0"-122,0 0-3,0 0-74,0 0-72,-120-21-391</inkml:trace>
  <inkml:trace contextRef="#ctx0" brushRef="#br0" timeOffset="12221.4647">8243 3396 874,'0'0'350,"0"0"-350,0 0-18,0 0-99,0 0-400</inkml:trace>
  <inkml:trace contextRef="#ctx0" brushRef="#br0" timeOffset="13830.7319">12079 3595 824,'0'0'207,"0"0"-125,0 0-43,0 0-6,0 0-27,0 0-3,24-120 0,-24 92 2,0 8 2,-6 7 16,-15 9 4,0 4-2,-8 7-19,-2 18-3,2 9-3,2 1 0,8-3 0,13 2-3,6-7-1,0-2 0,23-6-3,12-10-14,9-7-5,12-2-5,4-11 8,5-22-9,-1-9-9,-3-4 27,-10 2 5,-13 3 9,-16 12 2,-11 7 1,-11 12 39,0 3 25,0 7-12,-21 0-31,-8 8-12,2 23-12,0 7-1,5 4-1,12-1-1,8-4-3,2-11 1,12-10-17,21-11-22,7-5 24,0 0-10,2-13 2,-3-12 8,-8-6 15,-9 2 5,-9 2 0,-4 7 2,-7 9 19,-2 4 42,0 3 17,0 4-30,0 0-26,0 28-20,0 14-4,-4 14 2,4 12 1,0 14-1,0 13 1,0 4-3,4 0 4,3-13-4,2-17 2,0-13 0,-4-20-2,6-14 0,-7-15-1,5-7 1,6-3 0,5-27 0,2-12 0,2-12-4,-9-7-2,-5-13 2,4-8 4,-7-5 0,3 2 0,0 10-3,-3 17 6,1 14-5,-3 14 2,0 12 0,-1 8 4,-4 8-3,0 2 4,2 0-5,3 2-2,1 21 1,6 6 1,-3 7 2,-3 4 2,1-3-3,-3-10 0,-1-6-1,-1-13 1,0-6-1,0-2 1,5-9 3,2-21 2,7-8-5,3-3-1,4 2 0,1 5-1,0 5 0,2 10-1,-3 6 1,-4 12 0,-3 1-2,-3 0-2,-5 14 4,-1 10 0,-7 10 1,0 6-1,0 2 1,0-1 1,0-7-1,0-10-1,0-10 1,12-12-1,7-2 1,13-15 0,6-14 2,6-11-2,1-5 2,-7 1-2,-7 1 0,-11 2 0,-11 11-2,-7 8 2,-2 8 0,0 4 0,-4 8-1,-13 2-2,0 0-4,3 8-2,8 13 0,6 8-7,0 0-10,9 6 12,19-3 4,2 2 7,-6-3 2,-8-4 1,-11 1 5,-5 0 8,-10 3 23,-18-1-13,-11 3-14,-5-2-9,-7-5-4,-7-10-135,-2-14-557</inkml:trace>
  <inkml:trace contextRef="#ctx0" brushRef="#br0" timeOffset="17272.7573">14524 3403 1027,'0'0'43,"0"0"21,0 0 57,0 0-91,0 0-29,0 0 7,-22 143-3,22-92-5,0-5 4,0-9-3,4-8-1,17-7 0,-1-10-1,4-12 2,2 0-1,6-19 1,-1-16-1,-2-4-6,-2-4-5,-11-4 0,-8 1 3,-3 3 3,-5 9 4,0 7 1,0 15 0,0 9 0,0 3 5,0 0-5,0 15-3,0 22-2,0 7 5,0 2 1,0-6 0,6-8-1,8-10-3,1-8 1,3-9 2,7-5 0,1-2 0,4-22-1,-1-11-22,-5-3-50,-8-4-21,-7-2-31,-7 4 38,-2 7 19,0 13 14,0 8 31,0 12 22,0 0-1,9 0-27,4 9 21,8 6 8,0 6 3,2 4 26,2-2 46,-7 5 10,-5 2 20,-7 0-26,-6 2-22,0 2-12,-2-2-23,-18-1-8,0-5-12,0-9-2,-1-5-56,4-7-69,3-5-59,6 0-104</inkml:trace>
  <inkml:trace contextRef="#ctx0" brushRef="#br0" timeOffset="17791.4562">15282 3407 1075,'0'0'47,"0"0"-34,0 0 38,0 0-39,-2 102-6,2-70-4,0-2-2,4-9 0,7-1 0,3-8 0,3-7-15,4-5-9,1 0 3,-2-5-2,1-18 11,-1 2 4,-5-4-7,-6 1 7,-2 2 7,-5 1 1,0 1 2,-2 8 0,0 9 14,0 1 12,0 2-9,0 0-17,0 22-2,0 10 0,0 6 7,4-4-4,1-7-1,-1-10-1,-2-9-1,1-4-3,-1-4 1,4-4 2,1-21 2,2-10 1,7-3-3,-1 4 1,3 5-1,1 10 1,0 5-1,2 6 2,-5 8 1,1 0-2,-2 3 2,-1 18-3,-5 1 0,-5 5 2,-4 0-2,0-1-37,0 1-71,0-12-85,0-6-81,0-9-185</inkml:trace>
  <inkml:trace contextRef="#ctx0" brushRef="#br0" timeOffset="18241.4753">16094 3359 677,'0'0'317,"0"0"-283,0 0 68,-121 18-39,90 10-57,5 12-3,7 3-3,11-2-4,8-4 0,0-8 1,8-11-5,21-7-29,11-11-5,7-6 42,-2-23 1,-5-9 6,-11-4-5,-7 4-2,-10 2 4,-8 11-2,-2 11 20,-2 9 21,0 5 23,0 7-32,0 36-33,6 21 4,11 35 31,5 24-4,4 28-2,-1 12-5,-9 3-10,-14-24-12,-2-30 5,-16-34 8,-17-35 8,-11-33 8,-4-10-9,-3-30-9,-2-23-10,4-7-3,-1-10-1,5 0-3,8-1-34,4-4-26,3-7-61,2-15-338</inkml:trace>
  <inkml:trace contextRef="#ctx0" brushRef="#br0" timeOffset="18377.3989">15309 3018 1215,'0'0'0,"0"0"-50,0 0 4,0 0-497</inkml:trace>
  <inkml:trace contextRef="#ctx0" brushRef="#br0" timeOffset="18879.3661">16732 3252 1216,'0'0'47,"0"0"-41,0 0 45,2 127-8,0-65-4,0-3-14,-2-4-2,0-13-5,0-10 1,0-11-5,0-12-6,4-5-5,0-1-3,5-3 1,10 0-1,5 0 0,10 0-8,8-4-36,5-13-36,4-3-75,0-8-261,-2 0-258</inkml:trace>
  <inkml:trace contextRef="#ctx0" brushRef="#br0" timeOffset="19613.875">17291 3374 167,'0'0'757,"0"0"-722,0 0 129,0 0-67,0 0-70,0 0-16,-138 35 1,111-2-4,7 1-3,1 1 6,9 0-6,8-6-5,2-5-5,0-6 5,15-8-17,9-10-5,8 0-8,1-6 0,0-20 3,-6 2 1,-9-4 19,-8 5 1,-5 2 6,-5 7 3,0 8 10,0 6 23,0 0 7,0 0-42,0 2-1,0 16-17,4 6 16,4-4 0,5-4-1,8-6-8,3-6 4,3-4-2,2 0 3,2-16 5,-5-7 0,-5 0 1,-3 0 3,-10 3-4,-5 7 5,-1 7 12,-2 4 23,0 2-11,0 0-14,0 0-15,1 20-9,6 18 9,7 12 1,-3 10 6,3 10-3,-1 16 2,-1 11-2,-4 2 1,-1-14-4,-5-15-1,-2-25 4,0-20-4,0-10 1,0-15 0,0 0-1,0-30-1,0-25-26,-13-22-4,1-24 15,4-12 2,3-5-6,5 10 5,9 16 6,23 21 9,9 21 3,6 14 6,-2 18 11,-9 13 2,-7 5-12,-14 4-8,-11 22-1,-4 6 1,0 8 14,-26 0-10,-10-1 0,1-4-4,-3-9-2,6-9-6,6-5-59,5-11-76,8-1-137,7-6-150</inkml:trace>
  <inkml:trace contextRef="#ctx0" brushRef="#br0" timeOffset="19794.2062">17879 3196 1012,'0'0'122,"0"0"-119,27 132 79,-9-73-49,2-1-28,-5 2-2,-4-5-3,-6 0-2,-5-8-62,0-13-84,0-14-129,0-16-200</inkml:trace>
  <inkml:trace contextRef="#ctx0" brushRef="#br0" timeOffset="20552.9244">18334 3430 960,'0'0'100,"0"0"-15,0 0 33,0 0-100,0 0-14,0 0 0,-134 83-3,115-50 1,5-2-1,0-3 0,7-2-1,5-2-3,2-2-3,0-10-13,12-8-31,12-4 17,9-13 26,6-17 7,-2-8-1,-4-3-3,-8 4 1,-7 3 2,-7 10 2,-5 13 7,-3 5 29,-3 6 1,0 0-5,0 0-14,0 12-19,0 14-1,-4 6 0,2-1 1,2 4-2,0-6-2,0-8 4,20-4-1,6-13-5,5-4 4,10-3-1,3-22-5,1-12 3,-1-1-2,-6-2 2,-7 2 5,-13 8 1,-7 5 1,-9 13 4,-2 4 18,0 7-3,0 1 3,-2 0-4,-11 12-20,-7 14-2,5 10 1,1-2-1,7-2 2,7 0-2,0-6-4,0-4-12,21-8-12,10-12 17,9-2 6,9-10 7,7-20 0,-3-8 2,-6 0-2,-12 0 1,-12 2-1,-13 8 2,-7 8 3,-3 5 19,0 10 20,-4 2-1,-14 3-7,0 3-20,-2 20-7,7 14-8,4 1-1,6 2 0,3-2 0,0-9-1,20-4-12,12-11-33,5-10-20,7-4-62,4-8-182,-3-20-279</inkml:trace>
  <inkml:trace contextRef="#ctx0" brushRef="#br0" timeOffset="20740.3589">19442 3194 1105,'0'0'168,"0"0"-90,0 0-15,0 0-41,0 0-22,0 0 1,0 120 3,9-71-4,-4-2 1,1-1-1,1 0-6,-5-2-37,0-7-65,-2-7-171,0-8-267</inkml:trace>
  <inkml:trace contextRef="#ctx0" brushRef="#br0" timeOffset="21053.6707">19342 3467 1183,'0'0'9,"0"0"-8,0 0 28,158-58-24,-89 58-2,-3 0 1,-10 4-2,-11 15 16,-13 8-10,-13-1 3,-8-2 7,-4-4 1,-7-6 3,0-6-8,0-6 0,0-2-4,0 0 14,0-2 2,-2-20-17,-6-8-9,8-4-5,0-1-4,0 1-20,21 5-17,8 3-73,7 4-134,2 1-80,1 3-73</inkml:trace>
  <inkml:trace contextRef="#ctx0" brushRef="#br0" timeOffset="21983.7019">20222 3258 733,'0'0'196,"0"0"-98,0 0 36,0 0-70,0 0-44,-116 116-8,89-77-5,5-1 0,2-4-3,9-2 2,6-10-6,5-4-3,0-8-10,13-8-25,14-2-6,2-3 36,5-26-15,-9-3-6,-1-5 22,-13-1 7,-6 0 0,-4 1 4,-1 5 39,0 11 31,0 10-28,0 7 0,0 4-5,0 0-19,-4 0-18,0 18-4,-1 11 0,1 14 0,4-3-1,0-1 1,6-2-1,13-9 1,3-8-9,7-10-6,-1-10 9,3 0-1,1-8-9,-5-18-23,-7 2-2,-4-6-17,-10-3 8,-3 1 16,-3-2 21,0 8 1,0 11 12,0 6 6,0 8 19,0 1-18,0 0-7,0 11-13,0 15 13,0 5 0,0-3 1,0 0 0,0-3 0,2-8-1,0-8 0,0-6 0,2-3-4,5 0 4,5-20 8,1-10-4,5-2-1,1 0-2,1 7-1,-2 7 1,0 7-1,-5 9 19,1 2 7,-3 3-21,-1 22-4,-5 7 5,-2 1-1,-5 6-2,5-7-1,-2-10-1,2-9-1,6-13 0,2 0 0,9-9 8,7-17 2,0-8-5,0-3-3,-4 2-1,-8-3 0,-4 3 0,-10 7-1,-3 10-1,0 10 1,0 6 3,-6 2-3,-4 0-5,10 0-12,0 2-36,0 9 0,18 1 3,9 4 50,0-1 0,-6 5 5,-2 3 21,-13 2 15,-6 8 2,0-1-23,-25 2-2,-10-2-7,0-8-6,-1-7-5,11-10-50,5-7-83,10 0-132</inkml:trace>
  <inkml:trace contextRef="#ctx0" brushRef="#br0" timeOffset="22839.3144">21178 3192 1203,'0'0'113,"0"0"-95,0 0 25,0 0 0,60 168-25,-49-83-8,-3 9-1,-8 12-8,0 19 0,0 0 4,0-4-5,0-19 0,0-28 0,2-21 1,20-25-1,10-20 0,5-8 0,5-10-3,-1-18-1,-15-8-1,-8-3 4,-16-5 1,-2-4 1,-14-5-1,-28-8 1,-11-5-1,-3 4-1,1-1-1,5 16 0,17 7 1,13 4-7,13 3-3,7 1-10,0-2-8,24-2 1,8-2 0,1 0-4,2 4 22,1 3 9,-1 4 1,2 1 0,1 1 2,0 1 11,-5 6 9,-6 0-9,-7 4-2,-9 4-3,-4 2 3,-4 6 7,-3 2 0,0 0-1,0 0-1,0 0-13,0 0-3,-10 20 0,-9 14-2,0 6 3,6 7-2,6-6 2,7-2-2,0-9 1,5-10-4,14-8 2,6-10-11,-2-2 4,2-9 8,-4-16-5,-2-12 2,-7 0-2,-9 1-2,-3 0 0,0 6 4,0 13 3,0 9 1,0 6-1,0 0 1,0 2-24,9 0-31,13 0 19,9 8 16,0 13 2,-4 6 15,0 8 0,-7-3 3,-5-1 2,-1-4 12,-7-12 11,-1-6-5,-4-7 4,0-2-7,2 0 23,-4-23 10,2-16-31,0-10-11,-2 1 2,0 2-9,0 10-1,0 6-14,2 7-56,9 10-149,3-1-367</inkml:trace>
  <inkml:trace contextRef="#ctx0" brushRef="#br0" timeOffset="23574.2016">22099 3192 555,'0'0'363,"0"0"-262,0 0 60,0 0-98,53 117-47,-48-95-2,-3-6-8,1-8-2,-3-4-2,2-4 1,-2 0 12,2-3 24,3-20-10,3-8-25,6-3-3,3 4 0,4 6-1,-2 4 0,2 8 0,-1 6 2,-1 6-2,4 0 0,-1 4-1,-1 21 1,-6 4 0,-1 5 0,-8 3 2,-4-5-1,-2-6 1,0-7-1,0-10-1,0-4 3,0-5-1,0 0-1,0-1-1,0-27-3,3-8-8,9-4 5,7 1 2,-1 7 3,1 6 0,4 6-1,-6 10 0,2 5 1,-3 5 0,-3 5-5,-5 22 4,1 8 2,0 7 1,-4 3 0,-1-8-1,3-3 0,4-11 1,0-9-1,9-12 0,7-2 1,7-16 3,8-17-1,11-10 1,1-4 0,-3 1 12,-11 2-4,-18 9-5,-12 8-5,-10 11 1,0 8 1,0 4-3,-10 4 0,-3 0-1,4 9-3,7 12-1,2 4-2,2 7-2,25 1 4,7 3 4,1-2 1,-1-4 0,-8-2 11,-11-6 2,-9-4 26,-6-1-22,-4 1-4,-23-4-3,-12 1-11,-5-3-6,6-1-44,7-7-89,10-4-532</inkml:trace>
  <inkml:trace contextRef="#ctx0" brushRef="#br0" timeOffset="23716.5235">23695 3430 1090,'0'0'191,"0"0"-191,0 0-16,0 0-242</inkml:trace>
  <inkml:trace contextRef="#ctx0" brushRef="#br0" timeOffset="25241.5988">4261 5750 1061,'0'0'105,"0"0"-18,0 0-27,0 0-38,0 0-2,0 0 6,-4 139-5,4-96-8,0-4-2,0-3-7,0-2-2,0-3-2,0-4-19,0-6-62,-2-8-154,-10-13-206</inkml:trace>
  <inkml:trace contextRef="#ctx0" brushRef="#br0" timeOffset="25525.2942">4094 5537 975,'0'0'156,"0"0"-147,0 0-9,147 4 36,-66 21 30,-4 15-16,-8 18-23,-15 19-14,-20 15-3,-22 14 4,-12 8-4,-12-5-2,-33-10-4,-11-14 2,-6-17 4,-1-13 13,3-13-9,6-14-7,8-12-5,13-6-2,12-10-19,19 0-66,2-28-231</inkml:trace>
  <inkml:trace contextRef="#ctx0" brushRef="#br0" timeOffset="26141.0935">6160 5857 824,'0'0'204,"0"0"-80,0 0-39,0 0-67,0 0-18,0 0 4,23 109 11,-13-54 15,2-1-9,-5-1-11,-3-3-3,-4-4-3,0-2-1,0-3-3,-4-9-28,-9-6-60,1-14-136,1-12-68,0 0-154</inkml:trace>
  <inkml:trace contextRef="#ctx0" brushRef="#br0" timeOffset="26410.9926">6134 5883 788,'0'0'158,"0"0"-89,0 0-16,0 0-49,0 0-3,0 0 20,86 87 13,-51-48-8,-2 2-4,-2-1-5,0-5-7,-2-1-2,0-5-5,-9-7 2,-2-3-4,-5-8-2,-3-1-15,-4-2-84,-2-5-94,-4-3-78,0 0-108</inkml:trace>
  <inkml:trace contextRef="#ctx0" brushRef="#br0" timeOffset="26636.3498">6388 5842 826,'0'0'153,"0"0"-99,0 0-19,0 0-33,0 0-2,0 0 35,47 151-4,-32-101-12,-4-3-10,-1-5 0,-6-3-7,-3-7-2,2-6-31,-3-5-150,0-10-89,0-11-245</inkml:trace>
  <inkml:trace contextRef="#ctx0" brushRef="#br0" timeOffset="27055.3473">6646 6075 771,'0'0'245,"0"0"-234,0 0-11,0 0-12,0 0 12,0 0 9,18 111-6,-13-77-3,-1-2 1,-1-9 0,6-6 0,-1-7 0,11-8-1,0-2-24,4 0 23,0-16 1,-2-11 2,-5 0 0,-5-4 2,-4 4-2,-7-4 4,0 6 2,0 2 1,-10 5 16,-12 6-13,-2 5-4,-5 0-4,2 6-4,5 1-4,4 0-9,7 0-15,4 0-18,-1 1-39,-2 13-14,-1 1 2,2-1-8,1-2 33,7-7 15,1 0 10,0-5 16,0 0 8,18 0-1,0-12-13,2-2-282</inkml:trace>
  <inkml:trace contextRef="#ctx0" brushRef="#br0" timeOffset="27458.9746">6936 6020 855,'0'0'73,"0"0"-69,0 0 28,0 0-7,38 125-2,-28-99-8,-4-3-5,-4-7-4,-2-6 3,0-6 11,0-4-9,0 0 5,0 0 10,0 0 14,0-4 6,0-16-28,5-9-18,5-4-4,9 1-4,1 1 3,4 8 2,-2 3 2,-1 9-1,-2 10 4,-5 1 3,-2 0 8,3 14 8,-7 7-9,3 3 9,-4 1-6,-2 1-6,-3-2-8,-2 2-2,0 4 0,0 0-49,0 0-114,-2 0-117,-8-6-253</inkml:trace>
  <inkml:trace contextRef="#ctx0" brushRef="#br0" timeOffset="27632.3291">7453 6159 1016,'0'0'198,"0"0"-183,0 0-7,0 0 0,132-21-8,-96 21-50,-14-5-325</inkml:trace>
  <inkml:trace contextRef="#ctx0" brushRef="#br0" timeOffset="28315.4554">8209 5975 935,'0'0'137,"0"0"-66,0 0-34,0 0-24,0 0 2,110-126-9,-91 96 0,-5 0-5,-14-1 4,0 2 0,-2 0-1,-21 6-2,1 7 5,-5 8-3,4 5-1,1 3-3,0 0-1,3 25-5,7 9 4,6 7 2,4 10 2,2 2 0,0 5 2,2 1-3,9-1 0,-4-5-1,4-10 0,-5-11 2,-4-11-2,1-11 3,-1-7-2,0 0 0,0-3-1,0 0 1,6-6 5,-2-23-6,7-5-5,3-4-8,4 3 7,2 7-3,1 3-2,-3 11 10,-3 8 0,-3 6-4,-2 0-6,0 11 1,-2 13 6,0 1 4,-2 3 1,0-1 0,-3-3-1,-3-4-29,-2-2-112,2-10-100,1-8-174</inkml:trace>
  <inkml:trace contextRef="#ctx0" brushRef="#br0" timeOffset="28621.4602">8581 6016 736,'0'0'237,"0"0"-219,0 0-18,0 0 16,0 0-6,-2 126-7,2-94 1,9-8-1,5-6-3,1-10 1,1-8-1,4 0 2,1-7 0,2-19 7,-2-8-4,-2-3 1,-7-1 7,-6-1 9,-6 3 13,0 8-4,-4 7 10,-14 7-10,-5 7-31,-6 7 0,-2 0-40,0 2-43,2 14-32,9 3-46,9-8-116,5-1-271</inkml:trace>
  <inkml:trace contextRef="#ctx0" brushRef="#br0" timeOffset="29117.3459">8829 5983 353,'0'0'483,"0"0"-471,0 0 67,0 0 9,58 109-61,-49-77-3,-2-6-9,-5-8-6,0-10-3,0-6-2,0-2 1,-2 0 22,0-10 26,0-16-33,2-8-20,9 0-5,5 1 5,-1 8-6,4 4-3,1 11 6,-3 6-5,6 4 4,-5 2-5,1 24 8,-2 4-1,-4 3 4,0-1 1,-8-6 2,-1-4-3,-2-8 1,-2-9 0,0-5-1,0 0 4,0 0 9,0-26-14,0-8-1,0-3-4,14-1 1,6 1 0,0 9-1,-1 8 3,2 10-3,-5 10 4,-1 0 1,1 0 1,-5 22 12,0 5-3,-6 4-6,-5 1 1,0 1-6,0-3-14,0-8-97,0-8-134,0-12-133</inkml:trace>
  <inkml:trace contextRef="#ctx0" brushRef="#br0" timeOffset="29418.0932">9474 5974 964,'0'0'164,"0"0"-148,0 0 8,0 0-8,-30 130-14,30-94 0,0-5-2,3-11-1,10-8-5,7-7-3,7-5 4,2-5 5,2-22 3,-2-4-2,-7-4 2,-4-1-1,-14 0 7,-4 0-3,0 1 16,-8 9 2,-17 6-7,-4 12-11,-5 8-6,1 0-12,2 19-33,8 2-54,13 4-68,10-4-146</inkml:trace>
  <inkml:trace contextRef="#ctx0" brushRef="#br0" timeOffset="30908.312">10001 5920 778,'0'0'359,"0"0"-333,0 0 11,0 0-9,0 0-24,-129 94-2,111-55-2,5 0 0,4-7-2,9-4-8,0-6-29,0-10-35,22-7-2,3-5-42,4 0 19,0-20 96,0-9-45,-10-3-2,0 0 38,-14 4 12,-2 3 13,-3 9 49,0 9 29,0 4 11,0 3 8,0 0-49,0 17-49,0 22-8,8 16 15,11 17 15,10 16 5,2 16-2,5 12-1,-5 11-18,-13 8-7,-9-7-4,-9-9-2,-7-23 1,-22-28 0,-13-20-1,-5-21-1,-7-16-2,2-11 3,-2-18-4,7-31 0,9-11-2,15-12 0,19-11 0,4-2 0,23-8 1,23 3-1,14 0 1,10 4-3,3-2-2,3 2 4,-7 3 0,-6 5 1,-10 8-1,-15 9 2,-14 13-1,-10 13 1,-10 8-1,-4 9-1,0 9 1,0 2-1,-15 6-3,-3 1 4,-2 0-5,-2 17 2,-2 13-2,4 10 4,6 4 1,9 0-1,5 1-2,0-6 3,0-7 0,18-3-4,6-12-9,1-10-7,4-7 17,2 0-7,2-7 10,-1-18 0,-1-1 3,-6-6-2,-3-1-1,-7-3 1,-3 3-1,-8 8 0,-2 11 1,-2 9 2,0 5 9,0 0-7,0 0-5,0 4-6,0 15-1,-8 8 4,5-7 3,-2-6 0,5-8 1,0-5-1,0-1-5,0 0 3,0 0 1,0-14 1,3-5-7,10 1 3,0 1 4,1 10-2,1 5-1,-1 2-2,-2 0 0,3 12 1,-6 12 0,2 7 4,-7 4 0,0-3 0,2-4-2,0-7-10,5-9-6,7-12-12,9 0-1,6-12 29,5-19-1,2-7 3,-2-2-5,-7-1 2,-11 6 3,-6 2 4,-12 8-3,-2 6 6,0 8 17,-6 6 17,-8 5-21,-2 0-14,0 7-3,2 14-3,6 9 0,6 5 2,2 0-2,0 4 0,4-5-2,19-3 1,3-11 0,6-8-3,5-9-3,2-3-1,1-6 2,-3-20 6,-1-6 0,-7 0 4,-7-3-2,-5 3 7,-13 9 7,-2 5 4,-2 8 18,0 6-5,0 4-12,0 0-9,-4 9-12,-4 15-1,3 3-1,5-1 2,0-4-1,0-5-1,7-5-1,14-7-2,8-5-2,6 0 4,1-17 1,-3-10 2,-8-2 2,-10 1-2,-10 1 3,-5-1-1,0 0 1,-18 5 1,-9 9-4,1 8 0,-1 6-5,-2 0-17,7 6-43,5 8-102,9 0-225</inkml:trace>
  <inkml:trace contextRef="#ctx0" brushRef="#br0" timeOffset="31440.6712">11604 5891 1175,'0'0'47,"0"0"-45,0 0 18,11 113-7,-1-76-12,5 0 3,-2-9-3,0-6 0,3-10-1,4-10 0,4-2 0,4-2 5,-1-20-3,-2-6 0,-5-7-2,-1 0-8,-6-4 8,-5 5 2,-5 7-1,-3 12 1,0 10 12,0 2 28,0 3-9,0 3-18,0 17-14,0 7 6,0 1-6,0 1 10,0-4-9,0-2-1,16-5 1,0-6-2,3-8 0,4-4-2,1 0 1,0-19-1,-1-7 0,-3-4-6,1 0 4,-4 4 1,1 6 3,-1 6 0,-2 9 1,2 5 4,1 0 3,5 9-3,-2 17 2,-7 6 2,-7 5-7,-7 0 8,0 5-9,-21-3 6,-5-1-7,-8-6-5,3-8-31,0-7-89,2-16-349</inkml:trace>
  <inkml:trace contextRef="#ctx0" brushRef="#br0" timeOffset="34075.3346">13626 5913 926,'0'0'130,"0"0"-105,0 0 30,0 0-8,-150 50-19,110-16-3,9 3-11,4-1-9,10-9-4,12-4 4,5-3-5,0-8-9,14-5 1,13-7 1,6 0-32,7-14 27,-3-20 8,-5-3-22,-6-5 9,-8-9 16,-9-5 1,-8-6 1,-1-5 12,0 6 7,0 11 19,-7 18 11,-5 15 0,3 12-12,5 5-9,0 0-11,-3 14-17,1 30-1,4 17-1,2 10 1,0-3 2,15-6-2,10-6 0,6-11-1,0-11-5,4-19-11,-1-8 5,-1-7-1,0-7-13,-4-16 4,-6-3-10,-9 6 6,-5 5 18,-7 9 8,-2 4 3,0 2 9,0 0-12,0 11-14,0 10 8,0 8 5,0-5-2,8-7-8,8-6-7,9-11-17,1 0 5,5-9 23,0-18 4,-2-4 3,-6-4 3,-5 0 0,-7-1 7,0 0 34,-6 9 16,-3 6-24,-2 13 13,0 8-10,0 0-5,0 12-32,0 35 0,-7 20-2,5 24 11,2 11-9,0 14 1,0 8 3,0 3-6,7-11-3,8-19 2,1-25-5,1-30 5,4-26-4,1-16 0,5-28-10,1-25 14,-3-10-8,-10-9-3,-10-9 5,-5-13-8,0-10-3,0-5-1,0 5 3,0 18 5,0 15 8,5 24 3,13 12 1,-1 12 1,4 10-1,-8 10 7,5 3 2,0 5-6,-3 29 12,1 19 6,-3 17-5,-4 8-6,0 11 3,0 10-4,0 3-10,2-3 2,2-11-2,2-14 0,6-25-1,-1-18 1,3-18-4,0-13-3,2-10 6,-2-22-3,-3-8 4,-11-5 2,-9-3-2,0-6 1,-12-8 1,-21-1-2,-5 5 0,-2 6-3,5 12 1,10 10 1,7 6 0,12 1-3,6-2-16,0-3-8,22-2 0,3 0 2,-2 0-6,0 2 3,-5 2 18,-5-1 10,-1 3 1,-7 3 3,1 0 6,-6 5 15,0 5 2,0 2-16,0 6 4,0 0-5,0 3-4,-3 0-5,3 3-7,0 14 3,0 8 3,0-4-1,3 3 1,7 0 1,4-5 0,1-3 0,2-4-9,0-5 2,3-5-3,3-2 7,0 0 2,6-21 1,-3-11 1,-2-7 2,-7 2-1,-8-1-2,-2 9 0,-7 9 4,0 11-1,0 6 3,0 3 4,0 0-10,0 12-3,0 14 2,0 9 0,0-4-2,0-1 2,0-3 1,5-4-3,8-6-2,5-10-14,9-7-1,2 0 5,6-7 12,2-17 1,-4-7-6,-6 1 2,-10 1 3,-8-2 3,-4 7 3,-5 2-2,0 10 16,0 6 9,0 4 8,0 2-22,0 0-12,0 6-5,-5 13 2,-2 7 1,5-1 1,2-1 1,0-2-3,0 0 2,0-6 0,2-4-3,14-4-4,-1-3-4,4-5 10,0 0 2,-1 0 2,-3 0 0,-1-13 1,-3-1 4,-1 0-3,-5-1-2,3 3 4,-2 4 0,-4 3-4,0 5 1,-2 0-3,0 0-3,0 0 0,0 13 3,0-1 7,0-5-6,0 0 0,0-7 0,0 0-1,0 0 2,0 0-2,12-12 0,1-6 0,1 2 1,-1 5-1,1 1-1,-1 6 0,0 4 0,1 0-3,-4 6-10,4 16 12,-5 2 1,0 2 1,0-5 0,0-3-1,0-8 1,-2-5-1,8-5-2,3 0 0,6-3 3,5-22-2,2-8-4,-2-4 0,-2-3 0,-6-6-6,-9-7 3,-5-5 4,-7-1 3,0 1 2,0 8 3,-4 9-1,-9 11 18,2 12 13,-1 8-17,1 6-9,2 4 8,-4 0-15,2 25-2,-3 12-3,5 9 5,7 7 1,2 5 8,0 3-3,0 1-2,2-1-3,11-9-1,6-12 0,5-10-1,8-12 1,5-13-1,3-5-12,5 0 9,-5-20-7,-9-4-3,-8-6-11,-11 0 10,-4-2 11,-6 1 4,-2 7 2,0 12 17,0 6 29,0 6-16,0 0-13,0 0-8,0 15-11,0 10-2,0 8 1,0-1 1,5-5 0,-1-1 0,2-2-6,-1-4-68,4-6-81,0-9-162,3-5-258</inkml:trace>
  <inkml:trace contextRef="#ctx0" brushRef="#br0" timeOffset="34689.25">16277 5757 1043,'0'0'62,"0"0"7,0 0-5,0 0-57,-121 56-7,97-22 0,3 2 0,8-6 1,7-4-1,6-6-3,0-4-5,0-6-30,17-7-46,12-3-9,2 0-31,3-22 19,-3 0 11,-2-5 56,-8 3 38,-5 5 5,-4 4 70,-7 10 38,-5 5 3,0 0-8,0 0-59,2 21-29,6 4 7,6-5-18,6-6-6,3-7-1,10-7 2,5 0-4,4-6-3,0-17-10,-5-3-1,-8-6 3,-6-1 11,-7-6 2,-9-5 0,-3-7 5,-4-5 8,0 3-1,0 12 18,-8 15 7,-6 14 0,1 12 2,-3 0-20,-3 19-13,6 25-3,3 18 4,5 9 9,5 4-8,0 2 0,0-15 0,11-12-3,18-14-6,5-15 4,8-13 1,3-8 1,0-4-2,-8-21-5,-8 0-2,-8-1-22,-13 3-37,-8 5-33,-6 1-160,-33 6-100,-16-1-191</inkml:trace>
  <inkml:trace contextRef="#ctx0" brushRef="#br0" timeOffset="34893.651">15365 5763 968,'0'0'57,"0"0"-57,0 0-12,140-102-153,-82 72-223</inkml:trace>
  <inkml:trace contextRef="#ctx0" brushRef="#br0" timeOffset="35004.9735">15835 5490 893,'0'0'218,"0"0"-119,0 0-30,0 0-69,0 0-37,-118-23-277,57 23-391</inkml:trace>
  <inkml:trace contextRef="#ctx0" brushRef="#br0" timeOffset="35342.6561">13907 5646 1032,'0'0'140,"0"0"-113,0 0-19,0 0-8,0 0-74,0 0-181,11-7-435</inkml:trace>
  <inkml:trace contextRef="#ctx0" brushRef="#br0" timeOffset="36803.964">17280 5961 820,'0'0'80,"0"0"-48,0 0 55,0 0-62,0 0-14,128-75-6,-114 43 0,-12 3 1,-2 0 13,0 8 20,-19 7 7,-2 8-5,-5 6-28,4 3-13,-6 26-8,6 9 7,3 8-8,9 0-8,8-2-20,2-6-31,0-8 0,29-11 11,7-15 19,8-4 21,10-14 17,-1-20 8,-1-9-3,-4 2 0,-7-5 5,-10 3 13,-9 5-4,-10 8 19,-6 10-2,-6 10 13,0 6 20,-2 4-9,-20 0-50,2 18-10,-5 16-13,0 8 13,7 4-1,6-3-4,11-6-1,1-5 0,0-7-28,11-10-22,5-7 10,4-8-7,0 0 30,0-8 22,2-14 1,-4-2 4,-4-2 4,-3 2 23,-5 8-2,-3 7-4,-1 2 13,-2 7 3,0 0-20,0 0-5,4 7-16,1 22 0,2 16 2,5 10 14,-3 6-8,3 1-6,1-4 2,-3-7 0,0-12-3,-1-13-1,1-14 3,-2-8-1,2-4-1,5-6 9,2-20-2,1-9-5,-5-11-2,-1-7 1,-7-10-2,-5-9-3,0-2-6,0 7 2,0 12 5,0 23 2,0 15 0,0 14 2,0 3-2,0 0-3,4 18-17,2 13 20,3 8 2,1-3 3,-4-7-5,1-9 1,-3-11-1,-2-6 3,3-3 1,2 0 1,6-19 9,7-11-9,3-6-4,0 2-1,-2 8 3,-3 9-3,-7 8 0,-5 9 2,0 6-1,2 23-1,-1 10 19,-2 1-8,0-3 0,0-10-5,4-6 3,-2-7-3,-1-10 5,8-4-5,-1 0 0,5 0-1,2-18-5,0-9-67,1-11-288</inkml:trace>
  <inkml:trace contextRef="#ctx0" brushRef="#br0" timeOffset="37922.1745">18907 5726 286,'0'0'441,"0"0"-338,0 0 25,0 0 5,0 0-60,0 0-1,0-5-40,0 29-18,0 6-10,0 11 28,0-3-7,0 1-16,0-7-6,0-8 2,13-6-3,3-7-1,6-11-1,5 0 0,0-3-3,2-21 2,-8-4-5,-2-6-1,-9-1 2,-2-3 4,-6 4 1,0 10 1,-2 11 1,0 6-1,0 7 3,0 0-3,0 0-1,0 12-10,0 13 4,0 5 6,0-2 0,0-4-1,0-4 1,7-6 0,1-5-2,6-6 2,1-3 0,6 0 3,3-3-1,3-16-2,-1-8 0,1-4 0,-4-5 0,-9-4-6,-8 5-7,-6 5 7,0 11-4,0 6 7,-12 9-6,-1 4-37,-2 0-1,8 0 4,0 8-4,7 11 13,0 3-15,11 2 5,14 0 26,-1 3 18,3-1 6,-2 6 2,-8-3 45,-3 3-16,-7-4-7,-7-4-13,0-2-9,0-4 7,-16 0-15,-4-3-36,0-4-50,5-8-47,5-3-86,10 0-83</inkml:trace>
  <inkml:trace contextRef="#ctx0" brushRef="#br0" timeOffset="38416.8829">19564 5691 970,'0'0'158,"0"0"-151,0 0 14,0 0-2,0 0-12,-24 137-7,24-102 0,0-1-1,0-8-4,6-5 2,10-10-5,7-7-2,1-4 2,4 0 7,-1-1 1,-2-18 3,-2-4 1,-6-4 3,-3-3-3,-5-1-2,-1 2 6,0 5-1,-6 7 9,0 12 1,-2 2-11,0 3-4,0 0-2,0 0-14,0 20 10,0 3 4,0 0 1,-4-8-1,4-4 1,0-11-1,0 0 0,0 0 0,6-5 4,17-16 12,6-6-10,0 3-4,-3 6-2,-4 9 10,-8 4 0,-5 5 1,-3 0-8,0 14 1,-1 9-3,0 3 4,-4 1-5,-1-1 0,0 0-73,0-4-86,0-3-104,0-10-132</inkml:trace>
  <inkml:trace contextRef="#ctx0" brushRef="#br0" timeOffset="38858.6882">20398 5646 744,'0'0'320,"0"0"-262,0 0 44,0 0-58,0 0-41,-149 45 0,113-5-2,12-1-1,8-6-1,10-5-1,6-8-12,0-8-27,17-12-1,19 0 4,4-4 35,2-18 3,-6-4 3,-10 2 5,-5 4 14,-13 6 10,-5 8 10,-1 6 1,3 0-6,8 32-16,10 26-6,3 18 26,3 17-3,-7 7-8,-8 6 1,-14 1-10,0-12-10,-18-16-1,-16-27-1,-1-24 7,-1-20 13,-4-8 2,2-3-2,-1-24-6,5-7-21,-2-4 2,5-9-4,0-1-16,4-8-54,7-8-30,-1-9-90,0-14-715</inkml:trace>
  <inkml:trace contextRef="#ctx0" brushRef="#br0" timeOffset="38989.2772">19968 5201 1290,'0'0'44,"0"0"-44,0 0-3,0 0-111,0 0-356</inkml:trace>
  <inkml:trace contextRef="#ctx0" brushRef="#br0" timeOffset="39382.9542">18196 7240 1128,'0'0'118,"0"0"-73,0 0-3,0 0-16,0 0 16,4 149 1,0-89-22,-4-3-5,0-10 10,0-8-6,0-16 1,0-7-7,0-11-10,0-3-4,14-2 2,12 0 0,11-6-2,9-16-30,6-2-36,-1-5-50,-5-3-230,-6-3-347</inkml:trace>
  <inkml:trace contextRef="#ctx0" brushRef="#br0" timeOffset="40097.3769">18722 7267 188,'0'0'821,"0"0"-769,0 0 95,0 0-69,0 0-70,0 0-6,-116 73 2,96-36-1,6-1-3,5-5 0,9-8 0,0-2-7,0-12-31,19-4-34,5-5-25,5 0 21,-1-23 27,-1-3 39,-6 0 10,-10 5 0,-7 4 9,-2 7 56,-2 8 28,0 2-21,0 0-38,2 0-34,6 0-12,2 9 9,4 4 2,4 1-1,4-7-10,0-4 9,2-3-5,6 0-1,-6-3 7,-2-17 2,-6 1 1,-7 1 3,-4 4 8,-3 5 28,-2 8 6,0 1 6,0 0-14,0 15-15,0 30-16,4 26 5,5 19 15,3 7-9,1 12-2,1-1-6,-8-8 4,-2-9-10,-4-23-1,0-24 0,0-22-3,0-22 1,0 0 2,-4-38-3,-10-20-1,-3-18-5,-2-19 5,7-13-4,0-13-7,12-4-2,0 11-1,9 21 12,21 27 2,5 22 1,1 19 0,-5 16 5,-7 9-2,-9 8 2,-7 27-2,-8 3-2,0 7 7,-10-1-8,-14-4 0,-2-7 2,-1-10-2,4-9-4,7-10-20,5-4-21,7-1-39,4-30-112,0-13-78,0-10-101</inkml:trace>
  <inkml:trace contextRef="#ctx0" brushRef="#br0" timeOffset="40262.5688">19150 7099 593,'0'0'229,"0"0"-64,0 0-12,0 0-89,0 0 4,0 0-23,113 154-26,-102-91-1,-1 2-16,-4-7 3,-4-4-5,-2-6-7,0-11-46,0-13-92,0-18-185,0-6-181</inkml:trace>
  <inkml:trace contextRef="#ctx0" brushRef="#br0" timeOffset="40997.3198">19691 7207 971,'0'0'108,"0"0"-40,0 0 65,0 0-117,0 0-8,0 0 4,-120 89-1,91-48 6,6-1-4,10-2-7,7-1-4,6-6-2,0-7 0,6-10-12,19-11-28,6-3-4,3-7 8,-3-18-10,-1-9 3,-4 1 31,-12-6 1,-1-2 10,-9 11 1,-4 4 19,0 14 40,0 5 2,0 4-15,0 3-9,0 0-25,0 10-11,0 18 0,0 2-1,0 2 0,0-2 0,0-6 0,15-6-3,8-8-11,8-10-12,3 0 5,10-12 8,-4-14-5,-5-4-2,-1 2 12,-12 3 6,-3 4 2,-9 7 1,-7 3 18,-3 4 13,0 2 3,0 5-6,0 0-8,0 0-10,-11 19-9,1 5-2,5 2-1,5 0 1,0-2 0,0-4-3,10-8-11,14-8-3,5-4-16,5-4 13,6-18 5,-2-8-13,0-2-3,-10-2 25,-7 4 6,-10 6 1,-11 6 10,0 8 38,0 8 8,-9 2-21,-9 0-11,-1 16-6,0 12 2,9 4-3,3 1-7,7 0-8,0-5-1,10-4-4,16-8-16,-1-10-28,8-4-49,0-2-121,1 0-262</inkml:trace>
  <inkml:trace contextRef="#ctx0" brushRef="#br0" timeOffset="42017.4626">20755 7415 233,'0'0'496,"0"0"-408,0 0 27,0 0-12,0 0-72,0 0 20,60-110-19,-52 78-15,-2-5-5,-6-7 5,0-2 3,0-4 4,-2 6-8,-8 12 1,4 14 16,1 15 16,3 3 1,0 0-34,-2 32-16,0 9 0,1 14 0,3-4 0,0 0 0,0 1-1,9 0-15,-1 1-36,-3-4-86,-5-9-174,0-13-291</inkml:trace>
  <inkml:trace contextRef="#ctx0" brushRef="#br0" timeOffset="42300.486">20755 7415 830,'-13'-87'220,"13"55"-212,15 6 33,28 3 22,8 9-60,6 12-1,-3 2 2,-12 16-4,-11 16 3,-10 8 3,-11 2-4,-4-3 7,-6-6 2,0-9 9,0-11 8,-2-5-1,-6-8-4,4 0 2,2-4-8,2-21-8,0-7-9,6-6-2,21 1-12,4 6-37,5 7-38,-2 7-58,0 3-61,5-2-106</inkml:trace>
  <inkml:trace contextRef="#ctx0" brushRef="#br0" timeOffset="43179.4208">21439 7197 468,'0'0'296,"0"0"-164,0 0 52,0 0-94,0 0-48,0 0-15,-103 43-12,72-13-10,7 2-4,2-1 2,10-1-3,6-4-2,6-6-33,0-6-36,6-10-52,14-4 0,5 0 85,4-20 10,-2-6 11,-5-2 17,-4 0 1,-5 5 3,-6 3 47,-7 8 41,0 7 33,0 3-33,0 2-15,0 0-22,0 0-36,0 0-17,0 18-2,0 9 0,2 5 2,7-1-2,2-3-3,5-6 1,-1-6-5,8-9-8,3-7-7,1 0 16,1-7 0,0-13-8,-11-4 6,-3-4-2,-3 0-6,-7-2 13,-1 2 0,-1 7 2,-2 10 1,0 7 3,0 4 9,0 0-3,0 0-9,0 7 1,0 18 3,0-4-2,0-4-2,0-2 1,0-10-1,0-1 0,0-4 2,3 0-3,10-6 2,7-14 0,2-4-1,5 4-1,-5 6-2,-4 4 0,-5 5 2,-4 5-2,-5 0-9,2 23 4,-6 11 8,0 8 2,0 0-1,0-6-2,0-7 1,5-12-2,11-13-2,7-4-4,8-7 3,2-24 2,3-10-5,-5 2-27,-4-1-6,-9 0-1,-11 4-15,-7 5-4,0 9 53,0 12 8,0 6 45,0 4-4,0 0-29,16 0-10,11 11 5,8 6 37,5 6 17,-7 5-18,-10 2-10,-10 4-13,-13 1 0,0 4 1,-20-5-13,-11-8-8,-5-3-10,4-16-36,11-7-78,7 0-61,14-19-28,0-16-131</inkml:trace>
  <inkml:trace contextRef="#ctx0" brushRef="#br0" timeOffset="44259.3278">22316 7104 721,'0'0'222,"0"0"-95,0 0-14,0 0-22,62 113-37,-58-37-23,1 14-15,-4 10-2,-1 7-6,3 1-4,1-8-1,6-12-3,7-16-1,6-22 0,8-21 1,6-23-1,3-6 2,1-23 0,-8-12-1,-12-5 1,-17-5 2,-4-5-1,-12-7-2,-20-7-5,-7 3 3,-3 3 0,3 4-7,9 8 3,8 0-8,14 5-4,8 4-10,0-2-7,19 5 1,8 3-5,2 5 6,-3-1 23,-2 7 10,-3 1 0,-6 6 0,-3 2 7,-8 4 7,-1 2 8,-3 4 13,0 1-12,0 0 3,0 0 1,0 1-21,-10 22-6,-6 3 0,6 4 0,1-5 1,7-1-2,2-4 1,0-11-3,0-4-9,17-5-9,3 0 8,5 0-3,-5-17-3,-2-5-11,-3 3 12,-2 4-2,1 3 12,2 3 6,-1 4 1,3 3 1,3 2 1,-5 0 2,1 18 8,-8 6 0,-3-2-4,-4 1 11,-2-12 4,0-3 8,0-4-2,0-4 4,0 0 4,0-10-16,0-14-20,0-4 2,4-4-2,17 0-9,1 8-9,1 3 4,-1 9-8,-4 6 7,0 4 10,-5 2 2,-4 0 3,-3 8-2,-1 9 2,-2-1 5,-1-2 4,-1-3-1,-1-4-1,3-2-4,1 0 0,1-5-2,1 0 0,4 0-1,5-13 1,7-6-1,1-2-7,2 7-1,-6 3 1,-3 8 6,-3 3 0,-4 0 1,-2 10 3,-3 12 14,-1-3-14,-3-3-1,0-7 5,0-6-5,2-3 0,0 0-1,7 0 2,4-11 1,5-8-4,11-3 1,-2 1-1,2 6 0,2 1 1,-2 4 6,-2 3 8,-5 6 6,-2 1-9,-4 0-5,-5 0-6,-5 0-1,-1 0-2,-3 8-12,-2 2-32,3-1-49,-1 0-237,6-6-170</inkml:trace>
  <inkml:trace contextRef="#ctx0" brushRef="#br0" timeOffset="44381.0835">23747 7159 397,'0'0'768,"0"0"-722,0 0 17,0 0-10,0 0-53,0 0-81,13-5-486</inkml:trace>
  <inkml:trace contextRef="#ctx0" brushRef="#br0" timeOffset="56423.4072">3969 9254 805,'0'0'132,"0"0"-122,0 0 15,0 0 25,0 0-26,0 0 34,0 0 0,-25 39-13,7-30-17,3-4 0,2 0-17,-3-3 1,7-2-7,1 0 1,3 0-3,3-7 9,2-7-6,0-5-3,0-1-2,9 1-2,9 8-3,4 2 2,0 9 1,3 0-2,0 0-1,-4 17 1,0 9 1,-6 6 2,-6 4-1,-8 5 1,-1 1 1,-3 2 6,-24 4-1,-8 0 5,-4-2-6,-3-5 2,5-6-4,3-15 3,7-10-5,9-8 2,9-2 2,3 0 0,6-9-1,0-3-1,0-2-3,16 5-3,10 6 3,1 3-1,6 0-2,3 0 2,-3 5-1,-4 9 2,-4-2 1,-9 2-1,-1-4-13,-6-2-78,-2-8-98,-5 0-160</inkml:trace>
  <inkml:trace contextRef="#ctx0" brushRef="#br0" timeOffset="56685.5889">4077 9114 826,'0'0'270,"0"0"-229,112-49 24,-51 49-7,2 22-43,-6 24 13,-10 12-1,-16 15-11,-14 9-11,-17 11 4,-4 3-4,-30-2 6,-9-6-6,-6-14 6,0-18-5,6-13 9,6-15-1,8-7-6,10-12-7,7-7-1,12-2-35,0-11-100,21-28-309</inkml:trace>
  <inkml:trace contextRef="#ctx0" brushRef="#br0" timeOffset="58037.7902">6189 9336 0,'0'0'902,"0"0"-836,0 0 44,0 0 47,0 0-109,0 0-31,0 52-17,0 0 0,0 7 9,0-6 10,2 0-6,6-5-5,-4-2-3,0-2-5,-4-6 1,0-5-1,0-5-21,0-9-50,-2-4-94,-14-10-108,-5-5-119</inkml:trace>
  <inkml:trace contextRef="#ctx0" brushRef="#br0" timeOffset="58275.7322">6135 9404 731,'0'0'99,"0"0"-89,99-106 47,-52 92 66,0 8-72,-5 6-19,-13 6 9,-13 20-16,-14 8-9,-2 7-1,-14 0 14,-17 0 4,-2-2-17,1-10-7,6-7-4,10-4-5,12-6-9,4-6-71,0-6-119,27 0-96,6-15-138</inkml:trace>
  <inkml:trace contextRef="#ctx0" brushRef="#br0" timeOffset="58440.2524">6654 9457 928,'0'0'250,"0"0"-220,0 0-12,0 0 7,-18 107-15,15-70-4,-1 3-5,-5 1-2,-3 3-28,-3-10-116,-5-8-152,0-12-181</inkml:trace>
  <inkml:trace contextRef="#ctx0" brushRef="#br0" timeOffset="58687.2476">6586 9435 827,'0'0'113,"0"0"-105,143-29 85,-95 37-41,-9 26-16,-14 8 2,-12 5-17,-13 1-4,0 3 8,-27-5 10,-11-5-13,-2-3-3,-1-6-13,2-7-5,6-11-1,10-9-46,12-5-92,11-9-58,0-26-89</inkml:trace>
  <inkml:trace contextRef="#ctx0" brushRef="#br0" timeOffset="58870.3995">7075 9471 947,'0'0'170,"0"0"-123,0 0-26,0 0 29,0 114-26,0-70-11,0 2-11,0 0-2,-3 0-20,-4-6-72,-3-10-129,-4-7-75,-1-18-201</inkml:trace>
  <inkml:trace contextRef="#ctx0" brushRef="#br0" timeOffset="59057.2808">6980 9523 852,'0'0'167,"0"0"-154,0 0 67,157-123-12,-110 108-56,-4 7-8,-18 8-4,-6 0-2,-13 0-105,-6 20-109,-6 6-68,-26 1-68</inkml:trace>
  <inkml:trace contextRef="#ctx0" brushRef="#br0" timeOffset="59213.4679">7009 9711 637,'0'0'245,"0"0"-226,0 0-13,148-40 37,-87 20-30,-8 5-7,-15 1-6,-16 11-56,-20 3-162,-2 0-207</inkml:trace>
  <inkml:trace contextRef="#ctx0" brushRef="#br0" timeOffset="59372.1848">6917 9950 932,'0'0'75,"0"0"-39,0 0-8,141-23-13,-65 2 8,-4 7-23,-12 3-2,-17 2-125,-17 1-288</inkml:trace>
  <inkml:trace contextRef="#ctx0" brushRef="#br0" timeOffset="60255.4671">7950 9587 786,'0'0'159,"0"0"-72,0 0 18,0 0-66,0 0-32,0 127 6,-6-81 15,3-6-18,3-7 0,0-8-6,0-5-4,5-8 3,13-10 1,7-2-4,4-6-2,4-20-4,0-11-6,-6-2-13,-6-5-5,-4-2 8,-8 3 8,-5 5 5,-4 8 9,0 8 0,0 10 4,0 7 1,0 5 4,0 0 16,0 15-8,0 16-17,0 10-4,0 1 4,0-1 1,0-8-1,2-5 0,14-10 0,2-5 0,0-9 0,4-4 0,5-3 2,-2-20-1,1-5 1,-4-7-2,-1-1 0,-4 2-4,-3 5-5,-6 12 0,-3 7 8,-3 10 1,0 0-1,3 0 1,2 0-3,6 8-14,3 11 13,1 0 4,-3 5 1,-5 2 15,-5 2 3,-4 2 0,0 0 6,-9-3-1,-9-3-15,1-5-4,1-7-5,5-1-3,5-7-54,6-4-48,0 0-95,0-18-74</inkml:trace>
  <inkml:trace contextRef="#ctx0" brushRef="#br0" timeOffset="60759.2153">8712 9578 882,'0'0'258,"0"0"-234,0 0 29,0 0-2,-50 104-42,50-69-3,0 0-4,0-3-1,0-6 0,0-4-1,12-8 0,5-6 0,-2-6 0,5-2-3,3 0 1,1-16 1,-2-6 1,1-5-1,-7-3 1,-1-2 0,-4 2 0,-7 8 1,-1 6 0,-1 11-1,-2 5 0,0 0 3,0 0 2,0 1-3,0 17-2,0 1-1,-2-2 1,-1-7-1,1-2 1,2-6-2,0-2-3,0 0-9,2 0-16,16-10 18,5-6 11,4 2-4,-4 5 0,2 2 4,-2 7 0,-3 0 1,-3 0-1,-5 0 1,-5 5 4,-3 9-1,-4 1-2,0 2-1,0 4-1,0-3-22,0-4-110,0-6-96,0-6-101</inkml:trace>
  <inkml:trace contextRef="#ctx0" brushRef="#br0" timeOffset="61185.0642">9441 9564 847,'0'0'69,"0"0"10,0 0 26,-122 33-72,98-6-15,4 5-8,7-6-7,7-5-3,6-3-2,0-8 0,19-6-4,12-4-12,6 0 8,6-9-4,-2-12 2,-4 5 12,-12 2 0,-7 10 1,-10 4-1,-1 0 17,-2 36 17,6 22-2,-1 31 42,4 27-16,-5 18-19,-2 2-15,-5-13-11,-2-29-6,0-29-1,-15-23 20,-10-21 11,3-16 6,-3-5-6,-1-17-5,6-17-12,-1-10-14,2-4-1,3-10-5,-5-8-4,1-14-41,1-13-36,-8-7-71,-7-6-367</inkml:trace>
  <inkml:trace contextRef="#ctx0" brushRef="#br0" timeOffset="61331.2584">8949 9235 1220,'0'0'0,"0"0"-16,0 0-22,0 0-324,0 0-274</inkml:trace>
  <inkml:trace contextRef="#ctx0" brushRef="#br0" timeOffset="61904.5242">10365 9517 1087,'0'0'110,"0"0"-42,0 0 0,-25 140-48,21-68 2,-1-3 5,5-9-15,0-14-5,0-11 2,0-16-6,0-9 3,3-8 2,10-2-6,7 0 3,3 0 0,1-5-2,2-2-3,3-3-5,3 1-37,6-3-47,-5-3-124,-6-2-200</inkml:trace>
  <inkml:trace contextRef="#ctx0" brushRef="#br0" timeOffset="62133.7575">10762 9763 1156,'0'0'53,"0"0"-46,0 0 34,0 0-41,0 0-20,0 0-106,8-2-120,0 2-224</inkml:trace>
  <inkml:trace contextRef="#ctx0" brushRef="#br0" timeOffset="62497.5084">11027 9578 1126,'0'0'71,"117"-46"-68,-34 25 17,2 0 14,-4 7-24,-21 9-1,-23 3-7,-16 2-2,-19 0-2,-2 0-10,-12 0-5,-19 0 13,-7 0 2,1 7 4,1 3-1,9 3 5,3 5 10,8 9 16,5 7-1,11 10-13,0 2 8,0 1-10,8-2 2,6-4-12,-3-2-6,-4-5 3,-3-6-3,-1-8-7,-3-3-34,0-8-60,0-9-153,-3 0-209</inkml:trace>
  <inkml:trace contextRef="#ctx0" brushRef="#br0" timeOffset="62685.5467">11970 9856 1177,'0'0'0,"0"0"-7,0 0-14,0 0-193,0 0-185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9:00:29.7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1399 1039 1006,'0'0'68,"0"0"-9,0 0-7,0 0-24,0 0 40,147 0-26,-94-16-18,-3-1-10,-8 5-5,-9-1-9,-10 4 0,-10 6-35,-6 1-49,-7 2-86,0 0-68,-2 0 29,-21 0-63</inkml:trace>
  <inkml:trace contextRef="#ctx0" brushRef="#br0" timeOffset="158.9012">1653 972 211,'0'0'349,"0"0"-206,0 0 9,0 0-9,0 0-48,0 0-3,-11 125-36,11-89-16,3-1-12,3-4-19,0 1-5,1-4-3,-3 0-1,-2 2-59,-2-2-90,0-4-130,-2-8-131</inkml:trace>
  <inkml:trace contextRef="#ctx0" brushRef="#br0" timeOffset="330.8043">1539 1438 1050,'0'0'63,"0"0"-18,0 0-1,0 0-3,127-62-1,-80 35-30,-5 5-10,-6 2-43,-11 4-121,-7 2-173,-12 0-188</inkml:trace>
  <inkml:trace contextRef="#ctx0" brushRef="#br0" timeOffset="916.4844">2039 928 757,'0'0'106,"0"0"-57,0 0 40,0 0-59,-97-126-8,76 102 22,-6-1-10,0 7 2,-6 0-1,-3 3 1,-2 4-3,-6 4-12,-4 0-1,2 7-4,-1 0-5,1 0 2,-2 0 2,0 21-11,-4 7 0,5 14-4,3 4 0,6 10-1,5 9 2,8 2-1,6 12 0,11 0 0,8 4 0,0 1 0,0-2 3,17-7-3,8-7 0,9-10 2,6-12-1,9-4-1,9-6 1,6-12 0,11-9 1,7-15 2,2 0 3,3-10-5,2-24 0,-4-15-1,-7-9 0,-8-12 1,-20-2 3,-13-3 6,-22 1 6,-13 0 5,-2 0-5,-15 0 6,-19 2-10,-11 5-5,-6 9-2,-4 14 7,5 10-9,-1 12-4,9 8 0,9 1-6,6 4-36,13-3-34,10-3-118,4-8-473</inkml:trace>
  <inkml:trace contextRef="#ctx0" brushRef="#br0" timeOffset="1376.7054">2920 1127 1136,'0'0'99,"0"0"-88,0 0 13,0 0-10,0 0 14,169-42-6,-114 26-17,-6 2-5,-9 3-20,-8 4-71,-10 0-106,-16 4-176</inkml:trace>
  <inkml:trace contextRef="#ctx0" brushRef="#br0" timeOffset="1562.85">2962 1381 595,'0'0'317,"0"0"-278,0 0 31,0 0-16,0 0 38,120 2-9,-53-29-42,-5-4-18,-6 7-23,-14 8-2,-13 4-76,-14 3-158,-15 0-113</inkml:trace>
  <inkml:trace contextRef="#ctx0" brushRef="#br0" timeOffset="1815.4569">3062 888 515,'0'0'391,"0"0"-368,0 0-3,120-11 36,-55 16-1,2 25 28,-2 10-30,-10 13-30,-10 8-4,-16 4-10,-23 1 9,-6 1-9,-13 0 17,-22-5-3,-2-6-8,0-9-5,8-11-10,7-13-25,8-14-134,6-9-290</inkml:trace>
  <inkml:trace contextRef="#ctx0" brushRef="#br0" timeOffset="2373.3239">5964 924 1043,'0'0'145,"0"0"-130,0 0-9,0 0 7,3 128 9,-1-74 4,-2-1-7,0-6-1,0-1 10,0-9-7,6-5-7,3-4-3,3-6-6,4-4 1,3-5-2,8-6-2,2-2 0,8-3 2,4-2-4,-1 0-2,-2 0-45,-6-16-51,-6-4-140,-17-4-295</inkml:trace>
  <inkml:trace contextRef="#ctx0" brushRef="#br0" timeOffset="2620.9643">6205 947 132,'0'0'848,"0"0"-810,0 0-8,0 0 2,0 0-24,145-31-8,-111 25-34,-5-4-191,-8 0-187</inkml:trace>
  <inkml:trace contextRef="#ctx0" brushRef="#br0" timeOffset="2797.931">6479 773 977,'0'0'211,"0"0"-185,0 0-7,0 0-14,0 0 9,0 0-2,11 129-5,-3-93-7,0-4 0,2 3-35,5-6-112,-4-4-167,-3-10-162</inkml:trace>
  <inkml:trace contextRef="#ctx0" brushRef="#br0" timeOffset="3041.0196">6949 806 1012,'0'0'87,"0"0"-58,177-22 70,-86 9-63,-4 3-5,-6 5-27,-17 1-4,-22-1-20,-17 4-51,-14 1-68,-11 0-98,0 0-68,-27 0-14</inkml:trace>
  <inkml:trace contextRef="#ctx0" brushRef="#br0" timeOffset="3474.8807">6974 890 645,'0'0'416,"0"0"-379,0 0 5,0 0-22,0 0-13,0 0 39,14 147 3,3-82-13,1 13 8,0 15-2,-1 11-17,0 11-11,-4 9 2,0 6-6,-1 7-2,-7-6 1,0-6 2,-5-10-2,0-3-2,0-11-1,-6-4-2,-3-18-1,2-16 1,4-12 0,3-12-2,0-5 2,5-10-3,15-3 4,14-3 1,13 3-1,13-5 2,7-5-4,1-3 5,-8-6 0,-3-2-4,-17 0-2,-9 0-2,-13 0-18,-7 0-37,-6 0-59,-5 0-174,0-16-476</inkml:trace>
  <inkml:trace contextRef="#ctx0" brushRef="#br0" timeOffset="4178.0722">9435 1303 1020,'0'0'120,"0"0"-91,0 0-1,0 0-18,0 0-6,103-106 0,-88 76-2,-1 4 1,-13 2 3,-1 4-1,0 1 2,0 7-3,-6 5 1,-9-1-5,-1 8 1,-4 0-2,-5 0-2,1 15 2,-1 11 1,3 6 0,4 11 0,7 5-5,7 4 5,4-2-1,0-6 1,11-7-4,16-12 3,6-10 1,7-9 1,9-6 0,5 0 6,-2-21-2,-4-2-3,-8-4-2,-15 3-20,-15 5-87,-10-1-78,0 1-93,-8 3-238</inkml:trace>
  <inkml:trace contextRef="#ctx0" brushRef="#br0" timeOffset="4382.4629">9235 865 1082,'0'0'62,"0"0"-53,0 0 1,0 0-9,132-67 2,-79 51-3,-6 5-66,-11 1-179,-13-4-102</inkml:trace>
  <inkml:trace contextRef="#ctx0" brushRef="#br0" timeOffset="4576.0521">9667 541 1027,'0'0'47,"0"0"-40,0 0-7,0 0 16,23 136-6,-13-96-1,-5 1-6,-2-3-3,0-6-20,-1-6-98,-2-8-122,0-13-72</inkml:trace>
  <inkml:trace contextRef="#ctx0" brushRef="#br0" timeOffset="5201.1947">9943 521 777,'0'0'152,"0"0"-152,0 0 0,0 0 0,0 0 0,0 0 4,-22 62-2,9-55 9,1-3-3,1-4-5,5 0 14,-1 0-16,0 0 8,5-2-9,0-9-3,2 3-5,0-5 4,0 2-1,14-1-6,5-2 9,4 2 1,1 3 1,-1 2-1,-4 7-1,2 0-2,-5 0 0,-1 2-5,0 18 9,-6 2 0,-2 4 5,-5 4 1,-2 1 7,0 0 2,0 6-3,-15-4 1,-5 4-6,-4-5-3,2-6-1,1-6 3,1-6-4,4-10-1,0-4 8,6 0-4,2 0-1,4 0-2,4-9 1,0-2-3,0 1-8,0-1 8,14-2 0,3 5 8,6 3 7,0 5-3,3 0-3,-1 3-1,-4 11-2,0 0-1,-3-2-1,-5 0 2,-2 0-2,-2-2-1,-2 0-1,-1 2-2,1 5-11,-3 2-124,1 1-124,-3-1-274</inkml:trace>
  <inkml:trace contextRef="#ctx0" brushRef="#br0" timeOffset="5621.5591">10309 940 882,'0'0'169,"0"0"-133,35-106 27,-10 56-30,0 4-8,-5 7-11,-9 7 1,-5 13 3,-3 4 1,-3 3 4,0 4 2,0 3-10,-5-2-13,-8 7-2,-3 0-7,1 0 6,-1 0-7,5 12-5,7-2-7,0 5 0,4 0 4,0 3-14,4 2-4,13-1 16,8-9 11,2-3 5,0 0 2,4 3 3,-2 2 8,2 2 24,-4 4-2,-4 4-10,-2-1 1,-10 6-6,-9 1 3,-2 4-10,-6 6 9,-22 0-8,-5 0-4,0-7-5,-2-6-3,3-4-19,5-8-94,-3-6-160,5-5-297</inkml:trace>
  <inkml:trace contextRef="#ctx0" brushRef="#br0" timeOffset="6091.2364">8699 1828 972,'0'0'126,"0"0"-119,0 0-7,0 0 71,0 0-65,0 0 2,154 3 26,-27-3 9,29 0 2,30 0-18,19 0-2,26-3 3,10-2-2,2 1 2,-4 1-9,-8 0 1,-15-8-1,-10 0 3,-28-5 1,-22 1-10,-24-1 4,-28 3-5,-25 1-3,-26 1-7,-24 8-2,-15 0 0,-14 3-24,-5 0-16,-44 10-34,-38 29-88,-45 11-295</inkml:trace>
  <inkml:trace contextRef="#ctx0" brushRef="#br0" timeOffset="6668.8158">9090 2801 470,'0'0'384,"0"0"-307,0 0-12,0 0-2,75-114 9,-34 59-22,-6-3-12,1 4-10,-6 6 3,-11 8-13,-10 8-12,-7 9-2,-2 6 1,0 8-3,-18 9-2,-4 0-7,-5 0 0,3 17-4,3 3-2,6 1 3,9 2 3,6 3 0,0-2-7,15 4-3,18-4 3,12-3 10,-1-2 4,1-1 0,-5-1 0,-9 1 1,-8 0 15,-10 1-9,-11 6 2,-2 1 6,-4 2-10,-20-7 5,-2 2-7,5-9-3,0-6-22,6-7-51,8-1-54,7 0-101,0-21-101</inkml:trace>
  <inkml:trace contextRef="#ctx0" brushRef="#br0" timeOffset="6919.0009">9885 2230 940,'0'0'149,"0"0"-98,0 0 43,0 0-36,0 0-18,-106 106-15,88-48 2,6 4 1,9-2-3,3-3-6,0-6-7,0-2-10,17-5 0,3-6-2,5-6-25,-1-12-59,-2-10-123,-1-10-252</inkml:trace>
  <inkml:trace contextRef="#ctx0" brushRef="#br0" timeOffset="7314.6638">10024 2833 928,'0'0'217,"0"0"-206,0 0 29,71-136 12,-33 78-5,-3 0-27,-4 2-17,-12 10 2,-11 11-2,-8 12-2,0 11 2,0 12-1,-13 0-2,-12 0-10,3 12-8,0 9 2,8 1 3,8 2 5,6-2-5,0 5-11,9-8-1,15-1 8,7-2 9,5-1 6,-1-1 2,0 3 0,-6 2 0,-8 1 6,-5 4 2,-11 3 2,-5 2 5,0-3-8,-7-2-3,-13-4-1,-3-3-3,-2-5-22,2-12-43,3 0-61,1-5-114,6-27-97</inkml:trace>
  <inkml:trace contextRef="#ctx0" brushRef="#br0" timeOffset="7906.0328">10535 1993 793,'0'0'153,"0"0"-148,0 0 8,0 0 7,0 0-15,-54 106-3,44-90 0,2-5 1,-5-7 6,3-3-5,-1-1 2,3 0-1,1-5 3,4-8-3,3-3-5,0 2-7,5-2 3,13 0-2,-1 4 5,3 0 2,0 6-2,1-1 1,2 7 0,-7 0 1,3 0 3,-6 11 0,1 10 1,-3 0-3,-5 7 0,-4 4 0,-2 5 3,0-3-2,-2-1 0,-18-3 2,-2 1 0,-5-6-3,-2-6 1,4-4-2,3-8 2,7-7-1,6 0-2,2 0 1,5 0 0,2 0 1,0 0-1,4-7-1,16 0 15,7-3 30,2 6 15,3 2-6,-3 2 0,-5 0-16,0 0-16,-7 6-10,-2 6-7,-6 0-2,-3 2-3,-1 3-7,-1 0-67,3 5-100,0-4-173,-1-4-206</inkml:trace>
  <inkml:trace contextRef="#ctx0" brushRef="#br0" timeOffset="8110.3651">10936 2467 1043,'0'0'213,"0"0"-200,0 0 20,-33 116 16,33-78-26,6 0-14,5-3-7,-5-4-1,1-6-1,-4-4-14,1-5-49,-4-7-121,0-2-177,0-3-185</inkml:trace>
  <inkml:trace contextRef="#ctx0" brushRef="#br0" timeOffset="8275.3154">10811 2793 933,'0'0'34,"0"0"-33,0 0-1,132-120-17,-72 86-110,-5 4-225</inkml:trace>
  <inkml:trace contextRef="#ctx0" brushRef="#br0" timeOffset="8634.2677">11252 2537 609,'0'0'364,"0"0"-292,0 0 6,0 0 7,0 0-34,16 123-26,-12-94-12,-2-7-1,-2-7-11,0-6 0,0-6 4,2-3-4,3 0 2,1 0 3,10-13-3,6-7-3,3 4 1,4 4 0,4 6-1,-2 6-3,-4 0 3,-2 0 0,-7 16 1,-6 3 1,-5 8-1,-7-1 17,0 4 1,0 0 1,-10-2-11,-13 0-6,-2-3 0,-3-2-3,-1-7-1,2-4-12,1-5-22,1-7-26,-2 0-96,-1-2-186,4-23-270</inkml:trace>
  <inkml:trace contextRef="#ctx0" brushRef="#br0" timeOffset="8793.374">11270 2581 800,'0'0'273,"0"0"-264,0 0-5,167-121-4,-120 101-10,-9 6-222,-12 2-268</inkml:trace>
  <inkml:trace contextRef="#ctx0" brushRef="#br0" timeOffset="9046.9694">11602 2351 870,'0'0'180,"0"0"-161,0 0 47,0 0 13,152 43-29,-108 1-21,-6 8-11,-14 10-7,-12 5 6,-12 1-4,0-3-2,-16-4 0,-14-11-3,-5-13 0,-4-7-3,0-12-4,1-10-1,9-8-22,7 0-41,9-33-63,8-17-167,5-13-244</inkml:trace>
  <inkml:trace contextRef="#ctx0" brushRef="#br0" timeOffset="9660.9774">11856 994 1257,'0'0'39,"0"0"-38,0 0 11,151-24 15,-53 9-9,8 0-13,0 5-3,-10-2 2,-15 6-2,-17 0-2,-22 2-5,-15 4-2,-15-2 7,-11 0-3,-1 2 6,0-2-2,0 2 2,0 0 1,0 0 0,0 0-4,0 0 0,0 13 0,0 6 1,0 9-1,0 4 1,0 5 5,0 7 4,0 2 4,12 7 2,2 5 4,3 7 0,3 3 0,-2 11 4,0 3-10,-4 16 4,-1 17-5,-3 8-5,6 14-4,-1-3-3,6-9 3,-1-11-3,2-13 4,-2-5 0,1-11 2,-11 2 14,-10-5-1,0-1 11,-22 1-5,-31-5 2,-15-7-1,-7-13-5,-3-19-12,5-16-7,4-22-3,9 0-36,8-32-67,10-16-31,6-6-259</inkml:trace>
  <inkml:trace contextRef="#ctx0" brushRef="#br0" timeOffset="64545.0628">5699 4403 349,'0'0'559,"0"0"-474,0 0 39,0 0-46,0 0-59,0 0-13,0 0 4,-9 122 19,9-73 8,0-7-19,0-4-2,0-1-3,0-4-5,0-1-4,0-1-4,0-8 0,0 0-25,0-3-61,0-1-113,11 1-106,-5-1-160</inkml:trace>
  <inkml:trace contextRef="#ctx0" brushRef="#br0" timeOffset="64968.8701">4926 5325 98,'0'0'765,"0"0"-735,0 0 41,0 0 43,0 0-56,0 0-24,13 9-33,114-9 24,63-18 33,45-20-11,42-5-13,26-1-18,10 8 1,-2 14-3,-3 10 8,-20 10-4,-20 2-2,-17 0-2,-39-2-3,-31-6 9,-41 0 5,-35-4-7,-39 1-4,-28 2-2,-22 3-7,-11 2 1,-5 2-3,0 2-3,-9 0-21,-41 0-41,-31 26-65,-43 20-139,-43 16-303</inkml:trace>
  <inkml:trace contextRef="#ctx0" brushRef="#br0" timeOffset="65539.6127">4955 6520 634,'0'0'184,"0"0"-157,0 0 98,0 0-30,0 0-14,0 0-30,155-125-21,-106 80-19,-7 4-4,-12 7-1,-15 3-6,-11 11 8,-4 4 0,0 6-6,-6 3 4,-11 7-6,-1 0 0,-1 0-2,4 0-7,4 7-14,6 7-8,5 3-25,0 4 23,14-1 23,17 2 3,5-4 7,-5 0 9,-2 0-3,-9 1 2,-9 0 4,-4 4-6,-7 5 0,-5 2 0,-19-2 1,-3-1-2,1-4-5,3-7-3,7-9-57,8-7-51,8 0-32,0-21-122</inkml:trace>
  <inkml:trace contextRef="#ctx0" brushRef="#br0" timeOffset="65780.8645">5823 5907 891,'0'0'137,"0"0"-77,0 0 4,0 0-28,-100 118 3,76-57 1,4-2-10,7-6 2,4-1-12,9-7-6,0-6-4,0 1-8,4-3-2,11-3-3,6-5-58,5-6-120,1-9-195</inkml:trace>
  <inkml:trace contextRef="#ctx0" brushRef="#br0" timeOffset="66168.4377">5964 6636 1119,'0'0'85,"0"0"-9,0 0-25,90-113-39,-44 55-2,5-3-3,-11 6-2,-9 4-1,-10 9 2,-15 10-5,-6 8 3,0 8-4,-2 6 0,-13 2-1,-5 8-1,-3 0-8,2 2-16,-3 16-3,11 4-4,6 2-14,7-2-13,0-1 2,25 2 18,10-2 38,6-4-6,4 1 8,-1 0 5,-1-1 16,-10-2 0,-8 4 6,-10-1-13,-10 2-3,-5 0-3,0 2 1,-14 4 1,-17 2-3,-7-4-7,3-1-5,-4-14-70,8-7-36,2-2-77,2-20-196</inkml:trace>
  <inkml:trace contextRef="#ctx0" brushRef="#br0" timeOffset="66778.2834">6504 5682 590,'0'0'122,"0"0"-98,0 0 8,0 0-16,0 0-12,0 0 0,-43 35-1,26-31 3,-2-3 7,7-1 17,-2 0-1,7-1 0,3-9-6,1-1-8,3 2-6,0-4-1,0 1-8,7 0 0,12-1 2,4 1-1,2 3 0,-2 6 0,-1 3 1,-5 0 2,-3 5-4,-1 12 5,1 3 13,-5 1-3,-1 8-1,-1 0 5,-4 3 6,-3 1 1,0 1 2,-13 4-10,-13 0 1,-5-2-5,-2-2-8,4-8 1,2-6-6,5-8 6,8-7-7,4-5 6,5 0 7,1 0-1,4-5-2,0-8-4,0 1-2,7-2 3,12 4 3,8-1-6,2 4 1,4 3 6,0 0-6,-3 4-2,1 0-3,-7 0 0,-1 9-5,0 11-23,-8 6-42,-1 3-68,-2 0-94,-5 0-93</inkml:trace>
  <inkml:trace contextRef="#ctx0" brushRef="#br0" timeOffset="66996.9895">6865 6128 407,'0'0'520,"0"0"-486,0 0-14,0 0 31,0 0 19,2 104-30,5-72-19,-1-1-3,1-4-10,0 0-5,0-2 1,-3 0-4,0-3-3,-1 2-46,-3 0-87,0-3-91,0 0-132</inkml:trace>
  <inkml:trace contextRef="#ctx0" brushRef="#br0" timeOffset="67506.4021">6762 6435 1120,'0'0'62,"0"0"-59,0 0 2,105-131-3,-44 95-4,-5 8-48,-6 4-139,-7 8-24,-10 4 45,-6 4 132,-7 6 36,-4 2 13,-5 0 74,-5 2 26,2 14-5,-2 5 9,0 4-25,1 1-25,-1-2-25,0-2-19,-4-2-5,0-5-8,2-4-5,1-3 0,-1-6-3,0-2 0,5 0-2,3 0 1,4 0 2,3-2 9,6-8-8,3 2-4,6 3 1,0-2-1,-3 7 1,-4 0-1,-3 0 0,-6 0 0,-7 8-2,-4 11 2,-3-2 2,-4 8 1,0 0 6,-9 5 4,-15 1-1,-7-1-8,-3-2 4,1-4-8,0-4 0,4-8-16,0-8-36,-3-4-96,-1 0-174,0-24-269</inkml:trace>
  <inkml:trace contextRef="#ctx0" brushRef="#br0" timeOffset="67657.165">7235 6164 901,'0'0'55,"0"0"-47,127-82-5,-80 60-3,-7 8-20,-9 0-182,-13 2-183</inkml:trace>
  <inkml:trace contextRef="#ctx0" brushRef="#br0" timeOffset="67946.8555">7550 5916 472,'0'0'309,"0"0"-261,0 0 3,0 0 26,167 13 20,-101 21-31,2 12-6,-4 9-1,-11 13-8,-13 17-22,-22 17-10,-15-3-7,-3-2-2,-23-15 19,-12-8-8,-10-5 28,-2-9-8,3-11-16,-1-12-7,12-11-5,4-8-7,1-10-1,8-2-2,3-6-3,3 0-12,3 0-32,3-8-21,-1-12-61,-2-8-223,4-11-393</inkml:trace>
  <inkml:trace contextRef="#ctx0" brushRef="#br0" timeOffset="69156.0257">9146 4886 586,'0'0'218,"0"0"-117,0 0-10,0 0-26,0 0-20,0 0 20,168-9-3,-100-5-34,-3 0-9,-9 3-11,-8 6-8,-8 0 0,-11 5-1,-9-2-59,-9 2-82,-9 0-103,-2 0-69</inkml:trace>
  <inkml:trace contextRef="#ctx0" brushRef="#br0" timeOffset="69395.2904">9260 5139 602,'0'0'130,"0"0"-85,0 0 97,0 0-19,146-14-19,-68-7-41,0-2-33,-12 3-14,-14 5-11,-19 3-5,-12 9-2,-15 1-52,-4 2-43,-2 0-65,-6 0-54,-23-2-256</inkml:trace>
  <inkml:trace contextRef="#ctx0" brushRef="#br0" timeOffset="71396.1459">11638 4261 453,'0'0'114,"0"0"31,0 0-14,0 0-28,0 0 6,0 0-39,0-40-6,0 40-8,0 0-21,0 20-18,0 20-3,0 16 26,0 7-2,-7 7-10,-9-4-12,-1-4-5,-1-6-5,2-5-4,0-10 0,6-5-1,4-8-2,2-5-15,4-10-28,0-6-46,0-7-115,0 0-89,0-30-24</inkml:trace>
  <inkml:trace contextRef="#ctx0" brushRef="#br0" timeOffset="71672.8567">11689 4217 524,'0'0'161,"0"0"-41,0 0-6,0 0-59,0 0 1,0 0 23,44 108-3,-33-56-8,-1 1-28,1-3-15,2-2-2,-2-2-7,0-7-6,1 0-9,-4-5 2,1-6-1,0-2-2,-2-5-2,0-7-22,-1 3-32,-4-2-83,-2-1-87,0-4-112</inkml:trace>
  <inkml:trace contextRef="#ctx0" brushRef="#br0" timeOffset="71893.801">11528 4630 712,'0'0'59,"0"0"-8,0 0 81,158-98-81,-88 75-23,-6 2-15,-8 7-6,-15 6-6,-13 3-1,-19 5-47,-9 0-94,0 0-54,-25 10-68</inkml:trace>
  <inkml:trace contextRef="#ctx0" brushRef="#br0" timeOffset="72258.3756">11056 5053 738,'0'0'70,"0"0"-33,0 0 65,0 0-40,0 0 24,158 46-13,-33-46-32,26-2 6,21-17-11,9-4-9,-8-5-9,-12 1-2,-20 3-4,-26 3 2,-29 5-8,-24 4-2,-31 6-3,-18 1-1,-11 5 1,-2 0 5,-13 0-6,-25 0-18,-11 0-46,-7 5-29,-2 13-101,0 4-97,-1 5-161</inkml:trace>
  <inkml:trace contextRef="#ctx0" brushRef="#br0" timeOffset="72764.1818">11629 5921 707,'0'0'103,"0"0"-29,0 0 75,0 0-27,0 0-29,0 0-51,125-125-28,-85 62-7,-3-4-5,-10 7 4,-11 14-5,-11 16 0,-5 13-1,0 8 0,-19 9-2,-8 0-23,-2 9-9,3 12-4,6 4-16,8-1 12,12-1 16,0 3 13,8-1 6,21-2 6,13-4 1,7-1 2,2 3 4,-6 2 19,-8 5-9,-14 4-9,-10 1 0,-13-1-2,0 3 1,-17 2 11,-20-3 1,-7-1-2,2-5-1,1-6-12,12-7-1,12-8-2,7-5 0,10-2-134,0-21-227</inkml:trace>
  <inkml:trace contextRef="#ctx0" brushRef="#br0" timeOffset="73228.1627">13505 4381 970,'0'0'83,"0"0"-32,0 0 8,0 0-19,0 136 13,0-73-12,0-3-21,0 0-3,0-8-10,8-2-2,-2-6 0,1-6-5,-5-6-1,0-6-47,-2-3-87,0-9-142,-19-8-231</inkml:trace>
  <inkml:trace contextRef="#ctx0" brushRef="#br0" timeOffset="73386.7833">13220 4826 980,'0'0'29,"0"0"-25,0 0 11,165-104-5,-58 70-4,5 2-6,-12 8-30,-17 5-212,-21-1-267</inkml:trace>
  <inkml:trace contextRef="#ctx0" brushRef="#br0" timeOffset="73618.3624">14535 4267 685,'0'0'325,"0"0"-307,0 0 35,0 0-17,0 0-6,-31 119 16,31-70-33,2-1-7,6-6-1,-5 0-5,0-3 0,-3-3-10,0-4-110,0-10-73,-18-8-108</inkml:trace>
  <inkml:trace contextRef="#ctx0" brushRef="#br0" timeOffset="74036.8242">14416 4293 737,'0'0'32,"0"0"38,123-113 86,-59 93-100,-2 19-12,-9 1-14,-13 23-24,-18 18-2,-20 9-3,-2 2 3,-24 2 1,-16-1-2,-2-11-3,6-10-2,12-14-5,11-8-6,7-6 4,6-4-2,0 0 10,0 0-9,17 0 10,14 0 4,6-6 14,3 3-4,-1 3 4,-8 0-2,-6 0 3,-8 5-1,-15 11-4,-2 4 2,-6 3 30,-26 8-8,-9-3-24,-5-4-5,-3-2-6,1-10 2,0-5-5,11-7-6,1 0-15,14-7-39,7-12-115,12-1-116,3 1-215</inkml:trace>
  <inkml:trace contextRef="#ctx0" brushRef="#br0" timeOffset="74449.1528">15117 4703 1104,'0'0'96,"0"0"-86,78-148 16,-38 90 4,1 7-16,-12 0-10,-12 15 2,-13 8-5,-4 13-1,-4 6-1,-23 7-1,-6 2-7,-5 0-11,3 11-3,8 6 3,7 4-23,13 0 13,7 4-19,4-2 1,28 0 22,11-3 24,7-3 2,2-1 2,-3-1 0,-5-1 15,-8 4 10,-12 0-4,-13 5 0,-11 3-12,0 7-1,-21-1 6,-13-2-13,-1-2-2,10-12-1,3-5-31,8-10-77,11-1-60,3-15-50</inkml:trace>
  <inkml:trace contextRef="#ctx0" brushRef="#br0" timeOffset="74667.7827">15841 4359 961,'0'0'120,"0"0"-111,0 0 18,0 0 32,0 122-31,0-78-12,8-3-14,1-1 0,-3-1 1,-2-6-2,0-3-1,-1-4-57,-3-8-97,0-6-132,0-8-183</inkml:trace>
  <inkml:trace contextRef="#ctx0" brushRef="#br0" timeOffset="74862.8066">15668 4628 1060,'0'0'54,"0"0"-39,0 0 29,0 0-29,0 0-15,173-73 0,-112 54-19,-8 3-100,-3 0-110,-8 0-185</inkml:trace>
  <inkml:trace contextRef="#ctx0" brushRef="#br0" timeOffset="75156.8055">16580 4301 966,'0'0'76,"0"0"-12,0 0 13,0 0-28,-145-12-19,100 40-9,9 10-11,5 7-4,14 11-3,7-1 2,10 0-5,0-8 0,28-6 0,20-13 2,13-12-2,10-14 2,14-2 1,-1-12 4,-6-12-5,-14 0 0,-21 6-2,-23 2-35,-20 8-31,-12 6-55,-41 2-222,-20 0-176</inkml:trace>
  <inkml:trace contextRef="#ctx0" brushRef="#br0" timeOffset="75528.5961">14181 5229 1003,'0'0'0,"0"0"-103,0 0 103,163 45 69,-16-33-5,56-10-36,45-2-8,30 0 19,19-9-2,4-9-14,-8 0-12,-9 3 8,-22-7-3,-29-2 8,-42-8-5,-42 1 15,-41 4-20,-41 1 7,-30 11-19,-21 3 5,-16 4-7,-24 8-17,-48 0-84,-37 0-165,-30 18-40</inkml:trace>
  <inkml:trace contextRef="#ctx0" brushRef="#br0" timeOffset="76062.9959">14622 6507 859,'0'0'81,"0"0"-71,0 0 73,0 0 4,0 0-69,0 0-16,83-128 6,-48 77-2,1-2 0,-7 2 4,-6 7 6,-11 9-10,-6 10-3,-6 9 1,0 8 0,0 2-4,-8 6-5,-7 0-33,-1 0-8,3 7 5,5 12 27,8 1-8,0 3 3,2 0 14,24 3 2,8 0 2,6-2 2,-3 2 3,-3 0 7,-7-2-4,-11 5 2,-12 0-2,-4 4 2,-2 1 3,-21-5 5,-4 0-12,-2-5 4,5-6-6,2-8-2,1-4-2,3-3-17,6-3-36,-2 0-20,1 0-66,2-9-41,1-11-57</inkml:trace>
  <inkml:trace contextRef="#ctx0" brushRef="#br0" timeOffset="76716.8493">15320 5726 793,'0'0'32,"0"0"-31,0 0 28,0 0 12,0 0-29,0 0-7,-58 61-3,39-52 3,-2-9-3,3 0 4,3 0 3,1 0-8,5-9-1,5-5-3,4-1 1,0 4-10,4-3-4,17 0 5,2 2 3,6 2 8,-2 2 0,0 1 0,2 7 10,-4 0 1,-3 0-8,-2 7-1,-8 11-4,-6 4 7,-4 2-2,-2 4 14,0 4 1,0 0 4,-15 0-7,-10-2-2,-1-2-2,-3-4-9,-1-5 0,4-9-1,3-6 1,6-4 3,5 0-2,6 0 3,3 0-4,3-7 2,0 0-1,0-1-1,0-1-1,13 1 9,3 4 14,3 4-7,-2 0 0,8 0-3,-2 0 5,3 4-3,3 4-6,-5 2 0,1 0-5,1 1-1,-5 1-2,-2-2-1,-1 1-1,3 3 0,-2 0-45,4-1-51,-1-5-108,-7-3-164</inkml:trace>
  <inkml:trace contextRef="#ctx0" brushRef="#br0" timeOffset="76940.1932">15757 6120 906,'0'0'176,"0"0"-158,0 0 11,0 0 25,0 0-17,0 130-18,0-89-10,0-4 5,0 0-9,0-6-3,0-4 0,0-5-2,0-5-8,0-5-42,-9 0-57,-4-1-81,-7-3-33,-5-2-200</inkml:trace>
  <inkml:trace contextRef="#ctx0" brushRef="#br0" timeOffset="77098.5824">15531 6441 986,'0'0'0,"0"0"-24,0 0 22,155-81-37,-91 62-114,-2 0-96,-6 4-39</inkml:trace>
  <inkml:trace contextRef="#ctx0" brushRef="#br0" timeOffset="77486.7157">16005 6264 241,'0'0'336,"0"0"-209,0 0-33,0 0 35,0 0-43,0 0-1,6 60-33,-6-31-19,0-1-14,0-6-9,0-4-5,0-7-3,0-4 0,0-5-2,0-2 1,0 0 1,5 0-2,7 0 1,9 0 1,6-11 3,4-3-5,2 5-4,3 2 3,-3 3 2,1 4-2,-8 0-4,-5 0 4,-7 0 0,-6 11-2,-6 9 3,-2 2 16,0 3 6,-16 6 5,-13 3-2,-4 0-6,0-3-8,1-10-1,6-3-9,4-8 2,2-1-3,4-4 0,0-2-15,6-3-24,-2 0-27,3 0-80,2-7-74,6-11-109</inkml:trace>
  <inkml:trace contextRef="#ctx0" brushRef="#br0" timeOffset="77727.6797">16071 6180 877,'0'0'266,"0"0"-255,152-47 34,-79 27 24,3 3-38,-5-4-20,-4 6-5,-13-2-4,-13 3-2,-15 5 0,-13 3-14,-13-1-27,0 2-29,-13-2-156,-21 0-183</inkml:trace>
  <inkml:trace contextRef="#ctx0" brushRef="#br0" timeOffset="79930.2227">5396 8037 239,'0'0'168,"0"0"-62,0 0 23,0 0-35,0 0-5,0 0 3,0 0-22,-2-54-20,-1 54 12,-1 0 2,0 0-35,-1 10-14,3 20-10,2 11 4,0 6 9,0-1 4,2 4 2,3 0 3,1 0-7,-4 1-6,-2-3-8,0-6 0,0-4-5,0-10 1,0-11-2,0-5-3,0-10-28,0-2-41,0 0-45,0-9-44,0-7-177</inkml:trace>
  <inkml:trace contextRef="#ctx0" brushRef="#br0" timeOffset="80345.1828">4825 8879 749,'0'0'71,"0"0"-71,0 0 0,194-19 71,-67 10 20,36-7-18,27-3-38,24-4-7,16-3-9,5-2 13,2 6 9,-19 1-15,-15 6-6,-21 0 6,-29 1-6,-29 4-7,-34 3-3,-42 3-2,-23 1-5,-21 3-3,-4 0-1,-4 0-56,-44 0-74,-33 19-253</inkml:trace>
  <inkml:trace contextRef="#ctx0" brushRef="#br0" timeOffset="80847.8827">4272 9861 864,'0'0'224,"0"0"-196,0 0 1,0 0 2,0 0-17,0 0 2,108-108-12,-75 64 0,-6 3-1,-10 9 0,-9 6-1,-8 11 3,0 5 2,0 3-7,-4 2-5,-4 5-9,-3 0-4,1 0-16,8 8-10,2 14 9,2 2 7,33 5 20,6-3 1,4 6 7,-4-4 2,-10 2 0,-14-2 0,-12 0 5,-5 2-5,0-2 3,-16 0 6,-7-3-7,-1-11-4,5-3-11,2-10-75,11-1-84,6-1-94</inkml:trace>
  <inkml:trace contextRef="#ctx0" brushRef="#br0" timeOffset="81088.6177">4974 9416 1040,'0'0'103,"0"0"-70,0 0 21,0 0-17,0 0-20,-69 121 5,56-51 1,2 3-4,6-6-2,5 1-3,0-2-12,3-1-1,17 0-1,5-7-17,1-17-38,-2-15-85,1-20-117,-5-6-46,0-2-256</inkml:trace>
  <inkml:trace contextRef="#ctx0" brushRef="#br0" timeOffset="81438.5413">5144 10034 536,'0'0'405,"0"0"-383,0 0 23,44-141 13,-15 95-1,2-1-22,1-1-21,-8 7-5,-8 7-1,-9 8 1,-7 11-1,0 1 3,0 9-6,-9 1-1,-8 4-2,1 0-2,-2 0-6,1 11-23,7 14-2,8 3-8,2 4 5,8 1-4,21-1 27,14-5-2,6-3 13,-2-2 1,-5-5 1,-9 0-1,-12-6 2,-13-1 4,-8 4-3,0 2 8,0 0-1,-19 4-3,-10 2-8,-5-1-18,3-4-89,2-9-63,7-8-119</inkml:trace>
  <inkml:trace contextRef="#ctx0" brushRef="#br0" timeOffset="81981.1272">5690 9266 954,'0'0'37,"0"0"-37,0 0 0,0 0-1,0 0-3,0 0 3,-62 46-33,55-46 19,-7 0 15,2 0 5,-5 0 4,1 0-9,6-10 0,3 1-1,4 2 1,3-3-16,0 2 3,0-2-7,7 1 4,12 2 10,1 5 1,-1 2 4,6 0 0,-4 0 1,-4 4 0,-1 10 0,-7 4 3,1-1 15,-4 9-1,-4-1-8,-2 9 3,0 6-11,-14 2 0,-15 1 2,-2-9 3,-1-7-6,3-10 6,8-9-2,6-8 4,5 0 11,8 0 33,2-4-14,0-3-15,0-2-8,19 4-4,8 0-7,2 5-3,7 0 0,-3 0 1,-2 0-2,-2 5-3,-2 6-67,-5-3-119,1-4-100</inkml:trace>
  <inkml:trace contextRef="#ctx0" brushRef="#br0" timeOffset="82176.0941">6127 9585 1157,'0'0'17,"0"0"-2,0 0-10,0 0 15,17 122-1,-5-87-18,-3 0 3,0-1-3,-7 2-1,0-2-34,-2 1-113,0-3-102,-2-6-102</inkml:trace>
  <inkml:trace contextRef="#ctx0" brushRef="#br0" timeOffset="82645.8226">6044 9869 387,'0'0'620,"0"0"-620,80-106-11,-28 69 10,2 5-61,-3 6-47,0 3 2,-9 7 49,-5 0 57,-16 6 1,-5 6 61,-7 4 31,-3 0-5,0 0-21,-2 6-3,-2 11 11,2 8-26,-1 1-13,-1-5-21,2 0-5,0-5-7,-2-5 0,6-4 0,-2-4-2,1-2-3,9-1-1,3 0 4,4 0 3,6 0 0,0-1-3,-2-4 1,2 5-2,-10 0 1,-5 0 0,-5 5 0,-3 6 7,0 5 9,-6 5 0,0 0 0,0 5-6,-12-4-4,-9 1-4,0-3-2,-8 0-5,-7-6-45,-4-2-86,-2-6-85,-6-6-82</inkml:trace>
  <inkml:trace contextRef="#ctx0" brushRef="#br0" timeOffset="82782.2077">6555 9544 837,'0'0'32,"0"0"-32,145-98-12,-112 80-192,-12 4-170</inkml:trace>
  <inkml:trace contextRef="#ctx0" brushRef="#br0" timeOffset="83020.4521">6943 9312 1059,'0'0'99,"0"0"-92,138 34 71,-69 6-16,-2 6-5,-9 11-30,-18 11-15,-16 11-1,-21 8-1,-3 4 22,-23-5-14,-17-8 1,-6-13-13,-3-12 0,-3-13-5,-2-16-2,2-8-7,3-10-35,6-6-43,3 0-117,9-32-254</inkml:trace>
  <inkml:trace contextRef="#ctx0" brushRef="#br0" timeOffset="83825.8147">324 4328 824,'0'0'158,"0"0"-97,0 0-6,0 0-46,0 0-7,12 146 18,8-77-13,-2 4-1,-3 2-6,-3-2-29,-8-3-124,-4-5-54,0-17-100</inkml:trace>
  <inkml:trace contextRef="#ctx0" brushRef="#br0" timeOffset="84207.1149">314 4555 491,'0'0'85,"2"-128"16,31 78-3,19 12-39,8 15-23,0 14-23,-5 9-3,-16 10-10,-18 27-2,-15 9 2,-6 3 19,-14 6 18,-15-4-10,-3-10-7,6-7-1,6-12-16,6-10 2,9-5-4,5-7-1,0 3-10,7 3-9,20 2 19,9-2 5,-1 3 4,0-2-1,-10 3 15,-4 6-13,-13 6 7,-8 8 14,0 8 13,-21 7-7,-15-2-14,-4 0-6,2-12-10,5-8-7,10-11-4,6-12-40,5 0-13,10-15-18,2-22-209,0-11-207</inkml:trace>
  <inkml:trace contextRef="#ctx0" brushRef="#br0" timeOffset="84589.1332">810 4742 191,'0'0'263,"0"0"-152,0 0 5,0 0-65,0 0-3,0 0-24,83 36-12,-52-36 0,-1-6 2,-4-10 1,-6-4 10,-6-2 0,-6 2 43,-6 4-6,-2 9 0,0 4-1,0 3-19,2 6-42,10 37-21,12 31 21,5 26 35,0 16-19,-2 8-1,-7-3-3,-9-19-4,-9-15 18,-2-24-3,0-17-10,-11-13 4,-7-16-6,-8-13-1,-1-4 0,-4-9-2,-2-27-8,-4-17-1,6-23-42,9-20-18,15-10-74,7-9-158,0 9-208</inkml:trace>
  <inkml:trace contextRef="#ctx0" brushRef="#br0" timeOffset="84778.1959">1392 4478 886,'0'0'99,"0"0"-97,0 112 73,10-50 1,4 0-27,5 2-29,0-1-3,0-1-15,-3-3 2,-6-1-4,-3-7-69,-7-5-88,0-13-120,0-16-112</inkml:trace>
  <inkml:trace contextRef="#ctx0" brushRef="#br0" timeOffset="84988.7417">1431 4557 817,'0'0'55,"0"0"10,0 0 19,115-77-52,-79 77 1,-12 3-19,-10 23-11,-14 13 0,0 5 19,-18 4-7,-14 0-12,1-6-3,0-9-78,9-12-52,6-10-86,10-11-80</inkml:trace>
  <inkml:trace contextRef="#ctx0" brushRef="#br0" timeOffset="85908.8144">1845 4437 459,'0'0'438,"0"0"-408,0 0 53,0 0-74,0 0-7,-109 123 5,90-83-7,9-2 1,0-2 0,10-7-1,0-8-4,0-3-18,14-8-45,7-8-2,2-2 14,6-5 18,-2-24-16,4-7 10,-8-8 43,-6 0 0,-3 0 22,-12 6 32,-2 7 25,0 18 16,0 6-36,0 7 8,-2 0-30,0 4-33,0 18-4,2 10 1,0 7-3,0-6 4,0 2-4,15-7 2,8-6 0,1-6-8,-1-5 0,-2-10 6,-1-1-1,1-1 3,1-26 6,0-5-1,-3-6-5,-9-4-11,-8 1-6,-2 9-10,0 13 21,0 11 6,0 5 0,0 3-3,0 0-17,0 17 1,0 7 19,9 1 0,7 1 1,2-3-1,4-3 0,8-5-3,7-10 2,10-5 1,0 0 0,2-26 2,-4-9 0,-10-1-1,-6-4 0,-12-2 3,-11-4-3,-6-10 1,0-6-2,-16-8 9,-9-1-7,-5 10-2,4 13 8,2 22 28,4 14 0,6 12-9,3 0-10,3 26-17,-2 20-1,10 16 1,0 6 3,0 4 0,16-2 1,5-10-2,2-10-2,6-11-2,2-15-4,4-11-19,0-13 0,5 0 14,-2-25 6,3-16-4,-8-5-3,-12-2-7,-7 2 19,-9 6 0,-5 7 3,0 18 29,0 9 28,0 6 8,0 0-35,0 16-33,0 15-1,2 8 1,6 0 1,4-2-1,3-4 0,-1-8-52,3-4-70,6-13-83,-5-8-245</inkml:trace>
  <inkml:trace contextRef="#ctx0" brushRef="#br0" timeOffset="86546.5937">3073 4160 874,'0'0'59,"0"0"22,0 0-34,0 0-15,0 0-28,0 0-4,-69 49-10,43-1 9,3 0 1,7-4 0,9-4-7,7-12-27,0-10-43,19-14-3,12-4 2,5-16 21,-3-18-31,-2-6-16,-8 2 81,-8 2 23,-6 8 58,-7 10 62,-2 7-16,0 10 1,0 1-18,0 4-87,0 20-17,11 2 17,4-1 1,10-5-1,6-15-3,8-5 3,2 0-8,-5-25-14,0-10-9,-8-8 12,-9 0 19,-6-5 0,-13-6 7,0-5 6,0-11 15,-19-8-5,-2 1 2,1 12 0,5 21 16,3 23 32,3 15-5,5 6-22,2 17-29,-2 29-16,4 20-1,0 12 3,0 6 1,8-3 0,8-3-3,4-10 7,0-13-8,7-10 3,2-15-3,2-12 0,7-12 4,4-6 1,1-9 0,-3-23 0,-5-5-5,-10-1-4,-7 4-21,-14 1-25,-4 9-36,-8 11-70,-33 3-273</inkml:trace>
  <inkml:trace contextRef="#ctx0" brushRef="#br0" timeOffset="86707.0444">2455 4367 627,'0'0'348,"0"0"-345,39-118-6,17 64-172,4 0-116</inkml:trace>
  <inkml:trace contextRef="#ctx0" brushRef="#br0" timeOffset="86816.7803">2775 3916 1043,'0'0'135,"0"0"-20,0 0-49,0 0-54,0 0-12,0 0-24,-61 32-181,38 36-185</inkml:trace>
  <inkml:trace contextRef="#ctx0" brushRef="#br0" timeOffset="87245.1267">1423 5813 844,'0'0'200,"0"0"-133,0 0-26,0 0-35,0 0-6,13 128 31,8-41 0,1 7-10,3 8-4,0 7-3,1-14-11,-1-15 0,-1-23-2,1-25 1,-7-22-1,-1-10-1,-1-6 1,-5-29 16,-2-11 9,-9-7-6,0-5-8,-11 5-7,-18 7-5,-7 11-5,1 14-20,-8 9-30,5 4-59,3-2-142,3-2-37,10-9-134</inkml:trace>
  <inkml:trace contextRef="#ctx0" brushRef="#br0" timeOffset="87468.2919">1582 5983 603,'0'0'61,"0"0"88,131 34-63,-91-1-29,-11 4-24,-13 0-8,-13-7 6,-3-10 3,0-10 39,0-10 2,-3 0-19,-11-2-8,-1-24-35,1-14-10,8-6-3,6-4-22,0 4-42,18 7-36,16 9-87,5 4-77,3 1-179</inkml:trace>
  <inkml:trace contextRef="#ctx0" brushRef="#br0" timeOffset="88924.8651">2106 5731 575,'0'0'316,"0"0"-200,0 0-41,0 0-40,0 0-20,0 0-12,-65 140 6,45-98-9,7 0 10,8-5-9,5-12-1,0-4-3,9-11-5,11-10-47,4 0 21,1-10-2,2-21-12,-4-2 27,-11-4 21,-5 3 12,-7 5 0,0 4 21,0 9 16,0 8 26,0 6-12,0 2-22,0 0-40,-2 0-1,2 12-8,0 12 8,0 3 0,0-4-2,2-3-3,14-8-29,1-6-17,8-6 11,4 0 12,3-22-2,3-8-25,-4-6 33,-9 0 21,-9 9 1,-3 4 11,-8 7 44,0 9-2,-2 7 10,0 0-15,0 0-48,0 7-10,0 17 1,0 12 9,0 1 0,2-5 1,17-2-1,0-12-21,7-11-24,4-7 30,0 0 14,5-25-6,-6-14-2,-3-7-9,-7-4 5,-9-5 13,-7-5 1,-3-6 1,0-9 5,-15 0-6,-6 3 5,3 18 10,1 19 36,5 20 8,5 11-6,5 4-23,0 8-31,2 30-2,0 20 2,0 12 2,4 4-1,19 0 0,6-7-1,2-9 0,5-14-12,1-18-9,6-17-11,-3-9 10,-2-17 7,-6-19 0,-6-10 0,-12-1 12,-8 7 3,-6 8 7,0 11 0,0 12 26,0 7 5,0 2-27,0 4-11,0 19-10,0 7 9,0 1 2,9-6-1,5-7 0,3-8-28,5-10-8,8 0 4,1-12 18,0-17-4,-6 0 6,-3-2 8,-9 7 4,-4 7 4,-5 4 9,-4 11 31,0 2 5,0 0-21,0 0-28,0 8-26,0 11 26,5 0-1,6-3 1,4-5-3,3-6-21,7-5 10,0 0 9,2-5 5,-4-15 2,-4-4 4,-11-1-3,-6-1 4,-2 0 2,-2-3 4,-27 8-13,-4 7-4,-7 5-6,-1 9 1,8 0-15,9 0-2,8 3-3,14-1 9,2-2-40,0 0-23,20-5-12,16-12 95,6-3 0,5-1 0,-3 10 3,-1 3 9,4 8 20,-5 0 15,-2 12-8,-11 12-9,-8 3 2,-11 2-13,-7-5 4,-3-8-13,0-8 7,0-6-6,-3-2 20,1-7 7,-2-24-26,4-10-2,0-6-10,2 4 0,18 5 6,2 6 7,7 18 6,4 9-11,3 5-6,0 5 4,-8 28-3,2 6-1,-8 8 16,-4 1-3,-3-8-1,-1-8-6,-3-10-1,1-14-3,3-8-3,5 0 2,9-30 9,0-9-2,-2-7-5,-1 7-5,-14 3-20,-12 7-35,0 10-87,-29 7-100,-25 7-320</inkml:trace>
  <inkml:trace contextRef="#ctx0" brushRef="#br0" timeOffset="89051.4963">2768 5511 850,'0'0'0,"0"0"-12,0 0-122,46-119-149</inkml:trace>
  <inkml:trace contextRef="#ctx0" brushRef="#br0" timeOffset="89178.676">2855 5208 1185,'0'0'138,"0"0"-30,0 0-30,0 0-44,0 0-19,0 0-15,-34-49-42,34 49-105,-2 0-496</inkml:trace>
  <inkml:trace contextRef="#ctx0" brushRef="#br0" timeOffset="90044.2845">8553 8689 878,'0'0'68,"0"0"-55,0 0 43,0 0-36,0 0-9,0 0 1,0 0-4,153-8-3,-108 0-5,-5 3-46,-18 3-166,-13 2-177</inkml:trace>
  <inkml:trace contextRef="#ctx0" brushRef="#br0" timeOffset="90214.0995">8614 8907 1069,'0'0'25,"0"0"10,0 0 62,0 0-57,0 0-22,0 0-12,185-76-5,-97 56-1,-4 11-72,-17 6-230,-15-3-397</inkml:trace>
  <inkml:trace contextRef="#ctx0" brushRef="#br0" timeOffset="91272.1914">10591 8122 479,'0'0'79,"0"0"30,0 0 64,0 0-66,0 0-4,0 0-31,0 0-39,0-27-18,0 71 36,0 11 18,0 12-38,0 4-14,0 1-4,-4-8-8,-6-8-1,5-10-2,-1-13-2,3-9-5,1-6-38,2-11-109,0-7-74,0 0-130,0-20-42</inkml:trace>
  <inkml:trace contextRef="#ctx0" brushRef="#br0" timeOffset="91496.8673">10561 8110 575,'0'0'82,"0"0"29,0 0 50,0 0-81,0 0-43,0 0-12,140-23 15,-106 75-4,-3 0-5,-6 6 2,1 3-12,-1-2-10,-5 2-7,-2-9-3,-5-3-1,-6-11-1,-4-6-9,-3-2-75,0-4-52,0-7-61,-10-2-95,-8-10-163</inkml:trace>
  <inkml:trace contextRef="#ctx0" brushRef="#br0" timeOffset="91653.9293">10591 8524 752,'0'0'29,"0"0"-16,0 0 32,0 0-41,125-117-4,-69 100-6,-8-4-129,-9 6-218</inkml:trace>
  <inkml:trace contextRef="#ctx0" brushRef="#br0" timeOffset="91884.853">11279 8035 1088,'0'0'14,"-73"101"32,46-23 31,8-1-37,11 10-5,8-5-22,0-11-9,4-12-2,16-14-2,2-16-33,4-8-101,-3-16-175,-2-5-255</inkml:trace>
  <inkml:trace contextRef="#ctx0" brushRef="#br0" timeOffset="92268.4859">11432 8627 435,'0'0'672,"0"0"-660,52-128-8,-12 77 20,1-7-20,0 4 3,-11 7-7,-13 10 7,-13 13-7,-4 7 6,0 7-6,-21 10-2,-9 0-16,4 0-26,-1 10 18,9 10 1,7 12 8,4 6 8,7 8-3,0 2 3,23-4 2,6-9 7,4-5 1,1-8 5,-5 2 1,-8-4 8,-7 2-3,-12-1 14,-2 1 3,0 0-11,-27-1-7,-4 1-6,-4-1-5,-1-7-60,5-5-60,4-9-30,5 0-58,9-22-105</inkml:trace>
  <inkml:trace contextRef="#ctx0" brushRef="#br0" timeOffset="92822.1524">11766 7786 939,'0'0'51,"0"0"-25,0 0 4,0 0-2,0 0-15,0 0 7,-14 18-10,0-8-6,1-5 2,3-2-3,1-3 0,3 0-1,2 0-2,-1-10-4,5-4-24,0-2 12,0 2 12,0 0 2,11 0-1,2 2 3,3 2 0,5 0 0,0 5 1,4 5 1,0 0-1,-1 0-1,1 5 1,-6 13-1,0 5 4,-6 2 6,-4 5 19,-9 2-2,0 4-8,0 0-3,-16 3-4,-6-5-3,-7 0-8,0-6 4,-1-7-3,5-10-4,4-5 7,5-6-8,8 0 3,3-6-4,5-11-6,0 4 3,5 0 7,13 1-1,3 7 2,6 1 2,2 4 3,5 0 1,-1 4 1,-2 8-2,-3 2-4,-4 2-2,-4 0-12,-4 6-78,-1 2-95,-6 4-152</inkml:trace>
  <inkml:trace contextRef="#ctx0" brushRef="#br0" timeOffset="93034.7977">12232 8311 1157,'0'0'36,"0"0"-34,0 0 12,-24 135 1,24-87 2,16-2-8,-5-6-7,-2-3-1,-7-7-2,0-1-7,-2-7-39,0 1-83,0-5-98,-2-6-132</inkml:trace>
  <inkml:trace contextRef="#ctx0" brushRef="#br0" timeOffset="93498.6149">12072 8705 945,'0'0'51,"0"0"-45,65-102-6,-7 56-23,5 0-48,1-1-103,-6 7-26,-11 11-14,-15 6 100,-8 11 114,-16 8 77,-5 2 87,-1 2 31,-2 2-70,0 23-12,6 8 34,2 9-73,-2-1-28,1-2-13,-1-5-20,0-8-7,4-7 0,-6-12-4,5-7-1,5 0 0,5-5 4,13-20 2,1-1-7,6 0 0,-4 8-2,-5 7 2,0 6-3,-5 5 2,-6 0-2,0 8 3,-9 10 8,-7 7 4,-3 4 3,0 3 5,-13 2-5,-12-1-8,0-3 0,-2-2-6,-2-4-1,-2-6-7,0-6-40,-5-4-77,-1-8-97,1 0-149</inkml:trace>
  <inkml:trace contextRef="#ctx0" brushRef="#br0" timeOffset="93641.9616">12518 8418 756,'0'0'218,"0"0"-217,136-129-2,-74 96 1,-6 6-52,-13 9-224</inkml:trace>
  <inkml:trace contextRef="#ctx0" brushRef="#br0" timeOffset="93879.8393">12919 8111 786,'0'0'222,"0"0"-205,119 16 17,-44 18 37,4 10-8,1 8-2,-16 13-33,-20 1-10,-19 2 2,-25 4-3,0-6 5,-20 1-3,-18-4-4,-4-5-6,-3-3-2,3-13-7,4-8 3,7-12-6,7-13-43,0-9-73,4-12-268</inkml:trace>
  <inkml:trace contextRef="#ctx0" brushRef="#br0" timeOffset="94309.7586">13829 8422 979,'0'0'85,"0"0"-16,0 0-16,0 0-42,0 0 29,0 160-8,11-97-17,0-5-10,-2-8-3,0-2-2,0-2-13,-4-4-71,-3-4-169,-2-14-159</inkml:trace>
  <inkml:trace contextRef="#ctx0" brushRef="#br0" timeOffset="94452.0444">13724 8797 730,'0'0'144,"0"0"-144,0 0 4,163-112-11,-75 76 5,2 0-103,-7 1-244</inkml:trace>
  <inkml:trace contextRef="#ctx0" brushRef="#br0" timeOffset="94633.0461">14517 8329 1046,'0'0'59,"0"0"17,0 0-46,0 0-19,0 0 3,-17 131 4,27-77-13,2-2-5,-5-5 0,-3 1-25,-4-9-75,0 0-135,0-8-123</inkml:trace>
  <inkml:trace contextRef="#ctx0" brushRef="#br0" timeOffset="95043.1684">14431 8450 478,'0'0'465,"0"0"-460,91-114 28,-28 96 20,-1 11-36,-6 7 7,-19 11-15,-16 21-9,-21 4 1,0 6 0,-18-2 11,-17-1-5,5-10-1,1-5-2,7-10-4,9-6 2,6-4-1,7-4-1,0 0-13,1 0 2,22-10 11,3-4 1,2 5-1,1 2 5,0 7 8,0 0 1,-3 7 8,-3 12 15,-10 3 8,-9 2-3,-4 6 4,-2 3-16,-23-1-6,-6-2-13,-4-4-4,1-5-6,1-1-1,0-6-5,5-9-35,4-5-43,9 0-96,8 0-260</inkml:trace>
  <inkml:trace contextRef="#ctx0" brushRef="#br0" timeOffset="95410.8118">15066 8751 1128,'0'0'52,"0"0"-32,102-148 51,-62 93-38,-3 4-19,-16-2-3,-9 11-9,-10 1 2,-2 12-4,0 8-1,-20 8-8,-3 13-5,2 0 0,0 3-15,6 24 12,6 5-3,9 3-21,0 3 5,22 1-13,15-7 23,11-5 14,3-8 12,-4 1 0,-7 2 1,-11-1 11,-11 1 2,-14-5 7,-4 6-3,-6 2-3,-25 1-3,-9 4-12,0-9-15,10-7-92,5-11-86,14-3-118</inkml:trace>
  <inkml:trace contextRef="#ctx0" brushRef="#br0" timeOffset="95606.5911">15791 8361 1059,'0'0'157,"0"0"-153,0 0 5,0 111 12,0-72-13,0 7-5,1-5-3,-1-3-11,0-1-68,0-2-83,0-4-111,0-7-233</inkml:trace>
  <inkml:trace contextRef="#ctx0" brushRef="#br0" timeOffset="95786.0503">15717 8632 898,'0'0'27,"0"0"-27,114-87-1,-50 60-1,-1 6-61,-1 0-102,-11 3-102,-4 4 134,-9 2-24</inkml:trace>
  <inkml:trace contextRef="#ctx0" brushRef="#br0" timeOffset="96031.9399">16399 8381 430,'0'0'183,"0"0"-18,0 0 46,0 0-77,0 0-86,0 0-11,-130 25 0,84 5-1,6 4-11,6 4-8,9 2-2,14 6 0,7 2-8,4-5-2,7-2-4,24-11-1,12-7 1,7-11-1,6-12-8,0 0-19,-4-12-45,-10-14-75,-13-5-78,-11-1-185</inkml:trace>
  <inkml:trace contextRef="#ctx0" brushRef="#br0" timeOffset="96272.4577">16578 8185 408,'0'0'541,"0"0"-518,125-12 32,-63 22 52,2 22-35,-6 13 3,-11 9-33,-16 8-7,-21 2-3,-10 0-16,-25 1-3,-31-2-7,-17 5-4,-16-3-2,-10-2-30,-10-10-49,-18-9-93,-14-12-176,-10-10-213</inkml:trace>
  <inkml:trace contextRef="#ctx0" brushRef="#br0" timeOffset="96700.7834">14462 8233 460,'0'0'78,"0"0"-15,0 0 44,0 0-18,0 0-8,0 0 27,23-82-10,-48 82-31,-8 17-16,-10 29-20,3 28 5,2 16-4,5 12-2,10 4-7,12-10-11,11-5-3,0-13-7,26-11-2,25-16 4,19-9-4,6-12-2,9-7-59,-3-16-160,-4-7-400</inkml:trace>
  <inkml:trace contextRef="#ctx0" brushRef="#br0" timeOffset="97416.2457">16985 8627 922,'0'0'69,"0"0"-42,0 0 21,0 0-16,105-113-7,-81 81-10,-1-9-9,-5 0-2,-6-5 1,-4 2 0,-8 8-3,0 9 1,-3 13-3,-14 10-3,1 4-6,-2 4-20,7 15-31,11 3-23,0 4-21,16 2 54,16 5 44,11 4 6,0-2 17,-1 4 37,-8-5 36,-10-2-22,-10-1-7,-10-8-3,-4 3-14,-5 1 6,-24-4-22,-6 4-16,-3-3-9,0 0-3,5-2-12,4-2-132,0-6-206</inkml:trace>
  <inkml:trace contextRef="#ctx0" brushRef="#br0" timeOffset="98139.7883">11083 9397 653,'0'0'94,"0"0"24,0 0 33,0 0-71,0 0-2,0 0-31,-56-32-20,89 30-20,34-1 0,45-1 8,48-1 3,43-6 6,45-1-9,43 0 1,41 1 5,48-4-5,41-3-2,34-5-11,29-2 6,14-5 11,7 5-1,-9 6-5,-24 9 11,-34 3-3,-44 5-7,-59 2 1,-65-3-5,-65-1 0,-67-1-2,-58 1-9,-44 0 0,-35 1 0,-13-4-11,-50 2-3,-37-4-61,-32 5-28,-19 3-16,-26 1-207,-27 0-331</inkml:trace>
  <inkml:trace contextRef="#ctx0" brushRef="#br0" timeOffset="98730.4281">12774 10546 696,'0'0'81,"0"0"-58,0 0 61,0 0 35,0 0-77,0 0-11,125-137-18,-86 83-6,-4-4 1,-8 4-6,-12 7 4,-15 17-4,0 14-2,-15 10-9,-14 6-17,-2 0-18,2 18-16,10 6 4,11 5-12,8-1 29,0 4 15,31-2-10,7-4 17,7 0 17,1 0 5,-9-4 28,-7 3 8,-14-2 2,-16 3 0,0 5-6,-9-4 2,-17 1-11,3-6-21,-2-3-7,12-10 0,3-2-55,4-5-82,4-2-66,0 0-126</inkml:trace>
  <inkml:trace contextRef="#ctx0" brushRef="#br0" timeOffset="99202.4423">13628 9798 970,'0'0'27,"0"0"5,0 0 81,0 0-53,0 0-20,0 0-5,-155 97-15,115-28 20,4 10-6,9 2-1,13-2-15,14-9-7,0-8-6,20-6-5,20-8 0,7-8 0,3-6-5,0-10-39,2-10-49,-8-8-113,-1-6-196</inkml:trace>
  <inkml:trace contextRef="#ctx0" brushRef="#br0" timeOffset="99576.26">13883 10587 785,'0'0'42,"0"0"-19,0 0 112,0 0-113,0 0-13,46-143 3,-15 90-6,2-5 3,-8 4 3,-11 8 7,-12 6-6,-2 11-2,-2 9 2,-18 7-3,-7 10-10,0 3-2,0 0-13,10 21 8,10 3-11,7 3-8,5 2 7,26-2 17,9-2 2,1-1 1,0-3 1,-7 2 6,-14 0 11,-13 4 16,-7 4 8,0 0-17,-12 1-5,-10-1-11,-3-7-5,5-8-5,3-5-18,2-8-52,5-3-65,1 0-51,2-25-173</inkml:trace>
  <inkml:trace contextRef="#ctx0" brushRef="#br0" timeOffset="100138.573">14344 9779 1009,'0'0'8,"0"0"-8,0 0 0,0 0 11,0 0 45,0 0-28,-34 56-20,12-42-5,5-3 3,-4-6-3,3-5 1,5 0-3,-3 0 6,5-9-7,5-10-15,1 3-10,5-2 2,0 2 7,0 3 2,18-1 2,-1 3 4,9 7-1,-3-1 8,4 5-3,0 0 4,-2 0 0,-3 9-1,-4 9-3,-2 2 4,-8 3 0,-6 7 5,-2-1 7,0 8 4,-22 1 1,-10 0-8,-1-6-2,0-3-6,2-10 4,4-9-5,10-8 4,5-2 3,10-2-1,2-14 0,0 3 1,0 4-4,0 3 13,2 4 6,10 2-6,5 0 10,10 0 7,6 0-6,1 0-11,0 0-5,-6 14-7,-1 1 4,-3 2-8,-6 3-2,2-2-8,0 0-67,3 1-63,4-10-101,0-5-132</inkml:trace>
  <inkml:trace contextRef="#ctx0" brushRef="#br0" timeOffset="100327.1386">14796 10140 755,'0'0'169,"0"0"-150,0 0 64,0 0 37,0 0-55,0 0-38,0 137-9,0-103-8,0 0-6,0 0-1,0-4-3,0 2-13,0 0-62,0-2-88,0-4-180,0-7-85</inkml:trace>
  <inkml:trace contextRef="#ctx0" brushRef="#br0" timeOffset="100754.0715">14636 10449 853,'0'0'0,"0"0"-5,0 0 5,138-124 3,-78 98-3,2 6-4,-4 4-24,-13 9 27,-9 7 1,-11 0 18,-8 0 34,-5 12 37,-4 5-7,-3-1-11,-1 2-28,-2-6-20,-1-3-3,2 2-16,5-7 0,3-2-3,6-2 1,8 0 5,6 0 2,0-10-5,0 0 0,-2 4-4,-4 3 0,-7 3 1,-6 0-2,-2 0 2,-3 7 1,-7 9 12,0 5 1,0 6 3,-12 1-1,-7 2-5,-7 1-11,3-6 4,0-1-5,-2-4-2,2-2-30,-4-6-31,0-5-107,-2-7-183,0 0-289</inkml:trace>
  <inkml:trace contextRef="#ctx0" brushRef="#br0" timeOffset="100898.1897">15190 10159 1067,'0'0'55,"0"0"-50,139-133-5,-84 99 0,-5 7-7,-13 13-154,-14 2-196</inkml:trace>
  <inkml:trace contextRef="#ctx0" brushRef="#br0" timeOffset="101122.7771">15630 9823 828,'0'0'87,"0"0"-81,134 24 86,-66 21 11,6 9-6,2 8-21,-7 2-24,-13-1-7,-18 0-9,-27 2-7,-11 9-12,-18-2-1,-28-2-12,-8-3-4,-2-17-2,-2-13-44,0-15-33,0-9-67,-6-13-178,-10 0-256</inkml:trace>
  <inkml:trace contextRef="#ctx0" brushRef="#br0" timeOffset="101594.6484">12821 9965 575,'0'0'156,"0"0"-135,0 0 41,0 0 65,0 0-78,0 0-6,169-41 30,-37 65-16,33-4-15,34-3-14,19-3-4,25 3 1,20 7 0,9 5-2,7 8-9,-7 1-12,-18-1 3,-26-8 0,-33-6 9,-43-7 0,-45-9 12,-43-5-4,-34-2-12,-17 0 7,-13 0 5,0 0-6,0 0-7,0 0-9,0 0 0,0 0-27,-5-14-39,-17-8-112,-11-4-157,-10 1-238</inkml:trace>
  <inkml:trace contextRef="#ctx0" brushRef="#br0" timeOffset="102314.3996">5159 9328 574,'0'0'168,"0"0"-58,0 0-50,0 0 29,164 112 29,-42-46-46,28-6-24,30-7-18,18-15 1,12-13-1,-1-6-7,-12-11 2,-26-3-9,-24-5 0,-28 0-1,-32 0 2,-32-5-2,-29 1-3,-18 2-6,-8 2 0,0-4-1,-21-1-5,-3 5-23,-5 0-54,4 0-62,-1 11-277,-5 1-329</inkml:trace>
  <inkml:trace contextRef="#ctx0" brushRef="#br0" timeOffset="103304.4926">6490 10703 898,'0'0'126,"0"0"-83,0 0-30,0 0 9,0 113 18,0-47 45,8 7-30,-6-3-26,-2-8-5,0-2-8,0-7-5,0-13-8,0-3-2,0-10-1,6-12-12,4-2-54,3-13-123,0 0-97,-2-13-168</inkml:trace>
  <inkml:trace contextRef="#ctx0" brushRef="#br0" timeOffset="103612.5031">7070 11147 951,'0'0'113,"0"0"-102,0 0-3,0 0 41,0 0 10,116-8-14,-60-2-22,-5-2-18,-7 0-1,-12 6-4,-10 3-7,-14 0-61,-1 3-101,-7 0-94,0 0-151</inkml:trace>
  <inkml:trace contextRef="#ctx0" brushRef="#br0" timeOffset="103842.8959">7106 11361 688,'0'0'341,"0"0"-341,0 0 6,0 0 11,0 0 51,146 4-13,-85-4-24,-5-5-20,-9-1-1,-10-2-6,-8 4-4,-4 1-4,-2 3-72,-3 0-98,4 0-123</inkml:trace>
  <inkml:trace contextRef="#ctx0" brushRef="#br0" timeOffset="104297.8895">8510 11013 924,'0'0'92,"0"0"-48,0 0 7,0 0-15,-8 120 30,-1-56-21,-1-1-21,0-2-11,-4-4-5,3-5-2,-1-2-5,6-8-1,-1-6-7,3-10-59,2-9-130,-3-12-107,0-5-112</inkml:trace>
  <inkml:trace contextRef="#ctx0" brushRef="#br0" timeOffset="104535.9921">8477 11093 700,'0'0'56,"0"0"2,0 0 27,0 0-36,0 0 23,0 0 6,129 107-36,-114-56-12,1-1-11,-7-4-1,3 0-6,-6-3-5,0-7-4,1-2-3,-5-10 0,3-2-1,-2-2-79,-3-2-51,0-2-64,0-8-119</inkml:trace>
  <inkml:trace contextRef="#ctx0" brushRef="#br0" timeOffset="104721.7337">8405 11437 776,'0'0'33,"0"0"-24,0 0 32,0 0-36,0 0-5,132-69 2,-83 59-2,-9-1-81,-8 6-88,-11-4-64</inkml:trace>
  <inkml:trace contextRef="#ctx0" brushRef="#br0" timeOffset="105088.7292">9221 10953 929,'0'0'27,"0"0"3,0 0 43,0 0-26,0 0 25,0 0-34,-31-36-16,17 44-8,-10 25 5,-3 20-3,-4 23 4,2 14-1,4 10 5,11 1-3,14-3 2,0-10-7,12-12-5,19-13-7,7-18 1,1-8-5,-2-11 0,1-11-5,-7-4-11,0-5-44,-4-6-55,-2 0-101,-5-12-125</inkml:trace>
  <inkml:trace contextRef="#ctx0" brushRef="#br0" timeOffset="105551.6609">9540 11621 996,'0'0'60,"0"0"-46,0 0-12,56-111 10,-20 69-1,-3 1 8,-2-3-12,-6 3-1,-8-4-1,-6 1-4,-6 8 2,-5 10-2,0 10-1,-5 12-1,-10 4-2,-6 0-25,2 18-8,1 10 12,7 8-1,9 0 19,2 3 1,5-9 4,25-5-2,0-4-4,7-6 7,-2 0 7,-3-5-3,-6 0 9,-7 0 4,-11 2 9,-4 2 18,-4 2-21,0 1-4,-4 6 0,-18-1-8,-4 4-7,-2-5-4,2-6-4,6-5-46,3-8-56,5-2-37,3-7-69,3-30-191</inkml:trace>
  <inkml:trace contextRef="#ctx0" brushRef="#br0" timeOffset="106122.7649">9969 10732 961,'0'0'44,"0"0"-42,0 0-1,0 0 17,0 0-11,0 0-3,0 42-4,-5-32 4,-7-4-2,1-3 0,0-3 3,-2 0-3,4 0-2,5 0-4,1-7-14,3-9-28,0-2-10,18 1-4,9 2 28,-1 1 25,-1 8 0,0 2 7,-1 4 2,-4 0-1,-2 10 1,-5 8 11,-6 5 6,-1 0 5,-6 0 6,0 8-2,0 1 5,-11 2-6,-11 1-19,-2-3 4,-3-6-9,5-6-1,3-6-2,9-8 1,1-6-1,5 0 5,4 0-5,0-15-41,0 4 20,0 3 17,2 4 4,13 4 0,3 0 1,5 0-1,3 4 6,3 6 4,0-3 9,4-2 4,-4-1-3,-5-4-10,-1 0-8,-2 0 0,-2 3-2,1 8-84,-4 1-99,-4 2-133</inkml:trace>
  <inkml:trace contextRef="#ctx0" brushRef="#br0" timeOffset="106351.0004">10419 11251 1004,'0'0'107,"0"0"-95,0 0 16,0 0 25,-14 122-21,14-83-13,0 3-1,0-4-17,0 4 2,0-4 0,0-4-3,0 0 0,0-3-27,0-8-73,0 0-90,0-10-84,0-6-136</inkml:trace>
  <inkml:trace contextRef="#ctx0" brushRef="#br0" timeOffset="106867.6581">10249 11555 791,'0'0'182,"0"0"-182,0 0-1,0 0 0,138-97-6,-71 66-87,-7 5-62,-6 4-55,-12 4 16,-10 4 62,-6 4 133,-13 5 14,-3 1 160,-9 4 17,2 0-24,-3 0-70,4 11 49,-2 18-30,-1 1-44,3 2-28,-4 2-16,2-4-15,0-6-9,-2-6-2,2-11 0,-2-2 0,8-3-2,-4-2 1,7 0-1,7 0 5,1-7-5,10-4 0,0 1-5,5-1 3,-1 8 0,-2-1 1,-2 4 1,-8 0-2,-5 0 2,-7 10 1,-3 6 7,-6 6-7,0 4 22,0 0 1,-11 5-13,-14-2-9,1-3 1,-5-2-1,0-3-2,0-9-7,-3 2-38,8-7-51,-2-7-98,-1 0-121,2 0-275</inkml:trace>
  <inkml:trace contextRef="#ctx0" brushRef="#br0" timeOffset="107032.5236">10702 11339 1117,'0'0'23,"0"0"-19,124-70 0,-64 50 0,0 2-8,-18 4-39,-9 2-165,-16 1-128,-17 2-186</inkml:trace>
  <inkml:trace contextRef="#ctx0" brushRef="#br0" timeOffset="107285.9011">11056 11052 746,'0'0'67,"0"0"-28,0 0 34,144-17-27,-86 43 20,0 10-1,5 10-4,-7 4-7,-11 6 16,-12 9-31,-16 4-12,-15 13-4,-2 8-2,-15-3-6,-17-7-8,0-13 3,-2-17-5,8-14 0,3-13-2,8-8-3,7-10-10,2-5-62,0 0-108,-6-29-262</inkml:trace>
  <inkml:trace contextRef="#ctx0" brushRef="#br0" timeOffset="107751.6771">12344 11458 1060,'0'0'62,"0"0"-38,0 0 7,-27 106 17,27-49-14,0-5-4,0 0-28,1-10 5,5-8-7,1-4 0,-5-4-6,-2-2-60,0 0-100,0-4-89,0-6-83</inkml:trace>
  <inkml:trace contextRef="#ctx0" brushRef="#br0" timeOffset="107919.2044">12103 11865 933,'0'0'137,"0"0"-126,0 0 14,0 0-15,0 0-9,168-109-1,-95 88-17,-2-4-62,-3 4-164,-11-6-195</inkml:trace>
  <inkml:trace contextRef="#ctx0" brushRef="#br0" timeOffset="108188.3658">13278 11217 1093,'0'0'44,"0"0"-12,0 0 26,0 0 1,0 0-26,0 0-11,-118 55-10,89 10 3,2 12-2,2 9-2,10 0-2,9-1-6,6-16-3,0-15 0,9-14-5,13-14-37,7-7-33,7-11-89,-1-8-170,1 0-344</inkml:trace>
  <inkml:trace contextRef="#ctx0" brushRef="#br0" timeOffset="108412.1608">13478 11368 1181,'0'0'32,"0"0"-16,0 0-16,0 0 11,0 0 15,-15 124-10,17-76-12,3-4-2,-3-7 0,2-4 1,-4-5-3,0-3-8,0-3-47,0-7-113,0-5-75,0-6-120</inkml:trace>
  <inkml:trace contextRef="#ctx0" brushRef="#br0" timeOffset="108868.7708">13476 11369 1075,'0'0'31,"0"0"-21,0 0-9,0 0 7,158-77-6,-115 77-1,-14 4-1,-14 15-5,-15 8-5,0-4 10,-7 8 9,-14-1-1,-6-2-4,1-4 0,1-5-4,7-8 0,4-2-1,8-4 1,6-5-17,0 0-15,0 0 6,0 0-9,20 0 35,2 0 4,5 0-4,-2 0 2,2 0 4,-4 18 9,0 4 10,-5 2 30,-9 0-5,-9 1 7,0-1-5,-9 3-6,-22 1-16,-7 1-8,-5-7-11,6-7-5,-2-4-4,11-5-1,3-2-1,7-4-6,7 0-29,5 0-47,3 0-138,3-4-163</inkml:trace>
  <inkml:trace contextRef="#ctx0" brushRef="#br0" timeOffset="109258.4019">13887 11840 1091,'0'0'43,"0"0"-28,0 0 17,114-128-14,-85 89-4,-5-1-8,-13-3 1,-9 8 0,-2 2-4,0 8-2,-13 8-1,-6 8-2,-1 6 1,1 3-49,-2 0-7,10 12 11,5 12-19,6 4-9,0 6-3,25 1 7,7-6-10,8 1 28,1-4 52,1-2 15,-5 1 78,-4-4 2,-15-1-11,-8-2-13,-10 2 2,0 0-30,-8 6-14,-19 5-14,-4-4-10,-1-4-5,6-5-65,8-6-46,9-10-104,7-2-99</inkml:trace>
  <inkml:trace contextRef="#ctx0" brushRef="#br0" timeOffset="109492.9821">14657 11562 1203,'0'0'28,"0"0"-27,0 0 12,0 0 19,0 114-13,5-72-16,0-2 1,2-4-4,-3-5 0,-4-3 0,2-4-9,-2 0-51,0-4-98,0 0-88,0-2-104</inkml:trace>
  <inkml:trace contextRef="#ctx0" brushRef="#br0" timeOffset="109694.3832">14427 11885 1046,'0'0'35,"0"0"-14,0 0-14,0 0-5,160-66 0,-116 49-2,-1-2-6,-3-6-37,7-7-50,0 0-92,6-6-55</inkml:trace>
  <inkml:trace contextRef="#ctx0" brushRef="#br0" timeOffset="109920.1328">15218 11454 692,'0'0'396,"0"0"-331,0 0-37,0 0 15,-114 20-26,85 20 4,2 6-12,12 0 4,7-2 2,8-4-3,0-4-3,14-8-6,15-9-3,5-12-1,6-7-8,0 0-25,-2-9-43,-5-14-91,-10 0-170</inkml:trace>
  <inkml:trace contextRef="#ctx0" brushRef="#br0" timeOffset="110211.0156">15282 11233 884,'0'0'43,"0"0"8,154-32-22,-99 32-9,-2 20-9,-9 10-3,-7 4 24,-3 9 22,-10 1 19,-5 10-5,-11 5-19,-8-1-8,0 7-10,-13-1 2,-12-6-14,-3-1-10,1-11-1,6-10-8,6-7 0,3-9-7,8-8-45,2-9-74,2-3-259,0 0-240</inkml:trace>
  <inkml:trace contextRef="#ctx0" brushRef="#br0" timeOffset="110652.7542">15969 11748 1130,'0'0'44,"0"0"-1,0 0-22,102-134-2,-64 89 1,-5-4-8,-4 0-5,-10-3 1,-9 9 16,-10 6-5,0 8-12,0 6-2,-17 9-5,-3 6-1,-5 8-1,3 0-3,2 0 5,2 19-10,9 4-14,9 5-20,0-2 12,11 1 7,18-3 11,16-2 4,4 0 10,7 0 1,4 6 4,-7 2 23,-8 3 2,-7 4 9,-18-1-15,-12 1-6,-8 1 6,-2-2-3,-29-4 5,-11 0-8,-2-9-10,-3-3-4,7-5-4,9-7-21,4-6-78,8-2-227</inkml:trace>
  <inkml:trace contextRef="#ctx0" brushRef="#br0" timeOffset="127352.8548">2393 12583 943,'0'0'61,"0"0"-48,0 0 49,0 0 10,-118-2-54,94 36-6,-1 12-10,3 12-1,7 4 2,3 3-2,8-6 1,4-6-2,0-11-2,2-10-5,20-12 4,5-10 3,4-10 6,5 0 0,1-22 1,-3-9-2,-1-4-2,-10-2 2,-9 4-3,-8 7 1,-4 10 2,-2 5 2,0 10 19,0 1 0,0 0-26,0 15-5,0 16-9,0 7 14,0-1 0,7-6-2,5-9 2,7-8-4,3-6 3,5-8 1,4 0 2,-2-3-1,1-20 5,-9-3 0,-8-4-3,-8 0 5,-5 0-5,0 2 9,-18 3-5,-10 7-2,-2 8-5,-3 10-1,-1 0-3,5 0-27,4 12-45,13 0-99,10-8-60,2-4-128</inkml:trace>
  <inkml:trace contextRef="#ctx0" brushRef="#br0" timeOffset="128208.7072">2741 12819 636,'0'0'230,"0"0"-180,0 0-38,0 0 50,0 0 4,0 0-29,15 111-13,-15-90-14,5-4-5,-5-7-5,3-4 2,-3-5 0,0-1 5,0 0 8,0-7 12,0-23-16,6-5-11,1-2-13,6 4 13,3 9-9,1 12 3,6 10-2,-1 2 1,1 4-3,-4 20 3,-3 5 3,-3 0 1,-3-4 3,-4-4 1,-2-8 2,-4-7-1,3-6-1,-3 0 1,0 0 8,6-8 5,1-18-12,7-8-3,4 1-5,-1 8-1,1 9 0,-3 7-5,4 9-5,-6 0 1,0 6-3,0 18-1,-4 6 3,-2 5-8,0-5-33,-1-9-16,5-6 33,3-13 23,3-2 7,4 0 5,1-20 5,1-10 1,-4-2 0,0-3 3,-7 5 5,-2 8 21,-6 10 34,-4 6 23,0 6-9,0 0-7,0 3-38,0 31-32,0 22 5,0 21 31,3 18-12,-1 13-6,0 4-6,2-6 0,-2-13-11,0-19 3,0-21-5,-2-21 1,0-15 0,0-11 1,0-6-2,0-4-1,0-35-4,-6-31-25,-5-29-5,2-20 23,7-1-5,2 11 7,2 16 8,22 24 2,6 18 1,1 19 7,-2 13 3,0 14-4,-2 5 0,-5 0-3,-9 21-2,-9 18-1,-4 5 5,0 5-2,-23-6-4,-2-11-26,0-8-24,5-12-86,5-7-59,7-5-20,8-7-103</inkml:trace>
  <inkml:trace contextRef="#ctx0" brushRef="#br0" timeOffset="128972.9193">3784 12749 607,'0'0'397,"0"0"-336,0 0 18,0 0-18,0 0-46,0 0-15,-87 60 0,60-27 0,8 1 0,2-2-1,11-3-1,6-4-4,0-3 1,0-6-18,15-8-21,6-7 2,3-1 16,5-1 12,-4-23 3,-5-4-1,-4-5 11,-10 3-2,-2 2 3,-4 5 4,0 9 28,0 4 25,0 3 1,0 7-9,0 0-9,0 0-37,0 3-3,0 16-2,0 12-3,0 1 5,0-1 0,19-4 1,-2-7-2,3-9 1,7-4-2,0-7 1,1 0 1,0-8 0,-9-17-1,0-4 0,-9-5-7,-5 2-10,-5 5-20,0 13 24,0 7 12,0 5-1,0 2-31,0 0-48,0 5 61,0 11 21,5 3 0,8-4-1,1 2 1,-1 1 1,5-4 1,-2 0-1,8-5 0,3-6 1,-3-3-1,4 0 5,5-7-3,-5-12 4,1-6-3,-1-3 6,-5 2 2,-7 8 11,-7 1 11,-9 4 19,0 6-1,0 4-5,0 3-5,0 0-11,-6 0-13,-6 12-12,2 14-6,5 1-1,2-1 0,3-2-1,0-8 0,8-5 2,16-2 0,3-7-1,8-2-9,3 0-21,-1-11-78,0-12-250</inkml:trace>
  <inkml:trace contextRef="#ctx0" brushRef="#br0" timeOffset="129708.7306">5351 12763 798,'0'0'138,"0"0"-80,0 0 101,0 0-61,0 0-67,0 0-22,0 0-6,-122 55 2,94-9-4,11 2 3,6-4-3,7-8-1,4-6 0,0-9-4,21-9-1,14-5-23,7-7 10,9-7 7,2-19 1,-1-13-15,-7 0 7,-12 0 13,-14 8 4,-5 12 1,-11 7 6,-3 9 7,0 3 15,0 0-28,0 4-23,0 21 16,0 7 4,0-3 1,0-4 1,20-9-2,5-10 1,5-6 2,3 0 0,-6-6 1,-2-14 7,-5-11-1,-7 1 4,-3 0 6,-8-4 1,-2 8-5,-5 3-2,-19 11-1,-7 5-10,-1 7-8,-2 0 7,3 7-18,5 8-29,6 2-51,4-2-92,9-2-65,5-6-106</inkml:trace>
  <inkml:trace contextRef="#ctx0" brushRef="#br0" timeOffset="130216.3346">5877 12751 771,'0'0'130,"0"0"-102,0 0 83,0 0-20,2 116-52,-2-78-9,0-4-16,0-7-7,3-5-2,-2-10-2,4-8-2,-2-2 0,-1-2-1,5 0 0,2-14 3,4-14-3,7-2-5,0 0-15,1 12 7,-6 10 6,1 8-8,-6 0-2,-3 8 2,0 11 8,2 10 6,-2-5 1,1-2 0,1-8 0,4-11-4,3-3 4,8 0 2,1-13 2,4-13-3,-2-9-1,-4 3-1,-8 5-15,-7 2 5,0 9 5,-6 9 6,0 2 9,0 5 9,5 0-10,2 0-4,2 0 7,0 14 21,0 4 0,-4 8-2,-3 1-8,-4-1-7,0 2-5,-2-4-5,-11-2-2,0-6-3,-3-6-59,5-8-58,4-2-103,3-4-83</inkml:trace>
  <inkml:trace contextRef="#ctx0" brushRef="#br0" timeOffset="130397.3333">6482 12621 1015,'0'0'150,"0"0"-144,0 0 22,0 0 36,16 134-32,-10-88-16,3-4-10,-6 1-6,2-6 0,-5 4-21,0-3-88,0-2-140,-5-2-93</inkml:trace>
  <inkml:trace contextRef="#ctx0" brushRef="#br0" timeOffset="130564.5979">6444 12912 940,'0'0'99,"0"0"-94,38-105 17,5 71 14,7 2-27,-9 6-9,-3 11-6,-12 8-107,-13 5-84,-6 2-85</inkml:trace>
  <inkml:trace contextRef="#ctx0" brushRef="#br0" timeOffset="131565.6576">6928 12705 1204,'0'0'28,"0"0"-14,0 0 61,0 0-47,0 0-25,0 0-3,-119 56 0,86-18 1,6 2-1,9-5-1,9-4-1,9-4 0,0-5-7,7-10-17,20-7-23,0-5 28,4 0 14,-4-20-5,-3-6-6,-4-3 9,-4-5 9,-5 0 2,-9 2 2,-2 8 15,0 5 13,0 9 9,0 5-3,0 5-5,0 0-17,0 0-16,-5 23-7,3 9 3,2 7 3,0-7-1,0-6-9,5-7-11,13-6 1,3-8 4,8-5-8,3 0 7,4-14-5,-3-8-24,-8-2-36,-5-1 9,-9 1 20,-4-1 34,-3 9 17,-4 2 3,0 9 24,0 0 21,0 3 3,0 2-20,0 0-27,0 14 7,0 14-7,0 11 17,0 1-4,0-3-8,0-2-1,4-8-1,2-8 2,-1-9-4,3-6 0,-4-4 0,5 0 4,6-8 2,4-17 3,0-5-8,-4 7-2,-1 6-1,-5 9-1,-3 6-2,6 2-4,-1 0-2,4 18 7,3 7-1,1 0 3,3-2 0,4-9-4,3-8-12,4-6 0,4 0-12,-4-20 28,3-12 0,-5-5 3,-4 0 4,-8-6 1,-8-1 12,-8-7 3,-3 2 6,0 7-3,0 14 11,-3 14 15,-3 12-5,-1 2-13,-4 4-26,0 26-7,0 18 0,4 8 3,7 4 3,0-3-4,0-7 1,11-8-2,16-12-1,2-8 1,4-8-2,6-13 0,-4-1-9,-1 0-10,-8-20-23,-8-6-43,-16-6-139,-2-2-262</inkml:trace>
  <inkml:trace contextRef="#ctx0" brushRef="#br0" timeOffset="131720.0263">7605 12825 1148,'0'0'44,"0"0"-41,0 0 1,0 0-3,0 0-1,146-82-12,-111 65-166,-15 0-238</inkml:trace>
  <inkml:trace contextRef="#ctx0" brushRef="#br0" timeOffset="132228.6978">7989 12932 906,'0'0'97,"0"0"-92,0 0 2,0 0 19,62-109-9,-38 79-7,-4 0-7,-6 2 2,-12 5 0,-2 4 3,0 9 1,0 10-1,-14 0-3,1 0-5,4 20-12,9 3 9,0 9-9,9-3 8,18 3 4,2 0 2,0-2 14,-9-3 16,-4-1-2,-12-1-8,-4 4-8,0-1-1,-17-4-13,1-6-55,4-8-80,12-10-100,0-4-80</inkml:trace>
  <inkml:trace contextRef="#ctx0" brushRef="#br0" timeOffset="132506.8983">8670 12731 1028,'0'0'83,"0"0"-77,0 0 28,-64 123-17,64-96-11,0-3 0,0-7-6,18-7-3,4-8-6,-2-2 8,1 0-1,-4-16 0,-6-5 0,-6-2-12,-5-5-11,0-2-7,-8 1-29,-5 7 1,-2 10 2,4 6-11,4 6-71,5 0-74,2 0-13</inkml:trace>
  <inkml:trace contextRef="#ctx0" brushRef="#br0" timeOffset="132774.6867">8670 12731 270,'161'70'198,"-130"-43"-13,0-4-54,-9 5-55,-5-3-37,-9-6 2,-6-3-13,-2-4-13,0-7-9,0-5-1,0 0 6,0-5 10,5-23-13,15-5-7,3-2-1,2 10 0,2 4 12,-4 13 48,0 4 3,-4 4-30,-1 0-1,0 10-4,-7 11-6,-2 5-8,-2 3-9,-5 4-2,-2 2-3,0-1-19,0 1-121,0-9-223</inkml:trace>
  <inkml:trace contextRef="#ctx0" brushRef="#br0" timeOffset="133314.4098">9809 12717 935,'0'0'197,"0"0"-131,0 0-58,0 0-2,0 0 11,0 116 5,0-66-8,0-6-8,0-7-3,-1-13 1,-2-10-2,3-10-2,0-4 0,0 0-2,18 0 2,15-6 2,7-10 2,7 0-3,-5 6-1,-7 3 2,-12 7 0,-9 0 0,-9 0-2,-5 8 9,0 13 11,-16 5-1,-16 2-4,-5 0-14,1-6 2,3-8-2,6-4-2,7-10-9,8 0-10,11-10-5,1-20-37,4-9-94,27 2-79,5 4-101</inkml:trace>
  <inkml:trace contextRef="#ctx0" brushRef="#br0" timeOffset="133578.4468">10101 12920 462,'0'0'154,"0"0"7,0 0-32,3 118-37,-3-81-40,0-4-33,2-8-8,10-8-4,9-8-6,6-9 10,7 0 2,4-23-4,-5-7 14,-8-6 1,-12 2 2,-12 0 5,-1 0-9,-10 5-3,-21 8 3,-4 8-17,-2 12-5,4 1-2,6 0-7,10 8-44,10 2-57,7 0-84,0-6-52,9-4-86</inkml:trace>
  <inkml:trace contextRef="#ctx0" brushRef="#br0" timeOffset="133742.6478">10423 12847 775,'0'0'168,"0"0"-115,0 0-7,0 0 27,0 0-12,0 0-20,27 129-27,-23-88-9,2 0-4,-3 2-1,-3 3-63,0-4-74,0-6-112,0-14-72</inkml:trace>
  <inkml:trace contextRef="#ctx0" brushRef="#br0" timeOffset="134148.6882">10407 12944 524,'0'0'79,"0"0"-59,0 0 68,156-105-20,-103 89-27,-7 7-7,-13 2-19,-14 4-12,-13 0 3,-6 3-3,0 0 65,0 0 40,0 0-42,0 0-33,-6 8-18,0 16-8,-1 10-1,-2 7 8,8 5-2,-9 0-8,6-3 1,-3-6-5,3-13 2,2-10-2,2-14-4,0 0 4,0 0 0,0-10 8,24-11-1,4-8-6,5 5 1,0 6-1,-6 8 3,-8 6 9,-4 4 0,-5 0 3,-1 0-5,-2 7-10,-3 10-1,1 9-1,-5 6-45,0 8-95,0 0-271</inkml:trace>
  <inkml:trace contextRef="#ctx0" brushRef="#br0" timeOffset="134440.1276">11164 13094 1051,'0'0'63,"0"0"-43,83-136 55,-51 90-44,-10 8-19,-9 10-6,-11 14-1,-2 5 2,-4 9-7,-19 0-3,-1 0-1,6 14-6,8 11 5,8 1-8,2 2-14,8 0 21,21-1 3,0-4 3,2-1 7,-6-2-7,-8-1 0,-6 1-4,-8-1 2,-3 0-46,0-6-138,-11-6-84,2-7-128</inkml:trace>
  <inkml:trace contextRef="#ctx0" brushRef="#br0" timeOffset="134606.1133">11515 12878 1044,'0'0'177,"0"0"-165,0 0-3,0 0-9,0 0 13,15 131-13,-13-88-2,-2-5-36,0-6-108,0-14-89,0-16-97</inkml:trace>
  <inkml:trace contextRef="#ctx0" brushRef="#br0" timeOffset="134726.9928">11551 12773 401,'0'0'384,"0"0"-318,0 0-42,0 0-24,0 0-7,0 0-199,80-82-214</inkml:trace>
  <inkml:trace contextRef="#ctx0" brushRef="#br0" timeOffset="135490.0272">11862 12830 690,'0'0'208,"0"0"-103,0 0-3,0 0-10,0 0-48,0 0-22,-118 109-5,94-77 1,4 3-9,6-5-5,8 0-4,6-4 0,0-8-4,2-6-8,22-10 2,8-2-6,8 0 2,2-23 9,0-8-13,-8-3-33,-10-6 16,-10-6 23,-14-7 12,0-5 1,0-4 2,-5 11-1,-7 12 11,5 15 29,-2 15 20,4 4-19,3 5-15,-3 0-20,1 14-8,-2 20-4,3 12 4,3 8 1,0 7 3,0-3-2,0 2-1,9-4-1,7-10-2,3-8 0,8-14-13,7-14 4,6-10-6,0 0-6,2-17 9,-1-15-29,-10-5-1,-8 2 18,-10 2 19,-11 3 7,-2 14 7,0 5 18,0 11 32,-15 0-39,1 11-18,2 10-6,6 2 2,6 0-1,0 3-1,0-7-5,11-1 11,10 0-1,5-6 1,3-1-3,-2-6-6,1-3-2,-3-2 1,-3 0 8,-2-10 1,-6-14-27,-1-6 28,-2-5 4,-1 3-4,-2 3 3,3 12 10,-7 10 24,8 7-2,-1 0-6,3 7 5,1 13 6,-1 1-6,-1 3-15,-7 0-3,-2-2-5,-4 5-7,0 5-2,-21 6-2,-15 6-22,-7 6-71,-1-6-144,-9-2-390</inkml:trace>
  <inkml:trace contextRef="#ctx0" brushRef="#br0" timeOffset="136156.4154">6473 14133 907,'0'0'56,"0"0"-37,0 0 130,0 0-70,0 0-45,0 0-11,2-14-16,23-16-1,4-2 5,-3 0-11,-5 6 6,-4 3-1,-6 11 9,-9 5 2,-2 7 10,2 0-8,-2 0-13,3 1-5,2 23 0,3 10 4,-1 7 9,-2-2-4,-5 6-7,0-3 4,0 1-6,0 1 0,0 2-2,0-7 0,-3-4-19,-1-2-36,1-1-30,1-4-154,-6-7-146</inkml:trace>
  <inkml:trace contextRef="#ctx0" brushRef="#br0" timeOffset="136369.4909">6405 14600 795,'0'0'219,"0"0"-143,0 0 17,0 0-50,0 0-12,0 0 27,124 1-18,-74-4-9,2-8-11,-7 4-18,-1 2 0,-8 0-2,-3 1-34,-5-1-48,2-2-128,-1-4-135,-2-3-138</inkml:trace>
  <inkml:trace contextRef="#ctx0" brushRef="#br0" timeOffset="136593.6551">7474 14522 1275,'0'0'76,"0"0"-76,0 0 0,0 0 23,0 0 5,162-2-16,-104-14-8,-8 2-2,-8 2-2,-11 2-14,-11 4-44,-11 3-53,-9 3-142,0 0-162</inkml:trace>
  <inkml:trace contextRef="#ctx0" brushRef="#br0" timeOffset="136786.6626">7500 14821 696,'0'0'537,"0"0"-534,0 0 13,0 0 7,0 0 30,118-24-14,-50 2-29,-8 1-5,-10 4 2,-16 6-7,-14 7-22,-11 2-70,-9-4-170,0-5-231</inkml:trace>
  <inkml:trace contextRef="#ctx0" brushRef="#br0" timeOffset="138421.2561">8226 14448 596,'0'0'385,"0"0"-368,0 0-3,0 0-13,0 0 14,0 104-9,6-81-3,-5-4 0,2-6-2,-1-6 1,-2-7-1,2 0 3,3 0 6,2 0 4,8-18-5,5 0-5,4-2-3,1 3-1,0 5 2,2 7-2,-3 3-2,0 2 1,-1 0 2,-1 0-1,-7 12 10,-5 6-2,-6-4 4,-4 7 10,0 6-7,0 1 6,-14 4-4,-5 6-10,-1-8-2,-7 3-5,0-1-9,-3-10-80,-3 4-44,2-4-78,0-4-230</inkml:trace>
  <inkml:trace contextRef="#ctx0" brushRef="#br0" timeOffset="138611.1482">8238 14485 666,'0'0'92,"0"0"-92,0 0-9,95-128 9,-38 92 0,5 2-56,0 0-69,-3 6 2,-8 8-46</inkml:trace>
  <inkml:trace contextRef="#ctx0" brushRef="#br0" timeOffset="138851.7017">8867 14189 142,'0'0'585,"0"0"-515,0 0 45,0 0 49,0 0-62,4 120-37,-4-74-24,-11 4-14,-4 3-6,-4 1 5,-2-4-11,3 2-9,-1 2 0,2-8-1,-1-2-5,7-12 0,-1-10-4,6-9-23,1-9-27,5-4-69,-2 0-70,2-29-32,0-19-322</inkml:trace>
  <inkml:trace contextRef="#ctx0" brushRef="#br0" timeOffset="139092.8503">8842 14275 918,'0'0'152,"0"0"-121,0 0 54,0 0-35,125 36-6,-96 8-12,-4 2-17,-1 8-1,-4 3 6,5 1-5,-5 0-5,0-4-5,-7-2-1,-4-11-1,0-9-3,-7-10-1,0-17-1,-2 2-27,0-7-45,0 2-67,-4-2-82,-18 0-67</inkml:trace>
  <inkml:trace contextRef="#ctx0" brushRef="#br0" timeOffset="139301.6387">8855 14633 956,'0'0'160,"0"0"-142,0 0-13,0 0 44,154-81-12,-92 63-19,-7 0-7,-9 4-6,-16 6-3,-18 4-2,-7 4-10,-5 0-111,0 0-188,-9 4-223</inkml:trace>
  <inkml:trace contextRef="#ctx0" brushRef="#br0" timeOffset="142337.8523">10218 14504 780,'0'0'130,"0"0"-80,0 0 44,0 0-43,0 0-20,0 0 19,164-21-16,-105 6-12,-2 1 0,-14-1-15,-12 12-4,-12-1-2,-8 4-1,-7 0-1,-4 0-56,-4 5-125,-26 12-62,-7-5-215</inkml:trace>
  <inkml:trace contextRef="#ctx0" brushRef="#br0" timeOffset="142516.4359">10222 14749 877,'0'0'87,"0"0"-74,0 0 17,0 0 18,143-17 8,-72-7-34,-7-2-11,-10 3-11,-14 9-6,-13-3-139,-18 3-124,-9-4-186</inkml:trace>
  <inkml:trace contextRef="#ctx0" brushRef="#br0" timeOffset="142802.6722">10440 14291 756,'0'0'75,"0"0"-43,0 0 69,0 0-49,0 0-43,0 0 4,111-33 22,-52 54 13,3 11 14,-2 8-21,-4 9-11,-9 5-10,-16 8-8,-14 2-7,-17 8-5,0 2 7,-26-2-2,-18-5 7,-3-9-5,1-14-2,5-8 2,10-14-5,6-7-2,14-6-1,5-7-41,6-2-147,0-18-241</inkml:trace>
  <inkml:trace contextRef="#ctx0" brushRef="#br0" timeOffset="143177.6689">12850 14141 1029,'0'0'147,"0"0"-125,0 0-22,0 0 38,-29 138-3,18-78-13,-2-2-14,-4 0-4,5-1 0,-3-11-4,1-6-13,3-5-62,1-18-102,4-15-125,1-2-163</inkml:trace>
  <inkml:trace contextRef="#ctx0" brushRef="#br0" timeOffset="143396.6689">12739 14173 679,'0'0'164,"0"0"-46,0 0-6,0 0-22,147-31-38,-107 57 6,-5 9-9,-5 5-13,0 4-11,-5 2-13,-7 3-6,-1 1-3,-7-2-2,-5 1-1,-5-3-16,0-5-45,0-7-37,-4-4-106,-9-16-132,1-10-72</inkml:trace>
  <inkml:trace contextRef="#ctx0" brushRef="#br0" timeOffset="143546.6033">12768 14497 781,'0'0'69,"0"0"48,0 0-64,0 0-52,0 0-1,162-100-14,-108 85-179,-9-2-120</inkml:trace>
  <inkml:trace contextRef="#ctx0" brushRef="#br0" timeOffset="143747.6601">13436 14391 1012,'0'0'14,"0"0"-8,0 0-6,129-17 3,-60-6-1,-1 4-2,-12 3-51,-16 5-58,-14 5-56,-17 4-127</inkml:trace>
  <inkml:trace contextRef="#ctx0" brushRef="#br0" timeOffset="143915.2692">13526 14543 836,'0'0'144,"0"0"-133,0 0-11,0 0 1,0 0 10,131-27-11,-59 5-169,3-10 14,-1 2-59</inkml:trace>
  <inkml:trace contextRef="#ctx0" brushRef="#br0" timeOffset="144124.6683">14335 14107 1183,'0'0'31,"0"0"-29,0 0-2,0 0 32,17 126-20,-3-80-8,-4-6-3,-5 3-1,-2-4-21,-3-1-68,0-1-151,-8-9-157</inkml:trace>
  <inkml:trace contextRef="#ctx0" brushRef="#br0" timeOffset="144342.7052">14099 14726 1029,'0'0'70,"0"0"-64,0 0-6,191-54 30,-102 40-22,3 1 0,-6 1-4,-7-7-3,-19 1 1,-13 4-4,-18 7-1,-19 7-126,-10 0-107,-10 0-266</inkml:trace>
  <inkml:trace contextRef="#ctx0" brushRef="#br0" timeOffset="144706.6661">14506 14962 828,'0'0'83,"0"0"-11,0 0-4,-2 121-24,12-99-13,-4-8-15,1-4-11,-5-3 9,0-6-5,0 3 5,0-4 1,10 0 5,5 0-14,8 0 3,6-5 4,6-4-1,2 6-12,-1 3 5,0 0-3,-9 0 2,-2 0 1,-7 5 3,-5 11 2,-8 2 4,-5 9 2,-2 1 3,-2 1 3,-22 3-16,-3-6 2,-2 1 1,-3-8-9,2-4 0,-2-3-24,-2-12-26,1 0-47,-1 0-79,1-9-104,0-16-282</inkml:trace>
  <inkml:trace contextRef="#ctx0" brushRef="#br0" timeOffset="144904.6641">14516 14927 1043,'0'0'39,"122"-70"-32,-30 38 77,6-5-63,-1 6-12,-10 0-5,-18 13-4,-26 1-55,-28 12-73,-15 3-82,-10 2-305</inkml:trace>
  <inkml:trace contextRef="#ctx0" brushRef="#br0" timeOffset="145480.7249">12333 13941 678,'0'0'169,"0"0"-63,0 0-14,0 0-18,0 0-72,9 190 103,8-63-29,1 16-17,1 22-22,0 8-9,-1-8-2,-5-3-15,0-33-3,1-20-4,-2-18-1,-1-24-2,-3-22-1,0-18 1,-6-14-1,0-8-11,-2-5-18,0 0-6,0-36-12,0-22-118,0-17-182,-6-29-155</inkml:trace>
  <inkml:trace contextRef="#ctx0" brushRef="#br0" timeOffset="146312.8033">12296 14089 206,'0'0'574,"0"0"-556,6-118 70,36 81 55,27 1-61,30 4-18,25 6-22,26 0-7,21 5-4,12 2-7,9 4-13,6 6-1,1 6-5,-8 3 1,-2 0-4,4 9 3,-2 1-1,-8-2-4,-7-6 2,-19-2-4,-18 0 3,-15-4-1,-27-10 4,-21 0 0,-23 2 8,-20 6 3,-10-4 1,-12 3 1,-5 3 6,0 3-5,-6-2-1,0 3-9,0 0-1,0 0-3,0 0-4,0 27 1,0 12-1,-6 19 10,0 5-7,-3 11 1,7 1 2,-1 7-1,3 2-2,0 2 0,8 2 3,10-1-4,1 4 2,2 4 0,-7-3-2,-1-4-1,-3-5 0,-1-8-1,-4 3 2,-1-11 0,1 0-2,-5-9-2,0-14 2,0-9 4,0-10-4,-2-4-3,-10-4 3,-3-2 0,-10-1 0,-7 1 2,-3 3-1,-6-4 0,-5-2 0,-3 2-1,-4 0 3,-9-6 0,-10 2-2,-6-1-1,-9-4 1,-2-1 2,-9-4-2,-7 0 0,-11 5 3,-9-5-2,-6 4-1,-7 5-1,0 1 2,-16 6-1,-14-1-1,-17 2 9,-8 0-1,0-8 6,16 2 2,14-3 6,34-4 0,31-2-5,37 2-3,30-1-11,27-3-3,4 0-10,9 0-8,42 0-49,24-9-1,23-21-36,5-16-302</inkml:trace>
  <inkml:trace contextRef="#ctx0" brushRef="#br0" timeOffset="164068.0065">19998 10654 852,'0'0'59,"0"0"28,0 0 80,0 0-139,0 0 29,0 0-33,0 0-10,-130-2-10,88 44 3,-1 8 3,-2 4-3,7 2-3,9-4 2,12-5-2,12-10-4,5-9 1,11-7-1,25-11 0,13-10-1,9 0 0,2-19-1,1-10-13,-11-5-5,-9-3 1,-14 7 5,-14 4 8,-7 12 6,-6 5 1,0 9 2,0 0-3,-6 5-4,-5 24-6,-1 3 10,6 4 0,6-6-2,0-9 2,8-7 0,25-11 0,6-3 0,3-8 1,0-20 0,-7-2 1,-16 0 1,-13 2 1,-6-1 2,-1 7 18,-28 4-20,-7 8-3,-6 10-1,2 0-21,9 21-50,9 12-112,12 4-69,10-2-107</inkml:trace>
  <inkml:trace contextRef="#ctx0" brushRef="#br0" timeOffset="164909.0289">20298 11018 764,'0'0'65,"0"0"-29,0 0 70,58-109-90,-52 94 1,-1 9-5,-3 4-10,-2 2-2,0 0-2,0 16-6,0 7 8,5-4 0,4-3-2,6-5-9,7-10-3,5-1 4,6-4 6,3-20 4,-7-3 1,-4-4 1,-9-1 2,-8 0 32,-3 3-1,-5 8 17,0 5 3,0 9-2,0 7-20,0 0-16,0 29-17,0 25-1,0 24 1,0 20 7,0 16-3,0 10 0,2-1 0,9-10-3,5-15-1,2-18-2,4-23 2,-2-20-1,-2-20 1,4-17-1,0-24-1,-3-34 0,-4-17-4,-9-9 3,-6-10-7,0-5-3,-18-3-18,-3 0 5,7 12 21,8 11 5,6 14-1,0 14 1,17 8-2,10 14 2,2 13 0,4 14-4,1 2 2,-3 42 1,-6 18 1,-5 16 4,-9 11 1,-3 3 4,-3 2-1,-1-5-6,-1-10 3,2-16-5,3-15 0,3-16 1,0-16-1,5-12 0,0-2 1,-1-18 1,-2-18 1,-8-6-3,-5-5-2,0 1-13,-20 0 0,-6 5 5,7 2 4,4 3-9,8-4-18,7-1-5,0 2-1,0-1-9,11 5 23,3 7 19,-1 8 5,-7 9 1,2 4 1,0 7-1,-1 0-3,5 15-1,1 13 4,-5 2 0,2 2 0,-2 0-1,-4-1-34,1-2-84,-1-9-92,-4-8-122</inkml:trace>
  <inkml:trace contextRef="#ctx0" brushRef="#br0" timeOffset="165050.1713">21092 10650 665,'0'0'28,"0"0"-25,0 0-3,0 0-2,0 0-147,0 0-90</inkml:trace>
  <inkml:trace contextRef="#ctx0" brushRef="#br0" timeOffset="166011.1503">21437 10758 688,'0'0'115,"0"0"-13,0 0 48,0 0-119,0 0-17,0 0 1,-87 88-3,67-52-1,7-4 1,1-2-2,8 1-7,4-9-2,0-4 0,18-8-1,11-8-5,4-2-10,9-10-11,3-18-6,-3-6 17,-6-3 1,-11 5 0,-11 2 14,-8 6 1,-6 6 6,0 6 28,0 6 20,-4 3-13,-10 3-13,1 0-18,1 14-9,1 11-1,7 1-1,4-2 0,0 3-2,9-6 2,14-3-12,7-8-23,6-8 12,-2-2-5,5 0-14,0-16-8,-8-6-15,-6 0 24,-10 0 6,-9 0 35,-6 6 3,0 2 29,0 6 45,0 4-10,0 4-19,-9 0-9,1 0-27,-2 14-10,6 9-2,2 3 0,2-3-2,0-2 0,4-3-1,14-4-12,3-5-19,2-7-3,2-2 24,3 0 1,0-6-13,-1-12 2,-2-4 10,-6-2 8,-5 2 5,-5 1 0,-5 2 6,-2 11 23,-2 3 10,0 5-5,0 0-26,0 0-8,0 5-7,0 11 7,0-5 1,0 1-1,0-7 0,0-1 0,0-2 0,0-2-2,0 0 0,0 0 1,0 0-1,7 3-4,4 0 4,8 3 2,2 0 0,4-6 1,5 0-1,2 0 2,1-7-2,1-14 6,-3-3-5,-4-4-1,-5 0 1,-3-4 3,-6-2 7,-7 0 9,-4 4 13,-2 5 11,0 10-9,0 7 23,0 8 6,0 0-28,0 0-27,0 5-9,0 22 1,0 7-2,0 2 0,0 3 0,0-2 1,0 5-41,1 3-51,-1-6-116,0-6-246</inkml:trace>
  <inkml:trace contextRef="#ctx0" brushRef="#br0" timeOffset="166149.6167">22304 10782 893,'0'0'73,"0"0"6,29-106-17,14 72-56,-1 6-6,-7 8-27,-10 8-165,-19 8-161</inkml:trace>
  <inkml:trace contextRef="#ctx0" brushRef="#br0" timeOffset="166279.7106">21843 10596 961,'0'0'10,"0"0"22,0 0-32,0 0-114,0 0-120</inkml:trace>
  <inkml:trace contextRef="#ctx0" brushRef="#br0" timeOffset="166887.9863">22777 10629 1112,'0'0'24,"0"0"-14,0 0 26,0 0-28,0 0-8,-65 131 6,65-103-6,0-9-8,0-2-10,0-7-6,3-5-24,3-5 8,0 0-27,-1-7-22,-5-18 32,0-4 33,0-2 16,0 2 8,0 7 4,0 10 31,0 5 5,9 7 6,6 0-30,6 23-3,4 15 14,0 17 3,-3 15 2,2 11 6,-7 12-1,-3 6-23,-8 3-4,1-12-8,-2-14 2,1-16-3,3-18-1,7-16 0,4-18 2,0-8-2,0-17 13,-5-21 12,-6-11 26,-9-9 0,0-9-11,-29-4-13,-9 2-11,-4 11-5,0 9-3,4 15 1,0 10-9,7 7-1,6 3-24,12 3-71,11 0-183,2-2-415</inkml:trace>
  <inkml:trace contextRef="#ctx0" brushRef="#br0" timeOffset="167270.6769">23169 10906 1072,'0'0'22,"0"0"-12,65-124 50,-34 77-50,-6 4-3,-15 6-2,-7 15-1,-3 8-4,-3 10 5,-23 4-5,-1 0-4,-2 11-1,7 11-5,10 2-14,12 2-21,0-2-3,23 1 26,21-5 4,10-3 17,0-3 1,-3 0 2,-9-2 30,-9 0 25,-10 0-6,-14 0-19,-7 0-11,-2 2 9,-2 2-5,-21 3-7,-8-4-13,0-3-5,-3-7-25,5-5-53,1-3-91,8-26-114,2-18-222</inkml:trace>
  <inkml:trace contextRef="#ctx0" brushRef="#br0" timeOffset="167870.4063">23601 10022 848,'0'0'50,"0"0"-40,0 0 25,0 0-27,0 0 4,0 0 6,0 34-4,0-24 13,-6-4-9,-7-4 3,3-2-8,1 0 0,2 0-5,5-2-5,0-8-3,2-6-2,0 1-9,0-5-2,14 3 8,2 1 5,6 3 2,0 10-2,1-1 0,0 4-3,2 0 3,-2 20 2,-6 10-2,-1 2 4,-7 8 11,-5-3 0,-4 0 2,0 2 3,-11-8-2,-9-1-7,-2-5-2,-5-11 2,3-8-8,3-6 5,2 0-5,7-2 4,3-6-1,7 1-4,2 6-2,0 1-1,9 0-12,16 0 13,12 0 2,11 0-2,7 0 0,10 0 2,4-6 20,2-16 24,-9-5 0,-12-1 0,-16 3-9,-15 1 4,-12-1-8,-7 2-7,0-4-11,0 8-7,-9-4-8,-9 5-10,0 6-55,0 0-78,-5 0-389</inkml:trace>
  <inkml:trace contextRef="#ctx0" brushRef="#br0" timeOffset="170491.7101">19554 12378 130,'0'0'396,"0"0"-313,0 0 33,0 0 30,0 0-58,0 0-4,0 0 0,0-41-18,0 41-20,0 0-5,0 0-8,0 0-9,0 0-9,-8 2-8,-5 13-3,-5 11-1,3 4-2,-1 6 2,3 3-2,4 2 1,3-1 0,5-1-2,1-3 1,0-6 0,5-4-1,11-6 1,10-6 0,-3-7-1,6-6 0,0-1 3,2 0-2,0-13 1,-5-8 0,-3-4 1,-5-8-1,-5 1-1,-9-7-1,-4 1 3,0-1-2,-2-2-1,-13 5 0,-8 2-1,3 6 3,-4 7-2,2 2 2,-1 4-2,-1 10 0,5 3 0,-3 2-3,3 0 0,3 20-1,4 2-4,6-2-40,6-2-33,0-4-81,11-8-108,23-6-66</inkml:trace>
  <inkml:trace contextRef="#ctx0" brushRef="#br0" timeOffset="170919.2141">20199 12521 309,'0'0'471,"0"0"-421,0 0 62,0 0 3,0 0-84,0 0-10,23-13-12,13 4 8,10-3 28,8-8-12,2-1-3,-5 4-2,-11 0-7,-14 9-12,-12 4-5,-10 4-3,-4 0 2,0 0-3,0 0 0,0 10 0,-13 6-9,-5 1-49,5-3-37,-5 0-74,1 0-131,-4-5-137</inkml:trace>
  <inkml:trace contextRef="#ctx0" brushRef="#br0" timeOffset="171270.0343">20115 12775 741,'0'0'80,"0"0"-67,0 0 102,0 0-60,0 0 13,120-24-8,-65 12-15,0 2-2,-4 2-1,-7 2-11,-6 3-12,-4 0-2,-6-1 0,-5 2 4,-2-1-3,-6-4-2,-4 5-3,-6 0-1,-1 0-4,-4 2-6,0 0 2,0 0-2,0-2-2,0-3-25,0 2-38,0-6-101,-4-5-223,-10-1-357</inkml:trace>
  <inkml:trace contextRef="#ctx0" brushRef="#br0" timeOffset="172937.4859">21342 12305 679,'0'0'60,"0"0"9,0 0 135,0 0-104,0 0-15,0 0-31,0 0-31,0-38-9,0 83-10,-10 15 11,-3 11 6,-3-1-7,1-4-4,-1-4-4,1-3-2,1-8-1,4-5-1,1-10-2,6-14-15,0-8-28,3-14-57,0 0-50,0-18-39,0-24-156</inkml:trace>
  <inkml:trace contextRef="#ctx0" brushRef="#br0" timeOffset="173213.9075">21314 12284 347,'0'0'169,"0"0"-123,0 0 122,0 0-32,0 0-52,0 0-42,103-83-25,-87 112 28,1 8 13,1 8-13,2 3-11,0 1-12,1 0-10,0 1-5,2 1-5,1-3 0,-1-4-2,-4-2 0,-3-6 0,-6-4 0,1-6-8,-5-8-20,-1-4-18,-5-8-34,0-1-35,0-3-17,0-2-36,-11 0-133</inkml:trace>
  <inkml:trace contextRef="#ctx0" brushRef="#br0" timeOffset="173469.8233">21303 12647 103,'0'0'790,"0"0"-767,0 0-18,0 0 81,0 0-50,118-60 14,-51 35-20,-7 1-16,-8 7 3,-21 7-14,-15 2-2,-10 6 2,-6-2-1,0 1-2,0 1-21,0 0-102,-11 1-188,-2-8-305</inkml:trace>
  <inkml:trace contextRef="#ctx0" brushRef="#br0" timeOffset="174820.5347">22247 12332 682,'0'0'152,"0"0"-79,0 0 96,0 0-96,0 0-48,0 0-13,3 51-1,-3-5 37,0 0-11,3 1-14,-1 0-7,5-7-10,-2-4-2,3-4-3,1-6-1,-5-6-2,3-4-35,-2-2-62,-5-6-66,0 1-97,0-9-150</inkml:trace>
  <inkml:trace contextRef="#ctx0" brushRef="#br0" timeOffset="174986.1362">22090 12680 707,'0'0'201,"0"0"-187,0 0 30,0 0-3,0 0-36,147-118-5,-78 93 0,3-6-60,-2 1-83,-5-2-90,-13-2-144</inkml:trace>
  <inkml:trace contextRef="#ctx0" brushRef="#br0" timeOffset="175179.2134">22806 12235 838,'0'0'178,"0"0"-153,0 0 83,0 0-46,0 0-52,0 0 0,0 75-1,0-34-1,0-2-6,0 0 0,4-4-2,7 0-5,1-4-48,-6 3-77,-1-5-120,-5-7-160</inkml:trace>
  <inkml:trace contextRef="#ctx0" brushRef="#br0" timeOffset="175644.4477">22789 12247 829,'0'0'109,"0"0"-104,88-128 42,-39 102 27,-2 16-43,-7 10 5,-13 0-27,-10 18-5,-12 14-2,-5 7 3,-2 1-1,-23-5-4,-2-2-1,1-8 1,4-5 9,6-5-8,7-7 3,2-5-4,5-3 3,2 0-1,0 0-2,0 0-2,25 0 2,8 0 3,7 0 4,2 0-5,1 0 2,-5 7 7,-7 9 4,-11 2-1,-13 4 10,-7 5 14,-2 3 10,-34 3 2,-11 6-21,-11-1 2,-5-4-14,-1-7-4,6-6-3,11-11-3,9-3-4,11-4-3,10-3-3,5 0-37,10 0-47,2 0-164,0-6-556</inkml:trace>
  <inkml:trace contextRef="#ctx0" brushRef="#br0" timeOffset="176725.3326">21301 13399 853,'0'0'152,"0"0"-79,0 0 2,0 0-43,0 0 30,-9 140-14,9-101-18,-2 0-11,0-5-6,2-1-6,0-3-4,0-4-3,0-4 0,0-2-33,0 0-75,0-2-128,0-6-230</inkml:trace>
  <inkml:trace contextRef="#ctx0" brushRef="#br0" timeOffset="176927.938">21006 14061 890,'0'0'131,"0"0"-123,0 0 62,0 0-17,0 0 15,170-11-31,-87-14-25,-4-1-1,-4 2-7,-20 11-4,-23 6-9,-19 7-99,-13 0-181,0 3-212</inkml:trace>
  <inkml:trace contextRef="#ctx0" brushRef="#br0" timeOffset="177289.7175">21278 14289 650,'0'0'356,"0"0"-348,0 0 19,-35 102 32,35-80-40,0-3-11,9-7 3,6-2-10,2-9 7,2-1 1,2 0 1,5 0 4,1 0-6,4 0-2,-2 0-1,-1 0-2,-3 0-3,-5 4 2,-1 5 3,-6 1 6,-7 0 4,-2 2 1,-4 4 2,0-3 1,0 10-3,-8 0-1,-15-4-8,-1 5-6,0-2 1,-1-3-4,0 1-12,3-5-48,-2-6-56,1-9-127,1 0-158</inkml:trace>
  <inkml:trace contextRef="#ctx0" brushRef="#br0" timeOffset="177476.3043">21265 14275 911,'0'0'64,"0"0"8,0 0 14,156-114-71,-91 94-8,-3-1-7,-2 2-87,-8-6-175,-6-3-216</inkml:trace>
  <inkml:trace contextRef="#ctx0" brushRef="#br0" timeOffset="177670.8013">22200 13607 125,'0'0'947,"0"0"-916,0 0 16,0 0 30,0 0-52,0 0 4,-10 137-11,10-102-7,3 0-9,1-3-1,-1-2-1,-1-2-6,-2-2-43,0 1-67,0-5-116,0-4-77,-5-9-264</inkml:trace>
  <inkml:trace contextRef="#ctx0" brushRef="#br0" timeOffset="177828.6081">22006 13934 363,'0'0'667,"0"0"-629,0 0 31,0 0-14,0 0-55,0 0-1,160-106-38,-89 76-73,-4-1-109,-13 2-158</inkml:trace>
  <inkml:trace contextRef="#ctx0" brushRef="#br0" timeOffset="178027.7871">22623 13564 977,'0'0'132,"0"0"-59,0 0 5,0 0-53,0 0-20,0 0 10,-12 127-6,12-86-6,6-3-1,-2 0-2,-2 0 0,-2-1-5,0-2-67,0-5-92,0-7-143,-6-14-231</inkml:trace>
  <inkml:trace contextRef="#ctx0" brushRef="#br0" timeOffset="178439.8981">22596 13629 984,'0'0'30,"0"0"10,0 0 61,156-88-80,-112 86-13,-13 2-7,-10 0 0,-15 18 2,-6 8-2,-6 5 2,-25 2 16,-5 2-12,3-5-2,4-4-1,8-8-4,11-8 0,5-9 0,5 2 0,0-3-2,5 0 2,19 0 2,12 0 4,1 0 2,3 0 16,1 0-2,-5 4-1,-5 8-2,-11 4 6,-7 0 3,-13 3-9,0 4-1,-20 3 14,-22 6-7,-13-2-14,-5-2-8,-2-2 0,2-7-2,1-7-1,4 0-14,0-5-44,-10 2-79,-13-6-269</inkml:trace>
  <inkml:trace contextRef="#ctx0" brushRef="#br0" timeOffset="178885.9423">20111 13994 772,'0'0'206,"0"0"-88,0 0-14,0 0-69,0 0-27,0 0 2,82-48-5,-48 38-2,-5 0-3,-2 6 0,-8-2-45,-5 6-110,-5 0-125,-9 6-114</inkml:trace>
  <inkml:trace contextRef="#ctx0" brushRef="#br0" timeOffset="179047.977">20098 14207 834,'0'0'101,"0"0"-23,0 0 23,0 0-62,0 0 5,129-12-27,-87 2-14,-13 5-3,-19 4-97,-10 1-131,-6 0-48</inkml:trace>
  <inkml:trace contextRef="#ctx0" brushRef="#br0" timeOffset="179475.9722">19175 13975 859,'0'0'51,"0"0"-32,0 0 122,0 0-73,0 0-58,-70 114 2,70-49 5,0-2-3,5-10-2,17-7-5,9-17-3,3-7-2,1-12 2,1-10-2,-1 0 2,-4-26 2,-4-9-5,-2-2 2,-9-9 2,-9 0 0,-7 0 10,-7-2 6,-29 2-11,-11 3-2,-7 10-4,-3 8-4,4 13 1,12 10-2,12 2 0,14 9-14,15 25-125,0 2-236</inkml:trace>
  <inkml:trace contextRef="#ctx0" brushRef="#br0" timeOffset="179863.8313">18466 15745 1117,'0'0'21,"0"0"-17,0 0 42,0 0-38,0 0-5,0 0 1,153 0-1,-98-10-3,-6-4-37,-8 5-90,-15 0-134,-12 1-188</inkml:trace>
  <inkml:trace contextRef="#ctx0" brushRef="#br0" timeOffset="180068.0189">18405 15986 817,'0'0'86,"0"0"-77,0 0 19,0 0 52,181-32-45,-94-4-21,-5 5-14,-18 6-10,-23 4-189,-21 9-51,-20-6-159</inkml:trace>
  <inkml:trace contextRef="#ctx0" brushRef="#br0" timeOffset="180308.5203">18512 15512 848,'0'0'60,"0"0"73,0 0-31,0 0-91,0 0-2,0 0 14,178 10 2,-97 2 3,-4 6-6,-10 13 6,-15 13-15,-17 12-4,-22 10-2,-13 1 3,0 0-7,-30 0 1,-8-5 5,2-8-5,3-10-4,11-12-1,12-6-21,10-15-115,2-11-272</inkml:trace>
  <inkml:trace contextRef="#ctx0" brushRef="#br0" timeOffset="180617.2159">19662 15723 539,'0'0'543,"0"0"-496,0 0 11,0 0-6,0 0-46,0 0 36,-10 113-17,18-72-16,-1 0-3,2-2-5,0-2-1,-3-2-30,0 2-74,-6-11-134,0-8-179</inkml:trace>
  <inkml:trace contextRef="#ctx0" brushRef="#br0" timeOffset="181050.2109">19640 15735 783,'0'0'19,"0"0"79,143-81 22,-83 72-87,-8 9 12,-19 0-18,-15 24-20,-18 10-7,0 8 15,-34 3-4,-6 1-2,-2-8-5,-1-6-3,8-6 1,8-13 1,12-4-3,8-8 3,7-1-2,0 0 3,0 0-1,13 0 0,18-10-2,11 1 4,7-4 9,3 5 10,-6 8 4,-5 0-7,-12 0-4,-11 17-11,-12 8 4,-6 4 0,0 7 6,-11-4 12,-24 1-7,-6-7-8,-7-3-5,-4 1-6,0-12 1,2 2-1,14-6-2,9-6-4,13 2-14,10-4-23,4 0-33,2-9-89,30-17-240</inkml:trace>
  <inkml:trace contextRef="#ctx0" brushRef="#br0" timeOffset="181286.285">20296 15909 1047,'0'0'82,"0"0"-76,0 0 19,0 0 8,162-26-13,-102 12-11,-8 4-9,-15 2-6,-13 8-77,-9 0-83,-10 0-142,-5 0-254</inkml:trace>
  <inkml:trace contextRef="#ctx0" brushRef="#br0" timeOffset="181515.9563">20398 16110 871,'0'0'44,"0"0"-24,0 0 75,0 0-52,132-35-26,-92 26-10,-3-5-7,-3 6-10,-4-2-108,0 2-114,-1-5-188</inkml:trace>
  <inkml:trace contextRef="#ctx0" brushRef="#br0" timeOffset="181728.122">21138 15859 1087,'0'0'13,"0"0"4,0 0-17,0 0 12,154-26-12,-102 12-28,-10 2-138,-7-2-75,-4-4-212</inkml:trace>
  <inkml:trace contextRef="#ctx0" brushRef="#br0" timeOffset="181913.4809">21676 15579 982,'0'0'111,"0"0"-50,0 0-16,0 0-27,0 0 6,-16 101-12,16-69-6,0 0-5,0-1 2,2-2-3,0 0-12,-2-7-95,1 0-157,-1-8-160</inkml:trace>
  <inkml:trace contextRef="#ctx0" brushRef="#br0" timeOffset="182132.5232">21408 16182 928,'0'0'205,"0"0"-205,0 0 1,0 0 37,187-17-18,-95-3-12,-5-1-5,-12-1 0,-13 7 0,-17 3-3,-20 3-100,-16 9-128,-9-4-160</inkml:trace>
  <inkml:trace contextRef="#ctx0" brushRef="#br0" timeOffset="182506.3791">21859 16343 970,'0'0'114,"0"0"-105,0 0 49,-16 130-34,16-95-14,0-12-3,0-7-4,0-6 2,2-10 3,-2 0 6,2 0 18,4 0-9,7-3-8,8-8-7,3-5-4,5 9-1,5 0-3,2 7 2,1 0-1,-1 0 0,-9 4 2,-6 10 0,-8 2 1,-11-2 11,-2 4-1,0 4 5,-15 4 3,-12 6-12,-6-5 0,-2-4-9,4-6-1,0-3 0,2-5-12,0-5-30,3-4-41,-1 0-113,4-4-240</inkml:trace>
  <inkml:trace contextRef="#ctx0" brushRef="#br0" timeOffset="182696.6506">21843 16325 1151,'0'0'56,"0"0"-47,123-81 45,-51 55-35,0-1-14,-7 4-5,-16 5-2,-20 1-69,-15 8-108,-14-3-88,-1 6-288</inkml:trace>
  <inkml:trace contextRef="#ctx0" brushRef="#br0" timeOffset="183337.8859">19356 15507 736,'0'0'135,"0"0"-59,0 0-34,0 0 16,66 118 22,-44-38-8,1 14-19,-2 13-12,0 4-5,-5 8-11,-1 7-2,-3-1-8,-8-4-6,0-14 1,-4-18-2,2-14-6,0-20 1,-2-15-1,5-19-2,-3-10-1,0-7-7,0-4-29,-1-15-15,4-24-24,-3-23-214,-2-18-151</inkml:trace>
  <inkml:trace contextRef="#ctx0" brushRef="#br0" timeOffset="184493.9105">19396 15512 581,'0'0'61,"0"0"11,0 0 41,129-90-47,-65 63-8,11 6-3,6 4-9,4 2-3,6 5-3,1 3-6,10 2-8,10 5-9,11 0-5,16 0-7,11-8-2,9-2 2,-4-6-2,1-7-1,-6 4 6,-3-7-7,-9 8 0,-2 4 0,-7-7-1,-6 7 0,-3 4 0,-6-4 9,-3 11 2,-10-2-6,-11 1 4,-5 4-7,-11-2 2,-12 1 1,-15 1 2,-13 0-1,-15 0-6,-9 0 5,-5 0-3,-5 0 6,2 0-1,2 12 8,-2 9 8,1 7-9,-3 12 5,0 10-10,0 7 3,0 1-2,0 5 1,0-4-10,0 6 3,0-2-1,0 4-1,8-1 0,-1 6 2,3 1-4,4 7 1,-4 4 2,-1-2-1,1 10-1,-7-6 3,1-1-1,-1-1-2,-1-12 1,0-10 0,-2-9 1,0-13-2,0-13-1,0-8 0,0-7 0,-9-2 3,-11 0 0,-9 2-1,-6 6-1,-8-4 0,-9 4 2,-3-1-1,-7 0-2,-8 3 2,-4 1-1,0-8 1,-3 1-1,-1-2-1,3-2 3,-3-1-1,2 4 1,0-5 4,0 3 0,-7-2-3,-7 8 4,-1-4-5,-4 1 4,4-2-5,2-2 2,-3-1 6,-2-5-3,-1-3 0,-3-1-5,-1 0-1,4 4-1,0 0 6,9 1-4,6-5-1,5 0-1,7 4 0,4-4 1,2 0-1,1 0 2,1 0-1,-2 0-1,-2 0 1,10 0-1,0 0 0,8-4 0,7-1 0,6 1-1,6 0 1,5 3 0,5-3 0,7 0 0,6 4 0,1 0 0,3 0 1,0 0-1,0-5 3,0 5-3,0 0 0,0 0 0,0 0 0,0 0 0,0 0 0,0 0-2,0-3-22,9-11-27,36-13-37,17-15-103,14-28-738</inkml:trace>
  <inkml:trace contextRef="#ctx0" brushRef="#br0" timeOffset="199740.5956">2046 16332 660,'0'0'265,"0"0"-196,0 0 48,0 0-12,0 0-49,0 0-25,-141 43-7,103-3-15,3 14 2,8 4-5,2 4 2,14-4-5,9-10-3,2-7 0,4-15-4,21-12-3,9-14 6,7 0 2,6-13-2,0-19 1,-2-8 0,-14 0 0,-9 1 0,-8 2 1,-8 11-1,-6 12 2,0 6-2,0 8 1,0 0-1,0 0-5,0 16-8,-4 16 4,0 5 6,4-2-1,0-5-2,2-12-12,15-8-8,10-6-7,0-4 7,2-10 26,0-19 9,-9 0-2,-9 0-2,-7 0 2,-4 7 5,-6 8 10,-23 2-10,-11 6-12,-5 6-19,3 0-64,2 25-128,11 4-81,15 3-180</inkml:trace>
  <inkml:trace contextRef="#ctx0" brushRef="#br0" timeOffset="200618.5809">2273 16663 1070,'0'0'87,"0"0"-86,0 0 15,0 0 12,0 0-16,0 0-6,4-65-6,-4 65-16,0 0-20,7 14 17,6 1 18,0 3-3,5-7-12,3-4-14,4-7-7,1 0 35,8-26 2,-3-10 5,-2-4-5,-5-1-3,-6-2-2,-7 7 1,-9 10 4,-2 8 6,0 9 55,0 9 32,0 0-37,0 4-56,0 37-3,0 17 3,0 26 0,9 14 1,9 8 1,2 7 0,3-6-2,-4-22 0,-3-18-1,-3-27 0,-1-19 1,-4-10 0,-4-11-4,-1 0-20,-3-23 22,0-21 1,0-9-55,-7-16-20,-13-4 26,1-5-16,0-3 17,11-3 42,8 3 7,0 10 9,4-6-2,19 15-3,4 13 4,-8 17-6,1 20 4,-5 12-6,2 17 2,-2 33 11,1 11 28,-3 12-7,-4 7-9,0 10-7,0-1-8,0-9-3,4-13-4,-1-18 1,7-17-3,2-9-1,-4-16 1,3-7 2,1 0 10,-2-14-2,-3-20-1,-5-2 0,-11-3-10,0-2-7,-15-3-15,-18 2-6,-8 3 3,1 4 25,4 2-4,7 1 4,9 2-4,9-2-23,11 6 7,0 5-21,20-4 3,11 4 14,5 8 10,-1 3 13,-7 2 1,-7 4 2,-10 0 5,-6 4 15,-5 0 7,0 0 28,0 12-26,0 10-18,0 6-1,0 7-12,0 0-41,0-3-133,2-14-195</inkml:trace>
  <inkml:trace contextRef="#ctx0" brushRef="#br0" timeOffset="200747.2604">2881 16208 855,'0'0'47,"0"0"-47,0 0-23,0 0-162,0 0-233</inkml:trace>
  <inkml:trace contextRef="#ctx0" brushRef="#br0" timeOffset="201630.4028">3215 16266 962,'0'0'76,"0"0"-72,0 0 30,0 0-11,0 0-23,0 0-1,-77 77 1,59-37 2,3 0 12,5-4-5,10 0-7,0-11-2,0-2-4,12-9-4,7-5-4,6-9-27,4 0 14,0-23 18,2-12-1,-4-6-11,-7 5 11,-7 6 8,-8 4 1,-5 12 8,0 9 37,0 2 37,0 3-14,-5 0-41,1 0-28,0 17-3,4 14-11,0-3 13,0-2-2,0 0-15,6-8-21,12-9-2,7 3 0,-1-12-4,4 0-9,0-12 32,-5-15 4,-6 1 17,-6 0 1,-6 8 0,-5 8 5,0 6 23,0-1 74,0 5-21,0 0-39,0 0-42,0 17-2,0 3-10,0 1 7,0 2-5,6-9-19,14-6-23,5 0 10,4-8-12,2 0 14,1-14 28,-9-13-14,-2 1 3,-7-1 15,-7 1 8,-4 4 10,-3 7 57,0 8 13,0 7-11,0 0-7,0 0-47,0 7-15,3 16-5,13 0 3,1 8 2,8-13 0,1-4-16,8-14 4,1 0-25,-1-10 14,-3-20 3,-9-7 3,-8-2 14,-3-7 3,-11 3 6,0 4 33,0 5 18,-2 11-1,-8 11-1,6 8 3,0 4-3,2 0-26,-1 14-29,1 16-3,2 14 1,0 0 2,0 2-1,5-1 0,6 3-14,4 2-67,-2-1-142,-7-10-119,-6-15-383</inkml:trace>
  <inkml:trace contextRef="#ctx0" brushRef="#br0" timeOffset="201760.3463">3954 16266 853,'0'0'249,"0"0"-249,53-101-2,-17 72 0,-7 6-103,-16 12-278</inkml:trace>
  <inkml:trace contextRef="#ctx0" brushRef="#br0" timeOffset="201903.4628">3490 16070 1191,'0'0'79,"0"0"-67,0 0 16,0 0-28,0 0-66,0 0-275,20-84-425</inkml:trace>
  <inkml:trace contextRef="#ctx0" brushRef="#br0" timeOffset="202620.593">4500 16172 1112,'0'0'82,"0"0"-64,0 0-6,0 0-4,0 0-5,-101 144-2,84-99 2,2-9-3,7-14 0,4-8-1,4-6-3,0-8-11,0 0-36,0 0-10,0-8 24,2-16 36,5-10 1,2-2-48,2-1 7,-2 16 36,-1 6 4,4 11 1,1 4 8,12 4-5,4 37-1,8 17 32,2 18-17,-4 12-12,-5 7 0,-7-1-2,-7-14 4,-3-12-6,-5-16 4,-4-20 9,0-14 21,-4-6-2,2-12-10,-2 0 17,0 0 5,0-16 10,-10-16-26,-24-5-26,-11-6 0,-4 7 5,0 4-2,4 1-4,10 14-2,8-5-2,12 3-28,15 1-99,0-3-182,11-11-358</inkml:trace>
  <inkml:trace contextRef="#ctx0" brushRef="#br0" timeOffset="203033.2782">5211 16116 385,'0'0'449,"0"0"-449,0 0-4,0 0 4,0 0 4,0 0-2,0-14 1,0 14 12,0 0 52,0 0 13,0 0-24,0 0-4,0 0-12,0 0-18,0 0-8,0 0-1,-5 0-9,-1 0-4,2 0 2,-2 0 0,6 0 0,-2 0-2,0 0 3,0 0-1,2 0-2,0 0 0,-2 0-1,2 0-60,0 0-86,-2 0-123,2 4-214</inkml:trace>
  <inkml:trace contextRef="#ctx0" brushRef="#br0" timeOffset="203492.4533">4997 16473 821,'0'0'119,"0"0"-107,0 0-3,0 0 5,78-134-3,-49 83-1,-5 3-1,-4-1 7,-1 3 25,-9 11 4,-10 3-16,0 10 5,0 10-16,0 2-10,-6 10 1,-10 0-9,1 0-14,-3 10-12,0 12-7,9-4 17,4 4 12,5-4-3,0 0-7,14-4 4,17 2 4,9-2 4,2-4 4,6-2-2,-4-1 0,-4 0 3,-6 5 0,-16 2 10,-5 0 5,-13 4 5,0 8-3,-13 6 2,-12 3-14,-4 0-8,0-6-1,2-3-97,-3-8-68,2-10-115</inkml:trace>
  <inkml:trace contextRef="#ctx0" brushRef="#br0" timeOffset="203738.3088">4779 15695 1239,'0'0'12,"0"0"-10,0 0-2,0 0-26,0 0-76,0 0-18,24 68-122,-9-38-55</inkml:trace>
  <inkml:trace contextRef="#ctx0" brushRef="#br0" timeOffset="203873.694">5394 15651 1235,'0'0'19,"0"0"-19,0 0-2,0 0 0,-16 110-103,16-78-171,0-9-270</inkml:trace>
  <inkml:trace contextRef="#ctx0" brushRef="#br0" timeOffset="204781.6474">6907 16744 627,'0'0'144,"0"0"-110,0 0 108,0 0-29,0 0-31,0 0-31,-6-21-23,-4 34-14,2 13-8,-3 10-5,4 3 10,7 12-3,0-7-4,0 0 0,15-12-4,8-6 1,2-8-1,5-12 1,4-6-1,2 0 0,1-18 0,-5-10-10,-3-4 8,-13-7-5,-8 8 7,-8-10 2,0 6 1,-11-5 9,-20 4 4,-5 4 1,-2 10-2,1 9-10,3 9-1,3 4-3,4 0-1,9 0-6,5 12-4,13 3-63,0-6-141,13 4-37,17-9-157</inkml:trace>
  <inkml:trace contextRef="#ctx0" brushRef="#br0" timeOffset="205044.2591">7645 16798 937,'0'0'137,"0"0"-132,0 0 5,116-4 81,-66-14-59,3 4-10,-7-3-15,-10 8-7,-11-1-9,-13 5-103,-12 5-188,0 0-239</inkml:trace>
  <inkml:trace contextRef="#ctx0" brushRef="#br0" timeOffset="205243.9272">7694 17093 1053,'0'0'166,"0"0"-160,0 0-3,131-59 32,-73 33-13,-6 5-22,-6 7-2,-11-1-54,-14 7-105,-9-1-85,-12 0-124</inkml:trace>
  <inkml:trace contextRef="#ctx0" brushRef="#br0" timeOffset="209693.4533">8773 16633 707,'0'0'157,"0"0"-147,0 0-10,0 0 61,0 0-18,0 0-16,0 0 0,-7-4 29,-1 2-5,-5-1 1,-6 3-24,-3 0-13,-5 0-3,-2 0-6,-2 21-1,0 7 1,4 4 0,7 3 2,4 4-3,12 4 1,4-5-4,0 2 1,27-8-3,4-6 0,11-8 4,7-12 13,3-6 9,6 0 1,-3-14 4,3-18-10,-2-2 1,-9 1-6,-11 8-11,-16 11-3,-11 4-2,-5 10-7,-4 0-46,0 0-57,-11 0-222</inkml:trace>
  <inkml:trace contextRef="#ctx0" brushRef="#br0" timeOffset="210345.567">6370 16441 632,'0'0'230,"0"0"-166,0 0-51,0 0 37,0 0-12,4 125 2,10-40 7,-1 8-6,5 11-10,-5-6 8,1-13-16,-3-10-6,-5-16-3,0-12-6,-6-6 0,0-13-7,2-7-2,-2-7 1,2-5-52,0-9-62,2 0-95,-1-23 3,-3-16-204</inkml:trace>
  <inkml:trace contextRef="#ctx0" brushRef="#br0" timeOffset="211680.3273">6330 16409 466,'0'0'283,"0"0"-247,0 0 21,0 0 92,-20-102-51,20 102-51,0 0-29,2 0-7,29 0-7,18 0 20,16 0 18,13 0-12,16 0-7,8 0-6,12-9 0,2-5-6,9-4-3,4 1-1,0-2-5,3 0 0,-5 2-2,0 2 1,-3 8-1,-1 3 0,-3 1 0,-1 3 0,-3-5 1,4 1 0,-2 2 1,-1 2-1,-5 0-1,-2 0 1,-4 0-1,-5 0 0,-15 0 0,-13 0-1,-15 0 2,-16 0-1,-10 0 1,-4 0-1,-8 0 1,-1 0-1,-2 0 1,-1 0-1,3-2 0,3 0 3,4-6-2,-2-1 2,-2 0-1,-6-2-1,-4 8 0,-4-5 1,-6 8 2,1 0 2,-3 0 1,0 0 3,0 0-4,0 0-2,0 4-3,0 18 0,0 10 7,0 8 1,4 10-3,-1 7-4,5 1 3,1 0-1,0 4-2,0-4 1,1 4-2,-2-4 3,-2-3 1,1 6-3,-3-3 1,0-3 0,2-6-1,-5-3 2,2-11-3,-1-5-1,-2-8 1,0-3 0,0-6 1,0-4-2,0-4 0,0-1 0,0 0 2,-12 1-1,-5 0 3,-3-1-2,-3 5-1,-3-6 2,-3 4-3,-2-3 1,2 4-1,-4 2 1,-6 2-1,-1 2 1,-5 8-1,-8 0 0,-5 2 3,-15 1 1,-5-2 6,-5 0-1,2-9 1,8-2-2,4-7-2,2 3-4,4-1-2,4 0 3,-1 1-2,0-8 0,1 6 1,4-1-1,-1-5 0,2 0 2,-4 0-4,-1 0 4,-1 0-2,1 0 1,-1 0-2,-3 0 1,1 0-2,-1 0 2,3 0 0,4 0 0,4 0-1,0 3 0,5 1 1,-1 2-2,4-2 2,-4 0 0,-6-4 0,5 0-1,3 0 0,8 0-2,1 0 2,4 0 0,2 0-1,-2 0 1,-1 0-1,3-4 1,-3 4 0,-1 0 0,0 0-1,-2-4 0,2 3 1,-1-4 3,9 1-2,3 1-1,9 3 0,6 0-1,5 0-2,4-5 3,0 3-4,0 2 1,0 0-1,0 0 1,0 0 3,0 0-4,0 0-5,0 0 1,0 0-11,0 0-16,0-7-19,21-20-36,17-16-151,9-26-334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9:04:07.9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2293 944 391,'0'0'268,"0"0"-115,0 0 5,0 0-27,0 0-42,0 0-20,0 0-31,0 0-8,-20-58-15,20 58-8,0 0-7,0 0-5,0 0-52,0 14-114,-4 12-161,-1 10-210</inkml:trace>
  <inkml:trace contextRef="#ctx0" brushRef="#br0" timeOffset="231.6057">2123 1412 725,'0'0'140,"0"0"-43,0 0 73,0 0-82,0 0-38,0 0-18,-35-14-13,32 14-18,3-3 3,0 3-3,0 0-1,0 0-13,0 0-47,3 0-99,17 0-84,11 0 0,5 0-71</inkml:trace>
  <inkml:trace contextRef="#ctx0" brushRef="#br0" timeOffset="410.5709">2625 1438 940,'0'0'91,"0"0"-15,0 0 25,0 0-71,0 0-22,0 0-8,-16-19-20,16 14-163,18-14-252</inkml:trace>
  <inkml:trace contextRef="#ctx0" brushRef="#br0" timeOffset="712.025">4005 896 926,'0'0'121,"0"0"-95,0 0 31,0 0-36,0 0-16,-24 112 3,18-56-1,6-1-4,0-7-2,0-4-1,0-3-59,0 0-119,0-11-104,0-8-220</inkml:trace>
  <inkml:trace contextRef="#ctx0" brushRef="#br0" timeOffset="1086.7929">3314 1618 681,'0'0'19,"0"0"65,0 0 65,0 0-80,0 0-36,0 0-21,-83 50-8,142-40 28,36-6 45,34-4-2,32 0-29,33 0-16,29 0-11,26 0-8,21-6-4,9 1 0,0-7 12,-12-9-7,-21 1 9,-30-4-11,-36 2 2,-36 2-4,-34 2 0,-37 7 0,-28 2-7,-24 3 1,-21 2 2,0-3-4,-58 7-18,-45 0-52,-53 26-116,-50 25-200</inkml:trace>
  <inkml:trace contextRef="#ctx0" brushRef="#br0" timeOffset="1580.8426">2937 3021 755,'0'0'133,"0"0"-55,0 0 4,0 0-33,101-123-7,-66 67-7,-3 1-17,-8 1-4,-9 1-3,-8 12 2,-7 8-10,0 15 3,-4 8-6,-19 10-3,1 0 2,0 10-2,-1 15-3,10 3 0,11 4-11,2 1 1,2 1 3,30-3 9,7-3 4,9-4 3,-6-2-3,-7 1 1,-8-2-1,-13 2 2,-12 3-2,-2 3 1,-7 0 6,-19-2-5,-1-4-2,6-12-73,11-11-72,8 0-29,2-27-197</inkml:trace>
  <inkml:trace contextRef="#ctx0" brushRef="#br0" timeOffset="1800.3221">3639 2402 840,'0'0'134,"0"0"-62,0 0 2,0 0-27,-127 157 14,94-77-16,8-2-16,12-6-8,13-14-3,0-7-8,0-10-6,25-5-4,6-4 0,9-4-27,4-1-107,-3-8-183,-8-4-302</inkml:trace>
  <inkml:trace contextRef="#ctx0" brushRef="#br0" timeOffset="2142.8063">3905 3072 969,'0'0'72,"0"0"-20,21-134 21,13 69-54,6 1 33,1 4-35,-10 12-13,-14 11-3,-12 16 2,-5 7-2,-9 9-1,-22 5-13,-7 7-15,-3 19 5,8 4 7,6 4 6,14 0 5,13-2 1,0-2-4,23-5 2,18-8-7,16-7 7,-1-2 6,0-2 1,-17 2-1,-14 6-1,-17 7-10,-8 4 11,-12 5 0,-27 5 0,-5-3-32,4-4-97,4-8-21,7-12-78,5-8-198</inkml:trace>
  <inkml:trace contextRef="#ctx0" brushRef="#br0" timeOffset="2751.3665">4339 2153 757,'0'0'103,"0"0"-88,0 0 1,0 0-16,0 0 11,0 0 6,-32 67-9,15-53-7,-1-4 4,1-2 1,-1-4 2,-1-4-7,7 0 9,1 0-2,5-14 0,6-2-7,0-4-1,0-1 0,18 3-1,5 1 5,2 2-4,-1 6 1,3 2 0,-3 7 0,3 0 4,-4 14-4,-4 10 1,-3 7-1,-7 3-1,-6 0 4,-3 2 3,0-2-5,-1-2 1,-18 2 1,-8 2 0,-2-4-4,-3-2 3,6-4-2,3-14-1,8-6 2,7-6 4,4 0 2,4 0 1,0-9-9,10 0-8,11 7 7,6 2 1,7 0 0,6 0 8,4 0 4,4 0 17,-2 0 21,-1-1 5,-12-14-15,-6 1 2,-12-3-11,-6-2-17,-4-1-3,-5-2-4,0 2-3,0 8-4,0 4-21,0 8-50,0 0-154,7 4-273</inkml:trace>
  <inkml:trace contextRef="#ctx0" brushRef="#br0" timeOffset="2962.7801">4897 2609 1071,'0'0'9,"0"0"8,0 0 17,-12 104 9,12-60-14,0 0-20,0-3-5,0-2 4,2-8-8,-2-2-2,0 2-75,0-4-112,-8-6-74,-12-7-107</inkml:trace>
  <inkml:trace contextRef="#ctx0" brushRef="#br0" timeOffset="3418.8424">4636 2972 804,'0'0'107,"0"0"-90,0 0-14,138-117 3,-67 79-6,2 2-119,-1 7-99,-14 8-31,-16 7 147,-13 6 102,-10 8 32,-11 0 116,-4 0 3,1 16-15,-3 9-2,1 9-23,-3-3-40,4 1-13,-1-2-27,-3-7-6,0-4-9,0-7-12,0-5 0,4-7 0,0 0 2,3 0 3,7-3 19,7-11 8,0-2-21,2 2-10,3 6 2,-2 4-4,3 4 0,-5 0 3,-1 0 1,-8 4-2,-6 8 4,-1 0-4,-6 7 6,0 1-5,-7 6 2,-15 1-2,-5-1-5,1 1-1,-3-3-13,0-6-40,-5 1-50,-3-10-122,-4-9-197</inkml:trace>
  <inkml:trace contextRef="#ctx0" brushRef="#br0" timeOffset="3554.6841">5135 2725 881,'0'0'64,"0"0"-20,130-137-8,-72 100-36,-8 9-83,-11 3-303</inkml:trace>
  <inkml:trace contextRef="#ctx0" brushRef="#br0" timeOffset="3792.6641">5566 2435 896,'0'0'98,"0"0"-62,129 41 43,-63-4-12,1 6 1,-4 15-26,-11 13-19,-16 11-6,-19 6-2,-17 3 11,-3-5-18,-30-10 16,-3-6 1,-2-16-12,0-11-4,7-12-2,2-13-7,7-11-24,9-7-54,6-3-97,7-41-88</inkml:trace>
  <inkml:trace contextRef="#ctx0" brushRef="#br0" timeOffset="4132.3163">6907 1463 328,'0'0'769,"0"0"-715,0 0-11,0 0 1,123-22 6,-75 8-27,0 3-19,-6 2-4,-8 5-35,-13 3-82,-13 1-167,-8 0-191</inkml:trace>
  <inkml:trace contextRef="#ctx0" brushRef="#br0" timeOffset="4318.9502">6980 1717 825,'0'0'126,"0"0"-35,0 0 61,133 5-58,-75-13-40,0-10-28,-12 2-13,-15 4-13,-13 3-7,-11 2-40,-7 1-82,-4-1-275</inkml:trace>
  <inkml:trace contextRef="#ctx0" brushRef="#br0" timeOffset="8129.9964">9079 1085 213,'0'0'104,"0"0"-18,0 0-7,0 0 11,0 0-23,0 0-7,0 0-20,0-30-1,0 30-3,0 0-3,0 0-2,0 0 1,0 0 3,0 0-3,0 0-11,0-3-4,0 3-6,0 0-4,0 0-2,0 0-3,0 0 1,0 0-3,0 0 2,0 0-1,0 0 0,0 0 2,0 0-2,0 0 1,0 0-1,0 0-2,0 0 2,0 0-2,0 0 1,0 0 0,0 0 0,0 0-1,0 0-1,0 0-16,0 0-74,-5 0-101,-4 0-35</inkml:trace>
  <inkml:trace contextRef="#ctx0" brushRef="#br0" timeOffset="8730.7681">9154 988 362,'0'0'92,"0"0"2,0 0 23,0 0-17,0 0-19,0 0-6,-18-26-4,14 26-21,-3 12-25,1 22-19,3 6 5,-1 7 9,2-3 4,2-6-7,0 0-5,0-6-5,0-4-2,0-4-2,0-6-3,0-4-26,9-6-100,2-8-144,2 0-115</inkml:trace>
  <inkml:trace contextRef="#ctx0" brushRef="#br0" timeOffset="9014.0682">9420 1113 364,'0'0'416,"0"0"-360,0 0-15,0 0 6,0 0 14,-16 104 4,-2-50-19,-2 6-3,-5 0 4,3 0-16,-2-2-3,-1-5-10,3-2-7,0-5 0,8-5-8,0-10-1,6-7-2,6-6 0,-1-9-33,3 0-78,0-9-123,17 0-49,7-25-166</inkml:trace>
  <inkml:trace contextRef="#ctx0" brushRef="#br0" timeOffset="9350.0946">9455 1528 814,'0'0'39,"0"0"-31,0 0 29,0 0-13,0 122 0,0-99-3,0-4-10,7-5-6,5-3 1,0-6 2,10-3 2,4-2-1,7 0-4,3 0 2,-1-12 0,-5 6-2,2 2-3,-7 4 3,-8 0 3,-5 0-1,-5 6-2,-7 15 10,0 6 12,-9 4 8,-18 3 1,-2 0-22,1-8-2,5-2-7,0-6-5,4-6 0,-2-5-38,1-5-105,0-2-83,0-3-260</inkml:trace>
  <inkml:trace contextRef="#ctx0" brushRef="#br0" timeOffset="9562.7128">9466 1453 950,'0'0'47,"0"0"-17,0 0 12,192-76 7,-101 55-15,1 2-18,-12 1-10,-16 4-6,-19 7 0,-25 0-44,-15 7-62,-5 0-147,-33 19-62,-23 8-127</inkml:trace>
  <inkml:trace contextRef="#ctx0" brushRef="#br0" timeOffset="9913.3385">8646 2184 708,'0'0'21,"0"0"3,0 0 112,214 22-10,-74-22-39,16 0-23,15-15-17,7 0-10,-7-4-13,-4 1 4,-25 0-3,-23-2-10,-33 6 3,-26 2-8,-24 2-2,-22 5-6,-9 2 0,-5 3 1,0 0-3,0 0-6,-11 0-39,-14 0-65,-8 3-130,-8 10-101</inkml:trace>
  <inkml:trace contextRef="#ctx0" brushRef="#br0" timeOffset="10380.8892">9357 3171 913,'0'0'188,"0"0"-164,0 0 8,0 0 30,0 0-31,127-146-23,-87 95-5,-7-2 0,-12 5-2,-13 10 2,-8 6 1,0 13-3,-15 6-1,-12 9-5,-2 4-13,0 0-6,5 4 1,6 12-7,13 4 5,5 0-2,8 0-6,27 1 24,14-4 5,6 1 4,4-2 3,-6 0-3,-13-2 13,-11 2 11,-15 3-12,-12 1 8,-2 4-6,-16 3 22,-23 5-17,-4-3-2,-8-1-12,6-6-2,9-3-3,9-4 0,12-7-14,11-8-111,4 0-159</inkml:trace>
  <inkml:trace contextRef="#ctx0" brushRef="#br0" timeOffset="10941.7736">11109 1460 732,'0'0'177,"0"0"-140,0 0-6,0 0 33,0 138 1,0-77-24,0-3-4,3-5-11,-1-7-10,-2-2-11,0-3-2,0-7 0,0-4-3,0-7-37,0-9-95,0-7-96,-9-7-171</inkml:trace>
  <inkml:trace contextRef="#ctx0" brushRef="#br0" timeOffset="11174.1133">10864 1773 771,'0'0'146,"0"0"-131,0 0 40,179-33 25,-98 17-17,5-3-15,-9-1-5,-12 6-16,-18-1-5,-22 7-14,-14 2-3,-11 3-5,-5 2-16,-26-1-165,-11-4-285</inkml:trace>
  <inkml:trace contextRef="#ctx0" brushRef="#br0" timeOffset="18232.5478">12433 1462 730,'0'0'185,"0"0"-115,0 0 16,0 0 0,0 0-58,0 0-1,143-60-13,-89 43-9,-10 5-5,-13 2-1,-6 5-55,-12 1-85,-1-3-128,-7-1-88</inkml:trace>
  <inkml:trace contextRef="#ctx0" brushRef="#br0" timeOffset="18417.9553">12899 1143 874,'0'0'118,"0"0"-64,0 0-33,0 0-7,0 0 8,0 116 3,0-74-10,0 2-15,0-1 2,0-5-2,0-4-60,0-5-129,0-12-137</inkml:trace>
  <inkml:trace contextRef="#ctx0" brushRef="#br0" timeOffset="18665.9993">13212 1335 973,'0'0'149,"0"0"-121,0 0-13,0 0 47,-63 145-30,52-90-2,2 6-7,-2-7-15,4 1 1,-4-9-8,2-5 2,-1 0-3,4-11-13,2-4-51,4-12-118,0-14-74,6 0-54,18-22-198</inkml:trace>
  <inkml:trace contextRef="#ctx0" brushRef="#br0" timeOffset="18980.7064">13249 1700 394,'0'0'291,"0"0"-163,0 0 11,0 0-83,0 0-38,0 0-11,11 36 29,-9-14-22,4-3-3,2-5-8,1-3 0,7 0-2,3-8 4,6-3-4,6 0 6,7 0 0,-2 0-6,-4 0 7,-7 0-3,-6 0 12,-9 0 3,-2 12 6,-8 11 18,0 10-8,-2 8 2,-19 3-14,1 0-12,-3-11-3,4-2-7,-1-7-1,4-7 0,0-8-1,2-3-19,1-6-40,-4 0-63,-4 0-154,4-14-236</inkml:trace>
  <inkml:trace contextRef="#ctx0" brushRef="#br0" timeOffset="19124.7549">13272 1627 935,'0'0'48,"0"0"-26,0 0 10,164-118-25,-103 93-7,-8 1-83,-17 3-235</inkml:trace>
  <inkml:trace contextRef="#ctx0" brushRef="#br0" timeOffset="19361.9034">13706 1241 994,'0'0'62,"0"0"-42,0 0 33,158 80 9,-95-24 8,-5 13-24,-11 8-4,-20 6-7,-23 9-22,-4 11 0,-33-1-11,-23-8 6,-4-14-8,-5-22-6,1-17-22,-2-18-33,-5-10-69,-3-13-173,-10-4-257</inkml:trace>
  <inkml:trace contextRef="#ctx0" brushRef="#br0" timeOffset="19730.4311">12585 962 697,'0'0'186,"0"0"-59,0 0-32,-150 39-23,95 16-34,4 25 7,4 19-11,7 15 5,9 9 7,8 1-10,12-3 0,11-10-14,0-12-11,31-15-4,14-18-3,6-16-1,4-10-3,4-8-5,1-5-50,-5-11-73,-7-14-386</inkml:trace>
  <inkml:trace contextRef="#ctx0" brushRef="#br0" timeOffset="20611.9781">14395 1618 29,'0'0'927,"0"0"-861,0 0 7,0 0 2,0 0-49,62-134 6,-30 96-23,-4-1-2,-8 5-1,-4 0-2,-9 8-1,-7 11 1,0 2-1,-4 12-3,-19 1-4,-6 0-9,0 1-4,10 17-8,5 4 0,14 0-9,0 4 7,14 4 15,19 1 8,9-3 3,5 4 1,-5-5 1,-5 2 5,-12 1 11,-9-4-1,-11 0 9,-5 1-5,-12 2 17,-22 2-8,-3-2-13,-1-2-12,9-4-2,7-5-2,8-8-25,14-8-155,0-2-256</inkml:trace>
  <inkml:trace contextRef="#ctx0" brushRef="#br0" timeOffset="21050.5363">15374 1325 1066,'0'0'109,"0"0"-65,0 0 9,0 0-38,0 0-2,-25 137 1,25-79-2,0-4-3,0-6 4,0-8-4,0-6-6,0-4-2,0-1-1,0-6 0,0 0-30,0-5-62,0-9-155,-2-4-138</inkml:trace>
  <inkml:trace contextRef="#ctx0" brushRef="#br0" timeOffset="21230.7284">15077 1724 853,'0'0'66,"0"0"-22,0 0 9,0 0-50,152-108 9,-88 82-12,3 2-6,-2-3-107,-10-1-53,-10 6-164</inkml:trace>
  <inkml:trace contextRef="#ctx0" brushRef="#br0" timeOffset="21580.9205">15844 1385 980,'0'0'59,"0"0"-33,0 0-10,0 0-12,0 0 10,-13 141 3,10-95-8,3-5-8,0-10 4,0-9-2,4-6-1,17-6 2,8-10 3,7 0-5,4-10 9,2-20-2,-4-6 6,-5-4 4,-12-10 10,-13-2 11,-8 1 7,0 5-7,-27 11-10,-13 12 8,-10 14-20,-1 9-18,1 0 0,9 13-1,12 8-11,19-2-82,7-5-175,3-10-493</inkml:trace>
  <inkml:trace contextRef="#ctx0" brushRef="#br0" timeOffset="22098.7077">12353 2513 812,'0'0'28,"0"0"-23,0 0 85,217-11 31,-73 7-35,53 0-45,46 0-11,39-4-3,32 0 3,21 1-13,17-4-4,12-3 2,10-4-1,-15 0-6,-13 0 8,-36 2 5,-38 2 5,-41 0-8,-46 0 3,-47 1 2,-47 3-5,-36 3-6,-31 0-8,-15 3-4,-9 0-6,-9 4-60,-47 0-107,-41 0-401</inkml:trace>
  <inkml:trace contextRef="#ctx0" brushRef="#br0" timeOffset="22697.8952">13552 3580 336,'0'0'313,"0"0"-273,0 0-4,0 0 69,0 0 4,0 0-19,69-71-47,-38 29-15,3-7-10,-1 3 11,-6 0-11,-7 11-16,-12 10 9,-5 9-9,-3 10-1,0 2-1,-13 4-10,-7 0-6,-3 6-18,4 12-5,7 0 2,10 5 6,2 0-4,6 4 5,24 2 19,8 5 6,0 4 3,-5-1 2,-6-5 4,-9-2 3,-11-2 11,-7-4 3,0 0-5,-2 0 7,-21-2-10,-3-1-7,3-7-6,1-6-36,4-8-61,7 0-61,1-31-225</inkml:trace>
  <inkml:trace contextRef="#ctx0" brushRef="#br0" timeOffset="23366.4125">14099 2791 756,'0'0'30,"0"0"-29,0 0 13,0 0-5,0 0-8,0 0 0,-85 60 0,70-54 4,1-4-2,3-2 1,1 0-1,6 0-1,2 0 4,2-10-6,0-4-19,0 0-4,14-2 12,3 4 11,-1-2 3,1 2-2,-1 4 6,0 1 2,-3 7 2,0 0-5,1 0 3,-1 7-2,1 9 2,-3 2-2,-2 6-2,-5 1 2,-1 1 2,-3-1-3,0 1 5,0 1-1,-13 1 1,-3-3-4,-4 1-3,-4-3 0,3-4-3,-1-2-1,2-9-5,1-2-17,4-6 12,9 0-1,-2 0 4,8 0 7,0-6-1,0-2-1,8 2 2,11 2 17,2 4-3,2 0-7,3 0 3,1 13-2,-1-2 5,3-3 17,2-4 26,0-4 13,-2 0-1,-4 0-3,-3-12-11,-1-10-15,-7-4-23,-2 6-13,-5-1 3,2 11-6,-5 5-4,8 3-50,-1 2-117,6 0-123,3 0-121</inkml:trace>
  <inkml:trace contextRef="#ctx0" brushRef="#br0" timeOffset="23575.9298">14647 3188 920,'0'0'70,"0"0"-45,0 0 36,-33 125-4,33-88-28,0 5-7,0-4-20,0-1 2,0 1-3,0-9-1,0 0-41,0-7-69,0-6-120,-11-5-148</inkml:trace>
  <inkml:trace contextRef="#ctx0" brushRef="#br0" timeOffset="23758.4715">14437 3441 396,'0'0'566,"0"0"-566,0 0-2,143-89 1,-80 63-18,-8 1-192,-8 2-283</inkml:trace>
  <inkml:trace contextRef="#ctx0" brushRef="#br0" timeOffset="24091.8689">14939 3224 547,'0'0'240,"0"0"-168,0 0 62,0 0-79,5 114-2,-3-88-21,1-6-20,2-6-7,-2-5-5,-1-6 1,4 0 2,4-3-3,4 0 3,9 0 4,4-8-1,7-2-6,-1 4 2,3 4-2,-1 2 0,-4 0-2,-4 2 2,-7 12 0,-7 6 1,-7 6-1,-6 4 4,0 5 25,-6 4 2,-15-9-9,-6-4-7,-3-6 2,4-4-15,-1-2-2,2-6 0,3-5-16,0-3-30,0 0-110,-1-17-162</inkml:trace>
  <inkml:trace contextRef="#ctx0" brushRef="#br0" timeOffset="24311.821">14965 3166 956,'0'0'96,"0"0"-81,161-41 54,-73 22 17,5-3-48,1-2-9,-12 2-20,-17 4-9,-23 4-2,-22 5-32,-20 1-74,0 7-101,-41-6-378</inkml:trace>
  <inkml:trace contextRef="#ctx0" brushRef="#br0" timeOffset="25669.9808">7275 5119 966,'0'0'48,"0"0"-42,0 0 4,0 0-6,120-6 13,-57-10-11,-3 0-6,-8 2-11,-15 4-170,-16 6-116</inkml:trace>
  <inkml:trace contextRef="#ctx0" brushRef="#br0" timeOffset="25831.9953">7380 5382 911,'0'0'78,"0"0"-77,0 0 0,0 0 4,169-36-5,-90 7-29,-7-4-372</inkml:trace>
  <inkml:trace contextRef="#ctx0" brushRef="#br0" timeOffset="26239.5252">9139 4850 941,'0'0'54,"0"0"-15,0 0-4,0 0 3,0 0 0,-20 135-20,20-91-11,2-2-5,3 0-2,-1-2-19,0-2-83,-4 0-95,0-6-85,-8-5-164</inkml:trace>
  <inkml:trace contextRef="#ctx0" brushRef="#br0" timeOffset="26530.4129">8619 5548 831,'0'0'59,"0"0"-48,0 0 17,0 0 32,178 2 13,-43-2-29,16-9-28,18-7-8,6-5 2,1-4 11,-11-4 8,-12 0-8,-15 3-4,-21 6-4,-26 5-2,-27 3-4,-26 6-5,-25 4-2,-13 2 0,0 0-19,-38 0-28,-20 20-110,-18 6-112,-10 9-33</inkml:trace>
  <inkml:trace contextRef="#ctx0" brushRef="#br0" timeOffset="26964.7857">8706 6236 883,'0'0'95,"0"0"-90,0 0 26,0 0 3,-2 117-7,8-98 1,-1-9-13,-2-3-5,-3-5 1,0-2 4,6 0 12,4 0-5,9-17-3,3-1-17,2 3 4,6 2-6,-1 7 0,4 6-1,-2 0 0,-2 0 1,-2 8 0,-9 7 0,-9 7 1,-5 3 2,-4-1 2,0 7 2,-9-2 3,-11-2-7,1-3-3,-2-2 2,3-6-5,1-3-24,-4-2-63,-3-10-59,-3-1-86,-1-3-206</inkml:trace>
  <inkml:trace contextRef="#ctx0" brushRef="#br0" timeOffset="27124.2862">8706 6229 788,'0'0'51,"0"0"-26,114-107 58,-54 69-44,9 6-17,-7 5-17,-8 9-5,-7 8-119,-13 5-75,-5 3-169</inkml:trace>
  <inkml:trace contextRef="#ctx0" brushRef="#br0" timeOffset="27551.035">9384 6302 681,'0'0'231,"0"0"-174,0 0-1,0 0 12,0 0 0,0 0-37,98-99-19,-73 58 0,-8-1-8,-5 1 4,-12 10-2,0 3-3,0 10-1,-23 6-1,-4 7-1,-4 5 0,2 0-14,5 14 2,11 7 0,13-2-16,0 2-7,8-6 8,26 0-1,9-4 20,9-2 8,8 1 2,-1 2-1,-6 4 4,-11 7 15,-14 4-3,-9 4-3,-17 4 2,-2 5 6,-4 1 8,-23-2-1,-3 0-18,2-9 2,2-7-10,-1-2-2,7-7 0,4-2-1,5-8-40,9-4-120,2 0-138</inkml:trace>
  <inkml:trace contextRef="#ctx0" brushRef="#br0" timeOffset="28227.3714">11152 5125 554,'0'0'117,"0"0"-19,0 0 64,0 0-88,0 0-34,0 0 3,0 0 35,104 0-25,-46-4-22,0-10-8,-5-1-2,-8 6-13,-6 5-8,-8 4-10,2 0-85,0 0-163,-6 0-306</inkml:trace>
  <inkml:trace contextRef="#ctx0" brushRef="#br0" timeOffset="29032.7168">12585 4868 531,'0'0'133,"0"0"-55,0 0 58,0 0-27,0 0-53,0 0-31,0 3-19,0 30 6,4 10 22,3-2-2,-3 2-10,1-1-6,0 0-10,-1 0 1,-2-1-5,-2-8 0,0-7-2,0-5-36,2-8-91,-1 1-97,-1-5-117</inkml:trace>
  <inkml:trace contextRef="#ctx0" brushRef="#br0" timeOffset="30381.9059">12315 5499 524,'0'0'76,"0"0"-7,0 0 23,0 0-55,0 0-21,0 0 40,87 26 21,-18-19-20,14-7-13,10 0 24,5 0-20,-4-18-20,-12-2-3,-7 0-6,-18 2-9,-18 8-8,-15 2 0,-18 8-2,-6 0-42,-21 12-52,-22 17-45,-11 6-73,-6 1-71,4-2-33</inkml:trace>
  <inkml:trace contextRef="#ctx0" brushRef="#br0" timeOffset="30760.5782">12585 5947 694,'0'0'60,"0"0"-6,-11 117 35,11-75-33,0-3-1,4-10-20,5-7-17,-5-8-3,3-8-10,-2 0 5,-5-6 0,4 0 8,3 0 28,4-12 3,9-7-37,7-1-12,1 6 1,4 2-3,2 7 2,0 3-3,0 2 2,-5 0 1,-4 7 4,-7 7-2,-9 5 4,-7 3-2,-2 4 11,0 0-1,-18 2 4,-8-4-10,-1-4-2,-2-2-3,7-6 3,-1-1-6,0-6-7,8-3-23,-5-2-38,1 0-91,0 0-95,3-16-182</inkml:trace>
  <inkml:trace contextRef="#ctx0" brushRef="#br0" timeOffset="30972.2717">12594 5995 519,'0'0'312,"0"0"-291,0 0 8,0 0 36,0 0-30,130-54-9,-74 38-11,4-4-9,-8 1 5,-9 0-9,-9 6-2,-15-4-78,-3 5-135,-7-4-168</inkml:trace>
  <inkml:trace contextRef="#ctx0" brushRef="#br0" timeOffset="31301.5816">13628 5370 856,'0'0'83,"0"0"-3,0 0 20,0 0-72,0 0 0,0 0-15,2-24-11,-2 24-2,0 0-13,0 0-118,0-4-311</inkml:trace>
  <inkml:trace contextRef="#ctx0" brushRef="#br0" timeOffset="32282.1982">15025 5041 750,'0'0'144,"0"0"-53,0 0-2,0 0-50,0 0-14,0 0-3,133-128-11,-101 94-5,-2-4 4,-7-1 2,-11 7-4,-9 5-4,-3 13 2,0 2-1,-21 9-5,-8 3-8,-4 0-4,2 16-10,7 4-1,10 5-6,12 0-1,2 6-8,13-4 22,23-1 7,8 1 4,4 1 5,-4-2 0,-7 0 2,-5 0 18,-14-2 7,-14 4-7,-4 2-2,-2 7 8,-27-2-4,-4-3-12,-1-2-5,5-9-5,5-4-25,5-2-97,6-1-87,0-9-114</inkml:trace>
  <inkml:trace contextRef="#ctx0" brushRef="#br0" timeOffset="32614.4958">14653 5500 689,'0'0'165,"0"0"-148,0 0 13,172 37 61,-55-36-24,20-1-33,14 0-8,9-6-2,6-12 13,-3-8 3,-4 2-16,-13 2 6,-14 1-12,-23 4 2,-26 1-11,-34 6 6,-25 4-7,-17 6-3,-7 0-5,-7 0 0,-37 0-15,-29 11-77,-24 15-125,-16 9-54,-10 5-189</inkml:trace>
  <inkml:trace contextRef="#ctx0" brushRef="#br0" timeOffset="33064.4549">14808 6507 54,'0'0'963,"0"0"-928,0 0-3,0 0-9,0 0-13,78-144 2,-45 95-6,-3-1-2,-4 6 1,-13 6-2,-7 6-1,-6 10-2,0 5-1,0 10-4,-5 4-8,-7 3-30,-4 0 10,3 10-12,7 12-8,6 7 19,0 0 25,15 0-4,20 0 13,4-3 1,-2-3-1,-1-1 28,-7-1 4,-7-2 3,-6 3-12,-10 0-8,-6 6-3,0-3 17,-13 1-9,-14-4-12,-2-4-5,0-7-3,2-4-1,8-3-29,1-4-75,5-2-28,0-21-111,7-12-135</inkml:trace>
  <inkml:trace contextRef="#ctx0" brushRef="#br0" timeOffset="33730.9594">15297 5835 749,'0'0'76,"0"0"-70,0 0-4,0 0-1,0 0 3,0 0 0,4 36 0,-16-24 2,-1-2 11,-5-3-6,3 0-2,2-5-2,3-2-4,0 0 9,6-2-1,2-10-11,2-2 0,0-2-20,0 0 16,12 2 2,2 0-2,5 4 4,4 0 0,-5 2 4,8 4 1,-6 4 3,-3 0 0,2 0 0,-7 7-4,0 8-1,-1 7 4,-8-1 6,3 4-1,-6 1 5,0 3-3,0-2 0,-7 4-1,-13-2-11,-4 0 1,-1-4 0,-1-4-3,2-7-5,10-4-7,2-8 4,6-2 8,3 0 5,3-6-5,0-4-17,5 1 15,13 6 0,7 3-2,1 0 4,5 0 1,5 0 7,-1 3 3,8-3 16,0 0 5,-6 0 19,-1 0-3,-11-5-3,-9-8 0,-3 0-13,-7-5-6,-5-5-7,-1 2-15,0 2-3,0 8-1,0 4-17,0 6-56,0 1-101,0 0-129,3 0-211</inkml:trace>
  <inkml:trace contextRef="#ctx0" brushRef="#br0" timeOffset="33942.4856">15851 6157 830,'0'0'251,"0"0"-237,0 0 2,0 0 29,-2 118-27,2-84-4,0 2-5,4-7-7,3-4 1,-5-6-3,-2-2-7,0-10-66,0 0-100,0-3-114,-4-4-136</inkml:trace>
  <inkml:trace contextRef="#ctx0" brushRef="#br0" timeOffset="34120.3862">15648 6400 122,'0'0'893,"0"0"-893,0 0-5,0 0 4,167-84-23,-102 52-114,-3 0-95,-11 2-21,-8 8 42</inkml:trace>
  <inkml:trace contextRef="#ctx0" brushRef="#br0" timeOffset="34456.1588">16092 6171 173,'0'0'295,"0"0"-99,0 0-80,0 0 16,0 0-12,0 0-41,8 104-36,-3-75-22,1-5-12,4-2-2,-4-7-4,5-6 0,5-6-3,6-3 8,5 0-5,2 0 1,-2-10-3,2 3 0,2 1-1,2 6-2,-2 0 2,3 0-1,-8 0 0,-1 6 2,-10 6 4,-3 2 0,-12 4 14,0 3 10,0 4 1,-14 1 4,-10 3-12,-5-3-9,0-2-11,2-4 0,7-8-2,3-9-3,-1-3-19,1 0-28,0 0-32,-3-19-126,-3-9-113,-3-7-365</inkml:trace>
  <inkml:trace contextRef="#ctx0" brushRef="#br0" timeOffset="34661.3273">16113 6120 1027,'0'0'72,"123"-58"-64,-22 25 58,8-1 20,2 2-44,-17 4-17,-16 2-10,-25 6-13,-26 8 2,-21 0-4,-6 1-10,-17-1-63,-30 1-140,-19 3-176</inkml:trace>
  <inkml:trace contextRef="#ctx0" brushRef="#br0" timeOffset="36295.0465">2532 8490 641,'0'0'86,"0"0"-27,0 0 35,0 0-48,0 0-25,0 0 26,17 60-13,3-46-18,2-6 1,4-8 2,5 0 7,2-8 10,5-22-16,-3-7-4,-4-4-6,-8-1-2,-8 6-2,-8 2 1,-7 5 1,0 5 3,-2 7-3,-20 4 3,-1 4-8,-4 4 4,-4 5-7,-3 0-2,-1 25-2,-2 9 4,3 9-3,3 12-1,6 6 2,6 6 2,12 2 0,7-7 2,0-13-2,15-8 0,12-12 1,6-9 1,6-8 3,5-11 5,3-1-2,1-6 9,0-16-4,-6 0-11,-9-3 2,-11 4-4,-9-3-26,-5-3-48,-8-3-75,0-4-156,-16-10-139</inkml:trace>
  <inkml:trace contextRef="#ctx0" brushRef="#br0" timeOffset="36527.687">2355 7921 304,'0'0'766,"0"0"-748,0 0 31,0 0-25,0 0-19,0 0 4,129-77-4,-77 61-5,-8 0-20,-5 2-118,-7-2-136,-6-5-131</inkml:trace>
  <inkml:trace contextRef="#ctx0" brushRef="#br0" timeOffset="36730.552">2748 7606 79,'0'0'907,"0"0"-877,0 0-29,0 0 3,0 0 20,8 129 37,0-86-39,-1 1-14,1-3-4,-2-7-1,0-3-3,0-6-55,-2-9-69,3-11-109,-5-5-66</inkml:trace>
  <inkml:trace contextRef="#ctx0" brushRef="#br0" timeOffset="37344.5485">3009 7587 913,'0'0'66,"0"0"-60,0 0 12,0 0-14,0 0-1,0 0-1,-8 10 1,-2-1 9,-1-5-4,1-4-1,4 0-1,-3 0 0,9 0-1,-3 0-5,3 0-11,0-11 6,0-2-26,5-1 8,8-1 23,3 4-2,5 3 2,-2 2 0,4 6 0,-1 0-3,-2 0 0,-2 4 0,-5 13-2,-2 5 4,-2 2 1,-4 5 7,-5 0 8,0 4-3,0-3-1,-3 2-2,-12-2-1,-2-2-1,0-5-4,2-3 0,1-6 2,3-9-3,7 0-1,2-5 3,2 0 3,-2 0-6,2 0 4,0 0-3,0-3-2,0-3 0,0-2 2,12 2 7,9 1-6,1-2 0,5 5 1,1 1 0,5 1 6,-8 0 2,-4 0 3,-4 0-7,-5 5-1,-4 7-4,2 2 0,-6 2-3,1 2-1,-1 3-67,-4-1-74,0 2-176,0 0-161</inkml:trace>
  <inkml:trace contextRef="#ctx0" brushRef="#br0" timeOffset="37713.0582">3398 8032 760,'0'0'48,"0"0"64,46-118-27,-20 69-37,5-8-6,-4 1-12,0 7-11,-14 12-10,-9 11 2,-4 11 1,0 5 2,-13 10-8,-9 0-6,-5 0-16,1 9-12,10 7 10,2 0 13,10 2 4,4-1 1,0 4-7,6-1-2,21-3 9,9 4 0,9-5 2,6 5 1,0-4-1,-4 3 1,-9 3 20,-11-2 12,-17 7-15,-10 1 4,0 5 3,-8 4 1,-19 3-16,-6 2-9,-7-1-3,3-3-70,0-6-128,3-5-159</inkml:trace>
  <inkml:trace contextRef="#ctx0" brushRef="#br0" timeOffset="38162.2072">2259 9196 1022,'0'0'69,"0"0"-60,0 0 13,0 0-21,127 10 25,-3-10 22,29 0-14,21-6 0,15-5-17,10-4-1,17 3 1,2-2-3,-8-3-4,-14 0 1,-29-5 3,-29 3 8,-24 3-1,-30 2 4,-21 7 1,-21-2-3,-17 4-7,-11 2-12,-10 3-1,-4 0-3,2 0-11,-2 0-43,-4 0-60,-45 19-163,-38 4-384</inkml:trace>
  <inkml:trace contextRef="#ctx0" brushRef="#br0" timeOffset="38723.7432">1798 10377 993,'0'0'94,"0"0"-91,0 0 14,0 0 13,113-146-2,-70 81-6,-5 9-14,-12 8-4,-12 12 1,-12 16 1,-2 6 1,0 7-5,-17 7-2,-8 0-10,-4 3-16,0 20 7,6 6-9,17 3 10,6 4 7,0 3-9,33-5 0,10-5 11,6-6 8,2-5 1,-4-4 0,-11 2 2,-11 2 1,-17-1 3,-8 6 9,0 3 0,-8 2-7,-15-3 3,-2-6-11,1-5-18,6-8-75,2-6-59,12 0-98,4-16-251</inkml:trace>
  <inkml:trace contextRef="#ctx0" brushRef="#br0" timeOffset="38966.0832">2669 9767 1067,'0'0'77,"0"0"-75,0 0 45,-99 126-8,87-71-19,4 8-3,5-2-11,3-2 1,0-9-6,3-7 2,16-9-3,6-5-35,-2-9-94,-2-8-156,-5-5-164</inkml:trace>
  <inkml:trace contextRef="#ctx0" brushRef="#br0" timeOffset="39324.6805">2848 10347 92,'0'0'1020,"0"0"-1003,16-125 8,6 63 11,6-2-29,-3 2 3,-2 13-5,-7 14-2,-12 12-3,-4 12 0,0 5 6,0 6-6,-18 0-9,-7 0-10,0 9-1,8 11 10,9 1 0,5 4-6,3 4-5,6 0-6,24 2 8,7-4 17,3-6 2,-1 4 1,-8-6 3,-9 8 4,-11-1 9,-6 2 13,-5 4-12,0 0-2,-15 2-4,-8-7-8,3-2-4,-1-9-44,2-11-65,2-5-60,0-5-111</inkml:trace>
  <inkml:trace contextRef="#ctx0" brushRef="#br0" timeOffset="39855.8043">3281 9569 967,'0'0'64,"0"0"-63,0 0 2,0 0 0,0 0 4,0 0-4,-41 76 1,22-62-3,-2-5 7,3-4-2,1-5-5,-1 0-1,7 0-6,4-12-3,0-6-16,7-1 12,0 0-9,0-1 12,9 1 2,11 5 8,0 3 3,7 2-3,-4 6 3,-2 3-2,0 0 1,-3 0-1,-1 14 0,-6 9 6,-1 6 6,-6 5-5,-4 8 2,0 2-4,0 2 2,-16-6-3,-4-1-3,0-11 3,0-10-5,-2-6 0,4-10-3,3-2-10,3 0 11,8 0 0,4-5 4,0 2-4,0-3 5,8 1-3,15 0 7,3 5 0,2-2 0,1 2-5,-3 0 1,1 0-3,-5 12-34,-4-3-166,2 2-205</inkml:trace>
  <inkml:trace contextRef="#ctx0" brushRef="#br0" timeOffset="40045.772">3682 9978 1010,'0'0'206,"0"0"-194,0 0-6,0 0 16,0 142 0,6-96-12,5-4-7,-1-6-1,-4-7-2,-6-8-22,0-1-76,0-8-159,0-1-112</inkml:trace>
  <inkml:trace contextRef="#ctx0" brushRef="#br0" timeOffset="40510.2751">3534 10307 1107,'0'0'19,"0"0"-16,0 0-3,76-111-6,-18 69-26,7-6-53,-5 6-85,-2 4 34,-11 11-36,-9 10 38,-11 9 97,-7 8 37,-9 0 117,-3 0 41,2 11-7,-1 15-14,1 3-18,-2 5-38,-2 0-27,3 0-22,-3-8-13,0-4-8,2-5-1,-5-12-6,-1 0-1,5-5-2,8 0-1,5 0 2,5-5 1,6-9 1,-2 2-4,0-1 1,2 11-1,-4 2-2,-5 0 1,-2 0 0,-4 10 1,-8 9 0,-3 7 10,-5 2-1,0 3-1,0-2-3,-11 2-2,-10-4-3,-8-2-13,-4-4-84,-2-9-171,-3-7-102</inkml:trace>
  <inkml:trace contextRef="#ctx0" brushRef="#br0" timeOffset="40668.4289">4041 10011 1088,'0'0'56,"0"0"-51,125-130-5,-69 93 0,-4 8-46,-11 5-239,-17 5-376</inkml:trace>
  <inkml:trace contextRef="#ctx0" brushRef="#br0" timeOffset="40935.6323">4482 9687 911,'0'0'105,"0"0"-97,126-5 44,-61 14 5,5 23 2,-8 10-6,-7 12-13,-12 15-18,-16 21 2,-18 10-1,-9 7 6,-7-1 8,-24-14-25,-10-6 3,-5-9-6,-3-9-2,0-13-6,1-12 1,11-15-2,8-10-7,14-9-18,6-9-34,4 0-50,3-25-340</inkml:trace>
  <inkml:trace contextRef="#ctx0" brushRef="#br0" timeOffset="41373.9355">6043 8785 275,'0'0'772,"0"0"-755,0 0-11,0 0 20,0 0-3,133 24 5,-75-26-5,5-23-23,-8 4-12,-13 3-114,-19 6-190,-23 10-171</inkml:trace>
  <inkml:trace contextRef="#ctx0" brushRef="#br0" timeOffset="41560.5366">6051 9157 928,'0'0'116,"0"0"-113,0 0-3,0 0 19,163-47 2,-102 22 3,3 4-24,-13 3-15,-13 1-263,-20 1-317</inkml:trace>
  <inkml:trace contextRef="#ctx0" brushRef="#br0" timeOffset="42166.4995">7931 8881 869,'0'0'84,"0"0"-79,0 0-1,0 0 11,0 0-1,127-58-3,-94 26-9,-6-1 0,-13 4 0,-8 0-2,-6 2 5,0 4-1,-14 9 1,-10 5 6,-5 9-5,-5 0 3,1 5 2,-3 26-11,5 6 6,7 10 4,6 7 6,11 5 2,7 0-2,0-5-4,22-8-5,12-9-6,9-13 3,1-10-2,7-14 4,-2 0 1,2-11-1,-9-15 2,-14-2-8,-4-2-4,-18 0-75,-6-2-63,0 1-90,-17-6-222</inkml:trace>
  <inkml:trace contextRef="#ctx0" brushRef="#br0" timeOffset="42347.6705">7692 8424 862,'0'0'12,"0"0"-9,0 0-3,169-92 1,-101 60-1,-14 2-125,-11 3-270</inkml:trace>
  <inkml:trace contextRef="#ctx0" brushRef="#br0" timeOffset="42542.0908">8132 8058 893,'0'0'112,"0"0"-103,0 0-1,0 0 26,13 117-6,2-66-11,1-2-12,-5-1 2,-3-6-6,0-1-1,-6-1-23,0-8-76,-2-13-110,2-17-139</inkml:trace>
  <inkml:trace contextRef="#ctx0" brushRef="#br0" timeOffset="43127.0362">8436 8065 870,'0'0'27,"0"0"-22,0 0 5,0 0-1,0 0-9,0 0 3,-44 62 1,38-62-3,-2 0 7,2 0 3,1 0 1,3-8-2,2-4-10,0-2-14,0-1-13,2-2 8,14-1-3,4 4 12,2 0 10,-1 2 0,-2 6 1,-1 3-1,3 3 0,-4 0 3,-4 19 3,-1 5 5,-5 4 0,-3 6 16,-4 3-5,0 0-4,0 7-4,-18-1-1,-2 0-4,-1-2-9,0-4 3,-3-12-2,4-9-1,6-8 0,2-5-4,3-3 1,4 0-4,5-7 2,0-13-7,0 2 5,14 2 7,6 5 5,3 4 9,1 7 1,-2 0 1,1 0 5,-3 4-2,-2 12 9,-2 2-5,-1 0-9,-4-1-8,-2 2-2,0 0-1,0 1-3,-2 1-62,1-5-116,1 0-166</inkml:trace>
  <inkml:trace contextRef="#ctx0" brushRef="#br0" timeOffset="43486.4632">8878 8504 825,'0'0'157,"0"0"-137,29-143 8,4 88 3,1 2-5,-5 5-1,-11 13-16,-13 8-8,-5 8 6,0 10 0,-5 5-7,-16 4-1,-10 0-11,0 6 10,8 8-19,8 2 15,13 2 1,2-1-6,7 0-5,22-2 9,8 0 5,5 1 2,6 0 1,-2 2-1,-7 4 0,-9 6 16,-10 3 14,-12 4 7,-8 9-9,0 2 2,-28 0-16,-5-3-14,0 0-11,2-3-129,-3-11-138,0 2-216</inkml:trace>
  <inkml:trace contextRef="#ctx0" brushRef="#br0" timeOffset="43870.2422">7779 9497 93,'0'0'1063,"0"0"-1058,0 0-5,0 0 0,152-16 15,-25-5 17,24-4-18,18-8-1,5-2 6,7-2 0,1-5 4,-9 3-8,-11-4 4,-15 5-2,-29 3-1,-26 8-4,-32 8-3,-31 10-8,-20 4-1,-9 5-1,-13 0-31,-34 9-37,-22 19-132,-21 10-97,-12 3-133</inkml:trace>
  <inkml:trace contextRef="#ctx0" brushRef="#br0" timeOffset="44260.8141">8519 10031 85,'0'0'886,"0"0"-841,0 0 32,-5 123 5,5-104-54,0-7-6,0-3-9,0-5-12,0-4 0,0 0 10,0 0-9,13 0 5,12-2-3,6-12 4,3 0 1,7 0-6,-5 0 4,3 9-5,-2 1 1,-2 4-1,-9 0-2,-10 13 2,-10 14-2,-6 2 9,0 7 2,-6 3 4,-17-5-2,1-3-6,2 1-4,-2-5-3,1-5 0,0-4-16,-4-8-37,0-10-61,-4 0-119,-4-5-170</inkml:trace>
  <inkml:trace contextRef="#ctx0" brushRef="#br0" timeOffset="44434.7289">8467 10032 920,'0'0'100,"0"0"-80,123-137 58,-65 96-28,-2 5-30,-9 9-14,-9 11-6,-7 2-75,-9 9-112,-4 2-86,-4 3-169</inkml:trace>
  <inkml:trace contextRef="#ctx0" brushRef="#br0" timeOffset="44844.9464">9061 10175 898,'0'0'122,"0"0"-87,0 0 23,51-111-11,-20 63-14,-4 2-17,-1 0-5,-8 3-9,-7 6 7,-5 12-2,-6 9-5,0 9 6,-15 2-5,-9 5 0,2 0-3,2 0-4,4 12 2,8 6-6,8 3 0,8-2-4,23 6 5,14-1 2,1 2 5,2 2 1,1 5-1,-11 1 2,-9 4 8,-16-1 2,-13 9 7,0-2 1,-13 0 3,-16-5-13,-5-7-5,3-8-5,2-8 1,4-7-2,5-4-23,5-5-57,9-2-160,1-30-366</inkml:trace>
  <inkml:trace contextRef="#ctx0" brushRef="#br0" timeOffset="45312.6288">10728 8775 888,'0'0'125,"0"0"-110,0 0 0,0 0 10,0 0 8,0 0-8,150 0-17,-106-14-8,1 0-28,-3-2-105,-5 0-145,0-4-166</inkml:trace>
  <inkml:trace contextRef="#ctx0" brushRef="#br0" timeOffset="45528.1536">11657 8368 1030,'0'0'189,"0"0"-187,0 0 9,0 0-8,14 108 20,-3-58-12,1-2-3,0-4-7,-5-3-1,-4-7 0,1-5-35,-4 2-108,0-9-124,-9 0-153</inkml:trace>
  <inkml:trace contextRef="#ctx0" brushRef="#br0" timeOffset="45729.6628">11478 9082 1010,'0'0'31,"0"0"-28,0 0 28,126 3 28,-52-13-21,2-14-21,-4-2-1,-4-4-6,-12 6-10,-21 6-2,-17 9-97,-18 9-124,0 0-141</inkml:trace>
  <inkml:trace contextRef="#ctx0" brushRef="#br0" timeOffset="46096.4896">11836 9368 503,'0'0'211,"0"0"-144,0 0 62,7 129-53,-3-106-28,-1 0-11,-1-7-10,0-6-12,0-6 2,0-2 4,2-2-9,8 0 0,5 0 6,6 0 6,2-9-10,2 7-9,2-3-1,0 5 3,2 0 0,-7 0 1,-4 5 8,-7 12-5,-10 3-3,-3 6 7,0 6 21,-5 3-18,-15-3-5,-4 3-3,-5-5-8,2-6-2,2-4 0,0-8-5,4-3-33,-1-9-37,-1 0-96,-5-10-178,-5-21-392</inkml:trace>
  <inkml:trace contextRef="#ctx0" brushRef="#br0" timeOffset="46256.0989">11740 9444 1022,'0'0'92,"0"0"-91,165-91 61,-89 57-27,0 8-18,-11 1-17,-17 6-8,-17 8-154,-21-7-291</inkml:trace>
  <inkml:trace contextRef="#ctx0" brushRef="#br0" timeOffset="46816.3275">13027 8874 1012,'0'0'30,"0"0"-20,0 0-10,0 0 23,111-113 0,-80 78-4,-11-1-11,-9 7-4,-11 0 2,0 7 5,-13 8 7,-12 10 14,-4 4-14,-3 2-12,4 26-4,1 14 5,8 11 2,7 5-1,8-2 1,4-4-6,0-8 0,22-7-3,9-13 0,11-13 2,8-11 4,1 0-6,0-21 5,-4-10-5,-11 2-14,-12-3-48,-9 3-50,-13 0-110,-2-5-57,-12 1-228</inkml:trace>
  <inkml:trace contextRef="#ctx0" brushRef="#br0" timeOffset="46998.028">12770 8303 771,'0'0'92,"0"0"-89,0 0-3,134-102 3,-81 74-3,-2 2-69,-13-2-237</inkml:trace>
  <inkml:trace contextRef="#ctx0" brushRef="#br0" timeOffset="47193.6881">13167 7903 875,'0'0'122,"0"0"-107,0 0-11,0 0 30,0 0 6,31 129-15,-19-83-18,-4-9-3,-1-1-2,-3-4-2,-2-8-24,2 0-97,0-10-120,-1-10-95</inkml:trace>
  <inkml:trace contextRef="#ctx0" brushRef="#br0" timeOffset="47762.7662">13505 7860 789,'0'0'30,"0"0"-29,0 0 14,0 0 2,0 0-5,0 0-7,-44 47 0,35-41-2,2-3 0,1-3 6,0 0-2,5 0 0,1-2-7,0-12-13,0-4-18,0 3 16,7 1-9,9 1 18,1 3 3,1 2 3,3 2-1,-2 4-1,1 2 2,3 0-3,1 14 3,-4 11 3,-4 3-3,-7 4 5,-7 2 7,-2 2 5,0 1 4,-21-2-2,0-3-1,-4-6-1,3-6-7,0-6-2,10-5-4,2-9-2,2 0 6,2 0 6,2-3-2,4-7-12,0 0-3,0 1 2,8 2-3,10 3 4,2 4 1,4 0 12,3 0 3,0 9 12,-2-2-6,-8 3 4,-2 0 0,-1 0-10,-8 2-6,2-1-8,-4-2-2,-2-1-49,1 1-110,-1-2-160</inkml:trace>
  <inkml:trace contextRef="#ctx0" brushRef="#br0" timeOffset="48788.6827">13912 8023 721,'0'0'133,"0"0"-68,0 0 37,0 0-71,0 0-14,58-116-1,-35 79-6,-1 0-5,-3 4 1,-6 3-1,-11 9 3,-2 4-2,0 7-1,-4 6-5,-17 4-15,2 0 11,1 2-17,5 14 2,3 4 4,10 2 5,0 4 1,6 3 3,20 5 6,6-2 4,1-3-4,0 1 5,-4 1 7,-9-3 14,-7 0 10,-10-4 3,-3-3-5,0 2 4,-18-3-11,-4-2-14,-1 1-9,5-2-4,3-1-9,7 2-83,7 4-107,1 2-76,0 2-142</inkml:trace>
  <inkml:trace contextRef="#ctx0" brushRef="#br0" timeOffset="48959.4891">14660 8777 1219,'0'0'39,"0"0"-39,0 0-4,0 0 0,0 0-93,0 0-191</inkml:trace>
  <inkml:trace contextRef="#ctx0" brushRef="#br0" timeOffset="49472.9689">15538 8825 894,'0'0'81,"0"0"-76,0 0 1,0 0 36,77-110 13,-53 68-24,3-4-24,-3-9 2,-6 1-7,-11 4 1,-7 12-2,0 14-1,0 13-7,-18 11-11,-4 0-24,3 15-18,11 15 35,8 4-44,0 3 16,22-2 28,14 1 25,6-1 1,-3-3 1,-6-5 23,-12-3 1,-7-3 0,-7-2-13,-7-1 6,0 3-6,-23 1-6,-6 0-7,-4 2-91,2-2-53,-3-8-128</inkml:trace>
  <inkml:trace contextRef="#ctx0" brushRef="#br0" timeOffset="49773.9139">15202 9252 879,'0'0'161,"0"0"-156,0 0-5,170 29 31,-51-29 5,21-5 2,21-22-17,13-2 6,12-9 16,5-4 1,1-1-20,-12 2-3,-21 7-5,-29 5-2,-39 7-6,-39 10-2,-24 2-5,-22 5-1,-6 2-4,-11 1-16,-29 0-48,-13 2-106,-12 0-44,-6 0-87</inkml:trace>
  <inkml:trace contextRef="#ctx0" brushRef="#br0" timeOffset="50235.6513">15326 10483 1048,'0'0'59,"0"0"-49,0 0 0,27-157 13,10 84-15,4-7 1,-7-7-9,-5 12 7,-13 12-6,-7 17 5,-9 22-6,0 7 5,0 12 0,-23 5-5,-2 0-9,-1 8-17,6 16 10,9 6 1,11 3-5,0 4 2,16-3 10,15 0 7,6-4 1,5-1 2,-1-2 0,-10-3 13,-8-1 2,-17 3-1,-6-1-7,0 5 9,-16 2 1,-13-3-8,-4-3-11,1-6-3,6-6-23,9-6-43,3-8-40,5 0-94,5-20-147</inkml:trace>
  <inkml:trace contextRef="#ctx0" brushRef="#br0" timeOffset="50799.2899">15895 9593 908,'0'0'20,"0"0"-11,0 0 34,0 0-28,0 0-15,0 0 0,-73 82 2,66-80-2,0-2 5,3 0-10,2-12-18,2-10-13,0-2-2,2 0 3,14 2-4,5 4 21,0 2 10,-1 6 8,0 6 0,0 4 6,-2 0 16,-3 0 9,-1 10-13,-3 7 8,-2 6 13,-3 1-6,-4 4-10,-2 1-6,0 0-4,0 1-4,0 2-6,-17 2 1,-3-5-1,-3-2 1,4-4-4,-4-5-6,10-8-8,1-5 1,6-5 8,2 0 5,4 0 9,0-3-2,0-11-2,0-1 3,10 5 8,11 5 5,-1 3 1,4 2-2,-1 0-2,1 10-5,1 8-8,-4 2-1,2-2-4,2-2 0,-1-3-24,3-4-82,0-6-108,-3-3-147</inkml:trace>
  <inkml:trace contextRef="#ctx0" brushRef="#br0" timeOffset="50987.46">16402 9874 969,'0'0'153,"0"0"-141,0 0 57,-5 111-19,5-65-24,0 3-18,0-2-4,9-1-3,-3-11-1,1-4-10,-5-7-58,-2-8-84,0-4-116,0-9-214</inkml:trace>
  <inkml:trace contextRef="#ctx0" brushRef="#br0" timeOffset="51452.6518">16224 10279 938,'0'0'0,"0"0"-41,0 0 35,128-120-31,-63 81-33,-3 8-33,-6 2-49,-9 9 129,-16 8 23,-11 2 83,-9 8 75,-6 2-8,1 0-28,-4 15-7,5 10-35,-6 5-21,5-1-29,1-2-17,-1-7-7,5-6-3,3-5 2,2-9-4,10 0 4,5-9-3,6-8-1,2-2 0,1 6 0,-2 4-1,-2 9 0,-7 0-2,-5 6 2,-8 14 3,-10 4-2,-6 4 13,0 5 9,-8-1-4,-12 0-4,-5 0-6,0-6-7,6-5 0,1-4 0,2-3-2,-2-4-20,1-5-34,-3-5-43,-5 0-163,-5-9-247</inkml:trace>
  <inkml:trace contextRef="#ctx0" brushRef="#br0" timeOffset="51626.4853">16720 9980 1162,'0'0'45,"0"0"-42,190-120 28,-99 85-6,1 1-19,-10 10-6,-18 6-1,-23 7-109,-24-1-188,-17-3-286</inkml:trace>
  <inkml:trace contextRef="#ctx0" brushRef="#br0" timeOffset="52598.5001">1876 12146 1012,'0'0'78,"0"0"-17,0 0 21,0 0-33,0 0-27,-71 116-5,67-39 6,1 2-7,-1-3-1,1-9 2,-1-13-5,4-14-1,0-12-6,0-11 1,11-3-6,18-9-1,9-3 1,4-2 0,7 0 0,-2 0-16,-2-4-34,-8-1-34,1-4-106,-13-1-174</inkml:trace>
  <inkml:trace contextRef="#ctx0" brushRef="#br0" timeOffset="52758.1908">2092 12383 865,'0'0'139,"0"0"-138,0 0 1,0 0-2,0 0-1,107-110-7,-62 97-159,2 0-79,-7-6-107</inkml:trace>
  <inkml:trace contextRef="#ctx0" brushRef="#br0" timeOffset="52906.6415">2438 12114 542,'0'0'331,"0"0"-217,0 0 13,0 0-55,0 0-55,0 0-17,0 48 0,0-6 3,0 1 3,0 0-6,0 4-10,4-4-103,7 1-124,-1-10-89</inkml:trace>
  <inkml:trace contextRef="#ctx0" brushRef="#br0" timeOffset="53097.8709">2677 12300 963,'0'0'38,"0"0"-38,134-76 15,-68 46 19,0 6 4,-10 4-19,-11 10-19,-13 10-21,-17 0-75,-15 0-100,0 7-73,-15 9-59</inkml:trace>
  <inkml:trace contextRef="#ctx0" brushRef="#br0" timeOffset="53394.4649">2787 12262 709,'0'0'72,"0"0"-41,-52 140 94,40-66-34,10 11-13,2 15-13,0 18-12,0 16-6,0 23-15,6 12-3,2 7-3,-6 1-11,-2-15 1,0-16 0,0-20 3,-2-23 3,-4-20 3,6-14-10,0-13-5,6-14 1,15-6-3,13-5-7,6-6-1,9-2 2,9-11-2,4-2 5,8-10-5,3 0-38,6 0-54,0-34-146,2-25-525</inkml:trace>
  <inkml:trace contextRef="#ctx0" brushRef="#br0" timeOffset="53882.9759">3923 12925 993,'0'0'65,"0"0"-64,0 0 23,48-129 11,-25 84-15,-5 3-12,-7 8-7,-9 8 2,-2 4-1,0 8 4,-13 4 0,-14 8-6,-2 2 4,-4 0-8,-1 32 9,0 10-5,4 12 7,10 4 0,8 1-3,12-9 0,0-5 2,16-8-5,20-9 0,11-12 2,5-9-3,2-7 2,0 0-2,0-23-14,-10-7-65,-13-2-107,-17-4-145</inkml:trace>
  <inkml:trace contextRef="#ctx0" brushRef="#br0" timeOffset="54077.4947">3585 12326 855,'0'0'0,"0"0"-3,143-59 3,-71 27 2,-3-5-2,-9 7-68,-14 0-248</inkml:trace>
  <inkml:trace contextRef="#ctx0" brushRef="#br0" timeOffset="54255.7663">4094 12008 850,'0'0'179,"0"0"-157,0 0 8,0 0 8,0 0-10,0 111-3,2-62-17,8-1-3,-2-4-1,1 1-2,-2-6-2,0-5-36,-1-10-74,3-12-150,3-12-103</inkml:trace>
  <inkml:trace contextRef="#ctx0" brushRef="#br0" timeOffset="54781.9537">4397 12023 813,'0'0'139,"0"0"-134,0 0-5,0 0 7,0 0 2,0 0-4,-58 66-2,45-58-2,2-5 2,-1-3 1,2 0-3,3-4-1,5-10-37,2-4-1,0-3-11,0 0-1,13 0 19,9 1-1,3 6 29,-3 6 3,2 8 2,-1 0-1,0 8 3,-4 14 12,-1 4 8,-5 7 21,-9 4 2,-4 7-12,0 3 3,-10-2-9,-13-2-12,-2-11-6,4-3 0,0-10-8,-2-9 2,9-4-1,2-6 6,6 0 0,6 0 3,0 0-3,0 0-2,6-6-1,14-2 26,1 2-14,5 6-2,2 0 3,-3 0-5,0 0-7,-3 0-3,1 2-5,-1 4 0,3 2-60,-1 2-133,-3 0-69,-6 4-173</inkml:trace>
  <inkml:trace contextRef="#ctx0" brushRef="#br0" timeOffset="55111.7095">4752 12432 760,'0'0'100,"0"0"-62,0 0 62,0 0-29,108-139-25,-73 93-30,-6-5-10,-8 5 0,-7 6-3,-14 10 0,0 9 8,-14 8-9,-17 4-2,-2 9-6,-3 0 0,9 6-1,10 12-7,12 4-17,5 3-1,9-2 4,25 0 21,10 0 7,7 0 2,-1 1 3,-8-1 7,-11 3 17,-15 1 10,-12 3-3,-4 3 7,0 2-15,-27 6-12,-4 3-16,-8-2-3,-2 2-67,1 0-150,-5-3-61,-4 0-175</inkml:trace>
  <inkml:trace contextRef="#ctx0" brushRef="#br0" timeOffset="55471.9922">3374 13513 566,'0'0'671,"0"0"-671,0 0-9,0 0 9,194-16 10,-29-10 24,46-10-10,30-2-18,20-2 12,14-5 0,3 1 5,-4 2-5,-15-2 4,-25 7-2,-42 0-8,-45 7 3,-45 7-2,-37 6 7,-27 5-10,-16 6-6,-11 0-4,-6 6-9,-3 0-42,-2 0-38,0 0-154,-22 3-211</inkml:trace>
  <inkml:trace contextRef="#ctx0" brushRef="#br0" timeOffset="55981.9313">3873 14437 566,'0'0'505,"0"0"-467,0 0-32,0 0 41,12-109-18,16 60-3,-1-5-10,-1 6-15,-7-4 5,-6 10-6,-13 9 1,0 13 0,0 11-1,-12 4-7,-3 5-8,2 0-18,5 17 0,8 11-3,0 2 13,15 4-2,20 2 25,15-4 0,1 0 1,-6 1 2,-6-10 4,-17 5-4,-13 0 0,-9-1 0,0 0 3,-23 2-5,-6-12-2,4-4 0,7-13-67,5 0-42,13-20-166,0-22-276</inkml:trace>
  <inkml:trace contextRef="#ctx0" brushRef="#br0" timeOffset="56199.546">4502 13906 953,'0'0'159,"0"0"-126,0 0-9,0 0 20,0 0-19,-54 102 7,30-31-8,1 9-1,6-4 6,3 0-12,8-5-4,6-3-13,0-6 3,16-8-6,15-6-27,4-12-92,3-18-213,-4-18-180</inkml:trace>
  <inkml:trace contextRef="#ctx0" brushRef="#br0" timeOffset="56560.9107">4762 14512 1094,'0'0'92,"0"0"-89,0-122 5,12 69 11,15-5-8,-1 4 3,-1 8-11,-9 14-1,-10 10-1,-6 5 2,0 10-3,-2 7-6,-18 0-11,-2 0-18,0 0 11,5 18 2,9 4-1,8 2-7,0 4 7,16 2 9,19 0 13,10-2 1,2-2 2,-3-1 1,-11-6 12,-10 4 1,-12-2 4,-11-3 0,0 6 6,-18 3 3,-15-3-21,0 0-6,-2-7-2,4-10-31,7-7-66,6 0-70,7-20-103,2-20-291</inkml:trace>
  <inkml:trace contextRef="#ctx0" brushRef="#br0" timeOffset="57064.6076">5159 13774 1010,'0'0'81,"0"0"-81,0 0-7,0 0 7,0 0 29,0 0-9,-19 31-16,7-20-3,3-2 3,0-4-1,-1-3 1,3-2-4,-2 0-12,0 0-18,2-16 10,5-2-25,2-1 12,0-2-4,7 1 24,6 3 4,-2 8 8,5 2 1,1 6 2,1 1-1,3 0 5,-2 8 7,-1 12 7,-1 4-2,-11 2 13,-2 6 2,-4 5-11,0 4-5,-18 3-8,-9-4-2,-1-3-1,6-13-5,3-11 7,9-8-3,1-5-3,8 0 0,1 0-2,0 0 0,0-8-7,1-1 7,18 4 1,2-2 0,-1 7-1,10 0 3,-3 0-3,4 0 0,-4 0-5,2 0-115,2 0-142,-6 0-190</inkml:trace>
  <inkml:trace contextRef="#ctx0" brushRef="#br0" timeOffset="57228.1116">5585 14061 629,'0'0'318,"0"0"-311,0 0 51,0 139 23,0-100-45,3-3-11,6-4-14,-1-2-3,3-8-8,-3 2-19,-6-3-90,-2-3-76,0-4-108</inkml:trace>
  <inkml:trace contextRef="#ctx0" brushRef="#br0" timeOffset="57668.5735">5420 14377 910,'0'0'0,"0"0"-47,0 0 47,142-114 0,-76 80-4,-6 5-3,-8 6-20,-9 7 27,-15 9 4,-13 2 30,-8 5 43,-7 0 9,0 0 8,0 0-22,0 2-28,0 13-16,0 8 3,0-5-16,5 0-13,0 0 5,7-3-4,6-6-2,7-1-1,4-8 0,8 0-1,1 0 1,0 0 4,-2 0-3,-7 0-1,-5 0 0,-10 9 1,-6 12-1,-5 3 1,-3 4 6,0 5-2,-7-1 0,-11 0-2,1-6-3,-4-4-1,-6-4-46,3-9-59,-7-4-169,-3-5-138</inkml:trace>
  <inkml:trace contextRef="#ctx0" brushRef="#br0" timeOffset="57825.9414">5891 14115 1019,'0'0'37,"0"0"-34,100-116-3,-47 74 1,3 3-1,-5 4-56,-9 8-186,-17 5-186</inkml:trace>
  <inkml:trace contextRef="#ctx0" brushRef="#br0" timeOffset="58186.7629">6374 13686 962,'0'0'66,"0"0"-51,0 0-2,137 126 45,-93-70 0,-1 6-10,-15 2-23,-8 3-6,-15-6-4,-5 4 7,-9-5-8,-22-6-4,-1-10-7,3-12 3,2-14-6,8-16-7,-1-2-36,7-18-140,-1-33-203</inkml:trace>
  <inkml:trace contextRef="#ctx0" brushRef="#br0" timeOffset="58673.923">6372 12596 1071,'0'0'0,"0"0"-29,163-78 24,-82 61 5,5 6 3,-3 8 2,-12 1-2,-13 2-1,-14 0 4,-14 0 3,-13 0 10,-5 5 14,-6 8 6,1 5 13,1 11-2,2 14-9,3 11-12,4 18-8,3 16-8,10 14-2,8 18-1,4 10-2,5 9-1,-3 0 0,-4-5 2,-10-7 6,-10-5 12,-16-8-9,-4-5-2,-18-11 4,-26-6 5,-14-9 1,-5-11-9,-1-19-5,2-11-6,1-13-2,3-17-2,-4-7-2,4-5-9,4-7-28,12-21-21,15-18-23,13-16-75,10-20-413</inkml:trace>
  <inkml:trace contextRef="#ctx0" brushRef="#br0" timeOffset="58937.6265">7891 12916 1206,'0'0'54,"0"0"-50,0 0-2,115-20 5,-48-4 10,7-1-8,-5-1-9,-16 4-19,-17 7-139,-22 10-154,-14 5-158</inkml:trace>
  <inkml:trace contextRef="#ctx0" brushRef="#br0" timeOffset="59109.7672">8066 13133 947,'0'0'158,"0"0"-143,0 0 3,114-27 24,-61 5-8,-4 2-21,-6 2-13,-16 6-1,-14 2-60,-13 2-123,0-2-168</inkml:trace>
  <inkml:trace contextRef="#ctx0" brushRef="#br0" timeOffset="61444.6191">9056 12633 771,'0'0'75,"0"0"28,0 0 37,0 0-82,0 0-35,0 0 18,13 64-7,-7-28-21,4 3-11,1-4 1,-4 1-3,0-1-9,-7-4-59,0 4-126,-3-5-114,-16-7-74</inkml:trace>
  <inkml:trace contextRef="#ctx0" brushRef="#br0" timeOffset="61621.6249">8869 13261 663,'0'0'208,"0"0"-172,0 0-22,0 0 46,156-68-22,-71 34-12,1 1-12,-7 11-13,-17 10-1,-22 7-65,-20 5-176,-20 0-86</inkml:trace>
  <inkml:trace contextRef="#ctx0" brushRef="#br0" timeOffset="61966.5024">9285 13450 488,'0'0'202,"0"0"-189,0 0 39,0 125 43,0-103-29,0-5-14,0-9-31,0-6-8,3-2-6,13 0 4,6-2 11,2-13-8,8-3 0,3 7-12,-1 2 0,-1 9 7,1 0 4,-5 0 4,-5 18 8,-9 4 5,-7 7-10,-8 3 3,0 2 4,-10-5-8,-14 4-11,-5-8 0,1 0-6,1-4-2,0-7-2,2 1-46,0-5-72,-1-6-66,-1-4-215</inkml:trace>
  <inkml:trace contextRef="#ctx0" brushRef="#br0" timeOffset="62126.6229">9252 13503 912,'0'0'48,"0"0"-45,96-102 26,-34 70 5,8 6-22,3 12-12,-4-1-123,-11-6-465</inkml:trace>
  <inkml:trace contextRef="#ctx0" brushRef="#br0" timeOffset="62716.0658">10685 13064 899,'0'0'60,"0"0"-52,0 0 10,0 0 19,114-114-9,-81 82-14,-6-3 1,-13 3-14,-14 2 1,0 5 1,-20 2 2,-11 9-5,-5 14-1,1 0 1,-4 13 6,4 20-4,3 8 10,3 9-1,12 4 2,9 0-7,8 0 5,0-4-4,28-6 3,10-10 4,11-10-4,4-13-3,5-11 15,3 0-7,-8-11-8,-9-5-1,-12 2-3,-12 5-3,-11 0-22,-9-1-65,0-9-89,0-8-473</inkml:trace>
  <inkml:trace contextRef="#ctx0" brushRef="#br0" timeOffset="63367.7335">9783 12741 817,'0'0'58,"0"0"3,0 0 10,0 0-25,0 0-3,0 0 30,20 105-27,-9-65-17,-4 1 4,-3-6-17,-1-3 3,3-2-3,-1-4-7,-1-1 1,1-10-6,3-4-3,4-2 2,5-3-1,10-1 0,4-5-1,3 0-1,1 0-10,-1-15-38,-3 1-57,-7-3-94,-7-8-142</inkml:trace>
  <inkml:trace contextRef="#ctx0" brushRef="#br0" timeOffset="63542.5431">9952 12593 710,'0'0'0,"0"0"-15,0 0-7,132-52-169,-108 40-69</inkml:trace>
  <inkml:trace contextRef="#ctx0" brushRef="#br0" timeOffset="63690.5882">10139 12430 706,'0'0'124,"0"0"-61,0 0 46,0 0-47,0 0-47,0 0 8,-6 59-14,20-30-9,-2 0-6,-3 3-65,1-4-138,-6-4-183</inkml:trace>
  <inkml:trace contextRef="#ctx0" brushRef="#br0" timeOffset="63907.6208">10501 12416 893,'0'0'16,"120"-60"2,-44 34 58,-3 10-51,-13 7-23,-19 9-2,-19 0-102,-20 0-43,-2 7-113,-22 7 77,-21 0-113</inkml:trace>
  <inkml:trace contextRef="#ctx0" brushRef="#br0" timeOffset="64215.6479">10585 12383 203,'0'0'102,"0"0"-33,0 0 57,-120 74 11,93-42-6,5 5-18,2 10-8,4 5-40,7 10-5,7 14 2,2 7-6,0 8-13,0 15-3,4 10-2,8 4-16,1 2 7,-2-1-13,3-5 0,-6 0-9,1-4 4,-1-6-2,-5-7-5,4-11 2,2-12 2,1-14 0,0-14-3,3-16 0,3-8 0,7-12 0,8-7-2,7-5-1,8 0-2,10 0-7,6-13-55,12-6-44,3-10-246</inkml:trace>
  <inkml:trace contextRef="#ctx0" brushRef="#br0" timeOffset="64861.9013">11031 12332 740,'0'0'58,"0"0"17,0 0 31,0 0-53,0 0-37,0 0-9,116-76-5,-76 62-2,-3 2-38,-7 3-112,-5-3-52,-9 3-139</inkml:trace>
  <inkml:trace contextRef="#ctx0" brushRef="#br0" timeOffset="65070.7968">11344 12043 643,'0'0'95,"0"0"-32,0 0 17,0 0-41,0 0-10,0 0 15,6 115 21,1-64-39,-3-2-6,3-2-8,-3-4-5,-2-5-2,5-6-5,-3-6-30,4-3-66,-4-11-125,0-8-120</inkml:trace>
  <inkml:trace contextRef="#ctx0" brushRef="#br0" timeOffset="65685.6273">11662 12051 551,'0'0'31,"0"0"-26,0 0 43,0 0-16,0 0-11,0 0-7,-29 54-2,20-47 0,-2-2 0,0-3-2,-3 1 4,4-3-9,-3 0 0,7 0 1,2-10-3,4-2-3,0-3-4,0 3-12,0 0 15,9-2 1,7 4 1,-1 0-1,5 6 2,1 4 0,0 0 0,4 0 12,2 12 5,-5 7 25,1 5 5,-11 6 0,-3 5-5,-9 4-6,0 1-5,0 0-8,-19 0-8,-6 0 5,-6-4-7,2-8-9,4-5-3,4-11 0,9-9 1,1-3-4,7 0 13,4-3-4,0-16-9,0 1 0,8 0 9,15 6 3,1 2 9,3 6 6,-1 4-7,-3 0 6,0 0-12,-6 11-10,-3 1 0,-1 3-5,3 3 1,-3 2-6,3 1-64,-1-2-70,3-1-134,-3-6-96</inkml:trace>
  <inkml:trace contextRef="#ctx0" brushRef="#br0" timeOffset="66046.5076">12041 12487 816,'0'0'41,"0"0"37,0 0 25,40-148-47,-11 95 8,2-1-36,-6 2-15,-7 8 10,-14 12-4,-4 10-7,0 8-2,-18 10-5,-6 4-5,-5 0-2,4 7 0,7 9-4,10 5 3,8-3-5,0 6-9,18-4 14,16 1 1,6 0 2,8-3 1,-1-1 0,-7 2 0,-9-1 6,-11-2 1,-13-2 4,-7 6 0,0 0-5,-9 6 1,-20 3-7,0 1-1,0 2-28,2 3-89,2 0-112,2 0-140</inkml:trace>
  <inkml:trace contextRef="#ctx0" brushRef="#br0" timeOffset="66445.0417">10933 13418 996,'0'0'58,"0"0"-54,0 0 40,0 0-14,154 0 37,-25-14-24,25-13-25,22-7 6,11-7-2,3-7 8,-8 1 1,-5-8-2,-10 4-7,-20 14 0,-27 7-11,-36 10-3,-36 8-7,-28 6-1,-15 2-4,-5 4-23,-20 0-20,-28 17-40,-12 10-111,-13 1-116,-5 4-241</inkml:trace>
  <inkml:trace contextRef="#ctx0" brushRef="#br0" timeOffset="66878.463">11773 14002 840,'0'0'70,"0"0"-51,0 0 54,0 0 40,0 0-19,0 0-36,141-44-32,-99-5-14,-1-9 12,-8-2-11,-5 2-8,-14 9-5,-12 12 5,-2 14-5,-2 8 0,-20 11-1,0 4-20,-1 0-5,5 14-10,12 7-3,6-2-8,0 4 14,24-4 13,14 1 17,11-3 3,5 4 7,-2 4 20,-6 1 13,-13 4-11,-17 4-5,-11 1-7,-5 0-3,-10 0-5,-20-6-4,-2-3-4,-2-10 0,8-5-1,8-8-17,7-3-28,4 0-26,7-19-37,0-18-228,21-9-93</inkml:trace>
  <inkml:trace contextRef="#ctx0" brushRef="#br0" timeOffset="67411.6108">12857 12548 1129,'0'0'3,"0"0"10,0 0-2,129-13 25,-51 7-8,5-2-8,-3 0-14,-4-4-2,-18 0-1,-16 2 2,-17 2-3,-17 4 1,-5 4 1,-3 0 14,0 0 8,0 0-10,0 30-11,0 11 10,0 17-1,0 11 2,2 12 3,18 10-10,7 13 7,6 17-3,3 6-8,-1 3 15,-6-2-3,-4-14-7,-14-3-1,-11-9 5,-2-8-3,-38-7-2,-14-13 2,-15-12-2,-7-11-4,-7-13-2,1-11-2,9-11 2,8-8-1,16-6-2,16-2-25,13 0-26,10 0-29,10-8-170,0-28-577</inkml:trace>
  <inkml:trace contextRef="#ctx0" brushRef="#br0" timeOffset="68126.5092">14094 12775 635,'0'0'53,"0"0"-47,0 0 57,0 0 63,0 0-56,0 0-42,0 0-1,21-3 8,14-14-8,1 1-3,8 0-13,1 2-11,-1 5-25,1 2-142,-1-6-118,-4-2-280</inkml:trace>
  <inkml:trace contextRef="#ctx0" brushRef="#br0" timeOffset="68325.7125">14830 12421 1022,'0'0'36,"0"0"-32,0 0 24,0 0 7,0 0 2,13 126-26,-7-84-7,-1-2-4,-2-1-2,-3-2-45,0-3-88,0-1-103,0-6-138</inkml:trace>
  <inkml:trace contextRef="#ctx0" brushRef="#br0" timeOffset="68530.619">14567 13124 669,'0'0'297,"0"0"-290,0 0-3,0 0 24,158-60 2,-78 32-11,5 0-15,-4 4 2,-13 6-6,-17 10-5,-21 8-80,-21 0-179,-9 1-61</inkml:trace>
  <inkml:trace contextRef="#ctx0" brushRef="#br0" timeOffset="68858.7556">14954 13389 772,'0'0'45,"0"0"-6,0 0 90,0 124-80,14-100-11,-3-4-7,-4-8-14,-4-6-6,2-3 0,5-3 7,5 0-4,8 0 15,6-3-13,2-3-6,2 1-6,5 5 0,-1 0 1,-2 2 8,-8 17 2,-10 5-1,-11 5-2,-6 1-6,0 3 10,-11 1 4,-13-2-5,-3 1-11,0-8-4,1-2-1,1-5 1,-1-4-43,-1-2-46,0-8-46,-2-4-212</inkml:trace>
  <inkml:trace contextRef="#ctx0" brushRef="#br0" timeOffset="69026.0805">14865 13439 901,'0'0'18,"0"0"-18,134-113 44,-58 75 7,7 4-24,-11 10-8,-5 8-19,-15 7-140,-19-7-328</inkml:trace>
  <inkml:trace contextRef="#ctx0" brushRef="#br0" timeOffset="69587.9351">16200 12383 920,'0'0'59,"0"0"-46,0 111 78,0-58-30,3 1-14,3-4-11,2-1-12,-2-8-10,3-12 0,2-10-7,5-11 3,6-4-1,9-4 4,5 0-8,4-10 2,0-4-6,-8 0-1,-3 4-40,-10-2-47,-3-6-70,-7-5-146,-5-4-227</inkml:trace>
  <inkml:trace contextRef="#ctx0" brushRef="#br0" timeOffset="69770.6049">16339 12180 724,'0'0'2,"0"0"1,0 0 16,125-49-11,-85 41-8,-5-1-92,-10-4-177</inkml:trace>
  <inkml:trace contextRef="#ctx0" brushRef="#br0" timeOffset="69941.7677">16635 11967 740,'0'0'121,"0"0"-45,0 0-11,0 0-30,0 0 24,0 0-27,18 125-25,-11-88 2,-3 2-9,1-3-21,-1-2-98,-1-6-169,-1-6-170</inkml:trace>
  <inkml:trace contextRef="#ctx0" brushRef="#br0" timeOffset="70174.2699">17093 12008 702,'0'0'234,"119"-44"-227,-38 30 47,-1-3 28,-6 9-48,-19 4-20,-17 1-14,-20 3-29,-18 0-43,0 0-134,-18 0 75,-11 9-132,-6-6-157</inkml:trace>
  <inkml:trace contextRef="#ctx0" brushRef="#br0" timeOffset="70495.9972">17133 12029 659,'0'0'117,"0"0"-60,-61 126 87,59-63-55,2 9-4,0 12-11,7 10-20,3 14-11,0 9 1,-6 6-7,1 2-3,-5 6-14,0-7-6,0-6-1,0-2-2,0-15-2,0-5 0,0-9 2,0-11 0,4-12-4,7-14 5,7-13-4,7-14-2,6-5-3,13-8 1,12-5 0,11-5 1,7 0-2,-3-8-3,-5-10-19,0-9-50,-5-13-50,3-22-287</inkml:trace>
  <inkml:trace contextRef="#ctx0" brushRef="#br0" timeOffset="71118.4619">18175 12537 854,'0'0'23,"0"0"-21,0 0 25,0 0-16,121-103 5,-96 71-6,-12 1-4,-10-6 6,-3 5 2,0 3 14,-23 12-15,-2 8 8,-4 9 0,-4 3-10,-2 26 2,-1 12 22,5 10-15,4 8 16,10 3-6,11-2-16,6-9 8,5-9-3,24-10-4,11-12 0,7-8 2,1-12-6,6 0-6,0-12 4,-3-14-7,-7-3-2,-9 2-21,-11-4-58,-20-3-60,-4-3-152,-15-9-455</inkml:trace>
  <inkml:trace contextRef="#ctx0" brushRef="#br0" timeOffset="71343.5924">17940 11909 814,'0'0'13,"0"0"-12,0 0 17,160-56-5,-100 49-13,-9-5-17,-12 3-198,-13-9-174</inkml:trace>
  <inkml:trace contextRef="#ctx0" brushRef="#br0" timeOffset="71523.7659">18337 11610 792,'0'0'88,"0"0"-63,0 0 0,0 0 61,4 104-50,9-64-12,-2-3-13,-4 1-2,-7-4-9,0 0-2,0-1-59,0 2-110,0-4-96,0-8-222</inkml:trace>
  <inkml:trace contextRef="#ctx0" brushRef="#br0" timeOffset="72102.5546">18593 11726 595,'0'0'15,"0"0"-14,0 0 30,0 0-15,0 0-11,0 0 1,-67 0-1,57-4 7,4-6 8,2-4-2,4-5 10,0-4-22,0 0 1,6 0-3,10 5-4,1 2 9,1 4 7,2 8 11,3 4 11,-1 0 3,-2 8 10,-5 10-7,-1 9-15,-8 0-2,-1 4-9,-5 1 12,0-5-7,0 1-1,-8-1-4,-11-1-7,-5-3-1,0 0-5,-1-3-2,0-6-2,7-4 4,1-6-3,3-4-2,3 0 0,5 0-1,4-12-7,2-2-1,0 7-2,0-5 4,15 7 4,7 5 6,3 0-4,4 0 3,0 0 5,0 0 12,-2 10-5,-3 2 2,-4-2-5,-2 0-9,-3 0 1,1 1-3,-2-2-44,-2 1-48,7 0-106,-5-6-94,-1-4-79</inkml:trace>
  <inkml:trace contextRef="#ctx0" brushRef="#br0" timeOffset="72506.5013">18907 11964 636,'0'0'219,"0"0"-186,0 0 63,0 0-47,29-118-30,-5 83 4,3-5-5,-6 2 1,-9-2 8,-9 9-3,-3 5-15,0 5-6,-9 10-1,-5 3-2,-1 4-4,1 4-6,5 0-23,5 0 9,2 14 11,2 4 10,0 5 3,0 1 1,15-1-1,12 1 5,4 1 6,5-1 15,2 0 5,0-1 9,-4 3-12,-6-1 14,-12 1-18,-11 1-11,-5-4-1,0 5 1,-29 2-2,-3 0-10,-3-2 0,6-5-1,4-6-27,9-2-53,12-1-78,4-2-141,0-4-148</inkml:trace>
  <inkml:trace contextRef="#ctx0" brushRef="#br0" timeOffset="72665.9087">19482 12458 1165,'0'0'38,"0"0"-28,0 0 42,0 0-16,0 0-36,0 0-23,0 0-373</inkml:trace>
  <inkml:trace contextRef="#ctx0" brushRef="#br0" timeOffset="73249.912">20229 12418 813,'0'0'20,"0"0"10,0 0 80,111-128-51,-71 80-19,-2-5-14,-6-5-1,-6 5-8,-13 6-6,-12 13 3,-1 13-11,-1 10-3,-18 8-4,-2 3 1,8 0-32,2 5-19,8 13 32,3 2 9,3 0 10,22 3 3,8 2 6,4 2 1,2 1 15,-1 2 8,-5-2 0,-12 0-11,-4 0-4,-15-3-7,-2 6-2,-7-3-6,-22 2-8,-2-1-92,0-5-109,-2-9-132</inkml:trace>
  <inkml:trace contextRef="#ctx0" brushRef="#br0" timeOffset="73548.556">19736 12859 838,'0'0'34,"0"0"-20,136 5 97,-11-5-40,31 0-33,24-21-17,18-11-5,22-6 35,7-6 6,-4 4-11,-3 5 0,-19 0-13,-22 5-2,-37 5-8,-39 6-4,-42 4-14,-29 6-4,-25 1-2,-7 3-18,-39 5-34,-24 0-77,-27 0-145,-19 7-125</inkml:trace>
  <inkml:trace contextRef="#ctx0" brushRef="#br0" timeOffset="73984.5667">20095 13922 880,'0'0'98,"0"0"-81,0 0 111,0 0-73,0 0-36,125-122 1,-85 69-4,-2-5-6,-3-2 3,-8 6-6,-11 10-7,-9 14 0,-7 14-3,0 10 2,-7 6-25,-13 0-15,-1 10 7,2 12-1,7 1 11,10 4 15,2 1 4,0 0 5,23 1 1,6 0 0,4 0 16,2-1 12,-1-2 2,-5 0-2,-9 0-9,-11-2-7,-9 0-13,0 1 6,-11-4-6,-18-7-1,0-3-48,2-8-42,5-3-69,4-2-122,4-24-142</inkml:trace>
  <inkml:trace contextRef="#ctx0" brushRef="#br0" timeOffset="74546.3977">20699 13038 1009,'0'0'0,"0"0"0,0 0 12,0 0-2,0 0-3,0 0-6,-53 95 1,33-81 5,1-7-4,3-2 3,5-5-6,3 0 4,4 0 3,1-21-7,3-3-2,0-1-8,9 0 8,14 4 1,-1 7-2,5 5 3,-2 1 3,3 4-2,-1 4 5,-3 0 8,-3 4 0,-4 18 21,-1 2-16,-5 8-3,1 2-1,-8 1 1,-4 0 3,0 1-8,-2 2-4,-21-4 1,-8 3-2,-7-5-6,-2-4 1,0-6-2,6-8 1,8-6-2,9-8-10,11 0 8,6 0 2,0-4 2,0-12-3,14 0 3,3 1 9,6 10 11,-1 2 2,3 3-9,-3 0 8,0 5-12,1 10-9,-4-1 0,1 1 0,1-1-41,0 1-55,6-6-135,2-7-154</inkml:trace>
  <inkml:trace contextRef="#ctx0" brushRef="#br0" timeOffset="74736.1761">21124 13439 863,'0'0'235,"0"0"-187,0 0-11,0 0 13,0 0 0,0 0-31,32 130-12,-21-94-6,-5-1 2,-3-2-2,-3-5-1,0 1-33,0-5-66,0-4-144,-6-8-137</inkml:trace>
  <inkml:trace contextRef="#ctx0" brushRef="#br0" timeOffset="75228.2024">20944 13750 194,'0'0'636,"0"0"-636,0 0 0,129-107 0,-55 78-14,0-5-61,-5 3-8,-13 4 21,-12 2 62,-11 9 17,-17 2 26,-7 9 42,-7 0 46,-2 5 22,0 0-39,0 0-46,0 0-25,0 5-23,0 14-6,0 8 12,4-1-9,1-5-15,0-1 3,2-6-4,-1-2 0,3-8-1,7-4 0,6 0 0,9 0 6,7-9-1,0-4-5,2 3-1,-5 6 1,-6 4 1,-9 0 0,-10 0-2,-1 0 2,-5 11 5,-4 6 0,0 8 5,0-1-1,-6 3-7,-15 1-2,-1 1 1,-3-7-2,1-2-8,-1-8-20,-1-3-17,-3-2-63,-6-7-120,7 0-115,-3 0-227</inkml:trace>
  <inkml:trace contextRef="#ctx0" brushRef="#br0" timeOffset="75373.3954">21439 13462 930,'0'0'77,"0"0"-56,154-143 49,-71 89-17,3 1-50,-5 5-3,-10-3-63,-16-4-210,-14-3-326</inkml:trace>
  <inkml:trace contextRef="#ctx0" brushRef="#br0" timeOffset="75956.0491">21849 11668 703,'0'0'244,"0"0"-231,139-67-13,-41 55 37,16 1-21,2 1 14,-8 0-11,-12 4 24,-18 0 4,-17 0-2,-26 4-12,-17 2-5,-11-2 2,-7 0-3,0 0 8,0-4-8,0 6 1,0 0-11,0 0-5,0 0-4,0-3-3,0 3 0,0 0-3,0 17 7,2 9-1,0 6-1,2 10 4,1 11 1,2 8-2,2 16 5,8 15-6,3 12 2,10 16 2,7 5-4,8 5-1,2 3-4,2 0 2,-2 0-2,0 5 2,-10-5-5,-1-5 5,-12-12-3,-10-11-3,-14-11 9,0-9-3,-41-8-4,-29-2 4,-27-7 1,-18-5-6,-8-16-1,3-15-1,6-23-28,9-9-35,14-37-64,19-53-566</inkml:trace>
  <inkml:trace contextRef="#ctx0" brushRef="#br0" timeOffset="78715.5095">8010 15526 969,'0'0'159,"0"0"-135,0 0 57,0 0-21,0 0-40,0 0-12,156-19 1,-90 6-9,-11 1-16,-9 6-95,-14 3-115,-19 3-164</inkml:trace>
  <inkml:trace contextRef="#ctx0" brushRef="#br0" timeOffset="78894.5137">8051 15753 894,'0'0'154,"0"0"-145,0 0 43,0 0-16,0 0-6,158-36-15,-87 19-15,-1-4-70,-13 5-195,-7-5-247</inkml:trace>
  <inkml:trace contextRef="#ctx0" brushRef="#br0" timeOffset="79593.4854">9183 15487 930,'0'0'158,"0"0"-148,0 0 25,0 0 52,-4 116-59,8-82-18,5-8-5,-5 6-5,-2-6-13,-2 2-65,0-2-114,-2-4-157</inkml:trace>
  <inkml:trace contextRef="#ctx0" brushRef="#br0" timeOffset="79786.4454">8945 16102 1091,'0'0'96,"0"0"-85,0 0 52,136-10-10,-45-12-21,3-8-23,-3 2-8,-15 2-1,-14 3 0,-19 15-43,-26 7-136,-17 1-159,-2 0-242</inkml:trace>
  <inkml:trace contextRef="#ctx0" brushRef="#br0" timeOffset="80047.697">9281 16387 913,'0'0'130,"0"0"-103,0 0 31,0 0 0,35 112-33,11-94-1,2 0 1,6-6-10,-5-2 9,-7-1-5,-13 4-5,-8-3-11,-18 6 0,-3 6-2,0 7 3,-24-2 0,-7 4-4,0-1-27,4-12-51,2-1-82,2-10-174,-4-7-150</inkml:trace>
  <inkml:trace contextRef="#ctx0" brushRef="#br0" timeOffset="80199.521">9295 16450 320,'0'0'687,"51"-104"-636,-2 53 4,7 6 23,1 9-63,-5 8-15,-7 2-140,-16-1-207</inkml:trace>
  <inkml:trace contextRef="#ctx0" brushRef="#br0" timeOffset="112006.5924">10587 15579 122,'0'0'216,"0"0"-179,0 0 77,0 0 4,0 0-44,0 0 41,0 0 13,0 0-24,-8-34-18,6 34-28,2 0-11,-3 0-23,3 0-11,0 7-13,0 24 3,0 5 1,0 4 10,3-4 1,1 0-1,0-6 3,1 2-5,-1-9-4,1-3-5,-3-1 0,-1-9-2,-1-1-1,0-8-4,0 3-28,0-4-31,0 0-66,0 0-60,0 0-130</inkml:trace>
  <inkml:trace contextRef="#ctx0" brushRef="#br0" timeOffset="112247.1281">10875 15775 577,'0'0'511,"0"0"-452,0 0 30,0 0 2,0 0-62,0 0-23,0-26 1,0 26-7,0 0-21,0 0-68,0 0-184,5 0-332</inkml:trace>
  <inkml:trace contextRef="#ctx0" brushRef="#br0" timeOffset="113033.8823">11112 15502 699,'0'0'189,"0"0"-48,0 0 6,0 0-75,0 0-37,0 0-23,-5 2-12,5 32 0,0 7 0,0 3 6,0-2-1,0-4-5,0-6 3,9-4-5,4-8 6,2-6-4,4-9 0,-1-5-9,1 0 3,5-3-3,2-19-4,-4-6-1,-5-4-3,-5-5-2,-5 8-8,-3-3 18,-4 0 3,2 7 6,-2 6 1,0 5 0,0 7-1,0 5 3,0 2 6,0 0-3,0 0-6,0 6-12,0 20 8,0 10 4,0 3 5,0 3 0,11-8 2,5-2-3,7-4-2,-2-7-2,4-1-3,-5-8-23,-2-3-58,-1-5-86,0-4-76,-4 0-129</inkml:trace>
  <inkml:trace contextRef="#ctx0" brushRef="#br0" timeOffset="113340.6589">11787 15328 928,'0'0'73,"0"0"-68,0 0 70,0 0-23,0 0-42,0 0 1,-81 145 3,73-84 17,1 3-9,7-1 21,0-1-27,0-8-5,9-6-8,7-8 4,8-10-7,1-7 0,-1-5-15,3-13-59,2-5-86,-8 0-128,-4-14-157</inkml:trace>
  <inkml:trace contextRef="#ctx0" brushRef="#br0" timeOffset="113725.595">12034 15378 627,'0'0'368,"0"0"-338,0 0 12,0 0 40,0 0-63,0 0-18,0 52 19,5-9 10,-1 0 2,0 7-11,-1 3-2,0 1-1,-1 0-11,-2-6-3,2-7-1,-1-2 1,2-11-3,6-5-1,0-9 1,2-7-3,2-2 2,2-5-6,6 0-17,-2 0-14,-2-5-34,-4-9-29,-4 2-57,-5-2-91,-4 2-104</inkml:trace>
  <inkml:trace contextRef="#ctx0" brushRef="#br0" timeOffset="114032.5796">11981 15727 360,'0'0'342,"0"0"-317,0 0-2,0 0 73,0 0-45,136-41-23,-102 28 1,-3-1 10,-7 6-8,-6-2-21,-4 6-9,-6-5-1,-3 4-30,-5 1-82,0 0-42,0 4-73,0-4-150</inkml:trace>
  <inkml:trace contextRef="#ctx0" brushRef="#br0" timeOffset="114360.756">12373 15700 37,'0'0'675,"0"0"-630,0 0-29,0 0 54,0 0 3,0 0-33,100-9-23,-74-2 7,0 0-3,-4 3-4,-7 1-13,-5 4-4,-6-3-7,-2-1-47,-2 6-80,0-3-67,0-1-147</inkml:trace>
  <inkml:trace contextRef="#ctx0" brushRef="#br0" timeOffset="114738.2381">12776 15529 576,'0'0'52,"0"0"-1,0 0 68,0 0-40,16 134-23,-8-102-8,-3 0-17,0-6-8,-5-4-8,3 2-10,-3-4 1,0-2-5,2-7 3,-2-4-4,0-5-45,0-2-46,0 0-42,0-6-51,0-16-188</inkml:trace>
  <inkml:trace contextRef="#ctx0" brushRef="#br0" timeOffset="115545.2812">13025 15538 164,'0'0'627,"0"0"-610,0 0-12,0 0 8,0 0-1,0 0-6,35 32-4,-35-23 3,0-4 1,0 4 2,-2-1-1,-10-4-5,-1 2 2,1-6 0,2 0-3,0 0 0,5 0 5,0 0-6,5-4-1,0-7 0,0 3 1,0-1 0,7-5 5,6 1-1,1-1 9,1 2 6,1 2 0,-1 1-6,3 2-2,-3 6 10,-1 1-8,1 0-9,-7 0 8,5 0-5,0 5 8,-2 11-2,0-2-4,-2 4 12,-5 0-9,4 5-6,-2-1 7,-4 0-3,0 2 1,-2 1-4,0-2-3,0-1 7,-4 0-10,-12-5 4,1 3 2,-3-6-7,2-7 2,-2-2 4,3-2-1,-2-3-1,5 0-2,0 0 0,6 0-1,4 0 0,0 0 0,2 0 1,0 0 1,0-3-3,0-6-4,0-1 4,10 6 0,5 1 1,4 3 4,-5 0-5,1 0 6,-1 0-5,-4 0 0,4 7 2,-1 0 10,-2-4-4,7-3 3,1 0 9,2 0 6,-1 0-2,3 0-9,-6-5-2,-5 0-2,-2-2-12,-5 0 6,-1 1-6,-4-1 0,0-2-22,0-3-43,0-2-99,0-9-192,-10-3-280</inkml:trace>
  <inkml:trace contextRef="#ctx0" brushRef="#br0" timeOffset="115914.1125">13260 15263 890,'0'0'118,"0"0"-102,114-19 58,-58 19-9,4 6-26,0 23-19,-2 12 15,-9 9-3,-8 6-11,-15 8-5,-13 8-5,-13 4 3,0 5-9,-6-7 10,-19-2 0,-2-5 1,-2-13 6,0-6 5,1-12-15,6-4 2,1-10-7,7-8-3,4-7-4,1-2 3,3-5-1,-2 2 0,-2 0-2,3-2-11,-3 0-22,2 0-46,-1 0-123,-3-16-413</inkml:trace>
  <inkml:trace contextRef="#ctx0" brushRef="#br0" timeOffset="116825.4609">15068 15499 608,'0'0'206,"0"0"-96,0 0 10,0 0-4,0 0-61,0 0-24,0 0 1,107-19-8,-64 5-15,-3 2-3,-3-1-1,-6 4-5,-4 6-10,-2-2-76,-2 3-110,-1-2-164,0-12-134</inkml:trace>
  <inkml:trace contextRef="#ctx0" brushRef="#br0" timeOffset="117060.5093">15806 15226 1026,'0'0'126,"0"0"-110,0 0-12,0 0 37,0 0 0,0 0 18,40 99-31,-31-64-7,-2-3-6,-3-2-3,-2-2-10,0-2 4,-2-3-6,0-6-6,0 1-36,2 0-46,1-5-103,0 1-152,-3-5-176</inkml:trace>
  <inkml:trace contextRef="#ctx0" brushRef="#br0" timeOffset="117295.0961">15644 15825 969,'0'0'82,"0"0"-76,0 0 87,0 0-54,0 0-24,0 0 5,162-18-9,-98 1 2,-3-6-5,-9 5 0,-9 4-8,-8 0-4,-18 10-62,-12 4-80,-5 0-171,0 0-113</inkml:trace>
  <inkml:trace contextRef="#ctx0" brushRef="#br0" timeOffset="117662.3157">15955 16113 674,'0'0'105,"0"0"-89,0 0 43,-20 113 27,20-95-64,0-4-4,0-10-3,0-4-5,0 0 6,0 0 31,10 0 5,7 0-14,4-8-7,5 3-12,1 0-11,0 5 0,2 0 3,0 0 4,-3 0-1,-6 10 2,-3 6-8,-7-2-1,-6 9 2,-4-1 3,0 5 0,-10 0 1,-9-1-7,-1-2 1,-5 2-3,6-4-3,-6-4-1,0-9-16,-2 0-38,-4-9-60,3 0-114,-1-28-240</inkml:trace>
  <inkml:trace contextRef="#ctx0" brushRef="#br0" timeOffset="117849.3909">15920 16110 954,'0'0'204,"0"0"-185,0 0 13,153-76 56,-90 54-69,-3 0-13,-6 3-6,-10 2-5,-14-1-68,-8 0-90,-9-5-246</inkml:trace>
  <inkml:trace contextRef="#ctx0" brushRef="#br0" timeOffset="130941.7021">20396 15258 366,'0'0'469,"0"0"-415,0 0 55,0 0-18,0 0-74,0 0-11,0-8-6,0 30 9,0 8 14,0 2-7,0 3-1,2-2-1,5 1-5,-3-6-4,5-4 1,2-4-5,-1-4 0,1-6 0,4-4 0,0-3-1,4-3 0,2 0-1,2-5 1,-1-17 0,-1-4-1,-2-2 1,-3-4-3,-6 4 0,0 0 1,-3-4 2,-5 6 0,-2 4 5,0 7-3,0 2 1,0 5 6,0 2 2,0 4-3,0-1 2,0 3-5,0 0 0,0 0-2,0 0-3,0 3 0,0 23-4,0 2 4,-4 10 4,2-2 0,2 1 0,0-8 4,0 3 0,0-6 2,15-4-2,3-3-3,-1-5 2,6-9-3,2-1 1,-4-4-1,0 0-4,-3 0-2,-7 0-39,-3-9-58,-6-5-148,-2-5-259</inkml:trace>
  <inkml:trace contextRef="#ctx0" brushRef="#br0" timeOffset="131326.4721">21236 15029 797,'0'0'135,"0"0"-118,0 0 74,0 0-14,0 0-64,0 0 0,-103 46 4,82-8 11,-4 12 1,2 13 10,4 1-15,3 8-1,9 2-10,7-11-2,0-10-3,2-9-6,21-12 8,2-1-1,6-13-7,-1-4 5,0-5-6,-6-9-1,-2 0-23,-8 0-37,-5 0-97,-8-17-143,-1-12-202</inkml:trace>
  <inkml:trace contextRef="#ctx0" brushRef="#br0" timeOffset="131680.7762">21448 15109 901,'0'0'121,"0"0"-97,0 0 61,0 0-21,0 0-56,0 0-6,9 28 18,-2 17 9,0 3 4,-4 6-7,2 6-7,-3-4-1,1-10-2,3-5-11,1-12-1,2-7 0,2-3-3,3-11 0,1-3-1,3 0 6,3-5-6,0 0-7,0 0-20,-6-14-27,-4 0-55,-6 1-114,-5-5-183</inkml:trace>
  <inkml:trace contextRef="#ctx0" brushRef="#br0" timeOffset="131882.4981">21361 15388 929,'0'0'114,"0"0"-100,0 0 13,0 0 7,0 0-31,149-10-3,-104-2-42,-5 3-71,-8-6-68,-1-2-112</inkml:trace>
  <inkml:trace contextRef="#ctx0" brushRef="#br0" timeOffset="132105.4762">21916 15415 908,'0'0'95,"0"0"-90,0 0 2,0 0-2,0 0-5,149-25-114,-112 13-73,-6-3-58,-5-2-106</inkml:trace>
  <inkml:trace contextRef="#ctx0" brushRef="#br0" timeOffset="132353.0391">22304 15244 745,'0'0'290,"0"0"-220,0 0 24,0 0-29,0 0-45,0 0 19,8 93-16,4-56-7,-1-5 7,1 3-7,-4 0-7,-1-7 1,-2-2-9,2-4 1,-5-8-4,-2-1-3,0-9-29,0 1-23,0-5-74,0 0-158,0-9-292</inkml:trace>
  <inkml:trace contextRef="#ctx0" brushRef="#br0" timeOffset="133042.745">22694 15232 697,'0'0'456,"0"0"-447,0 0-7,0 0 21,0 0-18,0 0-1,-5 30 3,-8-20-3,0-6-2,-1-1-2,-1-3 1,2 0-1,0 0 0,3 0-7,4 0-2,-2-7 2,8-2-9,0 4 2,0-6 2,4 4-3,13-5 15,3 2 1,0-3 1,2 3 10,0 5-2,1 1 1,-1 0 7,-2 4-2,1 0 6,-4 0-15,-1 0 4,-3 12 1,1 6-1,-5 3 6,-4 8-5,2-7 6,-3 6-6,-4-3-2,0 1 0,0 1-3,0-2-4,-14-4 1,-9 1-2,-4-4 1,-2-7-1,3 1-1,2-7 1,3-2-1,6-3 3,6 0-3,4 0 0,5 0 0,0 0-1,0 0-1,0 0-2,12 0 3,7-5 4,4 5-2,2 0 2,2 0 9,-1 0-1,-2 0 7,2 2 4,2 2-4,-1 0-5,4 0 7,0-4-1,2 0 6,-4 0-17,-4 0 2,-8-8-5,-7 0-5,-3-2-1,-7-4-10,0 0-27,0-7-22,-19-5-39,-2-11-114,-6-4-262</inkml:trace>
  <inkml:trace contextRef="#ctx0" brushRef="#br0" timeOffset="133311.5901">22955 14909 1002,'0'0'138,"0"0"-115,119-32 57,-57 32-14,5 32-49,-1 9 7,-8 6-2,-11 13 5,-13 8 13,-23 12-5,-11 9 4,-2 3-8,-36 2-6,-10-8 1,-3-11-7,5-13-2,6-12 1,13-19-5,9-8-3,5-11-10,-1-10-16,-1-2-102,1-40-243</inkml:trace>
  <inkml:trace contextRef="#ctx0" brushRef="#br0" timeOffset="146751.4371">19801 14923 141,'0'0'88,"0"0"-79,0 0 4,0 0 17,0 0 19,0 0 17,0 0 41,0 0-15,0-7-20,0 7-1,0-1-16,0 1-12,0 0-19,0 0-7,0 0-5,0 0 4,0 0-3,0 0 6,0 0 15,0 0-8,0 0 10,0 0-9,0 0 7,0 0-10,0 0-9,0 0-3,0 0-5,0 0-7,0 0 3,0 0-3,0 0 6,0 0-6,0 0 1,0 0 1,0 0-1,0 0-1,0 0-1,0 0 1,0 0 0,0 0-12,0 0-60,0 0-91,0 0-141,0 0-122</inkml:trace>
  <inkml:trace contextRef="#ctx0" brushRef="#br0" timeOffset="164515.7567">17143 15244 267,'0'0'97,"0"0"38,0 0-10,0 0-24,0 0 3,0 0 10,0 0-29,0 0-4,21-18-25,-38 18-36,-4 0-13,-1 2 3,-5 14-2,0 10-2,2 2-1,-2 8 9,6 4-10,2-6 0,8-1 3,9-1-2,2-11-4,0-3-1,11-10 2,12-4-2,4-4 3,6 0-3,3-17-7,-1-8-2,-2 1-8,-6-2-9,-4 2 13,-9 6 0,-4 2 6,-3 5 6,-5 8-2,-2 3 0,0 0-2,0 0-18,0 18-27,0 4 38,0 4 12,0-2 1,0 2-1,9-8-8,4-5 2,3-4 5,6-9 1,-1 0 0,0 0 6,2-17-3,-7-6 8,-5 1 1,-7-6 20,-4 4-7,0 0-1,0 3-11,-4 1 5,-7 8-9,-3 3-7,-3 5 5,-1 4-7,-3 0-13,2 0-59,-2 16-74,8 6-151,4-2-101</inkml:trace>
  <inkml:trace contextRef="#ctx0" brushRef="#br0" timeOffset="164889.2525">17371 15575 690,'0'0'112,"0"0"-61,0 0 80,118-53-93,-80 21-17,-2-4-4,-10 0-2,-10-4-9,-9 4 2,-7 5-1,0 6 4,-10 9 8,-5 8-14,-3 4-5,1 4-3,1 0-3,5 0-25,1 8-1,10 5 8,0 6 9,0-1 11,16 0 4,9-1 1,4 2 2,2-6 11,-7 4 10,-1-2 0,-5-6 6,-10 3-13,-3-2-7,-5 6-3,0 2-4,-11 4 3,-14 0-6,1-1-26,-2-5-55,3-12-61,7-4-58,5 0-90</inkml:trace>
  <inkml:trace contextRef="#ctx0" brushRef="#br0" timeOffset="165211.4909">17687 15362 545,'0'0'105,"0"0"-18,0 0 32,0 0-64,58 122-9,-35-94-6,-4-2-17,4-7 4,-1-6 9,-3-4-6,-4-5-11,-7-4-2,-3 0 3,0-3 6,-5-16 9,0-12-18,0-9-4,0-9-4,0-6-4,-10-1-1,6 2 0,4 6 4,0 11-1,9 5-1,15 6-3,5 5-2,-2 6-1,-5 5-1,-4 10-37,-2 0-119,-9 0-186,-1 6-142</inkml:trace>
  <inkml:trace contextRef="#ctx0" brushRef="#br0" timeOffset="165490.5188">18049 15378 644,'0'0'73,"0"0"-27,0 0 61,0 0-71,0 0-9,0 0-12,42 80 3,-16-80 10,1 0 6,-2 0 8,-2 0 6,-8 0-14,-4 0-13,-4 0-4,-3 4 1,-2 10-13,-2 4 7,0 4-6,0 5-3,-18 0-3,-1 1-1,-6 1-81,-3-5-36,2-6-79,-3-10-25,2-8-119</inkml:trace>
  <inkml:trace contextRef="#ctx0" brushRef="#br0" timeOffset="165612.1011">18000 15383 422,'0'0'123,"0"0"-44,136-116 24,-80 82-70,-8 6-33,-3 9-12,-9 1-269</inkml:trace>
  <inkml:trace contextRef="#ctx0" brushRef="#br0" timeOffset="165859.3809">18590 15033 998,'0'0'98,"0"0"-41,0 0 22,0 0-52,0 0-2,-97 149-2,76-86 3,5 4-6,2-5 6,9 0-8,0-10-14,5-2-2,0-9 1,5-5-3,10-14-3,1-5-42,3-10-44,2-7-84,3 0-126,-1-33-140</inkml:trace>
  <inkml:trace contextRef="#ctx0" brushRef="#br0" timeOffset="166108.3799">18673 15113 512,'0'0'519,"0"0"-455,0 0-37,0 0 14,0 0 2,0 149-6,0-86-20,1-5-5,5-5 9,-3-9-14,4-8-1,5-12-5,1-3 3,2-7-4,3-10 0,-2-4-12,2 0-19,0-4-30,-3-19-72,-6-5-160,-2-2-280</inkml:trace>
  <inkml:trace contextRef="#ctx0" brushRef="#br0" timeOffset="166271.9553">18632 15383 957,'0'0'90,"0"0"-90,0 0 7,0 0 6,0 0-13,0 0-109,141-39-142,-118 20-78</inkml:trace>
  <inkml:trace contextRef="#ctx0" brushRef="#br0" timeOffset="166442.3008">18867 15348 454,'0'0'468,"0"0"-455,0 0-6,0 0 3,0 0 2,0 0-12,100 0-138,-73-11-65,-3-6-150</inkml:trace>
  <inkml:trace contextRef="#ctx0" brushRef="#br0" timeOffset="166653.1661">19132 15244 675,'0'0'153,"0"0"-100,0 0 64,0 0-54,0 0-3,0 113-10,2-82-13,3 3-23,1-6 0,-1-2-7,0-3-5,1-6-2,-2-3-3,-1-6-68,-1-6-43,-2-2-108,2-2 30,0-20-152</inkml:trace>
  <inkml:trace contextRef="#ctx0" brushRef="#br0" timeOffset="167372.384">19330 15254 682,'0'0'89,"0"0"-80,0 0 45,0 0-41,0 0-10,0 0 4,-2 71 0,-5-71-1,2 0 5,0 0 7,-1 0 5,4-13-9,2 3-14,0-6 0,0 2-3,0 0 3,6 1-6,4 1-2,3 5 8,-1-1 1,0 2 0,5-1-1,-4 7 4,-3 0 0,5 0 5,-4 0 7,0 0 7,0 8-7,-2 9 8,0-2-12,-2 3 6,0 3-6,-3-3-2,-2 0-4,-2-1 3,0 6 4,0-5 1,0 4 5,-7-4-2,-8 5-7,-1-6 0,-2-2-6,1-1-3,-4-2 3,4-9-2,1 3 0,5-6-1,1 0 0,8 0 4,2 0-2,0-1-3,0-12-8,2 1 1,17-2 3,1 4 3,2 0-1,-2 3 2,-2 7-1,-3 0 0,-1 0-3,-3 5 2,2 11 2,1 2 3,1 1 9,-1-6-2,-1 4 3,1-3 5,1 0 0,1-10 2,1-3 4,8-1-4,-2 0 4,3-5 2,-1-12-8,-5-1-12,-7 4-6,-6 0 0,-7-4-12,0 4-34,0-7-74,-16 2-144,-6-3-188</inkml:trace>
  <inkml:trace contextRef="#ctx0" brushRef="#br0" timeOffset="167740.2043">19664 14985 872,'0'0'80,"0"0"-6,125-14 26,-65 14-56,3 17 10,-5 8-5,-7 13-8,-5 16-5,-14 11-2,-10 17-7,-10 16-2,-12 6-5,0-1-8,-20-6-1,-11-14 9,-2-13 12,5-18 3,-1-12 3,5-12-9,4-14-2,2-5-17,3-5-2,-2-4-6,0 0-2,-1 0-58,0-13-54,1-8-151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9:07:08.9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2737 1252 558,'0'0'113,"0"0"22,0 0 41,0 0-92,0 0-33,0 0-28,0 0-19,0 106 26,0-34 22,0-3-5,-2 1-8,-4-12-8,2-9-4,4-11-6,0-14-16,0-6 1,4-8-2,10-6-3,7-1-1,-2-3 3,6 0 2,6 0-5,0-13-34,5-4-51,-5-6-90,-4-5-258</inkml:trace>
  <inkml:trace contextRef="#ctx0" brushRef="#br0" timeOffset="187.9968">2999 1277 952,'0'0'69,"0"0"-61,0 0-10,0 0 2,139-56-12,-91 38-216,-5-2-175</inkml:trace>
  <inkml:trace contextRef="#ctx0" brushRef="#br0" timeOffset="350.3352">3319 1027 917,'0'0'198,"0"0"-163,0 0 15,0 0-24,0 0-14,0 0 5,0 112-8,6-80-5,5-4-4,3-1-26,-1-1-104,1-7-205,-8-9-353</inkml:trace>
  <inkml:trace contextRef="#ctx0" brushRef="#br0" timeOffset="540.2797">3672 1121 1164,'0'0'68,"0"0"-66,130-48-1,-54 26 8,2 1-1,-3 4-7,0 2-1,-14 5-31,-10 6-98,-16 4-94,-22 0-89</inkml:trace>
  <inkml:trace contextRef="#ctx0" brushRef="#br0" timeOffset="840.4161">3773 1122 629,'0'0'269,"0"0"-227,0 0 53,0 0-59,0 0-28,-28 130 41,28-43 32,0 13-23,0 11-2,0 1-24,0 1-10,-7-5 3,-6-15 2,1-9-2,8-11 5,-4-22-8,8-13-9,0-13-12,6-13 4,15-3-5,15-7-4,11-2 3,11 0-3,11-26-52,5-12-53,-1-25-202</inkml:trace>
  <inkml:trace contextRef="#ctx0" brushRef="#br0" timeOffset="1446.2712">5088 1831 922,'0'0'99,"0"0"-52,0 0 49,0 0-33,0 0-42,0 0-11,102-105-1,-65 64-6,-10 6-1,-14 5 0,-11 4 1,-2 6-2,-2 1-1,-21 7-8,-2 8 6,-6 4 1,-2 4-5,-3 27 4,1 15 0,1 8 0,12 5-1,11-1 1,11-9 2,0-3 0,17-14 6,17-6 2,8-9-2,8-11 13,5-6-11,1 0-3,-9-8-1,-7-10-4,-11-2-7,-11-6-65,-9-6-96,-9-3-179,-4-2-365</inkml:trace>
  <inkml:trace contextRef="#ctx0" brushRef="#br0" timeOffset="1692.932">4801 1395 159,'0'0'826,"0"0"-765,0 0-20,0 0-11,0 0-26,0 0 10,138-51 3,-82 32-5,-9 4-12,-12 1-15,-3 2-112,-11-3-172,-7-2-212</inkml:trace>
  <inkml:trace contextRef="#ctx0" brushRef="#br0" timeOffset="1992.7278">5514 1028 697,'0'0'117,"0"0"12,0 0-76,0 0-30,0 0-5,-116 73 5,85-29 4,2 5 15,11-2 1,7-3-2,11-4-14,0-7-9,0-11-11,22-4-5,5-7 1,4-4-2,7-4-1,7-3-40,-1 0-107,-6 0-170,-4 0-189</inkml:trace>
  <inkml:trace contextRef="#ctx0" brushRef="#br0" timeOffset="2386.5663">5686 1439 1025,'0'0'65,"0"0"-32,0 0 7,0 0-18,57-129 2,-29 88-3,-9 1-10,-7 0 3,-5 6-1,-7 3-3,0 13-2,0 7-8,0 4-1,-7 6-6,-9 1-3,3 0-13,-1 0-13,3 5 13,6 12-3,5 3-1,0 2 7,12 4 7,16 0-1,8-3 14,14 0 0,-4-3 5,-1-2 9,-9 0 8,-14 0-1,-11 4-2,-11 2-2,0 2 11,-11 2-9,-18 0-8,-4-2-1,-4-6-6,4-6-4,6-7-20,8-7-100,12-4-255</inkml:trace>
  <inkml:trace contextRef="#ctx0" brushRef="#br0" timeOffset="3696.6483">6754 1342 555,'0'0'194,"0"0"-84,0 0 36,0 0-70,0 0-19,0 0-26,-65-41-14,42 41-1,5 0 1,3 0-2,2 9-4,1 14-3,4 13-7,1 9 3,7 6 1,0 5 3,0-1 6,0-1 2,5-8-8,3 0-6,-1-5-1,-4-6-1,3 4-13,-4-5-33,-2-2-112,0-5-80,0-8-119</inkml:trace>
  <inkml:trace contextRef="#ctx0" brushRef="#br0" timeOffset="3982.3035">6411 1740 387,'0'0'409,"0"0"-381,0 0 29,0 0 4,0 0-45,0 0-5,6 0 1,5-2 24,-4 0 9,0 0-25,-5 1-8,-2 1 0,0 0-5,0 0-2,0 0-5,0 0 0,0 0-20,0 0-51,0 0-96,0 0-56,0-4-208</inkml:trace>
  <inkml:trace contextRef="#ctx0" brushRef="#br0" timeOffset="5954.5572">6604 1426 41,'0'0'71,"0"0"-69,0 0 2,0 0 1,0 0 6,0 0 52,0-31 21,0 31 23,0-2 26,0 2-17,0 0-20,0 0-16,0 0-12,0-2-13,0 0-20,9-2-20,13 0 1,9-6 8,9 0 35,5-4-5,-3 0-12,1-2-18,-5 2 1,-7 0-14,-6 6-8,-8 2-2,-7 4-1,-6 2-11,-4 0-66,0 0-63,0 0-137,-25 12-54</inkml:trace>
  <inkml:trace contextRef="#ctx0" brushRef="#br0" timeOffset="6134.3063">6595 1642 512,'0'0'91,"0"0"-52,0 0 83,0 0-15,0 0 12,0 0-41,140-4-31,-90-18-31,-1-2-16,-6 1-4,3 0-96,-6-3-149,-2-2-66</inkml:trace>
  <inkml:trace contextRef="#ctx0" brushRef="#br0" timeOffset="6338.6023">7221 1284 845,'0'0'228,"0"0"-176,0 0 4,0 0-11,0 0-4,-100 135-4,85-87-9,6-1-7,2-4-5,7-4-10,0-1-1,0-4-4,8-6-1,22 0-50,3-8-89,12-8-111,-5-12-236</inkml:trace>
  <inkml:trace contextRef="#ctx0" brushRef="#br0" timeOffset="6687.9726">7419 1724 775,'0'0'179,"0"0"-89,0 0 4,30-128-47,-9 87-15,-2 2-10,-5 8-10,-3 9-3,-11 8-3,0 6-2,0 1 0,-4 4-4,-8 3-3,-6 0 2,0 0-16,5 7-9,1 6 4,8-1-9,4 2-1,0-2-15,2 3 23,21 1 18,8-2 3,2 4 3,3-1 9,-7-2 20,-2 2-1,-9 2-12,-5 3 3,-4 0-11,-9 2-4,0 0 5,-9 0-5,-18 0-4,1-6-56,-1-4-47,-4-8-109,2-6-52</inkml:trace>
  <inkml:trace contextRef="#ctx0" brushRef="#br0" timeOffset="6959.5563">7623 1317 915,'0'0'150,"0"0"-139,0 0 22,147-12 13,-100 37-19,-3 8-2,-8 7-16,-12 5 0,-12-1 4,-10-1 7,-2 0 0,0-3-7,-18-2 2,-2-4 4,0-10-13,-3-4-4,6-8-2,-3-6-7,3-6-59,3 0-61,-2-14-96,3-24-175</inkml:trace>
  <inkml:trace contextRef="#ctx0" brushRef="#br0" timeOffset="7369.8067">7757 1078 1075,'0'0'29,"0"0"-28,143-48 26,-70 33-9,3 5-7,-5 3-5,-11 3-5,-10 3 0,-19 1 2,-12 0-3,-9 0-1,-7 0 0,0 17 1,-1 15 15,-2 16 11,3 15-9,-1 13 2,6 14-4,6 8 2,4 6-5,6 2-4,2-2 3,0-9-2,-7-7 1,-7-7 3,-12-11 5,0-5 3,-23-14-1,-14-8 3,-8-13-7,-8-13-7,-3-8-4,-2-9-4,6 0-1,8-2-11,11-22-39,16-4-49,16-17-155,1-17-359</inkml:trace>
  <inkml:trace contextRef="#ctx0" brushRef="#br0" timeOffset="7582.4702">8869 1638 1163,'0'0'44,"0"0"-31,0 0 14,0 0 0,152-18-11,-81-1-15,-7 4-1,-8 1-38,-20 2-134,-18 7-173,-18 5-298</inkml:trace>
  <inkml:trace contextRef="#ctx0" brushRef="#br0" timeOffset="7760.4776">8884 1930 964,'0'0'125,"0"0"-117,0 0 44,116 0 21,-47-16-25,1-2-31,-15 6-16,-10 2-1,-12 7-8,-10 1-108,-12-4-261</inkml:trace>
  <inkml:trace contextRef="#ctx0" brushRef="#br0" timeOffset="9169.4445">10529 1305 634,'0'0'246,"0"0"-204,0 0 44,0 0 17,0 0-53,0 0-11,-56-108 1,33 98-10,0 3-3,1 7-1,4 0-11,2 0-4,-1 14-4,3 30-7,3 9-3,9 15 3,2 3 0,0-5 5,2-5 0,11-5-1,-1-5-3,-1-5 1,-5-4-2,-1 2-1,-1-2-47,-4 3-84,0-5-120,0-10-139</inkml:trace>
  <inkml:trace contextRef="#ctx0" brushRef="#br0" timeOffset="9314.2836">10188 1805 808,'0'0'101,"0"0"-24,0 0-21,79-109-45,-10 67-11,6-2-2,1-2-108,-12 0-137,-9 2-268</inkml:trace>
  <inkml:trace contextRef="#ctx0" brushRef="#br0" timeOffset="9510.5545">10802 1249 218,'0'0'861,"0"0"-813,0 0-13,0 0 2,0 0-16,-114 158 4,105-88-7,7 5-8,2-5 1,0-7-8,5-12-3,19-10 0,-2-12-44,3-11-81,0-9-72,-2-9-145</inkml:trace>
  <inkml:trace contextRef="#ctx0" brushRef="#br0" timeOffset="9749.0684">10931 1239 924,'0'0'142,"0"0"-73,0 0-17,0 0-45,0 0-3,15 129 30,-6-58-8,-4 6 2,2-3-13,-5-8-3,4-12-7,2-13-3,5-15 0,0-11-1,5-11-1,4-4-2,4-7-15,4-19-66,-8-3-133,-15 0-217</inkml:trace>
  <inkml:trace contextRef="#ctx0" brushRef="#br0" timeOffset="9900.4283">10869 1610 917,'0'0'66,"0"0"-56,0 0-20,113-75-56,-57 49-127,-10 2-216</inkml:trace>
  <inkml:trace contextRef="#ctx0" brushRef="#br0" timeOffset="10078.6743">11198 1601 991,'0'0'26,"0"0"-25,0 0 8,134-62-9,-78 32-20,-7 2-264,-14 3-238</inkml:trace>
  <inkml:trace contextRef="#ctx0" brushRef="#br0" timeOffset="10334.5011">11689 1383 974,'0'0'117,"0"0"-87,0 0 37,0 0-44,0 0-14,-134 114 1,119-76-3,7-1 6,8-3 5,0-4-12,6-7 5,15-2-11,13-11 1,6-8-3,5-2-15,3 0-69,-8-21-146,-10-6-248</inkml:trace>
  <inkml:trace contextRef="#ctx0" brushRef="#br0" timeOffset="10571.7969">11726 1146 869,'0'0'265,"0"0"-242,0 0 7,128-31 9,-59 40-24,3 24 8,-9 13-9,-11 6 4,-14 12 2,-20 8 0,-18 7-5,0 3-9,-20-2-1,-19-10-1,2-14-1,4-13-3,12-21-19,19-21-96,2-4-230,0-48-396</inkml:trace>
  <inkml:trace contextRef="#ctx0" brushRef="#br0" timeOffset="11322.1106">12543 1373 235,'0'0'387,"0"0"-275,0 0 35,0 0-24,0 0-61,0 0-38,-8 34-13,2 7 13,6 3 2,0-1-12,0-4 1,0-9-11,18-7-1,7-8 2,1-9-3,6-6-2,1 0-16,-4-24-8,-3-10-15,-1-4 14,-11 0 13,-5-2-7,-5 4 18,-4 5 1,0 13 11,0 12 38,0 4-7,0 2-5,-2 0-15,-3 21-17,2 11-2,3 4 6,0 0-3,0-7-4,6 0 0,8-5-1,6-6-2,4-4-32,5-7-95,-1-7-123,-1 0-135</inkml:trace>
  <inkml:trace contextRef="#ctx0" brushRef="#br0" timeOffset="11570.6122">13133 1231 984,'0'0'84,"0"0"-10,0 0-2,0 0-46,0 0-13,-102 145 5,86-80-3,5 5-6,7-1 1,4-3 0,0-6-7,1-11-3,17-10-1,7-12-54,4-20-75,6-7-109,1-7-199</inkml:trace>
  <inkml:trace contextRef="#ctx0" brushRef="#br0" timeOffset="11832.8887">13368 1229 1021,'0'0'134,"0"0"-125,-19 106 32,19-46-2,0 12-19,0 3 1,5-4-13,4-10-2,2-13-6,0-14 2,3-10-1,-1-12 1,3-8-2,1-4-10,3-2-32,5-19-30,0-8-54,-10-3-174,-6 0-147</inkml:trace>
  <inkml:trace contextRef="#ctx0" brushRef="#br0" timeOffset="12005.4905">13278 1601 155,'0'0'745,"0"0"-717,0 0-28,0 0-7,152-75-123,-100 48-159</inkml:trace>
  <inkml:trace contextRef="#ctx0" brushRef="#br0" timeOffset="12214.5029">13655 1588 939,'0'0'170,"0"0"-156,0 0-10,0 0 9,0 0-13,160-36 0,-109 14-147,-5-2-117,-11-2-158</inkml:trace>
  <inkml:trace contextRef="#ctx0" brushRef="#br0" timeOffset="12449.3077">14175 1359 922,'0'0'189,"0"0"-169,0 0 22,0 0 10,-121 97-34,110-61-3,3 2-8,8-6 2,0-4 1,0-8-6,19-3 0,7-10-4,9-7-1,9 0-26,2-7-73,-3-16-138,-15-7-249</inkml:trace>
  <inkml:trace contextRef="#ctx0" brushRef="#br0" timeOffset="12680.7298">14244 1141 1074,'0'0'104,"0"0"-96,156 4 25,-81 31 1,-1 16-13,-12 5 15,-13 6-3,-22 5-8,-23 1 7,-4 3-12,-19-6-3,-17-3-7,-9-10-8,-3-11-2,2-18-45,-3-19-148,1-10-653</inkml:trace>
  <inkml:trace contextRef="#ctx0" brushRef="#br0" timeOffset="15447.9212">1489 4030 25,'0'0'778,"0"0"-729,0 0 18,0 0-1,0 0-36,0 0-1,0 0 15,122-43-19,-69 18-18,-4 5-7,-9 10-38,-11 8-169,-17 2-109</inkml:trace>
  <inkml:trace contextRef="#ctx0" brushRef="#br0" timeOffset="15609.6896">1582 4253 854,'0'0'88,"0"0"-82,0 0 36,0 0-11,0 0-26,165-119-5,-109 91-129,-12 3-150,-22-1-107</inkml:trace>
  <inkml:trace contextRef="#ctx0" brushRef="#br0" timeOffset="15820.6897">1713 3875 659,'0'0'99,"0"0"72,0 0-57,0 0-32,0 0-14,0 0-52,-4-58-14,50 81 4,8 11 4,0 13 0,-14 2 5,-13 6-7,-17 8 3,-10 2 0,-8 5-2,-17-9-6,-5-6-3,11-11-20,8-15-79,6-14-72,5-15-198</inkml:trace>
  <inkml:trace contextRef="#ctx0" brushRef="#br0" timeOffset="16091.6887">2578 3990 1154,'0'0'49,"0"0"-45,0 0 6,0 149 16,0-77 1,0-2-10,5-6-6,-3-9-4,7-12 0,0-11 0,7-3-1,1-13 1,5-2-6,1-6 2,4-8-1,0 0-2,2 0-16,-2-8-95,1-17-171,-15-9-367</inkml:trace>
  <inkml:trace contextRef="#ctx0" brushRef="#br0" timeOffset="16241.4685">2754 4013 1113,'0'0'0,"0"0"-24,0 0 3,152-83-122,-92 53-180</inkml:trace>
  <inkml:trace contextRef="#ctx0" brushRef="#br0" timeOffset="16420.5862">3202 3691 1211,'0'0'48,"0"0"-30,0 0-5,0 0 0,-10 114 4,10-76-14,6 1 1,-2 0-4,-1 4-18,-3-1-75,2 2-83,2-11-176,3-16-276</inkml:trace>
  <inkml:trace contextRef="#ctx0" brushRef="#br0" timeOffset="16592.8578">3630 3850 926,'0'0'47,"0"0"-30,172-54 40,-109 40-30,-10 6-27,-11 8-4,-19 0-164,-17 0-180</inkml:trace>
  <inkml:trace contextRef="#ctx0" brushRef="#br0" timeOffset="16862.3294">3541 3942 906,'0'0'72,"-51"118"-21,44-28 31,7 15-11,0 19-11,0 11-22,1 10-12,5 3-10,-2-8 9,3-8-17,-5-17 4,3-21 8,-3-16 11,0-18-4,-2-19-6,2-12-9,0-12 6,8-10-18,12-2 0,15 8 0,17-5 0,16-2-18,12-6-31,12 0-95,4-20-195</inkml:trace>
  <inkml:trace contextRef="#ctx0" brushRef="#br0" timeOffset="17379.3877">5194 4275 919,'0'0'58,"0"0"-42,0 0 13,93-115-20,-66 77-2,-12 3-7,-6-4 7,-9 7-2,0 4 2,-13 7 14,-12 9 17,0 7-2,-4 5-21,-2 0-13,2 30 0,0 13 0,12 8 5,5 6-1,12 1-1,0-6 0,16-6-2,17-10-2,5-8 1,12-8 0,-4-8 2,1-9-3,-4-3-1,-5 0-41,-3-25-32,-7-8-156,-14-6-161</inkml:trace>
  <inkml:trace contextRef="#ctx0" brushRef="#br0" timeOffset="17570.1414">4970 3731 1057,'0'0'44,"0"0"-44,0 0 0,0 0 1,136-92-1,-62 57 0,-6-3-216,-7-3-190</inkml:trace>
  <inkml:trace contextRef="#ctx0" brushRef="#br0" timeOffset="17762.58">5482 3367 909,'0'0'58,"0"0"-52,0 0 14,-16 150 2,16-94-8,4-4-4,13-1-8,-2-10-2,1-12-11,-4-9-128,-5-15-95,-2-5-146</inkml:trace>
  <inkml:trace contextRef="#ctx0" brushRef="#br0" timeOffset="18327.8746">5748 3355 366,'0'0'497,"0"0"-480,0 0-8,0 0 1,0 0-3,0 0-3,-31 75-3,19-68 5,2-3 6,1-4 5,2 0 18,0 0-8,3-4 3,2-8-12,2-3-18,0 1-2,0 0 2,6 3 1,12-1 0,-1 2-2,4 2 1,1 0-3,3 1 1,-3 5 2,-2 2 3,1 0-3,-6 13 0,-1 10 1,-8 4 1,-4 7 1,-2 0 5,0 2 6,-8 2 1,-13 0 8,-4 2-10,1-6-7,-2-4 1,1-5-6,0-12 2,9-6 3,3-7 2,7 0-2,2-8 7,4-15-12,0-3 3,0 2-2,15 4-1,7 9 2,2 4 8,1 5-5,-1 2 0,1 0 0,-7 0-3,0 4-1,-2 9-1,-2 2-2,5 6-35,-4 1-70,3 1-143,3 1-102</inkml:trace>
  <inkml:trace contextRef="#ctx0" brushRef="#br0" timeOffset="18669.5915">6134 3778 648,'0'0'207,"0"0"-115,0 0 17,63-147-63,-32 91 4,2-5-22,-2 9-9,-9 3-3,-11 10 5,-8 14-7,-3 9-2,-3 4-11,-21 7-1,-5 5-8,-2 0 7,0 15 0,5 6-11,14-2 3,10 2-17,2 0 5,11 1 5,22-2 8,10 0 2,-1 0 6,0-2 3,-4 0-1,-9 2 19,-9 4 12,-6 2-4,-10 4-8,-4 6-5,-2 9-10,-25 2 1,-6 4-7,-3-3-53,5-10-131,2-10-202</inkml:trace>
  <inkml:trace contextRef="#ctx0" brushRef="#br0" timeOffset="19076.5956">4727 4761 813,'0'0'233,"0"0"-219,0 0 33,0 0-5,0 0-42,114 0 41,15 0 12,54-15-11,35-11-13,37 0 3,25 3-14,11-2-5,-6 4 14,-16 2 9,-28-1-19,-35 0-8,-45 0 6,-40 2-8,-42 1-3,-31 3-4,-23 6-5,-17-1-12,-8-1-50,-26 6-92,-50 4-368</inkml:trace>
  <inkml:trace contextRef="#ctx0" brushRef="#br0" timeOffset="19556.3914">5148 5831 701,'0'0'192,"0"0"-96,0 0-7,0 0-25,75-132-19,-54 86-25,2-1-5,-13 7-7,-2 2-3,-8 10 1,0 7-4,0 9-2,-18 3-5,-5 9-11,2 0 6,2 0 2,5 0 6,10 9-2,4 14-3,0 0-8,25 5 10,14 0 5,9-2 2,3-1-1,-2-3 5,-11 2-3,-6-1 10,-18 0-1,-11 3-6,-3 3 4,-4 0-2,-23 3-1,-2-6-7,2-6-4,0-8-49,5-9-65,8-3-125,8-3-129</inkml:trace>
  <inkml:trace contextRef="#ctx0" brushRef="#br0" timeOffset="19894.8827">5875 5066 1006,'0'0'83,"0"0"-60,0 0 35,0 0-32,0 0-9,-93 162 1,66-73 6,4 10 8,10-7-2,9-5-1,4-14-9,0-10-10,19-10-5,8-14-2,2-11-6,4-12 0,8-16-57,-2 0-109,4-25-142,-12-14-275</inkml:trace>
  <inkml:trace contextRef="#ctx0" brushRef="#br0" timeOffset="20275.9281">6120 5770 941,'0'0'127,"0"0"-94,0 0 22,0 0-38,45-109-6,-26 66-3,0-1-1,-6 2-6,-7 2 3,-6 8-3,0 6 1,0 8 2,-8 4-4,-5 7 0,-1 7-3,3 0 2,3 5-7,8 19 2,0 8-9,2 6-6,25-4-9,8 0-1,5-5 23,2-5 5,-6 0 3,-7-2 8,-11-1 16,-10 4 9,-8-6-2,0 5-9,0-1-5,-21 0-12,-11 0-5,-1-3-15,-2-8-42,6-9-51,4-3-154,7-12-99</inkml:trace>
  <inkml:trace contextRef="#ctx0" brushRef="#br0" timeOffset="20852.4365">6519 5092 673,'0'0'339,"0"0"-331,0 0-6,0 0 2,0 0 3,0 0-6,-25 61 0,17-57 1,-2-4 5,3 0 3,-3 0 4,4-4-11,-1-11 7,3-2-10,4 0-1,0-4 0,0 1 1,2 0-3,11 4 3,6 2-2,3 1 2,-4 6-1,8-1 1,-4 6-1,-2 2-5,-2 0 6,-4 0 1,1 10-1,-2 5 0,-3 8 4,-2 1-2,-4 6 1,-1-2 1,-3 2 3,0 6-4,-11-2 5,-16 7-5,-2 1-1,0-2 0,0-6 0,4-9-2,6-14 2,3-8 2,5-3 1,1 0 3,6 0-2,2-7-6,2-3-1,0-2 0,0 2 1,4 3 0,17 4 3,3 3 3,5 0 3,0 0 5,2 12-6,-4 6-6,-3 1-2,1 0-21,-3-3-68,-1-4-194,0-12-149</inkml:trace>
  <inkml:trace contextRef="#ctx0" brushRef="#br0" timeOffset="21049.1378">6965 5370 1161,'0'0'58,"0"0"-41,0 0 17,0 109-8,7-74-6,1 1-15,0-3-4,-4-3 0,1-1-1,-4 0-8,-1-1-67,0-3-99,0-6-178,-14-5-212</inkml:trace>
  <inkml:trace contextRef="#ctx0" brushRef="#br0" timeOffset="21507.8289">6836 5722 779,'0'0'199,"0"0"-199,0 0 0,125-126-3,-65 89-27,5 3-80,-1 5-26,-10 7 78,-12 6 58,-13 6 7,-15 6 60,-10 4 56,-4 0 21,0 0-65,0 18 6,2 4-18,2 8-17,-1 2-17,1 0-17,-2-2-8,3-7-5,-3-8 2,2-8-4,-1-3 0,2-4 0,3 0-1,10 0 5,7 0-3,1-8 2,5-2-4,-2 3-1,-2 4 0,0 3 1,-5 0-1,-6 0 0,-5 13-1,-6-1 2,-5 5 4,0 4-4,-2 6 6,-18 1-5,0-2 3,-5-3-4,-2-3-11,-6-8-45,-3-3-85,-7-9-166,-1 0-144</inkml:trace>
  <inkml:trace contextRef="#ctx0" brushRef="#br0" timeOffset="21657.9683">7208 5453 990,'0'0'154,"0"0"-137,163-95 36,-89 54-28,-9 6-20,1 0-5,-14-1-99,-17 7-234</inkml:trace>
  <inkml:trace contextRef="#ctx0" brushRef="#br0" timeOffset="22018.841">7632 5127 727,'0'0'92,"0"0"-39,0 0 69,154 90-46,-92-41 2,-6 2-22,-9 7-22,-9 1-10,-21-1-2,-17 4 3,0-3-11,-15-8-4,-14-8 3,0-15-10,-3-14-3,4-10-8,-1-4-43,6-12-93,2-26-211,9-16-383</inkml:trace>
  <inkml:trace contextRef="#ctx0" brushRef="#br0" timeOffset="22450.3459">7734 4068 1191,'0'0'30,"0"0"-29,207-48 6,-96 38 2,1 4-4,-9 4 0,-17 2-5,-18 0 4,-26 6-3,-13 9 1,-17 8 1,-4 12 10,-6 13 15,1 22 9,1 15-6,0 19-9,10 14 13,6 10-14,11 8-3,5 5-4,0 5-6,-5 5 1,-12-5 3,-11-6 2,-8-12-4,-18-15 10,-22-13-13,-12-15 5,-1-24 10,-2-21-10,3-20-5,0-18-3,6-2-4,3-36-16,7-24-46,15-28-56,14-16-114,7-19-441</inkml:trace>
  <inkml:trace contextRef="#ctx0" brushRef="#br0" timeOffset="22662.2435">9233 4632 1258,'0'0'83,"0"0"-65,0 0 3,169-60-2,-104 31-18,-1 0-1,-11 0-75,-17 5-217,-24 9-398</inkml:trace>
  <inkml:trace contextRef="#ctx0" brushRef="#br0" timeOffset="22833.7591">9327 4860 753,'0'0'450,"0"0"-410,0 0 10,178-62-4,-116 32-24,-7 2-9,-14 5-13,-17 6-14,-17 3-102,-7 2-259</inkml:trace>
  <inkml:trace contextRef="#ctx0" brushRef="#br0" timeOffset="25575.5733">10521 4225 460,'0'0'487,"0"0"-413,0 0-5,0 0-2,0 0-43,0 0 9,8 117-3,0-71-15,-3-2-10,3-2 2,-7 0-7,2-3-26,-1 4-77,-2-3-78,0-2-120,0-6-172</inkml:trace>
  <inkml:trace contextRef="#ctx0" brushRef="#br0" timeOffset="25749.1951">10369 4957 162,'0'0'835,"0"0"-784,0 0-24,0 0 30,0 0-18,156-75-15,-73 49-14,-3 6-8,-9 7-2,-8 9-68,-26 4-163,-18 0-190</inkml:trace>
  <inkml:trace contextRef="#ctx0" brushRef="#br0" timeOffset="26092.4014">10772 5139 787,'0'0'79,"0"0"30,0 0-29,-2 122-37,2-95-5,2-8-21,4-4-7,-1-9-6,-2-6-1,3 0-2,1 0 16,5 0 12,5-14-13,6 0 3,6-2-12,0 6-4,2 7 3,2 3-5,-4 0 9,-4 3-5,-6 14 3,-2 6 7,-11 5-9,-6 4 7,0 3-4,0 2 2,-23-4-5,0 1-6,-2-9 2,-2-1-2,2-5-11,1-4-59,-5-7-52,-2-8-164,-3 0-268</inkml:trace>
  <inkml:trace contextRef="#ctx0" brushRef="#br0" timeOffset="26221.4334">10714 5143 88,'0'0'844,"0"0"-807,95-116 0,-33 77-3,5 1-34,-3 4-11,-12 7-291</inkml:trace>
  <inkml:trace contextRef="#ctx0" brushRef="#br0" timeOffset="26648.0917">11344 4347 1050,'0'0'26,"0"0"15,0 0 2,0 0-37,0 0 5,-7 111 14,7-65-13,6-2 0,3-6-5,4-11-5,5-8 0,0-11-1,6-8-1,6 0-3,-1-20-20,2-14-8,-2-6 3,-8-4 10,-6-5 18,-11-1 0,-4 6 3,0 10 8,0 12 23,0 15 4,0 7 1,0 0-10,0 0-20,0 21-9,0 13-4,0 4 4,11 3 0,5-5 0,4-3 3,-5 0-3,1-10-31,2-4-105,2-13-139,5-6-166</inkml:trace>
  <inkml:trace contextRef="#ctx0" brushRef="#br0" timeOffset="26866.0713">11999 4167 983,'0'0'105,"0"0"-70,0 0 68,0 0-67,0 0-25,-120 122 5,107-57-4,12 2-3,1-3 9,0-3-10,0-6-6,11-6-2,9-13 0,-2-10-49,7-12-70,2-14-97,2-2-157</inkml:trace>
  <inkml:trace contextRef="#ctx0" brushRef="#br0" timeOffset="27084.5487">12232 4150 915,'0'0'238,"0"0"-219,0 0 3,0 0 9,-40 159-1,40-89-2,0-1-17,11-8-8,8-8-2,-3-11-1,3-12 0,1-10 0,2-12-47,6-8-57,-7 0-91,0-10-170</inkml:trace>
  <inkml:trace contextRef="#ctx0" brushRef="#br0" timeOffset="27233.5518">12175 4496 50,'0'0'990,"0"0"-990,0 0 0,0 0-8,0 0-9,152-61-189,-104 39-271</inkml:trace>
  <inkml:trace contextRef="#ctx0" brushRef="#br0" timeOffset="27396.1758">12614 4474 1162,'0'0'23,"0"0"-19,0 0-4,0 0 0,135-47-1,-85 23-191,-9 0-184</inkml:trace>
  <inkml:trace contextRef="#ctx0" brushRef="#br0" timeOffset="27580.4055">12971 4277 520,'0'0'517,"0"0"-482,0 0 40,-4 102-9,4-64-24,0 3-23,4-6-12,2 0-4,-4-6-2,0-2-2,1-3-49,-1-10-104,0-8-184,0-6-178</inkml:trace>
  <inkml:trace contextRef="#ctx0" brushRef="#br0" timeOffset="28124.1728">13245 4273 718,'0'0'339,"0"0"-330,0 0-7,0 0 14,0 0-7,0 0-4,-16 74-2,14-70-1,2-4 7,-2 0-1,-1-4 5,3-15-13,0-4-1,0-1 0,5 0-19,13 5 6,7 2-4,-4 7 18,4 6-1,1 4-1,-3 0-1,-1 8-1,-4 18 2,-2 6 4,-9 2 0,-5 6-1,-2-1 17,0 2 5,-14 3-8,-9-4-6,-2-3-2,-1-11-5,2-8 0,5-9 0,0-6 0,7-3 6,2 0-5,8-8 4,2-8-7,0 0-5,12 2-3,7 7 5,4 7 3,3 0-3,1 0 3,2 14 6,-2 1 5,-1-3 4,-3-4 15,1-4-5,-3-2-2,-4-2 3,-1 0-12,-3 0-8,-1 0 1,-4-11-7,-4-6-3,-4-7-63,0-6-91,0-5-237</inkml:trace>
  <inkml:trace contextRef="#ctx0" brushRef="#br0" timeOffset="28364.2941">13557 3993 1008,'0'0'43,"0"0"-20,0 0 38,147 160-4,-107-90-6,-5 6-13,-14 0 3,-13-2-8,-8 1-7,0-6-15,-10-3 0,-15-5-6,2-13-4,0-7-1,0-16-3,3-4-53,-2-13-84,-3-6-187,-1-2-235</inkml:trace>
  <inkml:trace contextRef="#ctx0" brushRef="#br0" timeOffset="30166.2706">14553 4502 607,'0'0'75,"0"0"26,0 0 15,0 0-61,0 0-30,0 0 3,117-77-9,-71 64-14,1-1-5,-2 5-6,-1-3-144,-8-4-148</inkml:trace>
  <inkml:trace contextRef="#ctx0" brushRef="#br0" timeOffset="30344.2233">15160 4131 785,'0'0'166,"0"0"-160,0 0 42,0 0 19,0 116-36,8-79-13,6 2-9,1-3-8,4 5-1,-6-4-92,-5-3-179,-8 1-265</inkml:trace>
  <inkml:trace contextRef="#ctx0" brushRef="#br0" timeOffset="30524.931">15039 4961 1034,'0'0'40,"0"0"-25,0 0 46,0 0-16,148-62-23,-71 31-15,-5 12-7,-19 6-12,-15 13-121,-22 0-125,-16 0-185</inkml:trace>
  <inkml:trace contextRef="#ctx0" brushRef="#br0" timeOffset="30786.9308">15278 5145 267,'0'0'439,"0"0"-416,0 0 45,0 0-6,0 0-27,-4 112 1,33-95-15,4-3 2,7-2 5,0 4 0,3 0 16,-6 1-3,-8 4-1,-6-1-9,-8-1-12,-9 6-2,-6-1 5,0 2-1,0 3-8,-15-5-8,-5-1-4,-4 1-1,2-4-85,-10-6-73,-1-10-188</inkml:trace>
  <inkml:trace contextRef="#ctx0" brushRef="#br0" timeOffset="30924.5401">15355 5167 951,'0'0'27,"0"0"0,164-126 19,-95 100-46,-6 8-35,-6-3-297</inkml:trace>
  <inkml:trace contextRef="#ctx0" brushRef="#br0" timeOffset="31590.2894">16622 4096 888,'0'0'57,"0"0"18,0 0 41,0 0-74,0 0-27,0 0 5,-133 119-4,99-55-1,10 2 4,3-6-10,13-7-7,8-9 3,0-8-5,6-12-5,25-14-4,9-10-15,6-2 3,9-29-11,-7-2 5,-5-7 15,-11-3 11,-13 6 1,-7 6 3,-8 13 0,-4 9 9,0 9 19,0 0-8,0 7-23,-9 23-1,0 5 1,7 2 0,2-4 0,0-10-5,20-7 4,8-9 1,9-7 0,-2 0 4,-4-23 0,-6-7 3,-7 1 3,-11-7 11,-7 1 3,0 0-14,-14 0-3,-10 12-7,-5 3-1,0 17-1,0 3-20,4 3-58,9 24-82,7-1-187,7 4-279</inkml:trace>
  <inkml:trace contextRef="#ctx0" brushRef="#br0" timeOffset="31912.3766">16963 4582 945,'0'0'119,"0"0"-61,0 0 15,87-129-29,-50 79-20,-3-4-13,-8 1-7,-11 0-1,-15 10-2,0 11 2,0 17-3,-23 8-3,-4 7-1,2 0-13,5 13-14,9 8-11,11 6-8,0 4-1,21 1 30,14-3 12,0 0 9,-1-6 1,-5 1 6,-11-1 1,-9-4 3,-9 1 12,0 1-14,-11 2 9,-16 0-13,0-3-5,5-5-65,9-6-149,6-9-115</inkml:trace>
  <inkml:trace contextRef="#ctx0" brushRef="#br0" timeOffset="32632.7543">17431 4311 682,'0'0'128,"0"0"-5,0 0-77,0 0-22,0 0 43,34 130-35,-10-93-4,2-6-1,-1-6-2,-2-7-11,-10-6-6,-4-9-1,-5-3-4,-1 0 3,-3-10 9,0-19 1,0-14-13,0-8-1,0-12 0,2-7 0,3-5-2,10 2-1,5 8 1,2 18 0,7 8 0,0 13 0,0 12-2,-4 8-4,-8 6-81,-3 0-93,-10 20-71,-4 10-60</inkml:trace>
  <inkml:trace contextRef="#ctx0" brushRef="#br0" timeOffset="32844.4955">17777 4284 389,'0'0'113,"0"0"31,0 0-23,0 0-43,26 104-5,-3-89-22,6 2-11,0-3-3,2 1 16,0 2-10,-9-3-22,-9 2 3,-8-1-7,-5 2-5,0 1-7,0-2 1,-16 2-6,-3-2-20,-6-4-65,-6-7-112,-5-5-148</inkml:trace>
  <inkml:trace contextRef="#ctx0" brushRef="#br0" timeOffset="32983.4665">17800 4270 924,'0'0'29,"0"0"-28,139-106 24,-71 76-25,0 6-4,-10 2-223,-13 5-289</inkml:trace>
  <inkml:trace contextRef="#ctx0" brushRef="#br0" timeOffset="33196.5445">18418 3967 978,'0'0'78,"0"0"-63,0 0 53,-89 138-16,72-75-16,1 10-13,7-5-10,3-2-8,6-7-2,0-10-2,0-4-1,8-13-16,13-8-55,-2-12-83,8-12-152,-1-3-169</inkml:trace>
  <inkml:trace contextRef="#ctx0" brushRef="#br0" timeOffset="33436.2409">18617 4083 1085,'0'0'67,"0"0"-48,0 0 14,-9 106 11,9-40-5,0 0-30,5 1 0,-1-7 3,1-11-9,3-7 0,4-9-3,3-12 3,2-8-3,6-11-8,6-2-53,0-7-30,-4-19-146,-9-7-224</inkml:trace>
  <inkml:trace contextRef="#ctx0" brushRef="#br0" timeOffset="33585.7348">18613 4355 818,'0'0'214,"0"0"-199,0 0 10,0 0-13,0 0-12,123-38-28,-81 30-193,-7-2-123</inkml:trace>
  <inkml:trace contextRef="#ctx0" brushRef="#br0" timeOffset="33733.9801">18915 4412 964,'0'0'102,"0"0"-98,0 0 1,0 0-5,0 0-5,155-53-231,-124 31-84</inkml:trace>
  <inkml:trace contextRef="#ctx0" brushRef="#br0" timeOffset="33907.8171">19226 4263 893,'0'0'123,"0"0"-91,0 0 55,-14 112-36,14-74-24,3-2-21,10-2-1,-7-1-5,-1-6-10,-5-4-75,0-9-126,0-10-137</inkml:trace>
  <inkml:trace contextRef="#ctx0" brushRef="#br0" timeOffset="34432.1573">19538 4249 929,'0'0'89,"0"0"-86,0 0 14,0 0-8,0 0-5,0 0 0,-41 50 0,32-50 5,-3 0-3,9 0-2,1-6 1,2-8-5,0-2-18,0-2-7,13-1-1,3 6 8,3 3 7,4 4 10,-3 4 1,1 2-1,-2 0 0,2 10 1,-4 11 5,-1 0 13,-3 7 2,-4 0 3,-2 2-7,-7 0-4,0 5 9,-7-3-5,-19-1-4,-6-3-7,-1-6-4,3-5 1,11-11 2,4-6 2,5 0 2,6 0-3,1 0 1,3 0-1,0-9-4,5 1 0,15 2-1,5 4 4,2 2 5,2 0-5,-6 0 4,2 0-4,-2 7-3,-6 1-1,0 0-15,-3-2-73,-2-2-77,-6-4-135</inkml:trace>
  <inkml:trace contextRef="#ctx0" brushRef="#br0" timeOffset="34687.5522">19768 4025 754,'0'0'62,"0"0"-16,127-5 46,-73 40-44,0 13 3,-4 9 1,-15 8 19,-10 3-16,-17 2-23,-8-1-1,0-4-16,-23 2-7,-2-11-5,0-10 0,5-16-3,5-12-2,3-15-49,8-3-85,4-9-81,0-28-293</inkml:trace>
  <inkml:trace contextRef="#ctx0" brushRef="#br0" timeOffset="35062.2501">20440 4291 186,'0'0'977,"0"0"-954,0 0-21,0 0 21,0 0-2,5 129-12,4-90-7,5-6-1,1-5 0,5-12-1,5-6 0,4-10-10,4 0-19,0-17-6,-5-13-3,-2-6 0,-12-4 25,-4-4 13,-8-2 0,-2 2 2,0 10 5,0 12 52,0 12 2,0 10-13,0 0-15,0 12-30,0 23 2,0 11-5,0-1 5,0 1 1,20-5-6,5-9 0,6-5-2,1-10-2,3-9-37,3-8-72,0 0-182,0-28-230</inkml:trace>
  <inkml:trace contextRef="#ctx0" brushRef="#br0" timeOffset="35281.9309">21167 4028 1059,'0'0'70,"0"0"-50,0 0 44,0 0-11,-122 163-30,114-97-11,6-2-11,2-2 6,0-8-6,12-8 1,7-5-2,6-8-1,-3-10-36,6-10-71,-2-13-96,-3 0-222,0-19-55</inkml:trace>
  <inkml:trace contextRef="#ctx0" brushRef="#br0" timeOffset="35513.367">21374 4064 768,'0'0'230,"0"0"-108,0 0-42,0 0-53,0 0-19,0 103 15,0-39-2,0-2 3,5-1 4,2-8-7,3-9-13,4-7-2,2-11-1,2-8-3,2-11-2,0-7-2,4 0-22,5-10-26,-1-12-56,2-5-116,-10-4-106</inkml:trace>
  <inkml:trace contextRef="#ctx0" brushRef="#br0" timeOffset="35686.4105">21301 4328 977,'0'0'132,"0"0"-132,0 0 8,0 0-8,0 0 0,156 2-122,-111-11-172,-5-9-153</inkml:trace>
  <inkml:trace contextRef="#ctx0" brushRef="#br0" timeOffset="35834.2866">21720 4296 951,'0'0'55,"0"0"-40,0 0-11,0 0-1,149-21-3,-97-1-169,-10-2-104</inkml:trace>
  <inkml:trace contextRef="#ctx0" brushRef="#br0" timeOffset="36016.6712">22086 4134 581,'0'0'311,"0"0"-225,0 0-35,0 0 22,0 0-31,-9 121-15,9-80-10,0-2-8,6 0-4,1-8-3,-3-1-2,4-6-32,-4-8-108,0-10-150,5-6-194</inkml:trace>
  <inkml:trace contextRef="#ctx0" brushRef="#br0" timeOffset="36666.3946">22413 4088 565,'0'0'348,"0"0"-342,0 0 22,0 0 30,0 0-44,0 0-6,-26 54 2,13-43-4,-1-1 1,2-5 0,3-2-4,3-3 3,4 0-2,0 0 4,2 0-8,0-14-18,0-2 0,2-3-8,14 2 5,-1 4 20,-1 4 1,1 2 3,-1 4 2,-3 1-4,-1 2 2,4 0 8,-1 0-6,1 16 8,-1 3-2,-2 6 5,-1 1 1,-3-1-8,-4 4 3,-1-2 4,-2 2 1,0 0 8,-5 3-2,-16-5 2,-6 6-7,-5-8-10,1-3 0,5-6-4,6-8 0,6-4 0,10-4-1,2 0 4,2 0 2,0-15-5,0-6-4,17 1-7,1 4-1,3 6 1,-3 3 6,-1 4-3,1 3 4,2 0 2,0 10-1,3 7 6,3 1-1,4-7 1,-1-1 9,0-6 4,2-2 1,-5-2 0,-2 0-10,-3-6-7,-6-8-1,-8-2-3,-7-3-37,0-2-73,-14-7-231,-17-4-308</inkml:trace>
  <inkml:trace contextRef="#ctx0" brushRef="#br0" timeOffset="36901.945">22580 3824 995,'0'0'51,"0"0"-15,143-8 45,-78 38-45,-5 20-10,-6 16 4,-12 10 22,-16 7 11,-9 3 3,-17-4-17,0-4-18,-14-6 1,-20-9-16,3-10-10,2-12-2,10-15-4,-1-12-44,5-14-100,-2-18-473</inkml:trace>
  <inkml:trace contextRef="#ctx0" brushRef="#br0" timeOffset="38362.475">23760 4525 72,'0'0'92,"0"0"-51,0 0-9,0 0-5,0 0-22,0 0-4,0 0-1,33-32-12,-29 27 12,-2 5 0,2-3 0,-4 1 0,0 2-21,0 0-72,0 0 67,1-3 26,6-6 104,4-1-50,3-2 58,1 0-13,1 0-19,-3 3 12,-4 5 16,-9 1 27,0 3-9,0 7-63,-3 33-29,-23 15 49,-16 20-9,-8 5-24,2-3-13,-2 3-12,6-8-8,0-2-8,8-1-9,4-11 2,6-7-2,8-19 0,4-11-15,10-14-27,4-7-20,0 0-28,25-24-37,15-22-184,13-14-160</inkml:trace>
  <inkml:trace contextRef="#ctx0" brushRef="#br0" timeOffset="38566.0709">24079 4502 880,'0'0'167,"0"0"-123,0 0 4,-43 108 35,5-24 9,-4 6-42,-1 7-18,6-3-5,-3 2-3,8-5-15,4-10-7,3-14 1,9-23-3,7-12-19,9-23-55,2-9-131,23-12-286</inkml:trace>
  <inkml:trace contextRef="#ctx0" brushRef="#br0" timeOffset="56761.4945">333 8049 1072,'0'0'66,"0"0"-19,0 0 23,0 0-37,0 0-24,0 0-4,-13 110 3,13-61-4,0 6-3,0-3 0,0 1-1,0-7-44,0-4-83,4-16-120,8-16-115</inkml:trace>
  <inkml:trace contextRef="#ctx0" brushRef="#br0" timeOffset="56945.8068">514 8149 907,'0'0'141,"0"0"-120,0 0 39,0 0-49,0 0-5,0 0 17,22 144-3,-17-93-15,-1 3-2,3 1-3,-6-4-41,-1-5-121,0-18-126,0-12-147</inkml:trace>
  <inkml:trace contextRef="#ctx0" brushRef="#br0" timeOffset="57133.9306">141 8093 913,'0'0'45,"0"0"-11,0 0 45,54-136-67,4 93-6,13 10-4,-2 10-2,-10 14-6,-9 9-90,-18 1-145,-16 26-71</inkml:trace>
  <inkml:trace contextRef="#ctx0" brushRef="#br0" timeOffset="57314.405">231 8843 1024,'0'0'8,"0"0"3,0 0-2,0 0 42,176-42-15,-95 11-36,-8-3-11,-11 1-244,-22-4-183</inkml:trace>
  <inkml:trace contextRef="#ctx0" brushRef="#br0" timeOffset="57926.5915">862 7858 929,'0'0'40,"0"0"-38,0 0 87,-89-130-42,69 102-11,0 2 1,-5 4-22,-4 1 12,-4 0-7,-6 5-1,-5 4 2,0 4-4,-3 6-7,-3 2-1,8 0 1,3 0-6,-1 7-3,3 13 2,-3 12-2,1 1-1,-5 9 0,9 8 0,-2 2 0,7 7 2,1 1-3,7 2 2,4 6-1,7 2 0,9 8 2,2 8-1,0 9 3,13 7-1,14-1-2,2-8-1,4-5 2,1-11-2,4-5 0,2-8 0,3-11 0,3-14-2,10-8 2,8-15 0,15-14 0,3-2 0,7-25 2,0-24-1,0-18 0,-6-9 2,-12-10 2,-13-6-1,-20-9 2,-21-5 3,-17 0 3,-3 0 6,-35 4-3,-9 16 0,-1 11-3,3 18-5,13 20-7,7 15-2,12 7-1,6 10-29,7 5-33,0 0-146,2 12-346</inkml:trace>
  <inkml:trace contextRef="#ctx0" brushRef="#br0" timeOffset="58158.69">1491 8490 1079,'0'0'52,"0"0"-52,0 0 0,0 0 11,113-12 19,-49-6-10,5 2-20,-8-1-43,-10 4-145,-26-1-142</inkml:trace>
  <inkml:trace contextRef="#ctx0" brushRef="#br0" timeOffset="58315.7836">1551 8707 548,'0'0'453,"0"0"-453,0 0 0,0 0 3,115 8 26,-44-20-7,8-13-22,-7-3-2,-20-2-222,-20-4-124</inkml:trace>
  <inkml:trace contextRef="#ctx0" brushRef="#br0" timeOffset="58536.5042">1717 8156 899,'0'0'51,"0"0"-41,0 0-10,146 49 35,-79-9 3,-7 6-2,-11 5-4,-15 11-14,-19 4-8,-13 4-4,-2 5 5,-17-12-2,-17-6-1,3-11-8,0-16-76,6-20-145,9-10-198</inkml:trace>
  <inkml:trace contextRef="#ctx0" brushRef="#br0" timeOffset="58999.8345">3076 8214 1107,'0'0'90,"0"0"-28,0 0-20,0 0-30,0 0-8,0 0 5,0 154 3,-5-96 2,0-2-8,3-4 4,2-8-4,0-7 0,0-10-1,0-6-3,0-6 1,0-4 1,7-2-4,8 0 0,8-4-1,6 2 1,2-7 0,2 0-2,1 0-31,-1 0-34,-4-2-88,-4-7-179,-12-4-280</inkml:trace>
  <inkml:trace contextRef="#ctx0" brushRef="#br0" timeOffset="59218.421">3321 8081 851,'0'0'80,"0"0"-80,0 0 9,113-23-2,-73 20-7,2-3-9,-3-4-206,-10-6-246</inkml:trace>
  <inkml:trace contextRef="#ctx0" brushRef="#br0" timeOffset="59428.7248">3759 7761 1175,'0'0'65,"0"0"-55,0 0-9,0 0 4,0 0-1,-8 109 2,14-71-2,-1-3-4,0-4 2,1 1-2,-1-3-30,1 0-87,6-10-139,-3-7-192</inkml:trace>
  <inkml:trace contextRef="#ctx0" brushRef="#br0" timeOffset="59637.5835">4089 8011 812,'0'0'435,"0"0"-432,0 0 8,0 0-8,170-22 14,-90 5 0,-2 2-12,-11 5-5,-15 6-12,-20 4-69,-16 0-140,-16 0-192</inkml:trace>
  <inkml:trace contextRef="#ctx0" brushRef="#br0" timeOffset="59988.0975">4156 8041 837,'0'0'178,"0"0"-152,0 0 52,-91 148-31,91-84-14,0 20 8,7 15-3,7 10-6,6 3 7,-10 4-10,0 6 1,-6 7-3,-4 3-15,0-6 2,-4-2-6,-10-7 6,-2-4 0,3-11-3,7-8-7,1-10 3,5-10-3,0-7-3,5-9 1,19-13-2,7-5 0,9-9 0,12-8 4,10-2 0,9-14-4,8-4 2,-4-3-4,-4 0-16,-6 0-66,-14-20-128,-18-26-522</inkml:trace>
  <inkml:trace contextRef="#ctx0" brushRef="#br0" timeOffset="60527.4549">5619 8546 933,'0'0'124,"0"0"-93,0 0 18,0 0-19,0 0-9,115-142-14,-92 102-2,-12 8-2,-11 1 3,0 5 4,0 4-2,-15 9-4,-4 6 5,-2 7 4,-4 0-12,-2 7 0,-2 23-2,2 15 0,0 16 0,11 3-4,8-2 5,8-12 3,0-6-2,7-12-1,17-8 2,7-5-2,6-12 2,2-7 1,6 0 4,-5-5-3,0-19-4,-7-5-21,-8-5-51,-7-2-94,-13-3-159,-5-7-342</inkml:trace>
  <inkml:trace contextRef="#ctx0" brushRef="#br0" timeOffset="60709.2248">5365 8023 947,'0'0'31,"0"0"-31,0 0 0,151-78 0,-82 56-1,-12-2-239,-9-1-103</inkml:trace>
  <inkml:trace contextRef="#ctx0" brushRef="#br0" timeOffset="60972.3279">5862 7718 7,'0'0'943,"0"0"-849,0 0-27,0 0-26,0 0-27,0 0-7,0 84 11,0-42 3,0-1 1,0-5-6,-3-7-4,3-2-2,0-7 1,0-6-6,5-5-3,17-4 0,9-5-2,12 0 8,3-5-8,6-9 0,-3-3-12,-7-1-67,-10 0-45,-12 0-83,-14 1-77,-6 3-303</inkml:trace>
  <inkml:trace contextRef="#ctx0" brushRef="#br0" timeOffset="61171.491">6081 7854 837,'0'0'109,"0"0"-58,0 0-11,0 0-20,0 0 11,-14 108-1,14-73-2,0-1-4,4 0-5,1-2-9,2 2-5,-3-4-5,2-2-13,4-2-90,-1-3-114,-1-8-66</inkml:trace>
  <inkml:trace contextRef="#ctx0" brushRef="#br0" timeOffset="61534.5758">6339 8177 804,'0'0'175,"0"0"-141,60-111 13,-25 60-13,4 1-3,-8 8-7,-10 4-15,-10 11 1,-11 8 4,0 2 17,0 7-4,-11 5-26,-8 2 2,-1 3-6,-3 0 0,6 6-14,1 14 0,7 6 6,7 4 1,2 0-13,0 3-11,16-5-2,20-2 24,4-2 8,2-2 4,5 0 4,-7-3 4,-9 2 8,-9-5 12,-13 2-9,-9 2-11,0 4 2,-17 4 6,-20 2-10,0 0-6,-5 3-108,2-10-186,-1-5-174</inkml:trace>
  <inkml:trace contextRef="#ctx0" brushRef="#br0" timeOffset="61932.6638">5119 8937 1067,'0'0'54,"0"0"-43,0 0-11,0 0 15,125 48-11,12-45 40,31-3-20,36-7 7,18-19 0,13-2-3,3-2-7,-10 0-9,-8 0 3,-18 0 4,-25 0 6,-25 4 6,-36 6-16,-34-1-3,-27 9-9,-20 4 2,-22 3-5,-13 2-7,-9 3-23,-38 0-14,-31 18-62,-31 15-96,-37 4-206</inkml:trace>
  <inkml:trace contextRef="#ctx0" brushRef="#br0" timeOffset="62412.3582">5329 9982 1093,'0'0'63,"0"0"-46,0 0 9,0 0-3,0 0 9,120-108-21,-80 62-2,-9-3-5,-10 3-3,-5 4 2,-14 8 0,-2 10-1,0 6-1,-7 8-1,-8 6-4,-4 4-2,3 0-7,1 2-2,6 17-5,7 6 1,2 3-9,5 2 1,21 0 20,8-4 4,6-1 0,0-4 3,-2 0 0,-7 0 6,-6 2 8,-10-2 1,-8 4-2,-4 1-2,-3 2-1,0-3-1,-17 0-2,-1-9-5,1-6 0,3-3-2,1-7-29,2 0-39,0-7-92,2-19-176,7-4-240</inkml:trace>
  <inkml:trace contextRef="#ctx0" brushRef="#br0" timeOffset="62995.7983">5979 9332 817,'0'0'178,"0"0"-169,0 0-7,0 0 6,0 0-4,0 0-2,-48 99 0,28-86 4,2-2 3,-2-6 1,4-3-9,1-2 8,6 0-7,2 0 4,7-4-4,0-8-2,0-2-11,0 0 8,12 2-8,5-2 11,3 4 2,5 0-2,-1 3 0,0 2 1,1 1-1,0 4 1,-5 0 1,0 0-2,-2 9 0,-5 8 3,-4 7-1,-9 6-1,0 6 2,0 5 4,-14 3 2,-7-2-4,-4-2-3,-2-6 1,3-6-3,-1-8 5,2-8-4,2-3 4,2-9-1,9 0-2,3 0-1,4 0 7,3 0-8,0 0 0,3-11 2,17-1-2,7-2 8,4 3 5,4 4 3,-1 5 7,-5 2-10,-3 0-12,-3 0-1,-3 14-1,0 1-30,0-3-56,3-3-178,-4-6-138</inkml:trace>
  <inkml:trace contextRef="#ctx0" brushRef="#br0" timeOffset="63216.4456">6564 9590 1054,'0'0'129,"0"0"-122,0 0 15,0 0 23,7 125-3,4-83-18,-2 2-18,-2-8 2,-3 1-6,-2-5-1,-2-4-2,0-6-29,0-8-99,0-6-152,-2-8-136</inkml:trace>
  <inkml:trace contextRef="#ctx0" brushRef="#br0" timeOffset="63396.3408">6411 9869 879,'0'0'92,"0"0"-88,0 0-1,135-88-3,-70 63-37,-3-5-154,-6 7-151</inkml:trace>
  <inkml:trace contextRef="#ctx0" brushRef="#br0" timeOffset="63768.4307">6901 9653 514,'0'0'317,"0"0"-217,0 0-13,0 0 10,0 0-21,19 126-39,-13-95-24,0-6-8,-2-4 2,1-8-7,-3-6 1,0-2 1,-2-5 0,4 0 1,4 0-2,7 0 3,7-5 0,5-7-4,4-1 0,7 4-6,-5-1 3,2 6 3,-3 4 0,-5 0-1,-2 0 1,-9 0 0,-8 5 0,-3 11 3,-5 11 9,0 3 5,-12 3 7,-10 2-11,-2-3-1,1-6-10,1-2 1,2-8-3,4-8 0,1-4-26,-1-4-37,3 0-68,-5 0-152,0-2-141</inkml:trace>
  <inkml:trace contextRef="#ctx0" brushRef="#br0" timeOffset="63966.0827">6928 9636 1122,'0'0'81,"0"0"-73,129-61 11,-56 37-11,5 2-1,-9 4-7,-11 1-87,-18 4-246,-13-3-117</inkml:trace>
  <inkml:trace contextRef="#ctx0" brushRef="#br0" timeOffset="64744.4604">7509 8247 964,'0'0'97,"0"0"-77,0 0 21,0 0-23,0 0-8,174-46 0,-92 42-5,7 2-4,1-2 1,-5-4 6,-7 4 4,-9-2 7,-12 1-2,-12 0-1,-14 1 2,-10 2 7,-13 2-1,-6 0-4,-2 0-6,0 0 2,0 0-3,0 0-4,0 0-5,0 0 2,5 2-4,-3 14 1,3 12 4,-4 11 2,5 5 11,0 12-10,-2 9 10,5 8-6,3 5-2,-4 0 3,6 3-6,-3 4 1,-1 6-2,3 6 1,-6 0-1,5 2-1,-3-1 0,5-1-2,-4 1-1,6 8 1,3 0 0,-2 1-3,1-3-2,-5-12 4,-8-10-3,-5-8 0,0-12-1,-29-13 2,-11-9 1,-16-6 0,-12-9-1,-9 1-1,-7-3 0,-1-2-1,6 0 0,13-7 1,10 0-2,14-8 1,13-6-17,13 0-38,14-6-44,2-24-159,4-6-736</inkml:trace>
  <inkml:trace contextRef="#ctx0" brushRef="#br0" timeOffset="66110.3959">9241 8494 833,'0'0'186,"0"0"-167,0 0-6,0 0 20,0 0 13,136 5-10,-74-18-17,-2-5-19,-6 3-22,-16 1-131,-16-1-182</inkml:trace>
  <inkml:trace contextRef="#ctx0" brushRef="#br0" timeOffset="66287.4458">9350 8719 1098,'0'0'20,"0"0"-6,0 0-14,0 0 29,190 10-7,-102-13-22,5-8-1,-18 1-168,-22-6-341</inkml:trace>
  <inkml:trace contextRef="#ctx0" brushRef="#br0" timeOffset="66763.4121">10980 8275 507,'0'0'555,"0"0"-467,0 0-57,0 0 47,0 149-3,0-79-30,0-4-21,0-2-3,0-7-3,0-12-2,0-10-7,0-9-1,2-8-1,14-8-3,13-9-1,11-1 0,11-1 1,5-20-4,-6 4-4,-4-2-52,-10 0-47,-14-3-148,-11-2-365</inkml:trace>
  <inkml:trace contextRef="#ctx0" brushRef="#br0" timeOffset="66928.5043">11270 8195 1089,'0'0'22,"0"0"-19,129-62-6,-67 44-27,-1 0-135,-10-4-264</inkml:trace>
  <inkml:trace contextRef="#ctx0" brushRef="#br0" timeOffset="67089.8986">11696 7914 1180,'0'0'46,"0"0"-34,0 0 24,0 0-19,-18 129-5,22-94-12,8-2 0,-4-1-13,1-2-75,-4-2-93,4-6-231</inkml:trace>
  <inkml:trace contextRef="#ctx0" brushRef="#br0" timeOffset="67288.3393">11987 8071 1121,'0'0'24,"0"0"-7,164-42 59,-91 26-36,-1 2-13,-10 8-22,-11 3-5,-21 3-45,-15 0-66,-15 0-104,-5 0-95,-26 0-120</inkml:trace>
  <inkml:trace contextRef="#ctx0" brushRef="#br0" timeOffset="67638.7377">11960 8133 802,'0'0'131,"0"0"-55,-40 153 69,40-79-67,12 12-9,16 16-8,-1 13-21,0 7-6,-9 16-15,-9 4-4,-9 5-5,0-6 5,-11-8-3,-14-9-6,1-11 5,0-11-1,10-17-2,3-15-5,6-18 5,5-12-7,0-11 2,18-6-2,22-5-1,14-6 1,17-4 2,7-8-2,7 0 0,-3 0 0,-10-3-1,-18-7-18,-21 5-44,-18-3-50,-15-13-147,0-20-423</inkml:trace>
  <inkml:trace contextRef="#ctx0" brushRef="#br0" timeOffset="68344.2411">13349 8627 746,'0'0'89,"0"0"-36,0 0 44,0 0-70,0 0 7,0 0 21,41 23-18,-15-46-8,1-12-6,-5-2-6,-1-10-10,-10 3-4,-7 2 1,-4 6-3,0 11 1,-13 10-1,-10 11 2,-1 4-2,-7 2 0,-3 28 1,0 16-1,4 10 0,3 6 3,12 3 1,7-2 3,8-7-3,0-8 0,10-7 0,17-9 8,6-10-2,7-10 2,2-12 2,3 0 2,-3-10-4,-7-14-8,-8-4-5,-16-2-20,-8-2-34,-3 0-45,-6-4-92,-17-2-117,-6-5-88</inkml:trace>
  <inkml:trace contextRef="#ctx0" brushRef="#br0" timeOffset="68569.4059">13008 8023 819,'0'0'137,"0"0"-111,0 0 11,0 0 5,159-70-20,-99 49-16,-9 5-6,-13 0-70,-9-2-202,-9-1-117</inkml:trace>
  <inkml:trace contextRef="#ctx0" brushRef="#br0" timeOffset="68853.6676">13488 7628 967,'0'0'72,"0"0"-46,0 0 4,0 0-14,0 0 50,5 136-23,-5-88-13,0 3 1,0-6-9,0-6-10,0-14-7,0-7-2,0-8 2,0-4-4,14-6 1,21 0 7,11-9-6,6-11 5,2 1-8,-6 4-1,-8 3-34,-11 2-54,-11-3-80,-13 2-133,-5-4-83</inkml:trace>
  <inkml:trace contextRef="#ctx0" brushRef="#br0" timeOffset="69042.1543">13729 7798 145,'0'0'718,"0"0"-627,0 0-25,0 0 25,0 0-34,-23 134-11,23-94-21,0-4-8,0 1-7,5-4-7,-2 2-3,0-5-15,-1-2-99,-2-5-151,0-12-134</inkml:trace>
  <inkml:trace contextRef="#ctx0" brushRef="#br0" timeOffset="69439.4259">13935 8035 942,'0'0'79,"0"0"-56,50-136 84,-26 86-48,2 1-37,-7 10-1,-6 4-12,-8 12-2,-5 3 1,0 7-1,0 3 0,-5 4-6,-11 6-1,0 0-3,1 0-1,2 3-12,2 18 0,4 4-7,7 7-2,0-3 1,2 3-13,25-1 2,9-8 21,6-3 7,12 2 7,-1-1 2,-4-2 2,-7 2 14,-17-3 0,-11 0 4,-14 4-6,0-1-4,-25 5 7,-8 1-5,0-2-10,1-6-4,10-3 0,9 0-45,10 2-87,3 2-175,0 2-103</inkml:trace>
  <inkml:trace contextRef="#ctx0" brushRef="#br0" timeOffset="69836.7351">14551 8596 1046,'0'0'36,"0"0"-31,0 0 21,0 0-17,0 0-2,0 0-5,6 2 0,-3-2 13,-3-4 5,0-4-15,2 2-2,-2 4 2,0 2-4,2 0-1,1 0-1,6 0 1,-5 0-4,-2 0 4,-2 2-1,0 7 1,-18 0 5,-3-4-5,-5-5 4,9 0-1,6 0 2,1-5 13,6-1 19,4-2-17,0 2-6,0 2-14,18-1-4,3 5-93,0 0-264</inkml:trace>
  <inkml:trace contextRef="#ctx0" brushRef="#br0" timeOffset="70266.1629">15621 8104 926,'0'0'223,"0"0"-178,0 0-11,0 0 8,0 0-17,0 0 19,4 129-25,1-85-11,0-1-5,-3 2-2,0 0-1,3-2-14,-3-2-62,0-3-114,-2-13-184</inkml:trace>
  <inkml:trace contextRef="#ctx0" brushRef="#br0" timeOffset="70619.7015">15193 8724 966,'0'0'44,"0"0"-26,0 0 50,0 0-49,0 0 50,165 32-16,-58-30-29,16-2-2,12 0-4,17-7 0,18-5 4,6-3-1,9-1-3,-6 4-5,-11-2 7,-18 0-7,-27 5 1,-28-1-4,-35 1-9,-29 7 0,-21-1-1,-10 0-5,-15 3-23,-34 0-23,-19 0-75,-26 0-77,-17 18-169</inkml:trace>
  <inkml:trace contextRef="#ctx0" brushRef="#br0" timeOffset="71098.5944">15131 9953 1003,'0'0'125,"0"0"-95,0 0 45,0 0-54,69-113-13,-34 57-3,-2-2-3,0-5 0,-10 7 0,-7 10-2,-11 14 2,-5 11 1,0 12-3,-9 7-3,-13 2-13,-8 0-23,4 20-3,5 6 12,10 4-1,11 2 19,0 4 7,13 3 3,20-4 4,5 3 5,2-2 37,-3-6 8,-6-2-8,-9 1-7,-12-3-15,-1-1-2,-9 6-6,0-7-6,-9 2-2,-11-6-2,-3-5-2,0-8-2,4-7-17,1 0-23,1-16-30,9-16-70,4-8-127,4-10-92</inkml:trace>
  <inkml:trace contextRef="#ctx0" brushRef="#br0" timeOffset="71649.3886">15654 9244 1004,'0'0'54,"0"0"-39,0 0 73,0 0-61,0 0-13,0 0 0,-35 46-6,17-34-2,0-4-1,2-2 1,3-6-4,-1 0 2,5 0 0,3-2-1,2-12-3,4-2 0,0-2-7,0-1 2,17-2-3,6 3 6,-1 1 0,1 6 2,1 5 0,-4 4 0,2 2 0,-6 0 1,0 0-1,-1 10 0,-3 8 0,-2 6 2,-3 1 2,-7 2-2,0 4 3,0 1-1,-4 1 1,-21 4-1,-3-6-3,0-4 1,2-8-2,4-8 3,3-9-3,9-2 0,5 0 0,5-6-1,0-11-2,0 6 1,5-1 2,10 3 1,5 5 3,0 4 6,0 0 8,5 6-4,-3 17-1,1 1-4,-6 0-7,-1 0 0,-1-1-2,-2-6-12,1-1-51,2-3-113,-1-10-196</inkml:trace>
  <inkml:trace contextRef="#ctx0" brushRef="#br0" timeOffset="71862.4354">16236 9472 1204,'0'0'70,"0"0"-61,0 0 52,-17 115-15,17-66-27,0 0-11,11-3-7,2-8-2,-6-4 1,-5-5-26,-2-7-39,0-4-75,-2-9-147,-21-4-192</inkml:trace>
  <inkml:trace contextRef="#ctx0" brushRef="#br0" timeOffset="72327.68">15993 9819 1114,'0'0'36,"0"0"-35,0 0-1,159-105-2,-77 80-56,-8 4-49,-14 9-106,-16 3 158,-15 5 55,-10 2 10,-11 2 86,-4 0 56,-1 0-36,-1 15-17,2 4-21,-4 9-22,2 0-14,0 1-24,4-3-6,0-6-9,2-5 1,5-6-2,4-6-2,5-3 0,10 0-1,3-1-1,6-12-3,3 4 2,-2 0 2,-8 4 1,0 5 0,-13 0 0,-7 0 0,-7 4 1,-7 17 11,0 5 2,-11 3-1,-14 5-7,-2-8 1,5 0-5,-1-3-2,8-11 0,1-1-29,1-8-16,-5-3-45,-4 0-126,-2-17-228</inkml:trace>
  <inkml:trace contextRef="#ctx0" brushRef="#br0" timeOffset="72486.5413">16493 9571 1173,'0'0'51,"0"0"-43,122-92-6,-37 56 6,5-1-8,-4-1-33,-15-4-255,-17-6-407</inkml:trace>
  <inkml:trace contextRef="#ctx0" brushRef="#br0" timeOffset="72939.427">17253 8020 1266,'0'0'12,"123"-51"-10,-23 31 10,16 2 0,4 10-5,-8 3-4,-10 5-2,-24 0 7,-23 0 9,-20 0 1,-22 5 3,-7 7-1,-6 11 8,0 16 6,0 17-4,0 20-3,0 18-4,0 23-7,0 15-3,14 4-2,3 12-7,2-7 2,3 0 2,-7-7-4,-8-8 3,-7-13 6,-3-13-3,-38-8 2,-18-13 3,-17-4-1,-12-18-9,-1-13-4,-10-19 1,-5-8-4,-8-10-31,-4-7-34,1 0-48,-2-26-233</inkml:trace>
  <inkml:trace contextRef="#ctx0" brushRef="#br0" timeOffset="100491.4267">16522 9668 20,'0'0'42,"0"0"-26,0 0-6,0 0-7,0 0-3,0 0-18,0 0-54</inkml:trace>
  <inkml:trace contextRef="#ctx0" brushRef="#br0" timeOffset="109603.5341">10531 12176 1003,'0'0'31,"0"0"-24,0 0-5,0 0 23,0 0 8,0 0-3,0 0-8,111 0-22,-76 0 0,-2 0-32,-4 0-168,-11 0-128</inkml:trace>
  <inkml:trace contextRef="#ctx0" brushRef="#br0" timeOffset="109789.1049">10548 12480 1013,'0'0'53,"0"0"-51,0 0 25,0 0 5,0 0-20,0 0 3,151-20-15,-113 20-48,-3 0-157,-10 0-145</inkml:trace>
  <inkml:trace contextRef="#ctx0" brushRef="#br0" timeOffset="111232.3022">12186 12444 695,'0'0'317,"0"0"-295,0 0 22,0 0 50,0 0-50,0 0-22,0 0 1,-110 132 6,106-87-7,2-5 1,2-4-5,0-4-5,0-3-3,0-3-6,9-5-3,7 2 0,-4-9 1,-1-5-1,3-2 0,-2-3-1,2-4 0,3 0-6,0 0-12,6-11-21,0-7-65,-4-1-102,1-6-203</inkml:trace>
  <inkml:trace contextRef="#ctx0" brushRef="#br0" timeOffset="111429.1604">12271 12302 933,'0'0'44,"0"0"-42,0 0 2,0 0 4,0 0-7,133-52-1,-95 46-103,-5-3-102,-10-8-167</inkml:trace>
  <inkml:trace contextRef="#ctx0" brushRef="#br0" timeOffset="111608.258">12610 12005 1002,'0'0'66,"0"0"-61,0 0 54,0 0-18,0 0-16,-7 114-7,7-79-13,4 2-1,5-2-4,0 1-42,0-2-106,0-8-191,-5-8-290</inkml:trace>
  <inkml:trace contextRef="#ctx0" brushRef="#br0" timeOffset="111850.6669">12973 12096 974,'0'0'74,"0"0"-68,143-50 98,-74 27-33,-5 1-37,-3 6-13,-12 10-15,-16 6-6,-9 0-8,-8 0-63,-7 6-93,-9 2-157,0 0-106</inkml:trace>
  <inkml:trace contextRef="#ctx0" brushRef="#br0" timeOffset="112183.3166">12986 12151 941,'0'0'55,"-45"119"-10,34-38 101,9 9-67,2 10-24,0 8 5,0 13-22,10 5-2,-7 7-10,2 10-4,-5 6-8,0-5 0,0-4-2,0-19-4,0-15 1,0-9 3,0-11-1,0-10 1,0-8-5,18-15 0,6-7-5,13-17-1,7-11-1,5-7 1,4-11 2,1 0-2,-9-9-1,-10-9-29,-12-1-28,-12-8-30,-11-4-51,0-4-295</inkml:trace>
  <inkml:trace contextRef="#ctx0" brushRef="#br0" timeOffset="112844.299">12195 12483 413,'0'0'62,"0"0"11,0 0 105,0 0-40,0 0-8,0 0-31,0-33-31,0 33-26,0 21-15,-3 14-9,-5 9 17,-1 7-9,-3-1-10,0-1-5,-2-3-3,1-3 4,1 0-7,1-10 0,5-2-3,3-11-1,1-6-1,2-7 0,0 2 0,2-4 3,23-5 1,6 0 4,7 0 8,8 0-2,4 0-4,1-1-3,3-8-5,-3 7-2,0 2-10,7 0-70,5 0-115,5-5-385</inkml:trace>
  <inkml:trace contextRef="#ctx0" brushRef="#br0" timeOffset="113520.1242">15305 12363 715,'0'0'110,"0"0"-71,0 0 90,0 0-65,0 0-24,0 0-3,0 22 2,19-29-7,4-15-17,-3-4-6,-7-2-6,-6-2 1,-7 2 0,0 2-2,-9 6-1,-14 9-1,-6 11 0,-4 0-1,-2 27-2,-3 15 3,0 10-3,9 8 3,13 4 0,12-4 3,4-5-1,6-13 4,23-10-6,11-11 4,7-8 3,3-11 5,0-2 4,-2-3-11,-8-18 4,-14-3-7,-12-1-2,-9 0-40,-5 1-56,0-3-170,-19-1-131</inkml:trace>
  <inkml:trace contextRef="#ctx0" brushRef="#br0" timeOffset="113723.4644">15006 11826 797,'0'0'59,"0"0"-58,0 0 30,131-86 5,-79 68-36,-8 1 0,-3 5-136,-10-8-130</inkml:trace>
  <inkml:trace contextRef="#ctx0" brushRef="#br0" timeOffset="113978.2858">15467 11482 671,'0'0'265,"0"0"-227,0 0 2,0 0 29,0 0-9,-22 126-11,13-72-12,4 1-15,4-7-5,1-12-1,0-8-4,0-10-4,8-8-1,17-4-1,6-6 2,6 0-3,9-20-1,0-2-4,-6 3-1,-1 4-48,-13 7-65,-8 2-77,-13 1-108,-5 2-381</inkml:trace>
  <inkml:trace contextRef="#ctx0" brushRef="#br0" timeOffset="114165.4524">15656 11668 961,'0'0'68,"0"0"-62,0 0 32,0 0 18,-19 103-39,19-62 14,0 4-23,0-1-4,0-1-4,0 4-49,0-1-120,0-3-143,0-8-181</inkml:trace>
  <inkml:trace contextRef="#ctx0" brushRef="#br0" timeOffset="114496.0697">15828 12025 826,'0'0'75,"42"-112"-27,-8 42 94,-1 0-68,-1 2-24,-10 13-20,-13 18-13,-9 13-5,0 10 2,0 7-7,-13 7-7,-12 0-3,-2 8-5,1 17 3,4 4-4,7 3 2,15 4 2,0 5-1,6-4 6,25-1 1,2-2-1,5-5 6,-2 0 5,-10-3 4,-5-5-3,-13-1-2,-8 0-6,0 4-2,-8 2 2,-17-1-4,-2-2-8,9 0-44,3-2-130,8 1-166,5-1-236</inkml:trace>
  <inkml:trace contextRef="#ctx0" brushRef="#br0" timeOffset="114670.547">16749 12354 1215,'0'0'38,"0"0"-36,0 0 20,0 0-19,0 0-3,0 0-65,-46-42-272</inkml:trace>
  <inkml:trace contextRef="#ctx0" brushRef="#br0" timeOffset="115349.6893">17777 12154 577,'0'0'256,"0"0"-176,0 0 48,0 0-46,0 0-71,0 0 22,8 93 25,13-52-30,3 1-1,1-6-9,-1-4-6,0-8-6,1-7-3,-7-8 1,-5-4-2,-4-5 2,-2 0 4,-1-10 1,-1-23-2,-3-9-3,-2-10-4,0-12 0,0-11 1,0-5 0,-13 6-1,2 6 0,2 18 0,5 14 0,2 13 0,2 8-1,0 3 1,0 5-3,21 2-2,13-1 2,11 2 2,10 1-3,10-2 4,4-8 0,9-7 1,-5-1 0,-8 0 3,-16 1-1,-22 10 0,-15 6-3,-12 4 0,0 0-17,-20 13-55,-17 15-112,-6 4-144,2 4-73</inkml:trace>
  <inkml:trace contextRef="#ctx0" brushRef="#br0" timeOffset="115702.286">18279 12078 629,'0'0'29,"0"0"21,0 0 98,-8 102-103,8-84 1,0-2-6,5-6-18,6-6-2,0-4-1,3 0 8,5 0 5,4 0-6,5-2-5,2-2-9,-1 3-2,-2 1 5,-5 0 5,-2 0-3,-7 0-5,-1 14-1,-6 5-2,-6 3 1,0 4 0,0 2 3,0 0-4,-6-1-4,-10-6-1,-2 2 2,-1-6-5,0-1-1,-3-2-13,3-5-47,0-5-84,1-4-114,-2-4-215</inkml:trace>
  <inkml:trace contextRef="#ctx0" brushRef="#br0" timeOffset="115914.2887">18273 12027 1076,'0'0'20,"0"0"1,0 0 79,168-60-66,-93 44-13,2 2-7,-9 4-13,-14 4-1,-14 3-13,-12 0-65,-11 3-78,-17 0-153,0 0-152</inkml:trace>
  <inkml:trace contextRef="#ctx0" brushRef="#br0" timeOffset="116310.2612">17378 12723 987,'0'0'40,"0"0"-37,0 0 24,0 0 54,216 88-11,-50-78-13,31-3-25,31-7-1,22 0-10,3 0-3,8-7-2,-7-7 0,-11-4-2,-15 2 2,-28-4 5,-30 0-8,-37-4-1,-35 2-2,-33 3-4,-25 2-3,-22 7 0,-13 2-3,-5 2-9,-20 1-42,-38 5-71,-28 0-141,-27 0-255</inkml:trace>
  <inkml:trace contextRef="#ctx0" brushRef="#br0" timeOffset="116880.5134">16691 13825 969,'0'0'75,"0"0"-63,0 0 21,0 0 23,0 0-49,0 0 22,0 84-1,18-49-9,5-3-2,-2-6-3,2-3-2,-3-5 2,-3-9-8,2 0 0,-7-9-1,2 0 3,-3-4-1,-4-19-1,-2-5 1,-5-7-5,0-14 0,-3-5-1,-17-9 4,4 4-5,3 2 1,9 9 0,4 7-1,0 2 1,27 1-3,11 3 2,8-3-1,5 3 2,3 7 4,-5 4-5,-13 7 0,-9 12-6,-14 5-20,-4 0-76,-9 0-115,0 14-179</inkml:trace>
  <inkml:trace contextRef="#ctx0" brushRef="#br0" timeOffset="117263.6109">17114 13766 692,'0'0'17,"0"0"32,0 0 87,14 117-89,-12-96 14,1-7-18,-3-10-17,0-4-8,2 0 9,0 0 28,0 0 7,5-10-20,2-6-33,6 0-9,3 2 4,4 2 6,1 9-10,-3 3 7,3 0 0,-6 0-2,-2 15-3,-1 5 11,-6 3-10,-8 2 2,0 3 2,0-3-3,-8 3-1,-9-5-3,-4 3 1,1-6 1,-3-1-4,4-3-16,-2-10-47,4-4-54,-1-2-150,-5-2-193</inkml:trace>
  <inkml:trace contextRef="#ctx0" brushRef="#br0" timeOffset="117452.7111">17047 13786 1039,'0'0'60,"0"0"-55,0 0 64,130-128-9,-72 99-38,-5 9-12,-3 8-10,-8 4-29,-4 4-111,-5-1-173,-4-11-348</inkml:trace>
  <inkml:trace contextRef="#ctx0" brushRef="#br0" timeOffset="117848.2415">18260 13319 894,'0'0'93,"0"0"-37,0 0 55,-133-31-4,86 55-67,-7 22 7,-2 17-16,6 13-4,7 7-2,14-1-4,18-2-7,11-8-2,0-8-8,14-10-3,19-7 0,5-15-1,2-9-2,-2-9-34,2-5-42,-2-9-74,-5-2-239</inkml:trace>
  <inkml:trace contextRef="#ctx0" brushRef="#br0" timeOffset="118229.282">18310 13900 1041,'0'0'45,"0"0"-38,4-114 40,27 61 13,6-3-49,3 5 12,-6 5-12,-9 7-5,-13 9-3,-10 7 0,-2 4-2,0 9-1,-5 6 0,-15 4-6,-5 0-14,1 18-4,2 6 10,8 2 0,14 5 6,0-2-8,16 2 9,18-2 7,3 0-1,-1-5 3,1 1-2,-10-6 10,-6-1 3,-8 3 1,-11-4-2,-2 1-9,0 2 3,-13-3-3,-12-2 2,0-3-5,-1-7-34,0-2-67,3-3-118,0-8-175</inkml:trace>
  <inkml:trace contextRef="#ctx0" brushRef="#br0" timeOffset="118882.289">18773 13029 779,'0'0'69,"0"0"-53,0 0-16,0 0 25,0 0-8,0 0-5,-22 60-2,9-51-3,-2-6 1,3-3 1,0 0 1,1 0 0,5 0 0,4-7-6,2-5 6,0 0-10,0-3-3,8 0 3,8 1 0,2 2 1,2 4-1,0 2 2,-2 6-5,0 0 5,-3 0-2,-1 4 0,-1 12 9,-5 4-3,0 6 3,-4 2 1,-4 4-8,0 4 11,0 0-4,0 6-3,-18 2 2,-7 5-4,-2-7-3,1-8 2,0-10-2,1-10 3,7-11-4,0-3 0,9 0-5,7-15-6,2 3 5,0 2 4,0 4 1,17 3 0,9 3 2,3 0 0,2 0 9,7 11 5,1-5 13,4-2 31,-1-4 10,-2 0-16,-11 0-12,-9-14-18,-7-2-12,-5 0-4,-6 2-3,-2 2-4,0 8-2,0 4-50,0 0-82,0 0-154,0 9-197</inkml:trace>
  <inkml:trace contextRef="#ctx0" brushRef="#br0" timeOffset="119094.2437">19253 13605 969,'0'0'17,"0"0"30,0 0 84,-32 103-91,32-69 9,0 3-29,0 2-6,0-3-8,0-2-5,0-4-1,0 0 0,0-3-38,0-8-96,-6-2-77,-4-12-112</inkml:trace>
  <inkml:trace contextRef="#ctx0" brushRef="#br0" timeOffset="119282.2801">19045 13858 941,'0'0'133,"0"0"-132,0 0-1,0 0 18,123-58-13,-61 34-5,0 0-11,1 0-91,-9-3-169,-10 3-262</inkml:trace>
  <inkml:trace contextRef="#ctx0" brushRef="#br0" timeOffset="119662.2834">19826 13600 852,'0'0'151,"0"0"-150,0 0 60,0 0 8,23 126-22,-7-93 3,5 4-22,-2-8-7,2-3 0,-4-6-10,-2-11 0,-5-6-1,-6-3-4,-2 0 3,-2 0 8,5-19 10,-2-17-14,-1-8-13,-2-5 5,0 3-5,0 4 1,0 10 1,0 4-1,0 7-1,6 4 0,7 2-2,10-4 1,8 5-1,7-2 2,6 0 0,3 4-4,0-4 2,3 2-3,-8 0-4,-7 5-19,-10 4-33,-12 1-69,-8 4-109,-5 0-136</inkml:trace>
  <inkml:trace contextRef="#ctx0" brushRef="#br0" timeOffset="120000.181">20306 13633 599,'0'0'95,"0"0"-51,0 0 109,0 0-65,0 0-29,-8 114-12,8-95-31,0-11-6,0 0-3,1-2-2,12-4 12,2-2-2,5 0 3,5 0-1,4 0-7,-1 0 4,-1 0-9,-5 1 9,-3 6-3,-6 0 4,-7 0-5,1 6 4,-2 2 1,-5 1 0,0 4-5,0 2 0,-5 2-6,-15-5-1,-5-2-2,-3 1-1,0-5-3,-5-5-45,-2-8-52,-1 0-89,1-8-220</inkml:trace>
  <inkml:trace contextRef="#ctx0" brushRef="#br0" timeOffset="120160.6558">20327 13687 503,'0'0'499,"0"0"-489,113-75 3,-64 48 68,-4 6-70,-5 3-11,-9 6-17,-13 0-146,-13-2-152</inkml:trace>
  <inkml:trace contextRef="#ctx0" brushRef="#br0" timeOffset="120389.9396">20703 13409 912,'0'0'23,"0"0"14,0 0 112,114 67-85,-73-32 14,-4 9-23,-8 5-24,-13 2-5,-16 8-12,0-1-10,-32 4-2,-14-6-2,-10-5-1,-8-10-45,-3-15-45,-1-12-85,0-11-147,-8-3-109</inkml:trace>
  <inkml:trace contextRef="#ctx0" brushRef="#br0" timeOffset="120728.2374">19768 13300 513,'0'0'469,"0"0"-453,0 0 17,0 0 80,-116 53-76,76 12 13,-1 10-12,8 12-7,11 6 6,17 1-14,5-1 2,8-12-14,29-11-4,13-15-5,15-13 0,9-13 0,1-15-2,-5-14-38,-5 0-70,-14-24-130,-11-19-298</inkml:trace>
  <inkml:trace contextRef="#ctx0" brushRef="#br0" timeOffset="121434.3675">20844 12996 818,'0'0'83,"0"0"-74,0 0-9,0 0 21,0 0-13,0 0 1,-21 0-6,11 0 4,1 0 1,-1-4-3,4-10-2,2-2 1,1 0-1,3-3 1,0 5-3,5 1 0,13-1-1,7 2-1,-3 3 1,2 8 1,-1 1 5,-6 0-6,-3 0 0,-1 1 1,-2 10 7,-2 3 2,0 1 0,-2 3 6,0 5 2,-1 2-1,-5 1-4,-1 6-4,0-1-4,0 3 1,-9 2-1,-14-4-4,-2 2 3,-4-4-3,5-9 1,0-7 0,3-9-2,5-5 4,8 0 2,3 0-2,5 0 0,0-8 1,0 3-2,13-1-3,10 3 2,4 3-2,6 0 6,5-2 8,5-3 24,1-6 2,5-3 8,-7 0-16,-1-2-5,-12 5-7,-12 2-11,-6 1 0,-8 4-5,-3 2-2,0 1-2,0-1 0,0-1-50,0-6-95,-3 2-151,-2-6-196</inkml:trace>
  <inkml:trace contextRef="#ctx0" brushRef="#br0" timeOffset="121709.3437">21370 12984 924,'0'0'86,"0"0"-76,0 0 65,167 22 14,-109 22-31,0 20-11,-9 22-15,-16 16-14,-13 7 8,-20 2-17,0-6 7,-17-6-4,-17-15 4,1-20 8,-1-20 6,3-18-17,-1-12-1,2-14-7,0 0-4,0-8-1,5-26-36,5-11-32,7-18-94,8-12-290</inkml:trace>
  <inkml:trace contextRef="#ctx0" brushRef="#br0" timeOffset="122354.4141">21649 11737 1046,'0'0'0,"0"0"5,146-41-5,-56 35 42,15 2-8,7 2 1,1 0-19,-8 2-8,-14 0-4,-18 0 2,-17-2-5,-16 2 14,-17 0 9,-9-1 5,-10-2 4,-4 3 2,0 0-3,0-3-16,0 3-6,0 0-6,0 11-4,0 19 2,0 12 8,0 7-2,0 6 0,0 12 1,0 9 0,0 10 3,6 11 1,7 5 2,3 5 1,0 4-4,0 5-5,-3 5 1,-5 5-2,2 7 1,-4 1-4,-2-4 6,-1-5-3,-3-8 4,0-13 0,-15-7 6,-13-10 0,-12-17 8,-2-14-11,-9-11-4,-4-10 0,-6-11 0,-3-7-6,-2-8 0,2-4-2,-1-1-1,7-4-8,6 0-40,6 0-28,13 0-33,10-16-115,8-8-482</inkml:trace>
  <inkml:trace contextRef="#ctx0" brushRef="#br0" timeOffset="164555.9167">19431 15737 620,'0'0'141,"0"0"-114,0 0 58,0 0-17,0 0-36,0 0 39,0 0-6,113 4-28,-70-4 7,-3-4-21,-3-2-14,-10 2-7,-6 0-2,-8 2-19,-7 2-77,-6 0-95,0 0-49,-6 0-134</inkml:trace>
  <inkml:trace contextRef="#ctx0" brushRef="#br0" timeOffset="164725.4386">19455 15954 725,'0'0'88,"0"0"-85,0 0 91,0 0-1,136 1-48,-73-11-12,-5-3-21,-8-1-12,-11-3-49,-14 3-125,-17-8-156</inkml:trace>
  <inkml:trace contextRef="#ctx0" brushRef="#br0" timeOffset="164996.8788">19627 15441 738,'0'0'89,"0"0"-70,0 0 54,0 0 26,158 35-19,-94-3-25,-8 8-6,-15 8-5,-17 10-21,-17 0-2,-7 7-1,-19 6-10,-22-10 4,-11-2 2,-1-11-10,3-12 0,5-4-4,17-10-4,13-15-16,15 0-74,2-7-203,47-22-261</inkml:trace>
  <inkml:trace contextRef="#ctx0" brushRef="#br0" timeOffset="165409.2663">20769 15464 816,'0'0'105,"0"0"-20,0 0-33,0 0-42,0 0 8,0 0 36,0 115-20,3-75-13,4-8-11,-2 3-4,-1-4-5,-2 1-1,2-4-28,0 2-78,-2-4-86,0-4-93</inkml:trace>
  <inkml:trace contextRef="#ctx0" brushRef="#br0" timeOffset="165725.3523">20561 15968 665,'0'0'207,"0"0"-174,0 0 49,0 0 0,123 8-17,-32-8-8,16 0-24,11 0 10,-2-17 4,0-1-20,-12 0 6,-17 1-7,-15 6-12,-28 3-2,-25 2-12,-13 6 0,-6 0-3,-2 0-20,-29 0-35,-19 0-74,-8 18-85,-4 6-96,0 3-297</inkml:trace>
  <inkml:trace contextRef="#ctx0" brushRef="#br0" timeOffset="166114.0249">20468 16790 1014,'0'0'28,"0"0"24,0 0 68,0 0-73,123 105-11,-75-90-8,-10-5-19,-12-1 3,-10-6-10,-9 1 0,-5-4 1,-2 0-1,0-4 8,0-26 3,0-12-12,-2-10 1,-7-7-2,3-3 1,6 8-1,0 4 0,0 7 1,17 2-1,16 1 0,14 0 1,7 4 1,6 1-4,3 7 4,-7 3-2,-12 11 0,-16 5-37,-9 9-80,-19 0-155,0 4-194</inkml:trace>
  <inkml:trace contextRef="#ctx0" brushRef="#br0" timeOffset="166405.9777">21013 16624 697,'0'0'99,"0"0"-11,0 0 47,0 0-112,40 116-3,-13-103-1,2 1-5,3-5 12,-1-6 7,2 2 5,-5-5-2,0 0-7,-8 0-2,-9 0-8,-7 0-2,-4 0-7,0 6-2,0 6-3,0 6 1,0 4-1,-15-4 1,-3 5-6,-2-6 0,-7 1-20,-4-7-36,-5-4-57,0-2-111,-1-5-130</inkml:trace>
  <inkml:trace contextRef="#ctx0" brushRef="#br0" timeOffset="166571.6988">20991 16659 1065,'0'0'74,"0"0"-18,154-124 42,-86 80-72,0 12-18,-13 14-8,-7 0-25,-9 4-87,-8-8-212,-6-19-497</inkml:trace>
  <inkml:trace contextRef="#ctx0" brushRef="#br0" timeOffset="167289.588">21500 15918 818,'0'0'162,"0"0"-139,0 0 16,0 0 41,115-128-58,-77 76 7,-4 5-16,-7-3-6,-14 5-4,-11 11 6,-2 12-9,0 6-1,-14 12 1,-6 0-24,1 4-34,-4 0-12,7 13-28,8 5 6,8 0 6,0 0 36,18 2 47,11 2 3,-1-5 24,6 4 25,-7-1 14,-3-3-9,-10 2-20,-11 0-8,-3 1-15,0 3 0,-15 3-11,-2-8-42,-6-2-85,5-9-63,7-7-196</inkml:trace>
  <inkml:trace contextRef="#ctx0" brushRef="#br0" timeOffset="167823.4442">21963 15545 936,'0'0'77,"0"0"-70,0 0 18,0 0-19,0 0-6,0 0 5,0 114-4,0-82-1,0-6 2,3 1 1,5-4-1,4-9 0,-2-2-1,4-8 1,1-4 3,1 0 3,4 0 4,0-14 1,1-6 3,-6-6-6,-1-2 3,-4-4-7,-4-3 5,-1 12-6,-3 2 3,-2 16 10,0-1 3,0 6 0,0 0-12,0 0-9,0 9-11,0 10 11,0-1 2,0-4-1,0-7-1,-2-2 1,2-5-1,0 0-3,0 0 3,2-8 0,17-15-3,3 6-3,0-1 6,-2 8 1,1 6-1,-4 4 1,-1 0 0,-1 4 2,1 11 2,-5 10-2,1-1-3,-9 2-1,-3 1 0,0 0-34,0 4-64,-9-6-76,-8-1-89,-5-10-183</inkml:trace>
  <inkml:trace contextRef="#ctx0" brushRef="#br0" timeOffset="167975.5081">22102 15360 181,'0'0'843,"0"0"-837,0 0-6,0 0 0,0 0-171,0 0-96</inkml:trace>
  <inkml:trace contextRef="#ctx0" brushRef="#br0" timeOffset="168363.1095">22491 15507 956,'0'0'82,"0"0"-80,0 0 47,38 108-10,-19-64-13,2-3-3,2-4-7,-1-7 6,0-7 4,-6-6-5,-3-8-6,-4-9-3,-4 0 4,-3 0-3,0 0 9,0-23 14,1-12-28,-3-11 0,0-12-7,0 5 1,0 0-1,1 5 0,11 10 0,4 5-1,6 4 0,6 3 0,1 2-1,2 8 1,-4 7-1,-4 9-44,-7 0-75,-7 3-72,-7 19-120,-2 6-95</inkml:trace>
  <inkml:trace contextRef="#ctx0" brushRef="#br0" timeOffset="168612.2916">22849 15598 547,'0'0'122,"0"0"-12,0 0 53,0 0-107,0 0-28,0 0-7,61 89 1,-34-81 22,-2 0-15,-3 1 12,-7-4-2,-6 1-16,-4 2-5,0 2 1,-5 7 2,0-5-17,0 11 5,-5 0-8,-13-6 1,-4 5-2,-5-3-30,-2-2-56,-7-9-57,1-1-175,-3-7-174</inkml:trace>
  <inkml:trace contextRef="#ctx0" brushRef="#br0" timeOffset="168753.8682">22839 15529 848,'0'0'118,"0"0"-107,123-71 60,-83 59-71,-7 7-14,-11 5-229,-9-5-170</inkml:trace>
  <inkml:trace contextRef="#ctx0" brushRef="#br0" timeOffset="169050.3909">23377 15247 838,'0'0'182,"0"0"-161,0 0 107,0 0-41,0 0-70,0 0-7,-14 23-9,-3 32 24,-8 3 3,4 13-3,1 4-2,5-1-7,9-4-7,6-8-5,0-7-3,2-9-1,15-8 0,1-13 0,-1-4-10,1-9-40,-1-8-51,-2-4-146,-4-4-242</inkml:trace>
  <inkml:trace contextRef="#ctx0" brushRef="#br0" timeOffset="169809.3843">23660 15252 429,'0'0'261,"0"0"-229,0 0 112,0 0-59,0 0-62,0 0-3,0-8 3,0 8 6,0 0 15,0 1-5,0 20 3,0 11 24,0 2-32,2 12-12,-2 0-2,0 6-10,0-2-1,0 3 6,0-12-3,0-2-5,0-7-7,0-6 4,0-8-3,6-4 4,3-5-4,5-9 1,1 3 1,2-3-3,3 0-2,0 0-3,-1-12-19,-4 0-29,-5 2-67,-8-5-98,-2 3-159</inkml:trace>
  <inkml:trace contextRef="#ctx0" brushRef="#br0" timeOffset="170067.7725">23531 15561 643,'0'0'178,"0"0"-160,0 0 97,0 0-25,124 0-63,-86-4-11,-8-5-6,0-1-1,-10 2-2,-10 0-7,-2 2-2,-4-3-63,-4 1-136,0-1-104</inkml:trace>
  <inkml:trace contextRef="#ctx0" brushRef="#br0" timeOffset="170374.13">23967 15587 551,'0'0'287,"0"0"-254,0 0 67,0 0-27,0 0-24,0 0-9,78 0-7,-54 0-4,1 0 3,-5-8-22,-5 4-3,-5-1-7,-6 0 0,-2 1-61,-2 0-113,0-1-228</inkml:trace>
  <inkml:trace contextRef="#ctx0" brushRef="#br0" timeOffset="171364.4472">24355 15383 369,'0'0'89,"0"0"-26,0 0 30,0 0-59,0 0-9,0 0 12,-18 17 1,11-2 12,1 2 2,4 5 13,2 0-17,0 1-18,0 0-15,0 2-2,0-2-3,2 0-7,-2-5 7,0-2-9,0-2 8,0-1-4,0-4-4,0-3 1,0-2 5,-2-4-5,2 0 1,0 0-1,0 0 1,0 0-1,0 0 0,0 0 1,0 0 4,0 0 11,0 0-3,15 0-4,10 0-5,-1 0 1,6-4-2,5-4-2,-2 6 4,5-3 11,-4 2-7,4-3 7,-7 2 0,-4 1-13,-8 2-2,-9 1-3,-6 0-8,-4 0-72,0 0-83,-7 0-123,-15 0-266</inkml:trace>
  <inkml:trace contextRef="#ctx0" brushRef="#br0" timeOffset="171723.8913">24471 15524 455,'0'0'107,"0"0"-70,0 0 51,0 0-51,0 0-21,0 0 7,-2-4 24,2 4 40,0 2 5,0 14-27,0 8-3,0 7-25,0 1-13,0 4-7,0 3 4,0-4 3,0-3-7,0-2-5,0-11 6,0 1 3,0-5-10,0-9-6,0-1 1,0-2-1,0-3-4,0 0-1,0 0-20,0 0-26,-4-10-61,3-12-211,-4-7-90</inkml:trace>
  <inkml:trace contextRef="#ctx0" brushRef="#br0" timeOffset="172098.4091">24391 15205 945,'0'0'23,"0"0"27,0 0 59,129-33-76,-67 33-4,5 14 1,-2 13 1,-5 7 14,-7 9-6,-6 4-1,-7 4-9,-4 9-1,-12 8-6,-15 3-10,-9 5 0,-4 2-11,-32-3 6,-4-4-2,-6-8 2,8-10 3,2-20 3,7-7-1,4-10-6,5-7-1,5-4-3,2-5-2,1 0-5,3-22-59,6-19-149</inkml:trace>
  <inkml:trace contextRef="#ctx0" brushRef="#br0" timeOffset="175226.3412">22582 16687 258,'0'0'49,"0"0"54,0 0-2,0 0-5,0 0-17,0 0-7,0 0 17,-2-17 17,2 17-27,0 0-10,0-5-17,0 5-9,0 0-7,0 0-11,0 0-8,0 0-5,-2 0-4,2 0-7,-2 12 3,-2 10 3,1 2 5,-1 6-4,2 1-1,2 1 1,0 0-5,0-2 4,0-6-7,0-2 2,0-5-2,13-4 0,0-6 1,3-4 0,4-3 4,3 0-2,1-10 0,-4-12 0,3-4-1,-9-2-2,-2-8-1,-5 2 0,-6-2-1,-1 4 3,0 10-2,0 8 2,0 5-1,0 5 1,0 4-1,0 0 2,0 0-2,0 0-3,0 13-2,0 11 4,0 10 1,0 2 3,3-4-3,4 0 1,4-2 1,0-2-2,0-7 0,-1-4 0,-2-7 1,-1-2-1,-1 3-10,4-8-48,-4-3-48,1 0-99,-4 0-150</inkml:trace>
  <inkml:trace contextRef="#ctx0" brushRef="#br0" timeOffset="175514.0138">23140 16566 859,'0'0'74,"0"0"48,0 0 30,0 0-114,0 0-17,0 0-3,0 0 3,-66 129 11,49-71-11,5-7 2,4 1-10,6-6-8,2-2 3,0-3-8,10-12 0,7-5 0,1-7-17,-3-4-40,3-9-54,-7-4-92,1 0-141</inkml:trace>
  <inkml:trace contextRef="#ctx0" brushRef="#br0" timeOffset="175852.1331">23307 16624 228,'0'0'701,"0"0"-662,0 0 34,0 0-2,0 0-48,0 0 46,6 107-18,-6-59-18,0-2 0,0 3-1,0-5-11,0-1-18,0-10 4,0-5-5,0-12-1,8-6 1,2-1-1,7-9-1,-2 0 0,1 0-16,-3 0-21,-2 0-16,-4 0-57,-5-5-62,-2-9-165</inkml:trace>
  <inkml:trace contextRef="#ctx0" brushRef="#br0" timeOffset="176052.0998">23200 16918 614,'0'0'177,"0"0"-149,0 0 65,0 0-56,0 0-26,121-30 3,-77 20-14,-3 1 5,-6 0-5,-4 1-57,-9 0-82,-2 1-59,-1 0-125</inkml:trace>
  <inkml:trace contextRef="#ctx0" brushRef="#br0" timeOffset="176245.4971">23626 16852 810,'0'0'180,"0"0"-173,0 0 24,0 0-4,0 0-21,0 0 0,140 0-6,-107-8-20,-4 1-107,-4-5-43,-5 3-130</inkml:trace>
  <inkml:trace contextRef="#ctx0" brushRef="#br0" timeOffset="176569.2203">24009 16682 579,'0'0'425,"0"0"-410,0 0 8,0 0 14,0 0 4,0 0 2,-11 108-16,5-73 8,-3 0-7,2-3-13,-2-4-2,3-7-1,3-1-2,1-13-1,2-2-2,0-2-3,0-3 2,17 4 3,17-4 7,7 0-7,5 0-1,3-16-7,-5 6 1,-1 2-2,-9-2-12,-10 3-38,-8-2-45,-8 4-64,-8-4-89,0-2-108</inkml:trace>
  <inkml:trace contextRef="#ctx0" brushRef="#br0" timeOffset="176803.0713">24190 16860 35,'0'0'687,"0"0"-613,0 0 105,0 0-65,0 0-78,0 0-14,-22 23 17,22 9 18,0-6-26,2 9 9,3 1-11,-3-3-13,0-4-7,-2 0-5,0-8-3,0-7 2,0-1-3,0-10-1,0-3-23,0 0-35,0 0-47,-4 0-113,-8-26-245</inkml:trace>
  <inkml:trace contextRef="#ctx0" brushRef="#br0" timeOffset="177111.9458">24215 16503 714,'0'0'351,"0"0"-347,149-14 63,-78 42 23,0 21-45,-8 4-6,-16 14-24,-14 0 1,-19 5 7,-14 3 4,-6-2-10,-28-1 0,-11-2 2,-2-12 0,0-8 6,5-15-4,9-12-10,6-5-1,7-10-6,7-8-4,5 4 0,4-4-3,4 0-31,0 0-28,0-21-73,0-6-378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9:11:15.7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542 1129 978,'0'0'148,"0"0"-123,0 0 19,0 0-14,0 0-26,0 0 15,0 140-4,0-96-12,0-3 0,3-7 0,0-3-3,-1-6-41,1-9-121,7-14-132,-1-2-162</inkml:trace>
  <inkml:trace contextRef="#ctx0" brushRef="#br0" timeOffset="185.6525">731 1115 729,'0'0'171,"0"0"-130,0 0 25,0 0 13,0 0-9,12 132-36,-7-92-22,-3 0-8,0-2 2,-1-3-6,5-8-78,-1-6-126,-3-13-136</inkml:trace>
  <inkml:trace contextRef="#ctx0" brushRef="#br0" timeOffset="373.0054">920 1183 445,'0'0'383,"0"0"-345,0 0 20,0 0 14,0 0-14,44 106-23,-32-68-20,-4-2-7,-3 3-8,-5-3-9,0 0-109,0-6-177,0-8-229</inkml:trace>
  <inkml:trace contextRef="#ctx0" brushRef="#br0" timeOffset="583.909">516 1110 997,'0'0'36,"0"0"-16,0 0 63,99-126-65,-24 94-8,8 4-3,-8 7-5,-9 6-2,-18 11 0,-16 4-111,-15 4-156,-17 24-136</inkml:trace>
  <inkml:trace contextRef="#ctx0" brushRef="#br0" timeOffset="757.1687">574 1792 975,'0'0'5,"0"0"18,0 0 86,159-15-33,-84-14-49,-4 1-27,-11 2-23,-17 0-215,-16 4-240</inkml:trace>
  <inkml:trace contextRef="#ctx0" brushRef="#br0" timeOffset="1312.0302">1339 932 862,'0'0'107,"0"0"-96,-51-118 121,26 88-57,0 2-32,-8 3-14,-3 2-21,-3 0 2,-11 7 6,-8 2 14,-6 8-16,-12 2-4,-4 4 0,1 0-3,8 3-1,5 18 0,10 12-5,4 17-1,6 20 0,5 18-5,6 18 5,3 5 1,9 0-1,13-5-1,10-4-1,0-6 2,10-6 2,25-16-2,7-10 0,12-10 1,10-11-3,10-7 4,9-9 1,10-15-2,3-10 1,1-2 0,7-23 1,-4-21 4,-3-12-3,-5-13-2,-16-5 3,-18-3-1,-20-8 3,-20-1 5,-18-5 5,0-1 6,-20 4-9,-14 10 3,1 13-6,-3 18-11,5 13 0,7 9-3,7 13-22,9 4-28,5 8-27,3 0-195,0 2-361</inkml:trace>
  <inkml:trace contextRef="#ctx0" brushRef="#br0" timeOffset="1543.7017">1948 1317 1038,'0'0'91,"0"0"-89,0 0 41,0 0-5,0 0 12,151 8-27,-91-23-12,0 1-11,-10-3-5,-10 5-101,-18 4-179,-22 1-215</inkml:trace>
  <inkml:trace contextRef="#ctx0" brushRef="#br0" timeOffset="1721.7167">1865 1489 806,'0'0'183,"0"0"-171,0 0 46,123 20 28,-50-20-26,5-20-23,-3-4-25,-5-2-12,-19 3-19,-18 0-125,-21 1-231</inkml:trace>
  <inkml:trace contextRef="#ctx0" brushRef="#br0" timeOffset="1978.7962">2152 996 771,'0'0'186,"0"0"-163,0 0 23,0 0-13,117 17 7,-55 25 23,-9 12-14,-9 12-16,-17 6-12,-19 6-3,-8 2-1,-18-5 3,-20-7 1,-3-8-5,-3-9-2,6-12 0,5-8-7,0-9-7,10-10-5,3-11-67,7-1-252</inkml:trace>
  <inkml:trace contextRef="#ctx0" brushRef="#br0" timeOffset="13863.7387">3771 1460 442,'0'0'169,"0"0"-46,0 0 14,0 0-67,0 0-10,0 0-3,0 0 4,0 0 4,-9-25-16,9 25-19,-3 0-2,3 0-16,-2 0 0,2 0-6,-2 0 1,2 0-4,0 0-3,-4 4 2,2 15 0,-3 0 2,-1 6-4,1-1 9,0 0-3,-1 2 2,-3 4 0,3 2 1,-2-2-3,4-2-1,0-2 4,-2 0-2,1 1-7,0-6 10,0 2-4,1-7 1,4-9-5,0 0 0,-2-7-1,2 0 0,0 0 1,0 0-2,11 0 0,13 0 1,7 0 1,3 0-2,0 0 1,-1 0-3,-1 0-19,-3 0-26,0-4-14,-6-3-82,-1-3-122,-5-4-137</inkml:trace>
  <inkml:trace contextRef="#ctx0" brushRef="#br0" timeOffset="14127.3289">3918 1296 694,'0'0'196,"0"0"-58,0 0-48,0 0-51,0 0-24,0 0-12,20-7-1,7 7-2,4 0-14,4-4-105,8-6-108,1-6-144</inkml:trace>
  <inkml:trace contextRef="#ctx0" brushRef="#br0" timeOffset="14305.6988">4346 1081 433,'0'0'397,"0"0"-321,0 0-28,0 0 6,0 0-15,-27 113-7,23-81-14,4-3-9,0 0-3,0-3-6,0-5-58,0-3-136,9-4-138</inkml:trace>
  <inkml:trace contextRef="#ctx0" brushRef="#br0" timeOffset="14517.1272">4578 1215 644,'0'0'103,"0"0"-24,143-38 114,-65 20-107,2 4-45,-12 4-18,-16 8-16,-19 2-7,-15 0-11,-15 0-93,-3 12-115,-7 3 20,-24-2-138</inkml:trace>
  <inkml:trace contextRef="#ctx0" brushRef="#br0" timeOffset="14814.2966">4683 1194 585,'0'0'131,"0"0"-31,0 0 22,-62 121-54,52-51 12,7 25-1,-3 15-5,0 14-15,-3 17-3,0 6-23,-2-4-13,0-3 0,-1-13 3,1-19-8,6-15 3,4-17 3,1-16-8,0-13 4,0-10-8,4-13-5,13-10-1,8-6-2,10-6 0,13-2 1,12 0-2,9-16-28,2-12-66,-1-16-146,-10-20-719</inkml:trace>
  <inkml:trace contextRef="#ctx0" brushRef="#br0" timeOffset="15355.3004">6181 1584 997,'0'0'35,"0"0"33,0 0-15,0 0-28,118-143-1,-76 97-12,-1-4-2,-10 3-1,-14 4 2,-7 5 2,-10 12-9,0 8 1,-12 8-4,-15 7-2,-4 3 1,0 0-1,4 11-3,12 9-21,8 2-14,7 6-9,2 6 25,31 1 11,5 11 12,4-7 0,-3 1 1,-10-1 0,-8-5 5,-11-3 2,-8 2-3,-2-4 3,-4 2-8,-19-4-6,5-10-62,5-8-188,9-9-72</inkml:trace>
  <inkml:trace contextRef="#ctx0" brushRef="#br0" timeOffset="15572.9065">6807 1264 905,'0'0'66,"0"0"-52,0 0 27,0 0 27,27 143-18,-24-92-19,3-3-10,0-4-15,-1 0-4,1-11 0,-6-1-2,0-6-51,0-5-74,0-7-160,-11-8-81</inkml:trace>
  <inkml:trace contextRef="#ctx0" brushRef="#br0" timeOffset="15725.6672">6642 1569 764,'0'0'246,"0"0"-227,0 0-6,132-72-2,-59 49-11,3-2-3,-7 2-111,-13-3-171</inkml:trace>
  <inkml:trace contextRef="#ctx0" brushRef="#br0" timeOffset="16330.9397">7362 1293 762,'0'0'112,"0"0"-87,0 0 37,0 0-20,0 0-19,0 0-11,-91 75-6,75-74 4,0-1-5,-2 0 5,3 0-5,-1-4-3,7-10-2,6 0 0,3-2-1,0-2-4,10 0 2,15 4-10,1 2 2,6 5 9,-1 0 2,-2 3-1,-2 4 1,-3 0 0,-4 11-3,-3 10 3,-7 7 0,-6 6 1,-4 4 5,0 1-2,0 0 3,-9-1 4,-13 1-4,-2-1 0,-3-3-1,-5-9 2,4-5-5,6-10-1,-1-8-1,8-3 5,5 0 3,6-3-7,4-12-2,0-2-6,0 3-3,12 2 1,7 9 4,6 3 3,4 0-1,6 3 1,-1 9 1,4 2 7,2-3 1,2-3 20,1-8 9,-1 0 23,-4 0 8,-5-2-18,-8-12-7,-7 2-14,-8 0-5,-3 0-9,-4-1-8,2-2-7,-3-5-10,-2-3-63,0-1-126,0 2-435</inkml:trace>
  <inkml:trace contextRef="#ctx0" brushRef="#br0" timeOffset="16743.2989">5737 1871 701,'0'0'142,"0"0"-35,0 0-60,0 0-35,159 32 80,-17-12 16,38-8-27,34-6-23,18-5-13,13-1-14,12 0-11,-13 0-10,-5 0 0,-22 0-7,-32-5 10,-29-5-1,-36-4 7,-35-1-5,-30 6-7,-20 1 0,-20 4-6,-9-1-1,-6 0-8,-13 1-44,-45 4-55,-44 0-141,-45 16-218</inkml:trace>
  <inkml:trace contextRef="#ctx0" brushRef="#br0" timeOffset="17297.662">5439 3080 342,'0'0'345,"0"0"-279,0 0 89,0 0-22,0 0-52,129-92-41,-95 52-7,1-3-3,-10 6 5,-5 4-16,-12 5-4,-6 5-6,-2 6-7,0 5-1,0 6-1,-4 4-7,-10 2-12,-1 0-8,-2 0-26,9 12 21,2 8-2,6 6 17,0 2-2,9 4 16,20-2-4,4 1 6,10-6 1,-3-2 1,-7-3 0,-6-2 3,-7-2 4,-9-1 10,-9 2-7,-2 3 3,0-2-3,-13 4 0,-14-3-7,1 1-4,-1-8-15,2-7-57,10-5-79,1-5-75,7-32-197</inkml:trace>
  <inkml:trace contextRef="#ctx0" brushRef="#br0" timeOffset="17874.6534">6144 2409 529,'0'0'74,"0"0"-69,0 0 15,0 0-4,0 0-7,0 0 2,-60 95 9,47-89 15,0-3 18,4-3-20,-2 0 5,4 0 10,3-15-13,4-4-18,0-5 6,0 1-20,16 3-1,5 0 0,4 4-2,0 3 7,4 6-3,-4 5 3,-2 2-6,2 0 2,-6 2 3,1 16 0,-7 6 2,-3 6-1,0 2 8,-10 1 1,0-1 5,0-1 2,-10 1-2,-11 1 1,-6-1-15,-4 2 0,-6-4-5,6-4 4,0-8-5,7-8-1,6-8 4,7-2-1,4 0 1,5 0 0,2 0-2,0 0-2,0-2-6,9-2 3,13 0 3,7 4 4,4 0 2,1 0-3,2 1 5,-3 10-1,1-2-1,-5 3-6,-1-1-6,4-3-80,-1-4-152,0-4-144</inkml:trace>
  <inkml:trace contextRef="#ctx0" brushRef="#br0" timeOffset="18101.5508">6798 2655 1111,'0'0'75,"0"0"-48,0 0-11,0 0 15,0 0 2,27 108-15,-16-72-9,-4-4-2,-3 0-5,-2-2-1,-2 0-1,0 0-15,0-2-56,0 0-61,-13-2-115,-3-9-94,1-12-33</inkml:trace>
  <inkml:trace contextRef="#ctx0" brushRef="#br0" timeOffset="18250.8651">6666 2997 820,'0'0'163,"0"0"-98,0 0 2,0 0-57,0 0-10,0 0-7,154-124-87,-102 100-104,-1-2 20,-7 4-66</inkml:trace>
  <inkml:trace contextRef="#ctx0" brushRef="#br0" timeOffset="18573.0161">7139 2745 559,'0'0'91,"0"0"105,0 0-56,0 0-69,53 123-14,-43-100-31,-2-5-11,-1-6-4,-3-6-7,6-3 0,-2-3 3,11 0 5,7-4 3,5-13-9,5 1-4,0 2 1,-5 6-2,-4 2-1,-8 6 0,-3 0 4,-5 0 3,-4 6-4,-2 8 1,-5 4 1,0 5 6,0 0 1,-18 5-5,-5 1 1,-6-3-8,0-3 0,-2-4-6,0-1-69,-5-6-55,5-6-167,0-6-127</inkml:trace>
  <inkml:trace contextRef="#ctx0" brushRef="#br0" timeOffset="18724.2922">7148 2750 741,'0'0'349,"0"0"-338,141-95-11,-48 50-28,3-1-142,-7-2-275</inkml:trace>
  <inkml:trace contextRef="#ctx0" brushRef="#br0" timeOffset="19254.6816">8356 1356 773,'0'0'130,"0"0"-128,156-12 2,-80 5-1,2 1 2,-7 2 2,-11 2-6,-8 2 2,-12 0-2,-9 0 11,-11 0 8,-9 12 12,-1 7 6,-8 6-4,0 10 14,-2 14-7,0 16-5,0 18-9,0 16-4,0 20-7,4 11 1,9 8-2,10 5-3,4-8-1,0 1 6,-3-6-5,-6-6 10,-9-8-2,-9-11-1,0-12 1,-22-6 12,-21-15-3,-8-10-5,-5-12-9,0-13-2,0-12-3,5-9-4,0-11-5,0-5-1,6-5-40,3-29-63,8-13-208</inkml:trace>
  <inkml:trace contextRef="#ctx0" brushRef="#br0" timeOffset="19866.8251">10883 1594 613,'0'0'81,"0"0"-13,0 0 49,0 0-27,0 0-53,0 0-14,0 0 8,66 12 2,-19-12-4,3-5-18,-4-8-11,-14 5-94,-12 6-152,-17 2-120</inkml:trace>
  <inkml:trace contextRef="#ctx0" brushRef="#br0" timeOffset="20008.4357">10851 1867 789,'0'0'80,"0"0"-19,0 0 4,0 0-15,137 7-12,-56-18-38,0-14-106,-7-4-326</inkml:trace>
  <inkml:trace contextRef="#ctx0" brushRef="#br0" timeOffset="20329.0935">12103 1488 535,'0'0'560,"0"0"-540,0 0-14,0 0 11,15 130 29,-11-74 0,-4 1-17,0 3-4,0 1-9,0-3 0,0-3 1,0-9-4,0-16-5,0-11-4,8-6 4,19-11-4,13-2 3,7 0-3,5-10-3,-2-9-1,-5-2-54,-7-2-122,-9-8-250</inkml:trace>
  <inkml:trace contextRef="#ctx0" brushRef="#br0" timeOffset="20503.3409">12275 1508 1005,'0'0'11,"0"0"-5,0 0-12,114-43-27,-61 31-211,-6-3-339</inkml:trace>
  <inkml:trace contextRef="#ctx0" brushRef="#br0" timeOffset="20659.6537">12623 1368 911,'0'0'173,"0"0"-120,0 0-33,0 0 8,0 0 0,-11 112-13,15-81-15,-1-3 1,1-1-1,0-1-85,1-2-123,-1-4-142</inkml:trace>
  <inkml:trace contextRef="#ctx0" brushRef="#br0" timeOffset="20863.9512">12981 1516 554,'0'0'405,"0"0"-389,168-14 51,-72 1 6,4 4-40,-6 3-13,-22 4-20,-26 2-38,-24 0-115,-22 0-121,-2 0-108</inkml:trace>
  <inkml:trace contextRef="#ctx0" brushRef="#br0" timeOffset="21207.7808">13091 1576 601,'0'0'191,"0"0"-78,-74 138 16,63-61-43,5 18-17,6 16-20,0 10-7,0 0 4,4-2-9,3-3 0,-1-3 0,-2-8-16,-4-1-12,0-7 3,0-5 1,-8-3-3,-4-9-1,2-5-2,3-10 1,4-10-3,3-9 1,0-9-3,3-2-2,24-9 0,8-6 1,19-8 0,8-8 1,8-4 0,5 0-3,-8 0-5,-11-6-48,-13-8-38,-13-2-122,-16-9-392</inkml:trace>
  <inkml:trace contextRef="#ctx0" brushRef="#br0" timeOffset="21959.6321">14366 1910 355,'0'0'177,"0"0"-45,0 0 46,0 0-66,0 0-57,140-126-11,-103 97-15,-2-6-13,3 0-1,-7 0-11,-6 5 7,-10 4-11,-8 8 3,-7 4 1,0 7-3,-3-2-1,-16 6-5,-4 3-21,-2 0 6,6 0 7,7 12-2,8 5 1,4 7-15,0 7 20,25 1 7,12 5 1,3 3 1,7 2 4,-7 4 11,-7-3 8,-10-3 8,-14 0 0,-9-2-8,0 2-7,-26-2 2,-11 0-12,0-6-6,2-1-24,7-7-123,1-11-159,8-4-264</inkml:trace>
  <inkml:trace contextRef="#ctx0" brushRef="#br0" timeOffset="22295.5459">13871 2292 1018,'0'0'39,"0"0"24,0 0 0,151 6-16,-3 1 13,38-7-21,40 0-11,41 0-4,17 0-4,3 0-13,-16 5 2,-31 1-6,-41-3 0,-45 2 5,-41-3-4,-45 0-4,-36 0 0,-24-2 0,-8 1-3,-6 2-22,-47 7-42,-32 2-101,-30 2-179,-22 0-165</inkml:trace>
  <inkml:trace contextRef="#ctx0" brushRef="#br0" timeOffset="22737.62">13856 3387 618,'0'0'357,"0"0"-336,0 0 10,0 0 72,0 0-47,127-137-33,-86 85-11,-2-4-4,-12 1-6,-8 3 0,-13 13-2,-6 10-1,0 11-2,-1 8-12,-14 9-11,-4 1-5,2 0-17,1 1 24,7 19 5,9 6 0,0 7 5,5 4 8,22-2 3,4-1 1,3-2 2,3 0 0,-6-3 0,-8 0 11,-10-2 3,-10 1 0,-3-1 1,-6 4 3,-22 1-8,-6 0-9,-2-8-1,3-8-40,6-11-45,8-5-100,5-9-10,10-25-220</inkml:trace>
  <inkml:trace contextRef="#ctx0" brushRef="#br0" timeOffset="23339.461">14516 2706 669,'0'0'69,"0"0"-66,0 0 8,0 0 6,0 0-9,0 0-8,-81 61 2,62-53 3,3-8 4,2 0 3,1 0-3,4 0 7,1 0-7,7-12-5,1-1-3,0 1-1,0-3-2,18 1-7,-3 2-2,7 0 10,1 4-1,1-1 1,1 5 1,-3 0 2,1 4-2,-7 0 0,-3 0-1,-3 8 1,-2 11 5,-6 3-4,-2 4 10,0 3-4,0 3-2,-9-3 2,-7 1 1,-6 3 2,-7-2 3,-4 1-6,-1 1 5,-4-5-12,3-6 1,6-6-4,8-9-4,5-7 0,8 0 1,3 0 6,3-2 0,2-14 1,0 2 1,11-2 1,14 6 0,-1 7 17,4 3 11,5 0-2,-6 0 3,2 16 3,-6 2-5,-2 2-10,-4-1-13,-1 2-3,-6-1-2,-4-3-2,2-2-63,2-5-136,8-8-143</inkml:trace>
  <inkml:trace contextRef="#ctx0" brushRef="#br0" timeOffset="23563.5461">14881 3057 939,'0'0'95,"0"0"-81,0 0 8,9 111 17,-3-69-16,-1 2-5,-3-6-4,0-2-7,-2-4-6,0-3 2,0-4-3,0-2-40,0-5-55,-2-5-143,-7 0-99</inkml:trace>
  <inkml:trace contextRef="#ctx0" brushRef="#br0" timeOffset="23720.6181">14707 3418 960,'0'0'59,"0"0"-50,0 0-2,125-71-7,-54 50-31,7 0-167,1-4-49,-13-1-24</inkml:trace>
  <inkml:trace contextRef="#ctx0" brushRef="#br0" timeOffset="24067.6541">15303 3184 139,'0'0'633,"0"0"-505,0 0-45,0 0-16,0 0 14,0 0-8,13 86-38,-11-54-11,0 0 1,0-6-13,0 1-7,4-7-1,4-9-2,-1-4 0,7-7-1,6 0 2,5 0 0,8-8 3,1-6-6,-2 0-5,-3 4-4,-6 5 7,-10 5 1,-4 0-2,-4 0-1,-5 8 3,-2 13 1,0-1 0,0 4 2,-14 2 1,-7 1 2,-6 2-4,0-3 0,-3-1-1,2-6-1,-1-1-46,0-11-67,0-6-102,0-1-138</inkml:trace>
  <inkml:trace contextRef="#ctx0" brushRef="#br0" timeOffset="24214.6118">15282 3180 933,'0'0'64,"0"0"-56,165-114 8,-81 78-16,6 0-25,-5-2-242,-21-1-303</inkml:trace>
  <inkml:trace contextRef="#ctx0" brushRef="#br0" timeOffset="24679.2146">16194 1949 455,'0'0'607,"0"0"-599,180-60 10,-77 50 14,9 2-13,-1 8-19,-6 0 3,-10 0 1,-16 0-2,-17 0 0,-20 8-2,-11 6 1,-12 6 6,-9 9 4,2 20 8,-5 9 3,-2 14 1,5 10 10,1 11-13,2 13-4,1 10 0,-1 9-5,3 3 7,-5 1-6,-2-8 3,-6-3 6,-3-9 0,0-10 10,-20-11-2,-17-10-3,-11-11-12,-10-14 4,-9-19-10,-5-13-3,3-16-2,5-5-3,6-13-1,8-28-33,8-17-32,13-16-66,9-26-341</inkml:trace>
  <inkml:trace contextRef="#ctx0" brushRef="#br0" timeOffset="25179.0629">18281 1976 657,'0'0'176,"0"0"-24,0 0-23,0 0-53,0 0-46,0 0-26,0 43-3,0 5 6,0 6 6,0-8-5,1-3 1,4-4-7,-5-3 0,2 1-2,-2-5-30,0-4-78,0-1-109,0-12-74,-16-4-211</inkml:trace>
  <inkml:trace contextRef="#ctx0" brushRef="#br0" timeOffset="25318.6047">18098 2292 569,'0'0'217,"0"0"-203,0 0 29,123-70-22,-59 54-21,5-2-61,-7-1-174</inkml:trace>
  <inkml:trace contextRef="#ctx0" brushRef="#br0" timeOffset="25579.6341">18715 2005 765,'0'0'176,"0"0"-154,0 0-16,0 0 12,0 0 24,7 147-5,-6-105-2,2-2-4,-3-4 4,0-4-3,0-4-11,2-7 0,0-4-3,4-5-5,0-4-5,7-4-4,6-2 2,9-2-1,3 0-5,5-2-2,-3-14-67,-4-4-108,-8-5-199</inkml:trace>
  <inkml:trace contextRef="#ctx0" brushRef="#br0" timeOffset="25768.5461">19000 1851 977,'0'0'53,"0"0"-41,0 0-2,0 0-6,0 0-4,114-16-155,-83 7-74,-6-4-141</inkml:trace>
  <inkml:trace contextRef="#ctx0" brushRef="#br0" timeOffset="25938.9616">19288 1694 681,'0'0'197,"0"0"-119,0 0-52,0 0-16,0 0 28,0 0-21,0 119-9,0-87-4,0 4-3,0-3-1,0 0-40,0-1-158,0-12-111</inkml:trace>
  <inkml:trace contextRef="#ctx0" brushRef="#br0" timeOffset="26177.0421">19617 1835 745,'0'0'229,"0"0"-221,132-19 35,-55 17 39,4 1-43,-2 1-23,-16 0-11,-13 0 1,-20 0-6,-15 0-6,-15 0-44,0 1-106,-18 8-56,-20-1 9</inkml:trace>
  <inkml:trace contextRef="#ctx0" brushRef="#br0" timeOffset="26547.2669">19567 1903 715,'0'0'48,"0"0"44,-29 114 25,26-54-59,1 6-2,2 6 9,0 5-6,0 7 1,0 4-12,0 4-4,0 5-6,0 2-14,0 0-2,0-6-12,0-5-4,0-10 0,0-6 3,0-6 3,0-12 5,0-4-4,9-7-3,9-8 2,3-2-1,2-13-2,6-6 0,7-6-2,7-8-4,2 2 2,3-2-4,-4 0 0,-10 0-1,-7 0-38,-7-8-22,-4-6-33,-5-6-77,-5-10-329</inkml:trace>
  <inkml:trace contextRef="#ctx0" brushRef="#br0" timeOffset="28716.5786">20501 1905 224,'0'0'724,"0"0"-700,0 0-24,0 0 23,0 0-16,0 0-1,0 0-2,-72 50-1,61-50 2,5 0 3,-1 0 7,5-18 12,2-2-10,0-6-15,0 2-2,17 2-1,10 1-5,2 6 4,2 7 2,2 5 0,1 3-2,-5 4-1,-4 22-1,-9 9 2,-9 5 2,-7 4 2,0 2 6,-3-2 0,-22 0 2,-4-4-1,-4-6-2,-5-1-3,4-11 0,3-6-2,4-7 0,12-5-1,4-4 2,4 0 2,7 0-2,0-5-3,5-5-5,19 6 1,7 4 1,5 0-2,4 0 3,4 0 2,1 6 8,3-1 2,-2-2 9,-4-3 18,-3 0 4,-10 0-12,-8-7-3,-7-3-8,-4 1-4,-5-1-6,-3 1-6,-2 5-2,0 3-46,0 1-92,0 0-169,-2 0-234</inkml:trace>
  <inkml:trace contextRef="#ctx0" brushRef="#br0" timeOffset="29001.2381">20011 2571 880,'0'0'78,"0"0"-47,128 10-19,0-10 90,27 0-55,28 0-2,14 0-11,1 0 12,-4 0-8,-7 0-13,-20-10 1,-22-5-11,-29 0-12,-33 2 1,-37 3 0,-21 5-4,-19-2-5,-6-1-28,-8 3-51,-34 0-144,-22 5-149</inkml:trace>
  <inkml:trace contextRef="#ctx0" brushRef="#br0" timeOffset="29434.6389">20285 3345 843,'0'0'184,"0"0"-169,0 0 34,0 0 4,129-113-43,-78 66-6,-6 4 0,-10 1-1,-15 8-1,-11 10 0,-9 7-1,0 10 0,0 5-1,-13 2-1,-9 0-5,-1 2-11,6 14-1,5 7-7,12 4-3,0 2-13,3-3-25,27 1 34,7-5 27,-3 2 5,1-4 0,-10 0 28,-6-2 4,-12 3-8,-7 2-6,0 4 5,-16 3-4,-14-1-8,0-4-3,-1-3-5,6-6-3,3-4-11,4-12-92,10 0-116,0-10-90</inkml:trace>
  <inkml:trace contextRef="#ctx0" brushRef="#br0" timeOffset="29990.9494">20924 2801 726,'0'0'20,"0"0"-9,0 0 12,0 0-20,0 0 2,0 0 1,-87 78-3,69-78 4,7 0 5,3 0 7,6-6 11,2-10-22,0 1-8,2 3-1,15-1 0,1 5-4,5 2 5,3 6-1,1 0 0,2 0 1,-3 0 2,-1 0-2,-4 16 9,-6 4-3,-5 4 1,-4 2 4,-6 2 6,0 1 5,-6-1-8,-15 0 9,-6-2-7,-4-2-6,-3 0-9,-1-6 2,-3-6-3,10-5-1,7-7 1,7 0 2,10 0-1,4 0 1,0 0-2,0 0 0,18-3 0,9-1 0,4 4 7,4 0 4,2 0 1,0 0-3,-2 12 4,-4 0-7,-4 0-6,-4 2-26,-5 1-180,-5-4-213</inkml:trace>
  <inkml:trace contextRef="#ctx0" brushRef="#br0" timeOffset="30203.3261">21379 3188 1134,'0'0'37,"0"0"-32,0 0 24,0 0-13,0 122-12,0-82-1,0 1-1,2-2-2,-2-4 0,0 0-13,0-1-49,-8-5-67,-8 0-104,-3-14-223</inkml:trace>
  <inkml:trace contextRef="#ctx0" brushRef="#br0" timeOffset="30367.8696">21183 3539 1043,'0'0'0,"0"0"-6,118-76 0,-35 43-131,-3 1-26,0 3-161</inkml:trace>
  <inkml:trace contextRef="#ctx0" brushRef="#br0" timeOffset="30695.023">21774 3296 627,'0'0'112,"0"0"-31,0 0 73,0 0-57,0 0-36,19 104-26,-11-74-18,-4-5-10,2-7-2,-2-8-4,3-5 2,1-5-1,7 0 2,3 0 4,11 0-1,2-17-2,2 5-3,7 2-1,-6 6 0,-1 4-1,-8 0 0,-7 0-1,-7 4 0,-5 12 1,-6 7 4,0 0 8,0 5 7,-13-1-7,-11-1 2,-8-1-10,1-3-1,-4-2-3,1-3-24,-4-4-42,2-4-64,3-6-120,0-3-123</inkml:trace>
  <inkml:trace contextRef="#ctx0" brushRef="#br0" timeOffset="30863.1807">21769 3264 1027,'0'0'10,"0"0"20,176-108 19,-100 76-43,-7 8-6,-12 4-78,-23 4-135,-18-2-72</inkml:trace>
  <inkml:trace contextRef="#ctx0" brushRef="#br0" timeOffset="31326.6389">22104 2131 1080,'0'0'20,"0"0"-14,158-50 6,-60 44 1,9 6-5,4 0 5,-4 0-10,-4 10 6,-14 0-2,-18 1 0,-17-4 7,-21-1-3,-15 2-2,-7 4 5,-7 8-8,2 15-1,-4 17 19,2 21 9,-3 17 1,-1 15 2,3 10-19,3 6-5,1 6-1,5 2 3,-3-1 2,-7-10 3,-2-7-10,0-9 5,-27-14-5,-15-10 10,-12-16 2,-8-17-6,-5-17-7,-7-16 2,1-8-3,0-4-5,-1 0-2,3 0-19,6 0-46,7 0-87,9 0-402</inkml:trace>
  <inkml:trace contextRef="#ctx0" brushRef="#br0" timeOffset="32332.7281">10792 5119 873,'0'0'131,"0"0"-98,0 0 30,0 0-31,0 0 9,0 0 20,173 26-29,-117-26-16,-6 0-15,-3 0-1,-9 0-42,-5 0-105,-12 2-130,-15 1-103</inkml:trace>
  <inkml:trace contextRef="#ctx0" brushRef="#br0" timeOffset="32519.1877">10895 5395 677,'0'0'46,"0"0"10,0 0 53,0 0-27,0 0-42,0 0-16,16 31 15,26-31 9,7 0-25,3 0-23,-4 0-41,-6 0-218,-3-2-185</inkml:trace>
  <inkml:trace contextRef="#ctx0" brushRef="#br0" timeOffset="34311.2221">11914 5629 1074,'0'0'31,"0"0"-27,0 0 16,0 104 17,0-48 0,0-3-6,0-4-7,0-5 5,0-5-9,0-11 0,0-5-4,0-5-5,2-4-5,14-5-6,6-3 6,5-6-3,6 0 1,6 0-4,-4-2-30,1-13-81,-5-8-169,-9-7-321</inkml:trace>
  <inkml:trace contextRef="#ctx0" brushRef="#br0" timeOffset="34476.8019">12158 5566 888,'0'0'5,"0"0"2,119-58-7,-61 44 0,-2 2-65,-14 6-215</inkml:trace>
  <inkml:trace contextRef="#ctx0" brushRef="#br0" timeOffset="34640.8635">12516 5368 877,'0'0'140,"0"0"-112,0 0-20,0 0 0,0 0 18,0 0-7,15 114-10,-6-78-9,-2 3-24,0-4-111,-2-5-163</inkml:trace>
  <inkml:trace contextRef="#ctx0" brushRef="#br0" timeOffset="34837.278">12915 5528 897,'0'0'98,"0"0"-90,185-49 16,-93 32 37,-2 3-40,-11 8-14,-21 6-7,-20 0-125,-22 0-156,-16 6-114</inkml:trace>
  <inkml:trace contextRef="#ctx0" brushRef="#br0" timeOffset="35195.4308">12917 5508 776,'0'0'95,"0"0"-57,0 0 79,-25 102-29,25-34-10,0 21-13,12 11-21,-1 12 3,-2 8-11,-3 7-4,-6 5-6,0 3-9,0 8-3,-9 0 0,-12-6-5,-2-8 2,1-20 0,3-13-5,7-13-1,5-19 1,5-14-5,2-14 0,2-6-1,27-4 0,13-1 4,11-7-3,17-6 0,8-10 0,4-2-2,5 0-18,-4 0-57,-12-4-89,-15-24-422</inkml:trace>
  <inkml:trace contextRef="#ctx0" brushRef="#br0" timeOffset="35812.3765">14308 5770 840,'0'0'133,"0"0"-104,0 0 39,0 0-20,0 0-40,0 0-3,98-129-2,-69 92-1,-4 2 4,-12-2-4,-9 9 0,-4 6 3,-2 7-5,-22 4 0,-5 8 0,2 3-11,5 0-6,9 17-9,13 7 0,0 7-8,15 3-33,20 2 29,11 1 35,-2 4 3,-9-5 2,-8 2 18,-11-4 33,-12-2-7,-4 2 1,-4-2-17,-23 1-9,-7-4-13,-1-3-8,1-1-42,5-3-120,10-8-166</inkml:trace>
  <inkml:trace contextRef="#ctx0" brushRef="#br0" timeOffset="36140.9025">13729 6214 973,'0'0'83,"0"0"-83,0 0 12,0 0 40,233 15 28,-67-15-40,32 0-14,36 0 11,31-19 3,18-3 0,5-2-9,-16 0-8,-24 6-7,-41 2 0,-49 4-2,-47 2-12,-51 5-1,-33 1-1,-27 3-1,-2 1-23,-54 0-22,-35 0-55,-32 0-111,-29 4-195</inkml:trace>
  <inkml:trace contextRef="#ctx0" brushRef="#br0" timeOffset="36651.505">13532 7178 737,'0'0'142,"0"0"-131,0 0 55,0 0-17,0 0-39,0 0 5,118-124-6,-84 84-4,-5 2 1,-11 3-5,-9 12-1,-9 5-1,0 1-5,0 12-10,-16 5-3,-6 0-10,-1 0 5,6 17 11,1 4 1,12 4 2,4 4-11,0 1-8,24 1 20,10-3 9,-3 1 1,-2-2 9,-4-3 16,-10 5 20,-7-2-1,-8 2-14,0 5-12,0 1-3,-17 0-13,-3-9 6,-1-5-9,4-7 0,-2-8-9,3-4-29,2-2-71,1 0-51,6-14-94</inkml:trace>
  <inkml:trace contextRef="#ctx0" brushRef="#br0" timeOffset="37252.85">14063 6539 722,'0'0'69,"0"0"-38,0 0 37,0 0-53,0 0 0,0 0 0,-29 51-7,15-40 2,-3-3 11,-1 0 0,3-4-11,-4-4 1,6 0-9,4 0 4,2-8 3,7-4-3,0 0-6,0-4 1,11 0-2,10 4-1,0-1 2,5 10 0,-7-1 1,4 2-4,-3 2 7,0 0-3,-4 0 1,-1 9-2,-6 10 0,-2 3 1,-5 2 0,-2 3 0,0-1 2,0 1 3,-6 4-3,-8 1 2,-4-2-1,-1 0-4,-1-2 6,-1-4-5,2-4 0,5-9-1,4-6-1,6-5-1,2 0 1,2 0 1,0-5-2,0-4 2,6-5 4,15 1 3,1 6 15,3 3-7,1 4 5,1 0-4,-4 16-7,3 6-5,-6-1-2,0 0-1,-2-1-1,-1-3-10,2-3-81,-3 1-158,-3-5-186</inkml:trace>
  <inkml:trace contextRef="#ctx0" brushRef="#br0" timeOffset="37469.5418">14645 6930 1007,'0'0'120,"0"0"-115,0 0 26,0 0 15,-25 134-13,25-92-16,0-2-8,2-1-6,0-9-2,-2 0-1,0-5-9,0 4-78,-7-7-111,-10-6-167</inkml:trace>
  <inkml:trace contextRef="#ctx0" brushRef="#br0" timeOffset="37635.0323">14375 7258 251,'0'0'682,"0"0"-672,0 0-3,114-68-1,-46 42-6,4-6-82,-3-5-164,-4-4-295</inkml:trace>
  <inkml:trace contextRef="#ctx0" brushRef="#br0" timeOffset="37993.874">15195 6953 53,'0'0'1076,"0"0"-1048,0 0 5,0 0 27,34 121-31,-18-82-7,-1 1-8,-1-4-8,-4-6-1,1-6-2,-5-10-2,-2-4 2,-2-7-3,-2-3 3,0 0 1,0 0 7,0-14 2,2-21-6,-2-9-5,1-9-2,-1-1 1,4 6 0,2 8-1,3 6 0,2 6 0,7 0 0,6-3 0,8 2 0,8-1-3,9 2 3,-2 3-1,-3 7-3,-11 4-25,-9 10-39,-7 4-73,-13 0-108,-4 7-133</inkml:trace>
  <inkml:trace contextRef="#ctx0" brushRef="#br0" timeOffset="38315.5643">15571 7060 604,'0'0'80,"0"0"21,-8 104 0,8-73-54,0-7-9,0-7-11,0-6-16,8-2-4,2-9 10,7 0 18,6 0 9,2 0-11,1 0-2,-1-3-14,-5 3-1,-2 0 2,-7 0-5,-3 17 9,-2-2-3,-6 3-5,0 2-2,0 2-1,-23 2-3,-4-4-7,-4-3-1,0-6-20,-2-5-41,4-6-66,-3 0-56,3-10-94,2-20-200</inkml:trace>
  <inkml:trace contextRef="#ctx0" brushRef="#br0" timeOffset="38435.994">15521 7077 798,'0'0'59,"0"0"0,129-91 12,-73 58-52,-2 0-19,-12 3-150,-16 3-210</inkml:trace>
  <inkml:trace contextRef="#ctx0" brushRef="#br0" timeOffset="38644.7848">15955 6767 288,'0'0'556,"0"0"-479,116 3 62,-49 25-18,-2 10-51,-9 9-17,-15 8-21,-14 3-12,-21 5-1,-6 5-7,-27 4-4,-27 2-5,-6-10-3,-8-10-7,7-18-30,1-16-30,-1-12-70,-1-8-158,-10 0-177</inkml:trace>
  <inkml:trace contextRef="#ctx0" brushRef="#br0" timeOffset="38937.0788">15258 6621 984,'0'0'202,"0"0"-182,0 0 35,0 0 9,-132 61-39,105 6-5,5 20 4,5 7-3,5 7 9,10 2-3,2-4-9,6-1-5,32-12-10,11-11 0,14-17-3,7-22-2,3-25-23,0-11-44,-1-23-53,-8-27-175,-10-16-348</inkml:trace>
  <inkml:trace contextRef="#ctx0" brushRef="#br0" timeOffset="39552.7769">16392 6370 784,'0'0'11,"0"0"-8,0 0 3,0 0-5,0 0 3,0 0-4,-86 92 2,61-92 7,0 0-2,7-15 3,7-5 7,8 0-3,3 2 8,0-3-3,16 6-18,9 0 2,4 7-3,1 6 2,0 2-2,-1 0 1,-4 2 1,-2 17 11,-8 4 10,-4 8 1,-8 3 1,-3 3 3,0 0 2,-8-3-5,-11 2-5,-4-4-6,-4-2-9,0-3 1,6-12-6,-2-1 7,5-11-5,8-2 5,7-1-2,3 0 7,0 0 20,0 2 0,3-2-25,25 0-6,6 4 0,1 0 0,5 7 0,-4-6 1,2-3 3,-2-2 17,-3 0 5,-2 0 3,-6 0-12,-3 0-7,-4-7-5,-2-2-2,-8 3-4,-1 0-4,-3-2-51,-1-8-112,-3-6-186,0-10-228</inkml:trace>
  <inkml:trace contextRef="#ctx0" brushRef="#br0" timeOffset="39987.7265">16676 5649 581,'0'0'538,"0"0"-528,120-53-8,-33 41 42,11 4-10,0 8-26,-2 0 1,-13 5-8,-13 17 2,-12 9-1,-15 12 7,-9 6 13,-13 12 11,-6 11-10,-3 16 13,-4 17-6,0 17-2,1 18-4,3 13-2,3 13-7,-2 1-5,-2-9-3,-6 2 8,-5-13-6,-7-15 1,-24-8 4,-15-20-1,-4-17-3,-3-18 5,-5-18 2,-3-18-5,3-20-7,5-10-1,4-3-2,6-3-2,3-17-17,9-8-40,9-7-44,11-20-102,9-15-576</inkml:trace>
  <inkml:trace contextRef="#ctx0" brushRef="#br0" timeOffset="40529.5702">18065 5941 1016,'0'0'93,"0"0"-72,0 0 38,-27 123 11,25-67-38,2-5-8,0-2-10,0-8-12,0-6 1,0-7 0,0-6-3,0-3-31,0-10-70,-6-4-107,-4-5-131,-3 0-220</inkml:trace>
  <inkml:trace contextRef="#ctx0" brushRef="#br0" timeOffset="40694.0549">17826 6222 954,'0'0'85,"0"0"-59,0 0 11,113-24 6,-41 8-16,3 0-13,-5 0-13,-10-1-1,-7 4-76,-18-3-206,-12-9-259</inkml:trace>
  <inkml:trace contextRef="#ctx0" brushRef="#br0" timeOffset="42815.4229">18709 6007 507,'0'0'127,"0"0"-91,0 0 18,0 0 9,0 0-13,0 0-3,21 31 1,-21-16-8,0 2-10,-7-1 0,-9-6-6,-3-5-11,2 0 4,1-5-2,3 0-1,-1 0-4,8-14 2,1-3-5,5-3 1,0 1-8,0 0 0,18 4 0,2 3-1,2 3 1,3 6 0,6 3-3,-2 0 3,-1 0 0,-1 15 0,-6 6 0,-5 4 0,-6 6 2,-5 5 0,-5 6 1,0 4 3,-9 2 0,-15 1 3,-8-4-5,-1 0-2,-2-12 1,-2-6 0,6-11 0,3-8-1,5-8 1,7 0 0,8 0 1,8-6-4,0-8-3,2 1 0,18 6 3,7 5-1,2 2 0,7 0 1,1 0 2,2 7 3,1 4 1,-3-5 6,-1 0 15,-3-6 12,-4 0 1,-4 0-9,-6-6-12,-7-6-6,-6-2-6,-2-3-4,-1-1-3,3-8-13,8-1-44,11-10-103,11-1-253</inkml:trace>
  <inkml:trace contextRef="#ctx0" brushRef="#br0" timeOffset="43237.6052">19762 6108 878,'0'0'80,"0"0"-10,0 0 31,0 0-75,0 0 26,-5 114 16,5-58-28,0 0-14,-3-4-1,-2-6-6,5-7-7,0-11-4,0-7-3,0-9-2,11-3-1,12-5 4,1-4-5,7 0 1,3 0-2,-3-13-29,-2-4-36,-3-10-59,-5-2-150,-10-3-226</inkml:trace>
  <inkml:trace contextRef="#ctx0" brushRef="#br0" timeOffset="43979.8099">18516 6729 670,'0'0'131,"0"0"-16,0 0 17,0 0-58,0 0-47,0 0 9,112 0 3,-33-1 3,10-12-7,9-5-1,4 0-5,-11 2-7,-15 6-2,-20 6-15,-24 2-5,-18 2 0,-9 0-11,-5 0-33,0 0-11,-25 0-55,-12 0-67,-10 0-141,-9 15-57</inkml:trace>
  <inkml:trace contextRef="#ctx0" brushRef="#br0" timeOffset="44388.6089">18300 7088 696,'0'0'41,"0"0"-41,0 0 47,0 0-6,14 141-2,11-103-6,1 0-11,3-6 16,2-6-2,-2-8-9,-4-6 5,-5-6-3,-7-6-13,-2 0 3,-4 0 7,-5-22 9,-2-10-10,0-6-17,0-8-1,0-3-3,0-2-4,0 3 4,0 4-4,0 7 5,19 5-2,10-1 1,10 6-4,5 3 0,4 6 0,-8 15-1,-9 3-2,-11 0-67,-11 25-88,-9 1-136,0-5-123</inkml:trace>
  <inkml:trace contextRef="#ctx0" brushRef="#br0" timeOffset="44713.5789">18769 7175 810,'0'0'99,"0"0"-31,0 0 25,0 0-51,-5 124-16,5-98-6,14-6-8,-2-4-1,5-6 0,0-4 4,5-2 3,3-4 3,2 0 7,-2 0-8,-1 0-8,-4 2-1,-6 1-6,-6 4 1,-1 6-5,-5-2 3,-2 4-2,0 5 3,-2-1 3,-13 2-2,-6-3-4,1-4-1,-2 0-2,-2-2-21,-1-1-51,0 0-56,4-5-131,0-6-138</inkml:trace>
  <inkml:trace contextRef="#ctx0" brushRef="#br0" timeOffset="44895.4202">18759 7267 913,'0'0'29,"0"0"53,124-89 17,-69 64-69,-4 4-18,-7 9-12,-12 10-30,-12 1-87,-14 1-106,-6 0-32,0-2-129</inkml:trace>
  <inkml:trace contextRef="#ctx0" brushRef="#br0" timeOffset="45680.5752">19455 5663 828,'0'0'98,"0"0"-89,0 0 31,0 0-8,0 0-24,128-39 2,-91 35-10,-1-1-117,-7-4-109,-7-2-214</inkml:trace>
  <inkml:trace contextRef="#ctx0" brushRef="#br0" timeOffset="45845.1268">19817 5474 953,'0'0'73,"0"0"-60,0 0 16,0 0-8,0 0 4,7 114-22,-1-75 0,-2 2-3,-2 0-48,5-1-117,-5-8-150</inkml:trace>
  <inkml:trace contextRef="#ctx0" brushRef="#br0" timeOffset="46057.2725">20350 5851 953,'0'0'137,"115"-6"-131,-37-6 18,2 4 52,-6 4-60,-12 4-12,-17 0-4,-17 0-25,-20 0-113,-8 7-143,-17-4 10</inkml:trace>
  <inkml:trace contextRef="#ctx0" brushRef="#br0" timeOffset="46399.4969">20333 5959 649,'0'0'59,"0"0"47,-27 145 62,27-75-86,0 12 17,0 8-29,0 9-23,0 7-7,2 8 1,-2 10-13,0 1-7,0-5-6,-6-4 1,-7-1-4,-3-5-5,1-7-2,3-14-2,10-20 11,2-14-13,0-4 0,23-11 2,9-6-2,16-10 3,10-10-3,11-10 2,2-4-2,-1 0 2,-10 0-3,-18-4-28,-15 0-41,-16 0-32,-7-2-116,-4-6-211</inkml:trace>
  <inkml:trace contextRef="#ctx0" brushRef="#br0" timeOffset="47001.2232">21270 6099 950,'0'0'23,"0"0"-21,0 0 31,0 0 2,3 111 21,23-75-9,3-7-6,0-6-7,2-5-4,-6-6-14,-10-7-6,-4-4-2,-6-1 0,-5 0 3,2-22 24,2-15-18,-4-9-11,0-12-1,2-3-4,3 1 0,11 5 1,6 9-2,10 10-1,12 4-1,5 5 2,7 1-1,-5 7 1,-4 6-4,-12 8 0,-10 5-60,-8 0-98,-9 8-143,-8 10-102</inkml:trace>
  <inkml:trace contextRef="#ctx0" brushRef="#br0" timeOffset="47248.833">21762 6154 638,'0'0'37,"0"0"72,0 0-9,0 0-53,0 0 3,76 107-14,-48-96 2,2-1 8,-3 3-5,-5-4 2,-6 3-17,-8 0-6,-5 2-4,-3 7 6,0 0-2,-13 6-7,-8-1-6,-1-4-7,2-5-7,0-3-60,-3-9-83,2-5-150,-6 0-230</inkml:trace>
  <inkml:trace contextRef="#ctx0" brushRef="#br0" timeOffset="47405.6262">21791 6111 869,'0'0'97,"0"0"-92,125-70 96,-53 50-64,5 3-26,-3 5-8,-18 5-3,-18 7-75,-27 0-167,-11 0-81</inkml:trace>
  <inkml:trace contextRef="#ctx0" brushRef="#br0" timeOffset="47734.6838">20987 6728 729,'0'0'183,"0"0"-179,133 15 59,-25-15 38,27 0-56,26 0 7,13-3-13,18-6-12,-1-2 15,7-1-1,1 1-7,-10 1-14,-19 5 1,-25-2-10,-34 5 2,-35-1-6,-32 3-4,-23-3-3,-17 1-1,-4 0-6,-9 1-18,-33 1-47,-19 0-85,-25 5-106,-19 15-87</inkml:trace>
  <inkml:trace contextRef="#ctx0" brushRef="#br0" timeOffset="48209.382">21062 7778 996,'0'0'84,"0"0"-66,0 0 41,0 0-23,103-104-27,-63 63 1,-2 4-3,-5-2-5,-8 7 3,-9 4-5,-10 6 3,-6 2-3,0 4 0,-9 6-5,-11 2-21,-7 8-5,3 0-1,4 0 13,6 8 6,12 10-12,2 0-14,0 5-10,26-1 12,11-3 32,2 2 5,4-4 12,-5 3 25,-7 1 6,-10-1-12,-17 2 2,-4-1-5,0 4-8,-23-1-2,-6-2-8,-6-3-6,4-6-4,-1-3-13,9-6-31,7-4-22,2 0-63,7-10-77,7-16-94</inkml:trace>
  <inkml:trace contextRef="#ctx0" brushRef="#br0" timeOffset="48807.343">21685 7020 779,'0'0'67,"0"0"-63,0 0 34,0 0-15,0 0-21,0 0 7,-72 84-3,48-75 4,0-4-3,3-5 11,4 0 10,4 0-14,7 0-2,4-8 0,2-7-2,0 0-10,4 1-2,17 0 0,-2 7 2,8-4 0,-2-1 0,2 4 3,4 0-2,-4 1 3,1 4-2,-3 3 9,-3 0-9,-2 0 5,-1 10-4,-9 6 3,-1 7-6,-5 2 9,-4 1-2,0 2 5,0 5 1,-9-3-2,-11 2 5,-10 5-11,-4-4-1,-4 1-1,3-8 3,1-10-4,7-6-2,4-10 2,9 0 0,6 0-1,6 0 4,2 0-5,0-12-1,21 2 0,5 4 1,6 1 0,1 5 0,3 0 7,1 0 7,0 5 4,-4 11-8,-6-2-4,-8 4-5,-1-4-1,-5 2-30,1 0-107,-1-8-206,1-2-297</inkml:trace>
  <inkml:trace contextRef="#ctx0" brushRef="#br0" timeOffset="49005.372">22193 7493 1050,'0'0'123,"0"0"-119,0 0 56,0 0-10,11 111-35,0-77-4,-4-2-8,0-2-2,-7-6-1,0-2-37,0-7-87,-3-4-139,-19-8-149</inkml:trace>
  <inkml:trace contextRef="#ctx0" brushRef="#br0" timeOffset="49167.5629">21946 7726 878,'0'0'184,"0"0"-179,0 0-4,193-88 7,-106 61-8,3 3-63,-13 1-232,-15 0-182</inkml:trace>
  <inkml:trace contextRef="#ctx0" brushRef="#br0" timeOffset="49475.2175">22669 7506 685,'0'0'188,"0"0"-139,0 0 87,0 0-50,0 0-27,43 125-31,-28-92-11,4-1-10,0-4 2,1-8-5,-1-6 0,-2-6-1,-1-8 2,-1 0 0,-1-5 1,1-20-2,-3-3 0,-3-9-3,-5-3 1,2-9-1,1 0 0,2 4 1,7 4-1,6 7-1,7 4 2,2 1-2,5 6 0,-1 5 0,-8 4-13,-4 8-73,-10 6-94,-6 0-194,-7 2-228</inkml:trace>
  <inkml:trace contextRef="#ctx0" brushRef="#br0" timeOffset="49737.4436">23099 7597 665,'0'0'68,"0"0"19,0 0 25,0 0-87,25 113-4,4-99-6,2-6-4,5-2 13,0 0 15,-2-1 21,-7 2-3,-10 1-10,-5 2-4,-12 0-18,2 4-4,-2 7-8,-2-1 0,-17 1-11,-12-3-2,-4-6-9,-4-3-34,-2-8-59,1-1-42,2 0-131,-1 0-153</inkml:trace>
  <inkml:trace contextRef="#ctx0" brushRef="#br0" timeOffset="49874.7506">23062 7642 689,'0'0'164,"0"0"-137,160-78 90,-94 47-75,-6 5-42,-14 2-32,-19 2-252,-11 0-119</inkml:trace>
  <inkml:trace contextRef="#ctx0" brushRef="#br0" timeOffset="50088.389">23497 7303 488,'0'0'412,"0"0"-381,0 0 72,115 36-3,-67 0-37,-7 9-3,-5 2-14,-16 6-9,-15 6-12,-5 2-8,-19-1 1,-21-4-9,-3-8-8,-7-10-1,3-10-10,1-12-38,-10-5-67,-2-9-110,-5-2-159</inkml:trace>
  <inkml:trace contextRef="#ctx0" brushRef="#br0" timeOffset="50389.2425">22779 7117 621,'0'0'389,"0"0"-362,0 0 92,-125 80-19,98-14-69,3 18 7,3 10-6,8 8-11,11 3 3,2-4-9,7-10-2,26-8-8,14-16-3,7-16 0,5-21-2,7-23-19,-2-7-43,-4-14-99,-7-25-282</inkml:trace>
  <inkml:trace contextRef="#ctx0" brushRef="#br0" timeOffset="51065.2231">24058 6870 861,'0'0'101,"0"0"-99,0 0 28,0 0 0,0 0-26,0 0-1,-54 20 0,44-20 6,0 0-1,4-7-3,4-11 4,2-1-1,0-2-2,0 1-5,8 3-1,12 4 0,3 4-1,2 2 1,-2 5-4,-4 2 4,-1 0 0,-6 0 0,3 14-1,-2 11-1,-4 3 1,0 4 0,-4 4 1,-3 4 1,-2-2 2,0-2 4,-7 0-3,-15-1-1,-7-4 7,-5 0-4,-3-7-3,-2-6 1,3-7-2,7-3 1,9-5-1,9-3 0,9 0 3,2 0 0,0-13-3,18 0-1,14 0-2,1 10 2,0 3 1,1 0 1,1 5 19,-2 11 6,3 5 0,0-5 3,0-2-5,-1 0 5,-2-12 2,-3-2 4,-3 0-7,-5-2-7,-5-10-9,-5-4-7,-1 0-5,-7-5-2,1-4-41,-5-8-62,0-7-152,0-12-404</inkml:trace>
  <inkml:trace contextRef="#ctx0" brushRef="#br0" timeOffset="51498.3863">24052 5929 1142,'0'0'8,"0"0"-6,0 0 18,189-8-3,-93 10 1,0 14-13,-5 0-4,-9-1 5,-10 0-1,-19-3 3,-15-2 11,-13 0 8,-13 2-5,-6 11-6,-2 11 6,-1 12-4,-1 16 8,-2 12 4,0 12-20,0 17 6,0 18-3,0 14-9,0 15 0,0 3-4,0 2 4,-9-5-4,-6-7 1,-3-5 2,-16-11-1,-14-12-1,-15-19 4,-16-19 5,-7-25-5,-15-20 8,-13-16 2,-5-9-12,-5-7-3,16 0-15,16 0-46,21 0-110,14-17-617</inkml:trace>
  <inkml:trace contextRef="#ctx0" brushRef="#br0" timeOffset="52310.8762">10084 9390 990,'0'0'109,"0"0"-101,0 0-6,0 0 25,0 0 8,136 26-15,-85-26-14,-2 0-6,-4 0-98,-12 0-185,-15 0-215</inkml:trace>
  <inkml:trace contextRef="#ctx0" brushRef="#br0" timeOffset="52483.9668">10173 9610 1047,'0'0'65,"0"0"-62,0 0 3,0 0 33,132 9 0,-47-31-18,4 3-21,-5 2-35,-10 5-264,-20-5-350</inkml:trace>
  <inkml:trace contextRef="#ctx0" brushRef="#br0" timeOffset="56651.5918">12786 9261 285,'0'0'664,"0"0"-619,0 0-15,0 0 73,0 0-66,0 0 1,0 0-14,0 0-10,-134-33-9,96 61 3,-4 14 0,1 11-2,6 2 1,12 1 4,14-3-11,9-13 2,0-6 1,30-10-2,19-15-1,13-9-1,11 0-7,-2-29-10,-3-3-12,-17-4 2,-13 0 9,-12 2 18,-14 5 1,-8 9 6,-4 6 16,0 8 14,0 6-7,0 0-13,-10 11-15,-7 17-1,4 5-1,5 6 0,5-5 2,3-1-1,0-10 0,14-7-1,16-9-1,10-7-8,8 0-1,-6-20 11,-2-6 1,-11-6 2,-13 3-1,-12-2 6,-4 2 4,-2 0 2,-23 7-3,-7 4-6,0 12-5,-4 6 0,1 0-17,8 24-64,9 7-65,11 3-183,7 2-150</inkml:trace>
  <inkml:trace contextRef="#ctx0" brushRef="#br0" timeOffset="56981.6471">13307 9699 1030,'0'0'98,"0"0"-69,83-133 43,-50 78-43,-4 4-19,-9 7-6,-10 10-2,-10 12-2,0 10 0,-14 10-1,-13 2-10,-2 0 2,2 7 1,5 7 4,10 1 0,12 3 1,0 7-2,31-2 0,15 0 5,4-1 0,-2-4 0,-6 0 0,-17 0 5,-10-1 5,-15 2-3,0 5 8,-18 0-7,-11 2-3,-2-3-5,4-9-34,10-9-95,7-5-148,10-5-123</inkml:trace>
  <inkml:trace contextRef="#ctx0" brushRef="#br0" timeOffset="57273.5539">13746 9436 897,'0'0'76,"0"0"-39,0 0 73,0 0-48,54 130-24,-30-89-10,6-7-8,1-7-10,2-10-3,-6-8-4,-2-9 0,-6 0 0,-7-3 1,-4-23 0,1-10 3,1-15-5,5-2 1,3-7 1,6 1-4,10 7 5,3 8 0,6 8 1,-3 11-5,-8 11-1,-9 9-1,-9 5-50,-6 0-131,-8 19-210</inkml:trace>
  <inkml:trace contextRef="#ctx0" brushRef="#br0" timeOffset="57545.5664">14281 9547 992,'0'0'67,"0"0"-17,0 0 33,-15 109-67,25-85-8,18-10-4,10 1 0,6-5-1,3 0 4,-5 3 14,-10-3 5,-6 1-1,-14 1-15,-10 2 5,-2 3-4,-4 0 2,-25 6-6,-3-4-6,-4-1-1,0-8-26,2-3-43,4-7-111,-3 0-191,4-10-261</inkml:trace>
  <inkml:trace contextRef="#ctx0" brushRef="#br0" timeOffset="57664.5288">14304 9607 831,'0'0'137,"0"0"-109,123-94 33,-68 64-31,2 0-30,-3 5-69,-9 3-305</inkml:trace>
  <inkml:trace contextRef="#ctx0" brushRef="#br0" timeOffset="57943.4494">14979 9242 1172,'0'0'54,"0"0"-43,0 0 24,0 0 19,40 112-18,-34-48-7,0 7-7,-4 4-2,-2 0 2,0-5-8,2-5-1,5-11-5,3-10-1,9-10-3,3-13-3,5-9-1,1-12 2,4 0-2,4-21-8,-3-9-22,-8 2-29,-12 0-35,-13 2-128,-3 4-259</inkml:trace>
  <inkml:trace contextRef="#ctx0" brushRef="#br0" timeOffset="58115.0124">14912 9685 1096,'0'0'103,"0"0"-92,0 0 18,148-40 15,-88 22-36,-9 4-5,-12 2-3,-16 6-73,-19 0-235,-4 2-297</inkml:trace>
  <inkml:trace contextRef="#ctx0" brushRef="#br0" timeOffset="58602.5822">16005 9523 810,'0'0'202,"0"0"-171,0 0 78,0 0-24,0 113-42,0-74-18,0 0-11,-2-4-14,-1 0 0,-2-5-16,1 0-85,-4-6-181,-4-9-232</inkml:trace>
  <inkml:trace contextRef="#ctx0" brushRef="#br0" timeOffset="58766.8335">15820 9814 453,'0'0'635,"0"0"-612,0 0-15,0 0 21,160-93-17,-67 59-11,5 4-1,-2 0-99,-11 0-202,-12 2-221</inkml:trace>
  <inkml:trace contextRef="#ctx0" brushRef="#br0" timeOffset="59320.8267">17016 9372 921,'0'0'49,"0"0"-46,0 0 81,0 0-43,0 0-16,0 0-10,-47 97-8,25-87-3,1-4-1,7-6-2,-2 0 1,7-2-2,0-16-7,9-3-3,0 2 3,0-2 3,7 3 0,13 4 3,1 5 0,7 0 0,-1 8 0,2 1 0,2 0 1,-5 1 0,0 15 0,-9 0 3,-3 7-1,-3 0 2,-7 5 5,-4 1 4,0-1 4,-2 4-3,-21 0 5,-6 4-9,-9 3 0,1-6-10,-7-1 6,10-8-5,0-9-1,10-10 0,6-5 1,6 0 2,6 0-2,6-4 0,0-8-1,0 1 0,23 4 0,1 2 2,5 5 10,4 0-2,3 0 19,4 5-9,1 6-3,-1-1-3,-7-2-8,-3-1-6,-6 1 0,-9-4-17,-4 8-63,-4-2-108,-7 3-160,0-2-193</inkml:trace>
  <inkml:trace contextRef="#ctx0" brushRef="#br0" timeOffset="59599.4097">16568 10160 1046,'0'0'79,"0"0"-78,0 0 43,143 29 28,-39-29-39,15 0-10,9-13-8,3-4 0,0-7 17,-7-1 5,-9 1 0,-24 0-21,-22 5-5,-26 7-9,-24 5-2,-14 3-15,-5 4-32,-22 0-31,-21 8-112,-10 12-209,-9 1-90</inkml:trace>
  <inkml:trace contextRef="#ctx0" brushRef="#br0" timeOffset="59956.7125">16800 10788 954,'0'0'71,"0"0"-61,-22 147 104,29-101-65,21-4-31,5-4 4,4-9 10,-1-4-1,-1-13 6,1-12-10,-5 0 4,-5-5 0,-1-21-2,-4-6-6,-10-7-11,-3-3-4,-6-6-4,-2 1-1,2-2-2,8 3 0,5 0-1,8 2 1,8 5-1,7 1 1,5 2-1,1 1 0,0 4-21,-3 6-26,-6 9-39,-8 9-97,-12 7-214,-8 0-130</inkml:trace>
  <inkml:trace contextRef="#ctx0" brushRef="#br0" timeOffset="60230.5212">17478 10814 679,'0'0'175,"0"0"-83,0 0 23,-27 125-44,31-109-49,21-7 1,10-1-3,8-1-4,1-3 12,-1-1 9,-5 4-9,-9 3 2,-9 4-3,-7 1-6,-6 5 6,-7 6-2,0 3-3,-12 3-10,-14-3-4,-3 3-7,-2-9-1,0-3-10,2-8-30,0-6-21,0-6-36,0 0-134,-2-12-227</inkml:trace>
  <inkml:trace contextRef="#ctx0" brushRef="#br0" timeOffset="60395.679">17455 10807 1100,'0'0'126,"126"-60"-99,-42 27 66,3 1-57,-2 2-27,-5 4-4,-16 1-5,-12 6-53,-23 1-81,-13-4-339</inkml:trace>
  <inkml:trace contextRef="#ctx0" brushRef="#br0" timeOffset="66208.8538">18153 10046 732,'0'0'177,"0"0"-123,0 0 16,0 0 17,0 0-64,0 0-2,129-136-3,-93 94-10,-4-3-4,-6 1 1,-8 5-4,-9 6 2,-9 8 4,0 4-6,-7 9-1,-15 6-6,-7 6-15,0 0-9,5 4 1,1 12-5,12 1 16,11 2 4,0 1-8,9 3 18,22-4 1,8 1 3,5 0 0,0-2 9,-6 0 20,-11 3-9,-14-1-2,-6 2-13,-7 0 0,-7 7 0,-24 2 4,-4 3-4,1-4-3,5-7-2,13-10-44,10-11-32,6-2-173,0-6-103</inkml:trace>
  <inkml:trace contextRef="#ctx0" brushRef="#br0" timeOffset="66756.7813">18697 9707 1045,'0'0'54,"0"0"-37,0 0 67,0 0-73,0 0-9,0 0-2,-23 42 1,23-7 0,0-1 3,0 2-3,0-2-1,0-3 0,3-2 0,10-9-5,1-6-17,5-11-6,9-3 12,-5 0 7,5-20-2,-3-4 2,-4-5-7,-2-2 12,-6-1 4,-4 8 0,-4 9 5,-3 5 15,-2 8 5,0 2 0,0 0-18,0 9-7,0 16 0,0-1 1,0 1-1,-2-8 1,2-8-1,0 0 0,0-7 0,0-2-1,0 0 1,0-20-1,8-9-1,10 6-2,4 0 4,-4 7 0,1 7 0,0 4-1,-3 5 1,1 0 5,2 0 4,-4 13-1,-6 6-1,-2 3-5,-5 3-2,-2 5-3,0 2-1,-9 2-52,-9 2-50,3-4-147,-3-8-75</inkml:trace>
  <inkml:trace contextRef="#ctx0" brushRef="#br0" timeOffset="66909.5659">18936 9467 1029,'0'0'10,"0"0"-4,0 0-6,0 0-24,0 0-173,0 0-116</inkml:trace>
  <inkml:trace contextRef="#ctx0" brushRef="#br0" timeOffset="67272.8285">19301 9641 527,'0'0'575,"0"0"-568,0 0-2,0 106 39,12-64-34,7 2-3,2-5 0,1-4-5,3-10-1,-6-9 5,2-6 1,-6-10-1,-6 0 4,0-14 5,-7-16 4,-2-12 0,0-9-8,0-9-4,7 0 0,4 0-1,7 6 8,9 8-6,6 4 4,5 10-3,2 4-7,2 7 2,-6 9-4,-7 8-3,-7 4-18,-11 7-72,-11 19-105,0 4-156,-11 2-264</inkml:trace>
  <inkml:trace contextRef="#ctx0" brushRef="#br0" timeOffset="67528.7815">19716 9752 677,'0'0'92,"0"0"-5,0 0 43,0 0-108,0 0 3,0 0-3,96 99-3,-53-86 19,-1-5-10,-9-2 14,-6 2-16,-7-4-1,-11 4-10,-7 1-3,-2 10-2,0 5 7,-22 11 7,-8 0-13,-3 1-7,0-3-4,-1-7-1,1-5-45,0-5-65,-3-6-117,-1-10-197</inkml:trace>
  <inkml:trace contextRef="#ctx0" brushRef="#br0" timeOffset="67665.5213">19720 9752 685,'0'0'246,"0"0"-241,123-105 20,-63 73-14,0 4-11,-4 7-167,-6 6-244</inkml:trace>
  <inkml:trace contextRef="#ctx0" brushRef="#br0" timeOffset="67957.0597">20378 9490 946,'0'0'122,"0"0"-120,0 0 64,0 0 14,62 146-28,-52-85-14,0 9-9,-5 5-8,-2 5-9,-3-5 0,2-3-2,2-17-4,2-11 19,3-14-16,7-6-2,5-11-3,8-13 1,10 0 1,3-13-4,3-11-2,-3-3-3,-10-2-27,-12 5-13,-14 2-24,-6 2-75,-6 1-188,-34 5-182</inkml:trace>
  <inkml:trace contextRef="#ctx0" brushRef="#br0" timeOffset="68145.2723">20418 9881 1101,'0'0'32,"132"-51"25,-51 24 50,1-1-76,-14 2-6,-14 8-16,-20 2-9,-21 4-1,-13 0-46,0-2-116,-20-4-450</inkml:trace>
  <inkml:trace contextRef="#ctx0" brushRef="#br0" timeOffset="100063.2619">1149 12386 763,'0'0'147,"0"0"-75,0 0-9,0 0-46,0 0-13,0 0-1,-54 127-1,54-88 1,0-4 1,10-9-4,15-6 1,2-14 1,6-6 8,2 0 0,3-20 1,-7-12-5,-2-7-2,-11-1-1,-5 4 2,-6 7 2,-5 8 0,-2 11 19,0 7 9,0 3-8,0 13-27,5 33-12,2 23 12,6 27 5,-6 14 12,4 9-2,-7 1 1,-4-8-7,0-15-2,0-23 0,-15-16 14,-7-21 4,-7-13-2,-5-11-7,-4-13-2,-4 0-5,-4-30-5,5-14-4,7-16-30,12-9-37,17-4-54,5 0-199,19 3-129</inkml:trace>
  <inkml:trace contextRef="#ctx0" brushRef="#br0" timeOffset="100283.08">1616 12434 996,'0'0'49,"0"0"15,0 0-30,0 0-13,-77 147 8,60-74 7,-3 2-14,4-5-5,6-5-7,10-13-8,0-10-2,10-10-1,16-13-47,8-11-72,0-8-102,-8-1-142</inkml:trace>
  <inkml:trace contextRef="#ctx0" brushRef="#br0" timeOffset="100501.0699">1724 12522 957,'0'0'86,"0"0"-76,0 0-3,-21 115 36,18-49 12,3 3-10,0-8-14,0-6-15,5-13-5,14-13-6,8-6-2,6-11 5,6-9-4,1-3-4,-7 0-56,-6-3-104,-16-13-189</inkml:trace>
  <inkml:trace contextRef="#ctx0" brushRef="#br0" timeOffset="100643.3303">1705 12893 890,'0'0'32,"0"0"-32,0 0-2,149-123-74,-96 92-106,-14 6-479</inkml:trace>
  <inkml:trace contextRef="#ctx0" brushRef="#br0" timeOffset="100897.425">1990 12480 182,'0'0'760,"0"0"-715,0 0-6,0 0-6,151 3 37,-90 32 9,-8 9-34,-15 15-24,-16 5 6,-17 10-12,-5 6-8,-21 3 5,-19-1 6,-7-4 0,-6-12-3,6-7 5,3-19-12,8-12-4,14-12-1,10-10-3,8-6-20,4-10-52,0-38-150,9-17-576</inkml:trace>
  <inkml:trace contextRef="#ctx0" brushRef="#br0" timeOffset="101910.1716">3071 12897 894,'0'0'108,"0"0"-97,0 0 26,0 0 8,0 0 8,0 0-16,131-4-24,-91-3-11,-4 4-2,-7 1-87,-7 2-163,-15 0-160</inkml:trace>
  <inkml:trace contextRef="#ctx0" brushRef="#br0" timeOffset="102073.3614">3035 13200 996,'0'0'55,"0"0"-46,0 0 27,0 0-10,0 0 18,116-4-1,-46-8-40,-4 4-3,-5 3-180,-13-12-243</inkml:trace>
  <inkml:trace contextRef="#ctx0" brushRef="#br0" timeOffset="102870.2157">4455 12601 737,'0'0'123,"0"0"-56,0 0-13,0 0-34,0 0-9,113-51 2,-74 51-9,-8 19 5,-7 5-3,-15 4 1,-9 2-3,0-1-1,-15 5 7,-14-7 0,-2-3-4,2-5-3,6-4 0,7-5-2,6-5 2,10-3-2,0-2 0,0 0 1,0 0 5,13 0 9,9-5-1,5-1 3,1 5 0,2 1 3,-6 0-4,1 5-3,-8 14-3,-5 0-3,-10 8 1,-2-1 2,-4-1-4,-27 6 6,-10-5-4,1-2-3,0-1-4,5-9 0,8-2-2,5-12-14,5 3-81,7-3-52,-3 0-224</inkml:trace>
  <inkml:trace contextRef="#ctx0" brushRef="#br0" timeOffset="103111.2984">4166 13341 984,'0'0'70,"0"0"-59,0 0-2,187 12 79,-69-12-6,11-7-35,2-18-8,-2-5-8,-15-3-5,-17 4-7,-30 7-12,-25 8-7,-22 10 0,-20 4-30,0 0-48,-25 5-79,-22 15-126,-8 6-235</inkml:trace>
  <inkml:trace contextRef="#ctx0" brushRef="#br0" timeOffset="103603.0619">4781 13654 787,'0'0'51,"0"0"-36,0 0 39,-145 125 10,116-108-26,4-8-18,1-6-7,4-3 13,4-6 15,2-17-5,8-4-6,6 1-19,0-6 0,6 6-2,19 1-9,9 4-1,6 6 1,5 5 6,3 10-5,-3 0 1,-7 12-2,-7 17-1,-11 8 0,-7 9 1,-11 7 2,-2 3 1,-8 0 6,-24-1 5,-5-4 0,-4-6-4,-3-7-1,6-10-4,2-11-4,10-8 2,6-9 7,6 0-2,7 0-4,5-14 7,2 0-8,0-7 9,23 5-11,10 2-1,7 7 2,5-2-2,-5 8 3,-6 1-3,-6 0 0,-6 0 0,1 12-2,1 4-26,3-4-48,8-5-124,6-7-134,0-4-295</inkml:trace>
  <inkml:trace contextRef="#ctx0" brushRef="#br0" timeOffset="104053.376">5797 12819 1002,'0'0'60,"0"0"-38,0 0-13,0 0 23,130-26 4,-59 20-9,0 0-23,-9 2 7,-9 2-6,-19 2-5,-13 0-2,-15 0-57,-6 0-53,-6 6-43,-23-3 25,-5-3 12,1 0 33,4 0 69,4 0 16,5 0 32,2 5 58,1 3 18,5 9-3,2 6-7,2 4-28,6 2-23,0 5-9,2-2-8,0-1-24,0-1 0,0-2-4,0 4-2,0 1-46,0-1-84,-13-3-162,-3-3-85</inkml:trace>
  <inkml:trace contextRef="#ctx0" brushRef="#br0" timeOffset="104205.2788">5848 13253 827,'0'0'201,"0"0"-126,0 0-36,0 0-9,136-64-13,-66 34-13,-6 4-4,-6 3-12,-9 5-138,-15 1-171</inkml:trace>
  <inkml:trace contextRef="#ctx0" brushRef="#br0" timeOffset="104707.4118">6401 12583 664,'0'0'35,"0"0"70,0 0-40,-96-107-21,59 81 11,-9 2-6,-4 4 3,-8 9-9,-9 4-20,-7 7-3,1 0-7,1 14 5,5 16 0,5 13 9,11 15-11,2 19-7,12 25-2,12 14-4,13 10 4,12 9 3,0-14-10,29-12 1,16-24-1,13-24 0,8-18 0,13-14 4,10-17-1,11-12 3,5 0-3,2-26-2,-7-21 2,-11-16 3,-16-16-2,-19-13-2,-20-10 10,-23-4 8,-11-5-4,-20 6-8,-22 8 4,-14 9-5,0 17 2,-2 15-4,10 12-5,11 16 0,15 10-1,17 12-42,5 6-76,15-1-385</inkml:trace>
  <inkml:trace contextRef="#ctx0" brushRef="#br0" timeOffset="105225.4598">7078 13122 244,'0'0'572,"0"0"-511,0 0-31,0 0 58,0 0 2,149-14-26,-89 7-39,-8 0-25,-6 2-8,-7-4-111,-4-1-212,1-10-213</inkml:trace>
  <inkml:trace contextRef="#ctx0" brushRef="#br0" timeOffset="105591.0859">7810 12843 762,'0'0'258,"0"0"-254,0 0-3,0 0 28,0 107-9,0-81 0,1-6-8,5-4-5,-2-8-4,-2-8 1,3 0 4,2 0 2,6 0 0,5 0 2,7-3-2,10-6-3,1-2-4,-1 6-3,0 5 0,-5 0 0,-5 0 0,-8 5 0,-7 12 1,-8 3 1,-2 1 2,-2 11 4,-23-6 8,-4 1 0,0-1-8,0-1-3,0-6-5,2-4-2,2-3-49,4-9-45,0-3-144,6 0-122</inkml:trace>
  <inkml:trace contextRef="#ctx0" brushRef="#br0" timeOffset="105764.7444">7815 12805 852,'0'0'66,"0"0"-48,126-82 54,-51 59-32,0 10-20,-8 6-13,-14 7-7,-21 0-25,-20 13-132,-12 9-146,-3 1-251</inkml:trace>
  <inkml:trace contextRef="#ctx0" brushRef="#br0" timeOffset="106033.8184">7507 13441 583,'0'0'16,"0"0"54,0 0 66,173 62-11,-80-48-39,5-4-17,8-6-15,-1-4 0,-2 0-5,-1-9-18,-1-17-8,-10-3-10,-13 1-9,-23 7 0,-23 10-3,-18 8-1,-14 3-43,-12 0-103,-32 3-115,-12 11-183</inkml:trace>
  <inkml:trace contextRef="#ctx0" brushRef="#br0" timeOffset="106610.9041">8116 13828 524,'0'0'180,"0"0"-166,0 0 6,-108 113 3,89-97-17,1-5-2,-2-11 1,4 0 7,2-4 17,3-19 20,7-4-13,4-4-7,0 2-6,4 0-16,21 2-2,6 3-4,7 8 2,2 5 11,0 11 9,-4 0-15,-7 5-1,-9 22-2,-4 2 2,-6 7 1,-4 3 16,-6 8 9,0-1-12,-12 4 4,-13 0-6,-8 3-2,-6-2-5,2-2-11,-2-8 7,2-12-6,8-12-1,8-8 3,5-6 6,9-3-4,5 0 1,2 0-2,0-12-5,0 0-3,19-3 2,8 7 1,2 6 0,2 2 0,3 0-1,-3 0 0,-2 18-3,-7 1 2,-3-6-4,-4 0 6,-1-8 6,3-5 6,1 0 11,6 0 8,6-18 3,-1-6-24,2-6-6,5-4-4,1-7-12,5-14-96,-1-10-322</inkml:trace>
  <inkml:trace contextRef="#ctx0" brushRef="#br0" timeOffset="107033.6395">9071 12971 355,'0'0'607,"0"0"-513,0 0 0,0 0-50,0 0-34,0 0 15,0 89-11,0-41-6,0 3-2,0-3 0,0-4-5,0-7-1,0-6-28,0-9-103,8-12-148,-2-10-132</inkml:trace>
  <inkml:trace contextRef="#ctx0" brushRef="#br0" timeOffset="107242.288">9266 12997 726,'0'0'296,"0"0"-233,0 0-43,0 0-13,0 0 14,0 0 2,1 136-16,2-93-4,-3 2 1,0-5-3,0-6 0,0-8-1,2-8-35,1-6-73,3-12-129,4 0-43</inkml:trace>
  <inkml:trace contextRef="#ctx0" brushRef="#br0" timeOffset="107623.3636">8949 12930 427,'0'0'401,"0"0"-352,0 0 93,0 0-43,0 0-82,0 0-7,136-33 1,-58 29 6,2 2 6,-4-1 0,-13-2-11,-18 5-8,-17 0-4,-16 0-20,-9 0-100,-3 0-174,-4 0-59</inkml:trace>
  <inkml:trace contextRef="#ctx0" brushRef="#br0" timeOffset="107836.6975">8924 13543 718,'0'0'65,"0"0"-17,0 0 113,155 12-72,-86-12-52,-3 0-18,-8-8-12,-11-5-2,-9 6-5,-13-3-107,-12-2-198,-6-4-189</inkml:trace>
  <inkml:trace contextRef="#ctx0" brushRef="#br0" timeOffset="108359.4064">9843 12747 618,'0'0'146,"0"0"-110,-16-122 86,-2 84-24,-8 3-76,-8 5 40,-7 7-38,-9 4-7,-14 14 37,-10 5-29,-11 0-22,-7 14 4,-3 13 6,-1 9 1,9 15-6,10 11 2,14 14-5,18 15 4,14 11 8,15 10 1,14 4 2,2-6-7,11-7-7,27-16-3,12-15-3,10-13 3,13-12-2,7-14-1,10-17 3,1-16-1,9 0-1,2-35 2,-1-15-2,-9-13 1,-17-11 1,-17-16-2,-21-21 3,-20-15-3,-17-5 2,-10 10-1,-30 17-2,-16 27 0,-4 21 0,2 22-1,12 13-1,13 9 0,16 9-29,17 1-52,0-4-172,21-10-491</inkml:trace>
  <inkml:trace contextRef="#ctx0" brushRef="#br0" timeOffset="108892.0806">10577 13152 669,'0'0'153,"0"0"-59,0 0-43,0 0 12,0 0 11,115 2-23,-52-8-18,-1-12 0,-1 4-7,-13 2-9,-9 4-17,-10 4 0,-6 1-70,0-6-121,2-3-266</inkml:trace>
  <inkml:trace contextRef="#ctx0" brushRef="#br0" timeOffset="109149.2431">11613 12922 509,'0'0'399,"0"0"-314,0 0-54,0 0 2,0 0 32,0 0-23,4 126-13,-4-73-1,0-2-18,0-3-8,0-8-2,0-8-25,2-11-100,8-12-181,-1-9-154</inkml:trace>
  <inkml:trace contextRef="#ctx0" brushRef="#br0" timeOffset="109350.7228">11816 12982 938,'0'0'106,"0"0"-23,0 0-58,0 0-11,0 0 24,0 102-15,0-60-17,0 3-3,0-8 0,0 2-3,0-10-6,0-7-71,0-6-55,0-9-153,1-7-18</inkml:trace>
  <inkml:trace contextRef="#ctx0" brushRef="#br0" timeOffset="109537.6393">11957 12966 541,'0'0'259,"0"0"-93,0 0-71,0 0-73,0 0-18,0 0 9,6 124 5,-6-76-13,0-2 0,0-5-2,0-10-3,0-4 0,0-12-89,0-1-117,0-10-95</inkml:trace>
  <inkml:trace contextRef="#ctx0" brushRef="#br0" timeOffset="109749.5523">11619 12811 851,'0'0'39,"0"0"48,0 0-32,0 0-41,162-111-7,-83 98-2,2 3-3,-6 6-1,-10 4-1,-20 0 0,-18 2-49,-23 16-167,-4 4-78</inkml:trace>
  <inkml:trace contextRef="#ctx0" brushRef="#br0" timeOffset="109959.3388">11553 13483 861,'0'0'64,"0"0"-58,0 0 60,0 0 21,156 44-43,-94-44-28,0 0 1,-4-2-7,-10-6-10,-11-1-17,-10-2-181,-9-5-165</inkml:trace>
  <inkml:trace contextRef="#ctx0" brushRef="#br0" timeOffset="110601.5957">12547 12726 874,'0'0'44,"0"0"-5,0 0 60,0-130-79,0 96-6,-8 5 11,-15-3 0,-8 2 6,-2 2 24,-4 3-29,-5 4-11,-2 2-2,-5 7-7,-7 4-3,-5 6 6,-1 2-3,-5 0 0,3 2-1,-1 14-1,1 8-1,-4 4 2,-3 8-2,2 8-1,5 9-2,4 10 1,4 12 1,6 9-1,6 7 2,8 5 7,12 6 0,8 2 1,9-2-5,7-7-1,0-13 5,21-10-6,17-4 0,6-7-3,12-11 0,6-7 2,6-11-1,5-9-1,0-9 1,5-10-2,-1-4 4,9-4-4,3-21 3,0-7 0,3-6-1,-10-3 0,-4-8 4,-4-4-6,-7-10 2,-9-9 0,-9-22 1,-16-21-2,-11-9 4,-12-15 6,-10 10-10,-6 13 3,-25 15 5,-13 26 1,-5 22-8,2 16-2,7 16-1,8 6-2,15 9-28,7 0-55,4-8-329</inkml:trace>
  <inkml:trace contextRef="#ctx0" brushRef="#br0" timeOffset="111800.478">2952 15583 938,'0'0'130,"0"0"-102,0 0-11,0 0 8,0 0-9,139-31-2,-86 17-13,-7 2-1,-11 6-99,-13 2-119,-17 4-129</inkml:trace>
  <inkml:trace contextRef="#ctx0" brushRef="#br0" timeOffset="111956.8259">2895 15829 1090,'0'0'47,"0"0"-26,0 0 3,0 0-23,0 0 19,178-13-20,-90-10-132,-9 0-312</inkml:trace>
  <inkml:trace contextRef="#ctx0" brushRef="#br0" timeOffset="112437.0911">3994 15415 1182,'0'0'58,"0"0"-47,0 0 9,0 0 14,145-55-25,-120 55-9,-10 3-2,-13 17-6,-2 3 1,0 3 7,-25 4 1,-5-2 0,7-6-2,-1-4-12,3-8 8,9-3 5,7-2 0,5-5 1,0 0 1,0 0-2,0 0 2,17 0-2,10 0 3,2 0 0,0 0 3,-5 0-1,-6 18-4,-4-4 2,-10 9 1,-4 3-1,0 0 5,-24 2 1,-3-3-2,-7-2-1,2-5 0,0-4-2,-4-2-4,3-1 0,0-8-48,6 6-93,0-4-220,9-1-380</inkml:trace>
  <inkml:trace contextRef="#ctx0" brushRef="#br0" timeOffset="112653.4017">3757 16062 1148,'0'0'83,"0"0"-81,127 0 24,-36-14 21,11 0-30,-2-3-4,-7-5 10,-4 3-1,-21-3-5,-20 5-17,-21 12 0,-22 0-56,-5 5-139,-21 0-339</inkml:trace>
  <inkml:trace contextRef="#ctx0" brushRef="#br0" timeOffset="113217.3926">4272 16276 852,'0'0'221,"0"0"-211,0 0-2,-100 133 3,78-101-7,2-11-1,2-2 1,4-13 0,5-6 14,5 0 27,2-6 12,2-13-47,0 2-4,0-1-3,0 0 1,13-3-4,9 3 3,10 4 0,1 4-1,2 10-1,-3 0-1,-5 0-4,-5 15 3,-4 2-1,0 9 0,-9 6 2,-4 5 3,-5 7 2,0 0 2,-12-4 1,-15 4-4,-6-2-1,-1-8 0,-2-10-3,6-6 0,7-9 0,6-5 4,10-4-4,3 0 0,4 0 0,0 0 0,0-4-7,17-6 3,10-3 4,6 4 0,3 5 1,2 4-1,4 0-2,0 0 2,-2 0 3,3 4 2,-5-4 15,2 0 11,-2 0 16,-7-12 4,-6-2-9,-5-1-12,-9 2-12,0 4-10,-7 2-8,2-4-15,5-3-65,-7-12-262</inkml:trace>
  <inkml:trace contextRef="#ctx0" brushRef="#br0" timeOffset="120368.8896">4860 15735 237,'0'0'623,"0"0"-523,0 0-6,0 0 34,0 0-58,0 0-29,0 0-29,-13 0-7,13 0-5,0 0-18,0 0-87,0 2-212,12-1-119</inkml:trace>
  <inkml:trace contextRef="#ctx0" brushRef="#br0" timeOffset="121288.8626">5821 15191 370,'0'0'494,"0"0"-429,0 0 12,0 0 26,0 0-61,0 0-19,-31-18-1,16 15-1,-5 1 4,-3-1-3,-8 1 2,-4 2-8,-7 0-2,-10-4-5,-2 4 1,-3 0 4,6 0-11,-1 0 4,5 11-2,1 1-4,6-3-1,5 4 2,5-5-2,10 1 3,2-2 1,2-2-2,7 2 4,2-3 2,5 2 3,0 7-11,0 10 1,0 11 2,2 9 0,0 16 9,0 13 10,0 9-3,0 13-1,0 7-8,0 8 0,0 6-5,4-3 1,0 8 6,-1-3-10,-3-5 3,0-10-2,0-8 0,0-1-2,-7-17 2,-4-8 0,-1-15-3,4-12 2,3-11-1,3-11 0,0-5-1,2-2 1,0-7-1,0 3 0,17 1 0,8 1 0,9-3 1,8 0 3,9 1-4,7-8 0,18 0-42,20 0-65,6-31-238</inkml:trace>
  <inkml:trace contextRef="#ctx0" brushRef="#br0" timeOffset="121664.769">6183 15543 1096,'0'0'136,"0"0"-100,0 0-6,0 0-3,0 0-22,0 0 11,-13 122-1,11-78-11,-1 0 0,3-4-3,0 0 1,0-4-2,0 1-58,0-3-85,0-6-203,-14-10-180</inkml:trace>
  <inkml:trace contextRef="#ctx0" brushRef="#br0" timeOffset="121891.5639">5790 16186 919,'0'0'181,"0"0"-181,0 0 4,0 0 22,123 10 40,-36-10-11,11-5-17,3-18-4,-10 5 2,-18 1-16,-17 8-16,-20 5-4,-16 4-16,-13 0-54,-7 13-133,-19 14-56,-21 7-27</inkml:trace>
  <inkml:trace contextRef="#ctx0" brushRef="#br0" timeOffset="122211.4849">6216 16477 516,'0'0'166,"0"0"-57,0 0 51,0 0-73,0 0-22,16 102-17,-5-80-24,-3-4 0,2-4-6,-3-6 1,-1-4-10,3-4 0,7 2-1,4-2 3,4 0 6,5 0 4,0 0-11,-5 0 6,-5 4 3,-4 4-11,-9-4-3,2 10 1,-6 0 5,-2 9 2,0-6-6,0 10-1,0-1-3,-12 1-3,-7-1 2,-4-3-2,-1 0-5,-5-11-42,-4-1-43,5-7-78,-4-4-220</inkml:trace>
  <inkml:trace contextRef="#ctx0" brushRef="#br0" timeOffset="122363.0744">6230 16441 1125,'0'0'71,"0"0"-54,173-102 34,-103 83-51,-3 6-1,-12 4-188,-8-1-272</inkml:trace>
  <inkml:trace contextRef="#ctx0" brushRef="#br0" timeOffset="122810.4018">6930 15897 913,'0'0'85,"0"0"-10,0 0 4,0 0-61,0 0-18,0 0 0,-25 62 15,21-26-3,2 3-4,2-7-7,0-4 3,6-6 1,15-5-3,0-14-2,6-3-6,2 0-11,4-23-2,-4-3-12,-2-9-1,-6-4 0,-11 6 21,-1-2 11,-4 8 2,-5 8 20,0 7 32,0 8 2,0 4-3,0 0-13,0 0-26,0 12-13,0 16-1,0 4 3,0 3-3,0-3 0,5 0 0,5-2-16,6-4-82,2-8-112,4-13-190</inkml:trace>
  <inkml:trace contextRef="#ctx0" brushRef="#br0" timeOffset="123069.3608">7550 15712 1088,'0'0'87,"0"0"-67,0 0 42,0 0-47,0 0-12,-68 121 14,50-67-3,3 4 9,3 5-5,6-9-7,6 4-8,0-10-3,0-5 0,16-10-21,1-11-45,10-18-93,-2-4-114,6-18-180</inkml:trace>
  <inkml:trace contextRef="#ctx0" brushRef="#br0" timeOffset="123323.2072">7815 15654 1041,'0'0'161,"0"0"-110,0 0-30,0 0-2,-29 121 11,22-63-9,1 4-6,-2-7-1,6-5 0,0-6-5,2-10-8,0-2 1,2-9-2,12-11 0,3-3-3,0-9-24,7 0-16,2 0-69,-6-12-165,-10-6-324</inkml:trace>
  <inkml:trace contextRef="#ctx0" brushRef="#br0" timeOffset="123495.1533">7710 16012 972,'0'0'83,"0"0"-81,0 0 8,0 0-10,144-39-36,-88 20-132,-8-3-85,-15-1-315</inkml:trace>
  <inkml:trace contextRef="#ctx0" brushRef="#br0" timeOffset="123651.253">8111 15954 1075,'0'0'70,"0"0"-65,0 0 0,0 0-5,134-18-46,-86 9-135,-9-9-115</inkml:trace>
  <inkml:trace contextRef="#ctx0" brushRef="#br0" timeOffset="123854.9909">8521 15793 1018,'0'0'157,"0"0"-119,0 0-6,0 0-7,-13 122-5,13-78-16,0-5 5,0-1-9,2 1 4,-2-2-4,0-4 0,0-10-36,0-9-122,0-14-174,0 0-220</inkml:trace>
  <inkml:trace contextRef="#ctx0" brushRef="#br0" timeOffset="124447.1692">8773 15833 852,'0'0'135,"0"0"-133,0 0 7,0 0-3,0 0-4,0 0-1,-40 58 5,29-58 0,1 0 1,6 0 0,0-10-3,4-6-4,0 6-5,0-6-17,8 6 15,9-3 6,-1 8 1,-1-2-4,5 5 4,-1 2 0,4 0 0,-3 0 5,-2 14-4,-3 3 12,-1 5 7,-3 0 0,-4 7 1,-7 1 1,0 2 10,0 0-12,-18 2-9,-7-2-4,-1-6-3,-5-2 4,-1-7-6,2-8-2,5-9-3,7 0 3,7 0 0,11-9-5,0-4-1,0-1-10,11 0-4,9 0 19,3 6 0,-2 4 1,2 4 0,1 0 2,1 9 2,-3 3 11,0 7 2,1-5 6,-4-1-2,2-1 2,-1-3-8,3-3-6,0-6 0,4 0-2,-2 0-2,-5-6-5,-7-10-42,-8-6-126,-5-2-323</inkml:trace>
  <inkml:trace contextRef="#ctx0" brushRef="#br0" timeOffset="124740.3418">8951 15580 1051,'0'0'110,"0"0"-98,145-1 4,-66 23 22,-8 14-10,-10 10-4,-13 8-2,-19 8 4,-16 8 1,-13 11-1,-4 3-4,-27 6-1,-15-3 8,2-5-12,-2-14 8,8-25-5,6-6-4,8-19-10,11-10-6,1-8 0,6 0-54,-1-5-88,-2-34-691</inkml:trace>
  <inkml:trace contextRef="#ctx0" brushRef="#br0" timeOffset="134075.3261">9708 15906 577,'0'0'137,"0"0"-90,0 0 122,0 0-72,0 0-52,0 0-14,0 0-2,0 0 10,0 0 14,28 0 7,7 0-13,3 0-18,2 0-9,-6 0-11,-3 0-9,-8 0 2,-8 0-6,1 0-18,-5 0-44,3 0-87,-1 0-138,-2-19-158</inkml:trace>
  <inkml:trace contextRef="#ctx0" brushRef="#br0" timeOffset="134385.546">10454 15593 711,'0'0'117,"0"0"-13,0 0 54,0 0-88,0 0-24,0 0-22,2-18-14,-2 31-4,2 18 23,-2 1 8,2 0-15,-2 2-13,0 2-2,3-6-6,-3 3 2,0-8-3,0-1-27,0-2-68,0-3-66,0-5-137,-3-2-147</inkml:trace>
  <inkml:trace contextRef="#ctx0" brushRef="#br0" timeOffset="134678.4353">10171 16096 842,'0'0'135,"0"0"-132,0 0 34,0 0 48,147 10-33,-69-10-12,3 0-9,-2 0 15,0-12-6,-8 2-12,-7-4-5,-14 6-6,-15 4-11,-17 4-2,-11-2-4,-7 2 0,0 0-4,0 0-31,-11 0-48,-18 0-97,-10 6-174,2 2-242</inkml:trace>
  <inkml:trace contextRef="#ctx0" brushRef="#br0" timeOffset="135165.2289">10419 16517 553,'0'0'124,"0"0"-119,0 0 24,0 0 8,0 0-31,0 0 41,-8 30 22,8-20 24,0 4-34,0 1-14,0 0-21,0-1-11,0-5-5,10 4-6,3-3 6,4-6 0,5 4-4,5-8 8,0 0-4,0 0-1,-2 0-2,-7 0-4,-3 0 3,-6 0-3,-2 0 2,-5 0 8,-2 4-2,0 6 11,0 8-1,0 0 9,0 4-6,-9 0-7,-2 1-4,-2-5-6,-1-4-2,1 0-3,-3-2 0,-1-4-12,1 2-24,-4 0-43,6-3-26,0-7-91,-1 0-85,7 0-328</inkml:trace>
  <inkml:trace contextRef="#ctx0" brushRef="#br0" timeOffset="135459.0923">10460 16459 801,'0'0'128,"0"0"-50,0 0 47,0 0-48,0 0-24,141-58-14,-107 47-10,-7 4-8,-10 7-13,-5-5-8,-4 5-2,-5 0-2,7 0-66,2 0-131,-1 0-252</inkml:trace>
  <inkml:trace contextRef="#ctx0" brushRef="#br0" timeOffset="136409.2936">11303 15605 736,'0'0'177,"0"0"-59,0 0 12,0 0-61,0 0-34,0 0-26,-56 42-8,27-3 13,0 6 4,0-1-3,12 6-2,3-6-10,12-7 0,2-6-3,7-9-1,17-8-18,7-9-7,7-5 1,0-5 3,0-18 4,-4-12-4,-6 3 18,-5 4 4,-12 2 2,-2 8 1,-9 9 8,0 4 10,0 5 1,0 0-22,0 7-1,0 18-1,0 1 2,0 0 1,0-1-1,2 1 0,18-8-9,7-5-6,1-5 11,4-6 3,-3-2 1,-4 0 2,-6-19 2,-3-8 0,-5-9 1,-6 0 11,-5-3 1,0 7-9,-9 6 0,-14 3 2,-2 11-5,2 6-5,-2 6-2,3 0-3,1 0-14,6 24-67,7 5-84,5 3-152,3 2-251</inkml:trace>
  <inkml:trace contextRef="#ctx0" brushRef="#br0" timeOffset="136761.4279">11704 16062 954,'0'0'161,"0"0"-98,0 0 22,102-130-44,-54 85-24,-1-5-10,-9 6-3,-14 0-1,-13 7-3,-11 4 0,0 8-1,-2 12-11,-18 5-11,-5 8-17,-1 0-21,4 4-11,5 18 1,13-2-26,4 6 18,7 0 57,17-4 22,7 0 5,5-4 32,-5 0 53,-2-4-13,-4-2-17,-9 6-23,-10-4-18,-6 0-8,0 9-8,-8-6 4,-17 5-7,-2-4-27,0-10-75,5-3-84,7-5-79,8-3-340</inkml:trace>
  <inkml:trace contextRef="#ctx0" brushRef="#br0" timeOffset="137114.5779">12211 15767 941,'0'0'172,"0"0"-151,0 0-17,0 0 8,0 0 15,0 0-14,47 116-4,-25-90-2,0 1 11,0-13-2,-2-1-8,-5-8 3,-1-5-7,-5 0 3,0 0 9,-2-18-2,-3-9 1,-4-13-11,0-2-3,0-6 1,0-7 1,0 8-3,0 3 3,0 8-3,17 5 9,6 8-9,4 4 3,0 1-2,-4 10-2,-2 4-1,-7 4-30,-9 0-74,-2 0-56,-3 14-179,0 2-71</inkml:trace>
  <inkml:trace contextRef="#ctx0" brushRef="#br0" timeOffset="137401.9062">12527 15793 651,'0'0'94,"0"0"-51,0 0 59,0 0-59,0 0-7,0 0 2,122 94-19,-91-90 16,-1-4 24,-10 0-13,-5 4-16,-7-2-10,-6 7 0,0-6-6,-2 8 1,0 5 1,0-2-7,-2 7-2,-14 2-4,-2-1-1,-3 0-2,-5-6-5,4 0-38,0-8-53,-1-2-33,-1-6-116,0 0-125</inkml:trace>
  <inkml:trace contextRef="#ctx0" brushRef="#br0" timeOffset="137564.5038">12514 15784 953,'0'0'100,"0"0"-50,0 0 28,133-89-25,-83 71-40,-8 6-7,-13 6-6,-11 1-18,-9 2-123,-9-10-322</inkml:trace>
  <inkml:trace contextRef="#ctx0" brushRef="#br0" timeOffset="138022.6383">13135 15429 639,'0'0'297,"0"0"-223,0 0 15,0 0-16,0 0-50,-120 78 18,89-24-2,2 8-7,9 6 0,9-6-8,6-4-9,5-4-9,0-10-5,16-8-2,4-3-1,2-3-37,1-12-44,-2-8-96,2-10-130,-3 0-269</inkml:trace>
  <inkml:trace contextRef="#ctx0" brushRef="#br0" timeOffset="138286.4156">13280 15524 1033,'0'0'60,"0"0"-21,0 0-7,0 0-2,-12 139 4,12-81-10,0-2-12,0-4 3,6-7-4,2-6-2,1-11-3,5 2 0,1-11-3,1-6-3,7-4 0,0-9-27,5 0-52,1 0-72,-7-18-175,-10-8-293</inkml:trace>
  <inkml:trace contextRef="#ctx0" brushRef="#br0" timeOffset="138450.5322">13270 15857 330,'0'0'666,"0"0"-642,0 0-12,0 0 0,0 0-6,122-32-6,-73 23-83,-4 0-108,-10-5-135</inkml:trace>
  <inkml:trace contextRef="#ctx0" brushRef="#br0" timeOffset="138637.1531">13630 15848 991,'0'0'76,"0"0"-75,0 0 11,0 0-8,0 0-4,152-7-38,-114 2-93,-11-6-57,-8 2-39,-7-3-217</inkml:trace>
  <inkml:trace contextRef="#ctx0" brushRef="#br0" timeOffset="139463.1283">14045 15637 585,'0'0'188,"0"0"-14,0 0-46,0 0-73,0 0-31,0 0 47,10 58-17,-6-22-16,-2-6-19,2 2-6,-2 0-8,-2-6-5,3 0 1,-3-4-1,2-6-2,0 5-34,-1-12-13,2 3-39,-3-1-53,2-11-138,-2 0-96</inkml:trace>
  <inkml:trace contextRef="#ctx0" brushRef="#br0" timeOffset="140084.3262">14362 15642 784,'0'0'147,"0"0"-141,0 0 15,0 0 5,0 0-21,0 0 1,-18 70 6,7-65-3,1-3 4,2-2-1,1 0-3,1 0-4,0 0-2,4-10-1,2-4-2,0-1-9,0 4-1,6 1-9,7-2 1,2 3 6,1 4 2,-4 5 9,5 0 2,1 0-1,-1 0 0,2 0-3,-2 18 2,1 0 1,-7 4 2,1-1 9,-8 5 2,-2 3-1,-2 1-4,0-2 0,-14 2-3,-10-6 11,-2-4-10,-4-4 4,6-4-1,3-3-2,0-8-6,5 2 3,3-3 0,5 0-4,6 0 0,2 0-6,0-4-1,4 0 0,15 4 7,3 0 0,1 0 6,1 0-4,0 0 11,-1 5 4,-6 3-6,-3 2 0,-3-2-9,-2 0-1,-4 1-2,-3-3-22,-2-2-35,0 0-147,0-4-15,-16 0-168</inkml:trace>
  <inkml:trace contextRef="#ctx0" brushRef="#br0" timeOffset="140327.2259">14444 15462 653,'0'0'307,"0"0"-278,0 0 16,153 18 49,-94 14-49,-8 13 21,-5 3-24,-11 6-9,-18 6-5,-14 2-8,-3 0-11,-16 8 0,-25-3-3,-7 5 3,-2-12-8,11-4-1,5-16-6,14-18-40,9-12-85,7-10-240</inkml:trace>
  <inkml:trace contextRef="#ctx0" brushRef="#br0" timeOffset="141171.4106">15171 15770 423,'0'0'157,"0"0"-21,0 0-13,0 0 1,0 0-9,0 0-26,-7-35-36,3 35-30,-6 23-16,2 12 0,-1 5 13,7-4-5,2-4-7,0 3-3,2-12-1,15-1-2,4-9 1,3-7-2,5-6-1,2 0-8,-2-19 0,-3-7-5,-2-2-5,-8-8 6,-6 2 1,-3 2 9,-5 4 1,-2 6 2,0 5-1,0 12 10,0 1 2,0 4 10,0 0-17,0 9-5,0 17-2,0 6 2,0 7 0,0-7 0,7 1 0,1 1 0,4-10-1,-3 1-36,6-6-68,1-12-122,9-7-159</inkml:trace>
  <inkml:trace contextRef="#ctx0" brushRef="#br0" timeOffset="141399.312">15757 15633 808,'0'0'104,"0"0"-18,0 0-3,0 0-43,0 0-6,-71 137 20,55-78-22,5-1-5,3 0-10,8-5-7,0 1-7,0-8-3,10-11-5,10-8-43,5-13-50,1-14-123,2 0-131</inkml:trace>
  <inkml:trace contextRef="#ctx0" brushRef="#br0" timeOffset="141647.1926">15940 15637 745,'0'0'108,"0"0"42,0 0-65,0 0-75,0 0 32,0 101 14,0-46-5,0 0-9,-3 3-6,3-7-13,0-5-16,0-1-2,14-18-3,6-6 1,2-7-3,5-14-8,0 0-15,-1 0-34,-7-12-76,-8-11-168,-7-4-255</inkml:trace>
  <inkml:trace contextRef="#ctx0" brushRef="#br0" timeOffset="141796.3743">15870 15923 877,'0'0'93,"0"0"-84,0 0-2,0 0-7,123-44-78,-71 34-126,-10-8-99</inkml:trace>
  <inkml:trace contextRef="#ctx0" brushRef="#br0" timeOffset="141944.6013">16198 15874 897,'0'0'112,"0"0"-90,0 0-14,0 0-8,114-19-12,-72 7-175,-8-2-68</inkml:trace>
  <inkml:trace contextRef="#ctx0" brushRef="#br0" timeOffset="142140.5537">16525 15686 956,'0'0'126,"0"0"-71,0 0 0,0 0-15,-11 104-17,21-61-11,1-2-10,1-6-1,-6 6-1,1-5 0,-5-6-8,1-2-64,2-16-98,-3-12-165</inkml:trace>
  <inkml:trace contextRef="#ctx0" brushRef="#br0" timeOffset="142761.3859">16846 15686 746,'0'0'218,"0"0"-201,0 0 0,0 0 7,0 0-13,0 0-9,-14 67 3,3-62 9,-5 0 2,3-5-5,3 0-2,2 0 0,3 0-3,5-10-2,0-5 0,0 4-1,5-7-1,13 4-2,3-1 0,2 8 1,2-1-1,-5 4 1,2 4-1,-2 0 0,0 2 1,-2 12 0,-2 4 4,-6-1 0,-3 6 1,-3 0 6,-1 9 7,-3 3-2,0-1-4,-7 2 5,-12 1-7,-6-10-2,0 0-4,5-13-2,2-2 2,2-11-2,3 2 1,-3-3-1,8 0-3,0 0-10,8-8-1,0-2-2,0 2 0,3-2 0,12 3 3,6 5 6,-1 2-1,-2 0-3,2 0 6,-5 2 0,3 6 1,-2 1 1,-1-1 0,4-3 2,0 0 9,3-1 4,6-4 1,-6 0-12,0 0-4,-6 0 0,-8 0-34,-4 0-92,-4-17-176,0-5-233</inkml:trace>
  <inkml:trace contextRef="#ctx0" brushRef="#br0" timeOffset="143041.3676">17070 15545 933,'0'0'86,"0"0"-73,121-7 31,-55 12-27,-1 17 1,-9 9 15,-12 10 5,-11 5 24,-19 6-24,-14 3 1,0-4-7,-18-1-7,-9-1-1,-4-9-6,5-7-9,1-2 3,3-9-7,3-4-4,4-8-1,1-2-9,4-8-44,1 0-101,0-10-313</inkml:trace>
  <inkml:trace contextRef="#ctx0" brushRef="#br0" timeOffset="146441.4239">17233 14945 793,'0'0'73,"0"0"25,0 0 37,0 0-90,0 0-33,0 0 13,0 0 3,120 46-4,-55-29 3,6-10-5,7-2-9,-2 2-2,-7-3-3,-11-1-5,-16 3 0,-15-3 0,-11-3-1,-9 4-1,-5-4 1,-2 0 7,0 0 22,0 0-6,0 0-2,0 0-6,0 0-3,0 0-10,0 7-4,0 8 1,0 11-1,0 11 2,-7 8 2,5 11 1,-2 5 1,4 8 0,0 4 1,0 3 2,0 0-3,0 5 0,0-1-4,0 0 3,0 0-2,0 1-2,0 4 4,6-4-1,-1 7-3,-1-12 0,-2 1 2,-2-15 0,0-8-2,0-6 3,0-16 0,-11-10-1,-7-4 3,-7-4 2,-10 2 0,-12-6 0,-8-1-2,-10-5-2,-7 1-2,1-1-1,7 0-1,12 1-1,17 0 1,16-5-15,17 0-43,2 0-37,11-4-119,21-24-523</inkml:trace>
  <inkml:trace contextRef="#ctx0" brushRef="#br0" timeOffset="147931.4407">18189 15767 756,'0'0'134,"0"0"-81,0 0 54,0 0-56,0 0-36,0 0 7,69 0 3,-19-9-13,0 0-7,0-3-5,-8 2-33,-7 0-125,-6-2-97,-8-6-114</inkml:trace>
  <inkml:trace contextRef="#ctx0" brushRef="#br0" timeOffset="148263.2621">18666 15538 433,'0'0'450,"0"0"-376,0 0-42,0 0 9,0 0 17,0 0-14,29 95-27,-27-69-16,0-12 5,1-4-1,2-2-3,-3-8 1,4 0 3,5 0 2,9 0 2,7-4-4,7-6 2,3-4-8,2 5 2,-2 6 0,-5-1-2,-9 4 0,-4 0 3,-8 12 11,-4 6-8,-7 5 18,0 0-14,0 7-3,-16-6 0,-5 6-7,0-8-1,-4 0-19,-4-4-62,-4-4-85,-1-10-157,-1-4-361</inkml:trace>
  <inkml:trace contextRef="#ctx0" brushRef="#br0" timeOffset="148457.9239">18709 15552 53,'0'0'901,"0"0"-885,0 0 46,142-106 10,-70 86-57,1 3-4,-7 8-2,-13-1-8,-14 10-1,-19 0-7,-13 0-80,-7 14-106,-2 6-31,-27 2-120</inkml:trace>
  <inkml:trace contextRef="#ctx0" brushRef="#br0" timeOffset="148684.4078">18635 16070 772,'0'0'71,"0"0"-23,0 0 123,0 0-83,153 32-25,-81-32-4,4 0-26,0-10 2,-1-7-11,-10-2-9,-14 7-10,-22 4-5,-16 8-1,-13 0-47,0 0-87,-19 4-128,-19 4-229</inkml:trace>
  <inkml:trace contextRef="#ctx0" brushRef="#br0" timeOffset="149245.2906">19050 16191 981,'0'0'75,"0"0"-73,0 0 57,0 0-41,0 0-11,-61 111-3,43-97 1,1-14 2,-1 0 10,5 0 14,-1-5-4,5-13-12,5-5-9,4 3-4,0 5 4,0-2-6,8 3-1,12 1 0,3 4 1,-1 4 0,3 5 3,-4 0-1,1 0 1,-5 14-1,1 7 1,-5 7 3,-4 4-2,-2 7 0,-5 1 4,-2-1-3,0 2 2,-6-5 1,-17-4-2,-6-6 0,-6-4-3,0-3 0,0-6 0,6-13-1,7 0 0,7 0 0,10 0-2,5-8-2,0-2 1,4-4-2,17 7 3,5-4 0,3 9 0,1 2 0,-1 0 1,0 0-1,-4 4 4,4 5 7,3-6-4,-1-3-2,0 4 2,-4-4-6,0 0 0,-5-4-1,1-14-16,-6-4-45,3-14-91,-1-16-124,-3-15-245</inkml:trace>
  <inkml:trace contextRef="#ctx0" brushRef="#br0" timeOffset="149494.2808">19451 15424 1112,'0'0'20,"0"0"-10,140-36 80,-50 31-53,7-4-17,-10 5-3,-18 0-14,-26 1-1,-25 3-2,-16 0-17,-2 0-36,-11 0-37,-22 0-36,-5 0-161,-5 0-11</inkml:trace>
  <inkml:trace contextRef="#ctx0" brushRef="#br0" timeOffset="149854.4539">19513 15476 825,'0'0'84,"0"0"-29,0 0 36,-2 111-1,2-53-15,0 9-23,5 14-9,4 13-7,-5 5-12,2 2-1,-1 6-9,-1 1 4,-4-1-4,0-8-3,0-20-2,0-15-1,0-16-4,0-21 2,0-13-5,0-9 3,4-1-3,15-4 3,7 0 10,12 0 10,12 0-13,0 0-4,2 0-5,-9 0 1,-14 0-3,-12 0-10,-8 0-37,-9 0-34,0 0-33,-11 0-150,-21 0-433</inkml:trace>
  <inkml:trace contextRef="#ctx0" brushRef="#br0" timeOffset="158314.2394">20133 15378 597,'0'0'124,"0"0"34,0 0 43,0 0-99,0 0-41,0 0-37,0 0-16,0 51 20,0-4 6,0-3-15,2 1-7,2-7-9,3-4 0,-4-2-3,1-6-3,-4-9-51,2 2-70,-2-13-138,0-5-162</inkml:trace>
  <inkml:trace contextRef="#ctx0" brushRef="#br0" timeOffset="158599.7466">19817 15891 607,'0'0'287,"0"0"-257,0 0 4,0 0 26,0 0 25,119 32-10,-36-32-46,6 0 14,7-14 1,2-8-11,-7 0-3,-10-4-9,-19 8-9,-24 4-6,-15 6-5,-15 6-1,-6 2-2,-2 0-21,-2 0-43,-27 0-74,-13 14-129,-5 4-129</inkml:trace>
  <inkml:trace contextRef="#ctx0" brushRef="#br0" timeOffset="158934.7976">20055 16211 352,'0'0'400,"0"0"-358,0 0 90,-21 128-27,26-89-46,11-2-9,4-3-6,-3-2-14,2-5-4,-6-10-11,-4-7-2,-5-2-1,-2-8-8,1 0 7,1 0 5,3-26 16,2-14-10,4-14-18,5 0 3,-3-4-6,8 9-1,2 5 0,2 12 3,-2 6-3,-2 8 2,-5 9-2,-7 4-2,-2 5-17,0 0-58,-4 0-88,-1 5-75,-4 7-45,0 3-66</inkml:trace>
  <inkml:trace contextRef="#ctx0" brushRef="#br0" timeOffset="159212.2352">20387 16250 91,'0'0'330,"0"0"-213,0 0 0,0 0-42,0 103-19,2-81-8,10-7-12,3 4 12,3-9 7,8-6 2,3 0-1,2-4-4,-1 2-4,-4 2-13,-8 4-3,-7-2-14,-1 6-3,-8-2-3,-2 8 2,0 3 2,0 0-8,-2 7-5,-14-2 0,1 3-3,-4-8-1,1 2-30,1-9-37,-1-2-60,3-8-69,-8-4-97,3 0-329</inkml:trace>
  <inkml:trace contextRef="#ctx0" brushRef="#br0" timeOffset="159372.1971">20383 16343 878,'0'0'123,"0"0"-63,0 0 54,102-129-46,-48 101-44,-5 7-12,-6 1-12,-3 8-4,2-5-77,-5-3-150,1-14-344</inkml:trace>
  <inkml:trace contextRef="#ctx0" brushRef="#br0" timeOffset="159984.5056">20895 15645 891,'0'0'123,"0"0"-46,0 0 29,0 0-70,0 0-26,74-143-8,-45 99 1,-5-8 4,-5 3-7,-13 8 2,-6 11 0,0 7-2,-16 12-4,-6 11-20,-7 0-25,2 0 1,5 20 18,9 2-3,13 4 7,0-4-3,0 2 18,22-4 3,2 2 8,4-1 1,0-2 26,-5 6 1,-6-4-2,-4 5-16,-8-3 0,-5 4-8,0-4-2,-2 3-7,-16-8-53,5-4-88,-1-11-115,7-3-130</inkml:trace>
  <inkml:trace contextRef="#ctx0" brushRef="#br0" timeOffset="160510.5642">21232 15357 977,'0'0'43,"0"0"4,0 0-23,0 0-19,0 0-1,0 0-2,0 131-1,1-103 1,7-1-1,-2-5 0,1-4 1,4-5 0,0-8 1,5-1 0,-1-4 1,6 0 4,-3-9-2,-3-8 3,-2-5-3,-1 3-2,-6-3 6,-2 6 6,-1 4 11,-3 6-10,0 4-2,0 2-8,0 0-7,0 0-6,0 19-1,0-2 7,0 1 1,-3-5 1,1-3-2,0-6 0,2-4-9,0 0-1,0-4 6,0-19-1,14-7-6,6 6 5,-2 2 6,-1 5 0,6 12 0,-3 1 1,3 4 1,-2 0 8,-1 14-3,-3 8 3,-5 0-9,-3 4 2,-5-2-6,-4 2 0,0 1-32,0-1-59,-15-3-126,-6-4-51,-5-3-309</inkml:trace>
  <inkml:trace contextRef="#ctx0" brushRef="#br0" timeOffset="160663.7451">21394 15159 1027,'0'0'13,"0"0"29,0 0-42,0 0-7,0 0-162,0 0-251</inkml:trace>
  <inkml:trace contextRef="#ctx0" brushRef="#br0" timeOffset="161764.8523">21704 15530 421,'0'0'232,"0"0"-65,0 0 6,0 0-104,0 0-57,0 0 1,-13 73 38,13-35-24,13-2-8,5-10-4,5-2 1,-4-7 0,-1-8-6,-1-4-6,-7-5 5,3-9 14,-1-19-3,1-7-6,-1-14-6,-5-8 1,7-7-8,0-6 0,3 2 1,8 2 0,-2 16-2,1 18 3,-6 11-6,-7 12 3,-6 9-21,-3 0-102,-2 0-161,0 9-39,0 3-188</inkml:trace>
  <inkml:trace contextRef="#ctx0" brushRef="#br0" timeOffset="162077.0308">22047 15344 589,'0'0'136,"0"0"-96,0 0 61,0 0-27,-19 124-34,19-88-8,0-2 0,0-2 10,0-6-2,8-3-9,0-5-7,2-8-6,7 2-4,0-8-7,5-4 5,7 0-5,3 0-2,1 0-5,-2 0 7,-6 0-6,-8 10 0,-6-3 0,-6 4 3,-5 1-3,0 2 5,0 4 1,-16 5-6,-11-2-2,-1-1-5,-4 0-61,1-3-42,0-5-121,5-9-70</inkml:trace>
  <inkml:trace contextRef="#ctx0" brushRef="#br0" timeOffset="162215.203">22050 15464 660,'0'0'36,"0"0"22,125-56-11,-88 50-47,-10 4-155,-4-6-274</inkml:trace>
  <inkml:trace contextRef="#ctx0" brushRef="#br0" timeOffset="162486.5145">22431 15302 987,'0'0'60,"0"0"5,0 0 22,0 0-69,0 0-5,0 0 4,-47 139 0,30-86 12,8 1-7,2-1-8,7-3-4,0-6-10,0-2 2,15-9-1,6-6-1,3-8-11,3-10-29,0-1-62,-1-8-100,-4 0-175</inkml:trace>
  <inkml:trace contextRef="#ctx0" brushRef="#br0" timeOffset="162769.1152">22698 15316 977,'0'0'64,"0"0"39,0 0-10,0 0-74,0 0-10,0 0 9,0 110-1,3-56 8,-1 0-7,-2-4 0,2-1-2,1-5-8,4-12-1,1-6 1,3-8-8,3-8-1,3-6 1,6-4 0,-1 0-1,3 0-33,-6-14-25,-5-4-81,-12 0-160,-2-4-229</inkml:trace>
  <inkml:trace contextRef="#ctx0" brushRef="#br0" timeOffset="162936.3668">22665 15619 569,'0'0'451,"0"0"-427,0 0 44,0 0-51,0 0-17,0 0-9,145-49-96,-115 40-73,-4 0-97,-11-3-221</inkml:trace>
  <inkml:trace contextRef="#ctx0" brushRef="#br0" timeOffset="163105.1531">22982 15552 1044,'0'0'41,"0"0"-4,0 0-6,0 0-24,0 0-7,136-36-70,-105 27-138,-9-4-67,-6-1-170</inkml:trace>
  <inkml:trace contextRef="#ctx0" brushRef="#br0" timeOffset="163352.8589">23256 15360 649,'0'0'145,"0"0"35,0 0-57,0 0-76,0 0-39,0 0 22,0 69 1,-7-36-4,5-1-6,0-4 1,2-2-8,0-4-6,0-5 0,0-8-6,16-4 3,11-5 1,12 0 0,8 0-3,4-13-3,1 0 0,-7-5-42,-4-1-55,-11 5-64,-11-2-159,-11 2-363</inkml:trace>
  <inkml:trace contextRef="#ctx0" brushRef="#br0" timeOffset="163564.4736">23470 15444 987,'0'0'39,"0"0"31,0 0 7,0 0-42,-7 104-3,23-73-22,-1-5 4,-3-3 2,-1 0-13,-6-1-2,-2-4-2,-3 3 0,0-2-45,-3-9-93,-11-2-157,-2-8-200</inkml:trace>
  <inkml:trace contextRef="#ctx0" brushRef="#br0" timeOffset="163849.2301">23604 15093 1093,'0'0'33,"0"0"-17,164-10 89,-83 39-63,2 9-13,-11 12-8,-12 4-4,-19 8 5,-19 5-1,-17-4-7,-5 3 10,-11-3 2,-18-11-4,-5-6-5,3-7-4,0-2-7,4-11-2,7-4-4,9-3-1,7-10-51,4-5-67,0-4-334</inkml:trace>
  <inkml:trace contextRef="#ctx0" brushRef="#br0" timeOffset="164638.2947">22094 16598 861,'0'0'74,"0"0"49,0 0 39,0 0-101,0 0-52,0 0-9,-28 0 1,28 29-1,11 7 23,0 0-10,3-4-2,3 0-7,3-5 0,0-9-2,4-10-1,0-4-1,6-4-7,4-4 2,-3-18-3,-2-10-2,-7-9-8,-8 2 10,-1-6 6,-9 6 2,-4 7 0,0 13 5,0 12 17,0 7 14,0 0-9,0 0-21,0 9-6,4 21-3,5 3 3,1 0 0,1-1 1,2 0-1,3-5-2,-1-5-38,5-4-26,3-4-94,1-14-147,0 0-140</inkml:trace>
  <inkml:trace contextRef="#ctx0" brushRef="#br0" timeOffset="164846.2539">22744 16445 964,'0'0'77,"0"0"62,0 0-44,0 0-85,0 0-9,0 0 3,-36 130 3,33-81 5,3 4-2,0-9-2,0-2-6,20-3-2,1-4-8,3-12-35,2-9-79,1-14-108,2 0-113</inkml:trace>
  <inkml:trace contextRef="#ctx0" brushRef="#br0" timeOffset="165087.1902">22995 16369 967,'0'0'59,"0"0"43,0 0 14,0 0-99,0 0-15,0 0 5,-16 134 4,16-80 4,0-6 7,5-8-6,8-3-7,3-14-2,4-2-5,4-7-1,0-9-1,6-5 0,-3 0-46,0 0-53,-5-5-112,-9-12-201</inkml:trace>
  <inkml:trace contextRef="#ctx0" brushRef="#br0" timeOffset="165267.0789">23013 16619 1012,'0'0'75,"0"0"-56,0 0 44,0 0-43,0 0-17,0 0-3,156-21-11,-112 2-92,-10 6-148,-5-4-116</inkml:trace>
  <inkml:trace contextRef="#ctx0" brushRef="#br0" timeOffset="165422.7739">23327 16575 1007,'0'0'71,"0"0"-37,0 0 7,0 0-38,0 0-3,150-32-110,-108 14-111,-9 1-152</inkml:trace>
  <inkml:trace contextRef="#ctx0" brushRef="#br0" timeOffset="165677.1258">23670 16343 866,'0'0'137,"0"0"-72,0 0 20,0 0-52,0 0 2,-35 102-12,35-62-7,-2-5 3,0-1-3,2-9 0,0-3-5,0-11-3,0-4 0,20-2 0,4-5 3,7 0-4,12-12-2,7-11-2,6 5-3,-2-4-9,-7 2-64,-13 4-110,-17-2-146,-17 0-213</inkml:trace>
  <inkml:trace contextRef="#ctx0" brushRef="#br0" timeOffset="165866.7414">23896 16409 724,'0'0'259,"0"0"-203,0 0 44,0 0-57,0 0-20,0 0 12,-16 99-15,28-67-7,-1-1-2,-1-1-7,-3-2-4,-4-1 0,-3-1-19,0-4-88,0-8-113,-10-6-146</inkml:trace>
  <inkml:trace contextRef="#ctx0" brushRef="#br0" timeOffset="166135.8653">23951 16208 1024,'0'0'9,"0"0"69,163-17 1,-90 34-39,-1 15 4,-11 9-11,-17 8-6,-17-1-10,-17 7-2,-10-3-3,0-2 3,-15-6-6,-6-8-8,1-14 5,3 0-1,4-11-5,6-4-5,0-7-48,3 0-44,2-4-96,-5-24-224</inkml:trace>
  <inkml:trace contextRef="#ctx0" brushRef="#br0" timeOffset="166482.0272">24330 16116 1039,'0'0'41,"0"0"-21,114-20 44,-43 18-45,6 2-9,-4 0-9,-13 0 8,-16 0 1,-17 12 7,-13 6-7,-12 12 10,-2 16 23,0 16-3,0 8-4,0 13-15,0 1 0,2-4-9,13-8-3,-1-9-4,-3-15 2,-9-8 3,-2-5 0,-19-3 1,-29-1-2,-12-11-2,-12-4 0,-3-6-1,-1-2-5,-2-4-1,3 2-20,1-6-69,0 0-226</inkml:trace>
  <inkml:trace contextRef="#ctx0" brushRef="#br0" timeOffset="167406.4277">14022 17540 797,'0'0'231,"0"0"-209,0 0-7,0 0 40,0 0-17,0 0 6,174-18-29,-111 9 0,-6-1 4,-13 2 1,-18 3-13,-17 5-3,-9 0-4,0-4 17,-35 4 25,-21 0-37,-6 0-3,-10 0 4,5 0 14,2 0-5,5 4-1,11 5-4,20-9-4,14 4-1,10-4-4,5 0-1,14 0 0,27 0 0,15 0 4,4 0-4,4-4-17,-4-1-40,-3 1-87,-14-5-329</inkml:trace>
  <inkml:trace contextRef="#ctx0" brushRef="#br0" timeOffset="169062.6186">14796 17263 494,'0'0'235,"0"0"-89,0 0 9,0 0-59,0 0-42,0 0-2,-4-36-18,-12 36-16,-7 0-15,-5 22-1,-3 10 1,4 8-1,5 1 1,6-2-2,11-3-1,5-6 2,3-7-1,23-5 0,10-14-1,3-4-4,-2 0-2,1-18-4,-3-9-3,-8 5 7,-4-3 4,-10-1 2,-5 6 0,-2 11 1,-6 1 0,0 8 2,0 0-3,0 0-1,0 8-17,0 14 16,4 0 1,5 1 0,9-10-3,7-3-5,3-6 3,2-4 6,3 0-2,-2-14 4,-9-8-1,-2 0 2,-11 0 1,-9-6 8,0 6 16,-2 0-8,-20 0-10,-3 7-5,-2 8-2,1 7-3,1 0-5,0 4-2,4 14-58,7 8-74,6 2-117,8 2-101</inkml:trace>
  <inkml:trace contextRef="#ctx0" brushRef="#br0" timeOffset="169393.0192">15182 17508 110,'0'0'771,"0"0"-649,0 0 1,0 0-36,113-117-61,-78 83-3,0-2-14,-13 0-7,-11 4 2,-11 6-4,0 8-2,0 4-1,-14 14-8,-5 0-10,-1 0-19,-1 5 10,11 14 0,6 3-5,4-5-8,12 6 19,19-5 18,3-1 6,-3-4 5,-4-3 27,-7 2 6,-9-1-5,-4 1-15,-7 5-9,0 1 2,-3 5-6,-14-1-5,1-5-39,5-7-81,6-5-126,5-5-82</inkml:trace>
  <inkml:trace contextRef="#ctx0" brushRef="#br0" timeOffset="169671.0889">15525 17302 641,'0'0'153,"0"0"-90,0 0 4,0 0-9,0 0-18,0 0-12,85 77-8,-60-59-1,-4-6 1,2-6 3,-3-1 6,-4-5-3,-8 0 1,0-11-4,-7-7 0,-1-11-14,0-8-4,0-3 8,7-10-8,2 1-3,9 5-1,5 8 3,-4 10-4,-1 12 0,-9 10-4,-3 4-79,-3 4-161,-3 14-177</inkml:trace>
  <inkml:trace contextRef="#ctx0" brushRef="#br0" timeOffset="169927.1343">15875 17270 939,'0'0'44,"0"0"2,0 0 36,0 0-54,0 0-3,0 0-16,78 113 1,-55-105-4,-2 2 3,2-2 7,-7-2-2,-5 2-5,-5 6 1,-6 3-5,0 7 0,0 1 1,-15 1-5,-7 3-1,3 0-58,-2-10-75,0-6-114,3-8-53,1-5-146</inkml:trace>
  <inkml:trace contextRef="#ctx0" brushRef="#br0" timeOffset="170064.3603">15872 17391 356,'0'0'93,"0"0"-10,0 0 33,68-124-78,-28 98-30,2 4-8,1 0-37,-8 8-177</inkml:trace>
  <inkml:trace contextRef="#ctx0" brushRef="#br0" timeOffset="170284.1685">16294 17151 539,'0'0'418,"0"0"-348,0 0-23,0 0 65,0 0-48,20 112-23,-13-68-17,-1-3-2,-3 8 0,2 3-14,1-2 4,3-5-4,5-14-2,1-4 2,3-10-8,-1-8 3,8-7 0,4-2 1,2 0-4,1-14-9,-6-8-41,-7 3-46,-17-8-106,-2 1-218</inkml:trace>
  <inkml:trace contextRef="#ctx0" brushRef="#br0" timeOffset="170445.1863">16284 17427 1004,'0'0'123,"0"0"-89,0 0 13,0 0-24,135-48-13,-92 31-10,-8 6-6,-14 8-146,-8-6-199</inkml:trace>
  <inkml:trace contextRef="#ctx0" brushRef="#br0" timeOffset="171397.0128">17130 17290 602,'0'0'154,"0"0"48,0 0-56,0 0-68,0 0-54,0 0-18,-14 9-1,14 21 13,3 3-2,6-4-6,-2 0-9,-1 0 2,-1 0-3,-4-4-6,-1 1-58,0-7-59,0 3-106,0-8-87</inkml:trace>
  <inkml:trace contextRef="#ctx0" brushRef="#br0" timeOffset="171583.3475">16956 17486 800,'0'0'84,"0"0"-36,0 0 21,129-54-31,-61 42-29,-6 1-9,-10 8-8,-11-2-131,-7 1-83,-9-6-213</inkml:trace>
  <inkml:trace contextRef="#ctx0" brushRef="#br0" timeOffset="171957.1027">17623 17161 871,'0'0'67,"0"0"-24,0 0 49,0 0-62,137-46-17,-114 46-7,-11 22-6,-10-3 0,-2 8 3,-4 2 0,-21 3 8,-3 1-2,0-8-3,3-2 0,8-5-2,3-10 1,3 3 2,6-8 1,5-3-1,0 0 0,0 0-1,5 0 5,17 0 13,11 0-2,6-8-4,5-6-6,3 4-11,2-2 1,-2-2 3,-9 6-2,-9 2-3,-11 6-33,-12 0-59,-6 0-54,0 0-234,-20 0-43</inkml:trace>
  <inkml:trace contextRef="#ctx0" brushRef="#br0" timeOffset="172236.6152">17489 17630 535,'0'0'336,"0"0"-324,0 0 48,0 0 63,150 3-70,-73-17-12,6-7-7,4-7 6,2-2 9,-2 3-15,-9 0 3,-11 0-21,-16 5-6,-13 12-5,-13 3-3,-12 2-2,-8 5 0,-3 0-24,-2 0-24,0 0-47,-12 8-84,-16 6-118,0 4-210</inkml:trace>
  <inkml:trace contextRef="#ctx0" brushRef="#br0" timeOffset="172564.4309">17832 17824 746,'0'0'85,"0"0"-55,-22 105 71,22-65-55,12-4-29,5-6 0,1-16-1,-5-6 24,-3-4 0,0-4 2,-5 0-1,0 0-6,5-16-5,2-21-12,1-6-8,1-3-5,-1-3-2,0 9-2,0 8 1,8 3-2,0 4 0,2 4-2,-1 9 0,-9 5-4,0 3-81,-3 4-98,0 0-139,2 0-120</inkml:trace>
  <inkml:trace contextRef="#ctx0" brushRef="#br0" timeOffset="172857.236">18204 17798 664,'0'0'229,"0"0"-181,0 0 30,0 0-38,-33 121-31,33-99-6,4-4 2,10-4 3,1-2-3,6-10 15,1-2 8,2 4 3,-1-4-6,-5 0-3,-5 3 2,-7-3 4,2 14-12,-8-5-10,0 5-2,0 12-4,0 2 1,0 2 3,-17 2-4,-1-6-13,-1-4-70,-1 5-40,-4-14-95,4-3-55,-1-10-267</inkml:trace>
  <inkml:trace contextRef="#ctx0" brushRef="#br0" timeOffset="173030.3167">18149 17808 875,'0'0'140,"0"0"-61,0 0 21,136-104-63,-90 86-21,-5 6-9,-12 8-7,-9 2-57,-9 2-107,-6 0-224</inkml:trace>
  <inkml:trace contextRef="#ctx0" brushRef="#br0" timeOffset="173998.3359">18840 17606 535,'0'0'125,"0"0"-5,0 0 21,0 0-56,0 0-11,0 0-20,20-34-24,3 6 9,3-3-6,-2-4-8,1 2-8,-8 3-3,-5 6-10,-10 7 0,-2 0-3,0 11-1,-8 6-9,-13 0-19,-1 0-12,-1 14-2,6 0-1,8 4-11,9 0-2,0-1-20,15 5 25,12-9 37,4 1 14,3 0 1,-6 3 15,-5-7 4,-5 4 7,-11-2-12,-7 6-11,0 0 2,-2-4-6,-16 4-16,-1-6-75,4-7-64,7-5-127</inkml:trace>
  <inkml:trace contextRef="#ctx0" brushRef="#br0" timeOffset="174522.2125">19199 17401 951,'0'0'62,"0"0"-36,0 0 10,0 0-30,0 0-1,0 0-4,0 107 1,0-79 2,0-6 0,0 0-3,4-8 2,7-2-1,3 1 1,1-8 2,3-5 0,3 0 5,0 0-5,4-5 2,-5-12-6,1-1 7,-6-5 6,-3-2 10,1 2-2,-7 0 3,-2 4-7,-4 7-3,3 8-7,-3 4 3,0 0-8,0 0-3,0 0-7,0 0 1,0 9 5,0-6-14,0 3-1,0-6-7,0 0-3,0 0 10,0 0-8,4-6 4,10-2 12,2-2 8,3 6 0,-1 4 2,0 0 2,0 0 10,-3 14 9,-2 0-6,-1 3-10,-6 1-4,-5 3-1,-1-2-2,0 5-43,0-2-61,-12 0-162,-6-10-102</inkml:trace>
  <inkml:trace contextRef="#ctx0" brushRef="#br0" timeOffset="174667.9993">19431 17277 91,'0'0'793,"0"0"-772,0 0-2,0 0-19,0 0-145,0 0-171</inkml:trace>
  <inkml:trace contextRef="#ctx0" brushRef="#br0" timeOffset="174974.203">19671 17362 839,'0'0'139,"0"0"-138,0 0 74,46 105-32,-22-69-23,0-3-5,0-3-3,-3-12 5,-1-8 24,-7-2-3,-7-4-11,2-4 0,-2 0-7,-4-4 8,5-26-13,-1-6-11,4-10 4,0-3-7,4-5-1,4 6 1,7 8 0,-1 4 0,-2 14-1,-6 8-2,-7 14-30,-3 0-108,-4 0-187,-2 0-119</inkml:trace>
  <inkml:trace contextRef="#ctx0" brushRef="#br0" timeOffset="175236.9925">20086 17406 763,'0'0'64,"0"0"82,0 0-73,0 0-50,0 0-4,47 102-3,-20-97 9,3-1 3,0 1 11,0-1-2,-3-4-5,-8 0-5,-7 3-14,-6-1 0,-6 11-3,0 1-7,0 0 1,-16 12 0,-7-5-4,-3-2-6,2-1-37,-3 0-60,0-6-41,0-7-145,2-5-69</inkml:trace>
  <inkml:trace contextRef="#ctx0" brushRef="#br0" timeOffset="175382.1009">20049 17513 192,'0'0'520,"0"0"-385,0 0 10,62-104-77,-20 78-38,7 5-8,-2 2-19,-6 5-3,-4 6-24,-14-2-166,-6 6-157</inkml:trace>
  <inkml:trace contextRef="#ctx0" brushRef="#br0" timeOffset="175640.6021">20503 17219 972,'0'0'85,"0"0"-5,0 0-25,0 0-27,0 0 25,0 0-21,44 150-2,-36-99-5,-4 2 2,-2 3-14,0-10-3,5-9-5,-1-11-3,4-8 0,3-14 1,5-4-1,9 0 0,6-4 5,5-19-7,-5 6-16,-6-7-40,-14-2-70,-13 4-178,-2-5-293</inkml:trace>
  <inkml:trace contextRef="#ctx0" brushRef="#br0" timeOffset="175792.6731">20512 17449 1041,'0'0'108,"0"0"-61,0 0-16,0 0-2,153-55-29,-103 40-6,-10 1-100,-16 0-241</inkml:trace>
  <inkml:trace contextRef="#ctx0" brushRef="#br0" timeOffset="176801.9293">21678 17285 1025,'0'0'64,"0"0"-2,0 0 27,0 0-75,0 0-3,-99 121 25,72-68-9,2 5-4,-2-3-4,-2 1-10,-3-7-5,1 0-2,2-3 0,0-2-2,7-4-17,1-4-22,10-13-29,9-5-64,2-10-86,0-8-82,7-22-90</inkml:trace>
  <inkml:trace contextRef="#ctx0" brushRef="#br0" timeOffset="177013.0165">21840 17369 1250,'0'0'31,"0"0"-8,0 0 39,0 0-19,-80 153-27,55-100-5,1 2-11,-2 6 5,-4-3-5,-3-5 0,8 6-32,2-14-70,7-22-249</inkml:trace>
  <inkml:trace contextRef="#ctx0" brushRef="#br0" timeOffset="295746.8705">14772 16709 653,'0'0'131,"0"0"-89,0 0 13,0 0 17,0 0-61,0 0-6,0 0 8,0 0 22,0 0 29,0 0 12,0 0-13,-9-5-33,-14 0-18,-6 1-2,-6 4 1,-3 0-11,-3 0 12,4 0-9,4 0-1,8 0 3,5 0-5,4 0 5,6 4-4,-2 2-1,1 3-2,5-2 2,-5 3 2,8 4-2,-6 4 3,5 5 5,1 2 1,1 1 4,2-1-4,0 5 2,0-2 0,0 2-5,0 7 3,-4-4-4,-1-1-2,3 0-1,-1 4 0,3 0 0,0 3 0,0-3 2,0 0-2,0-1 3,0 6-4,0-1-1,0 0 0,0-4 2,0-1 0,0-3 1,0-4-3,0 2 1,0 2-1,0-3 3,0 0-3,3 1 0,-1-2 0,0-2 1,1 6-1,-3-6 1,0-3-1,0-1 0,2-13 0,0 8 0,0-3 0,-2-4 1,0-2-2,0 6 2,0-6-1,0 1 0,0 0 0,0-9-1,3 3 0,1 0 1,-4 1 0,4 4 0,-2 2 0,3 2 0,4-3 0,-2 6 1,1-7-2,4 6 1,-1-7-1,4 2-1,3-4 2,3 4-3,6 1 3,1-6 0,4-4 5,5 0-4,3 0 0,-2 0 3,-5 0 8,-6-6-6,-11-2-4,-7 4-3,-7 4 4,0 0-6,-2 0-11,1 0-41,5 0-121,3 0-405</inkml:trace>
  <inkml:trace contextRef="#ctx0" brushRef="#br0" timeOffset="297148.3466">20763 16767 625,'0'0'121,"0"0"-49,0 0 103,0 0-118,0 0-46,0 0 11,-17-9-14,17 9 4,11 0 4,13 0 22,8 0-6,5 4-10,8-3-11,-3 8 0,6-5-8,-9-4 5,-7 0-2,-5 3 0,-9-3 0,-6 0-5,-3 0 6,-1 0-3,-6 0 4,-1 0 4,2 0-5,-3 5 3,0-5-5,2 0 2,1 6 1,3 2-5,0 2 4,6 7-1,-4 2 0,-1 3-6,-2 4 4,-3 2 3,-2 6-3,0-1 1,0 2 2,0 5-1,0-6 5,0 7-7,0-1-1,-4 0-1,-1 1 0,-1-4 0,-1 4 0,3-3-1,-4-3 0,4 1-1,0-3 2,0 1 0,1-6 0,-2 4-1,2-2 0,0-2 1,-2 2-1,1 6-1,-2-6 2,-1 10 0,1 1-2,-2-6 0,2 6 0,-1-9 1,2-6-1,2 6 4,-1-14-7,2 4 6,0-8-2,0-10-1,0 5-4,0-4 4,-3 2 1,-3 7-1,-4-1 2,-7 9-2,-10-1 4,-12 1-3,-10 3 5,-11 1-6,-8 1 4,-3-8-3,2 3-1,6-4 1,18-5-1,14-3-3,12-10-69,17-23-223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06:34:21.9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1093 1895 892,'0'0'114,"0"0"-102,0 0 8,0 0-13,-40 112 1,40-59 8,0 0-6,0-13-3,16-9 7,6-12 1,5-12 0,6-7 5,4-7-9,0-27-2,1-12-3,-9-6-2,-6 0 4,-11 4-8,-5 7 6,-6 12 2,-1 11 35,0 7-4,0 11-7,0 11-32,0 41-5,0 32 5,6 27 1,-1 8 8,1 0-3,3-6 8,-5-20-8,-1-12 0,-3-17-1,0-20-2,-20-11-1,-9-14 9,-7-11-4,-2-8 5,-6 0-7,0-27-5,7-12-12,10-15-33,21-13-60,6-5-145,8-2-194</inkml:trace>
  <inkml:trace contextRef="#ctx0" brushRef="#br0" timeOffset="234.8255">1765 1810 1151,'0'0'27,"0"0"-21,0 0 12,-68 185 27,47-88 1,5 0-16,3-10-4,11-17-5,2-12 0,0-7-17,4-12 1,13-8-5,6-14-1,4-15-50,-1-2-71,3-24-114,-2-22-186</inkml:trace>
  <inkml:trace contextRef="#ctx0" brushRef="#br0" timeOffset="430.2588">1932 1914 147,'0'0'611,"0"0"-509,0 0-33,0 0-46,0 139 85,0-54-7,0 1-38,4-14-26,12-12 0,7-14-7,5-10-7,6-12-17,-2-7-1,1-10-5,-7-7-12,-6 0-72,-11-12-130,-9-14-160</inkml:trace>
  <inkml:trace contextRef="#ctx0" brushRef="#br0" timeOffset="543.1527">1954 2276 793,'0'0'80,"0"0"-70,0 0-10,150-112-12,-97 69-224</inkml:trace>
  <inkml:trace contextRef="#ctx0" brushRef="#br0" timeOffset="734.129">2324 1955 1094,'0'0'123,"0"0"-119,0 0 17,133 76 19,-75-27-2,-8 4-23,-15 2-8,-18-4-1,-17-1-1,-10-1-2,-30-1-3,-4-6-4,-1-3-62,12-5-114,8-17-202</inkml:trace>
  <inkml:trace contextRef="#ctx0" brushRef="#br0" timeOffset="885.8939">2959 2280 1073,'0'0'155,"0"0"-151,133-68 2,-74 52-6,-3 5-36,-13 7-255,-28 4-539</inkml:trace>
  <inkml:trace contextRef="#ctx0" brushRef="#br0" timeOffset="1035.2038">3012 2482 1171,'0'0'118,"0"0"-118,0 0 2,0 0 14,168 4 9,-95-16-25,-10-2-13,-26 0-169,-23 0-276</inkml:trace>
  <inkml:trace contextRef="#ctx0" brushRef="#br0" timeOffset="6635.0365">4335 1789 890,'0'0'140,"0"0"-56,0 0 32,0 0-91,0 0-10,0 0-5,113-95-1,-71 91 1,-5 4 3,-8 0-9,-12 24-4,-10 10 0,-7 7 0,0 1 4,-27 1 5,1-7-6,-3-5 0,9-13 0,9-8-3,3-6 2,8-4 0,0 0 3,0 0-3,0 0 0,21-2 2,10-4-4,6 2 1,2 4 0,-5 0 1,-11 6-2,-5 12 0,-12 4 1,-6 5 4,0 8-1,-26 2 6,-14-2 5,-2-3-9,-5-4-2,2-5-4,3-5 3,3-4-3,11-9-4,8-2-39,7-3-75,6 0-181,3 0-301</inkml:trace>
  <inkml:trace contextRef="#ctx0" brushRef="#br0" timeOffset="6877.0241">4092 2458 347,'0'0'744,"0"0"-739,0 0 28,115 35 50,-23-35-3,20 0-25,8-19-26,3-11-6,-3-5 14,-9 2-6,-16 8-15,-25 2-12,-27 11-4,-23 6 0,-20 6-51,0 0-59,-42 16-22,-21 9-180,-13 4-421</inkml:trace>
  <inkml:trace contextRef="#ctx0" brushRef="#br0" timeOffset="7057.794">4558 2731 960,'0'0'223,"0"0"-222,0 111 26,0-62 19,9-1-24,-1 2-7,-1-4-10,-5-1-5,-2-12-3,0-12-68,5-17-106,4-4-298</inkml:trace>
  <inkml:trace contextRef="#ctx0" brushRef="#br0" timeOffset="7355.4089">4759 2926 888,'0'0'215,"0"0"-203,0 0 5,0 0 23,0 0-10,20 138-22,-12-102-5,4-9 1,5-6-4,4-10 11,2-11-9,12 0 11,4-20 5,1-15-9,-5-12-1,-5-4-5,-12 4 5,-15 5 21,-3 13 0,-3 9 0,-26 6 2,-11 9-18,-11 5-9,-1 0-3,4 0 0,12 2 0,14 2-2,12-2-8,10-2-65,0-2-77,7-20-302</inkml:trace>
  <inkml:trace contextRef="#ctx0" brushRef="#br0" timeOffset="7648.9241">5645 1569 1211,'0'0'68,"0"0"-67,130-5-1,-52 3 10,4-3 4,-3 3-4,-15-1-10,-22-1 0,-21-1-48,-18 1-80,-3 0-38,-17 4-114,-23-1-334</inkml:trace>
  <inkml:trace contextRef="#ctx0" brushRef="#br0" timeOffset="7998.9082">5568 1644 1103,'0'0'63,"0"0"-54,0 0 4,-11 124 32,24-54-3,5 17-15,-9 9-3,-5 9 0,-4-4 2,0 2 2,-2-7-10,-15-8-5,3-10-9,0-17 3,5-15-1,6-16 1,3-9 0,0-7 0,0-1-6,26-1 2,16-2-1,14 0 9,10-2 7,8-4 0,-1-2-13,-2-2 5,-7 0-4,-20 0-2,-13 0 1,-15-4-5,-14-5-14,-2 0-43,0-5-68,-20-10-326</inkml:trace>
  <inkml:trace contextRef="#ctx0" brushRef="#br0" timeOffset="10933.1181">6257 1959 958,'0'0'131,"0"0"-93,0 0 15,0 0-41,0 0-5,0 0 6,-18 145 13,18-104-4,0-6-9,0-9-9,4-6 4,16-7-3,1-8-2,9-5-3,4-5 8,0-26-8,-1-11-9,-6-9-9,-10-4 8,-5 4 10,-10 7 2,-2 14 0,0 9 19,0 12 9,0 9 3,0 0-10,0 0-17,0 9-6,0 19-7,0 13 7,0 5 0,0 2-3,11 2-20,11-6-56,3-7-99,1-19-202</inkml:trace>
  <inkml:trace contextRef="#ctx0" brushRef="#br0" timeOffset="11150.0132">6857 1740 1161,'0'0'71,"0"0"-58,0 0 22,0 0-23,-57 111-6,42-35 9,4-1 0,6 3-3,5-10-10,0-13 4,8-4-6,22-16-5,6-12-72,1-16-77,-1-7-200,-9-14-332</inkml:trace>
  <inkml:trace contextRef="#ctx0" brushRef="#br0" timeOffset="11362.0008">7046 1794 1039,'0'0'128,"0"0"-114,0 0-6,-20 102 0,15-27 39,5 7-9,0 0-24,0-9 0,7-15-2,13-14-5,7-14-7,1-12 0,8-10-1,3-8-14,1 0-69,0-22-94,-17-8-214</inkml:trace>
  <inkml:trace contextRef="#ctx0" brushRef="#br0" timeOffset="11513.008">6949 2196 1046,'0'0'100,"0"0"-98,0 0-3,135-48 1,-62 21-77,-7 1-232</inkml:trace>
  <inkml:trace contextRef="#ctx0" brushRef="#br0" timeOffset="11682.9444">7419 2092 991,'0'0'124,"0"0"-124,0 0-6,0 0 6,128-9 0,-68-7-33,-7-5-248,-6-4-127</inkml:trace>
  <inkml:trace contextRef="#ctx0" brushRef="#br0" timeOffset="11857.1133">7839 1883 894,'0'0'217,"0"0"-207,0 0 20,-14 126 18,14-75 1,0 2-23,0-2-17,0-9-6,0-6-2,5-5-1,2-8-62,2-9-108,-1-14-191</inkml:trace>
  <inkml:trace contextRef="#ctx0" brushRef="#br0" timeOffset="12364.3077">8158 1872 100,'0'0'995,"0"0"-995,0 0 0,0 0 0,0 0 2,0 0-1,-32 70 1,17-65-1,-4-5 3,5 0 2,2 0 2,4-17 0,5-8-8,3 1-6,0 3-12,16-1 6,8 7 6,7 2 6,1 4-1,-1 6-2,-2 3 3,-4 3 0,-5 20-2,-7 8-1,-7 5 3,-3 5 11,-3 6-1,0-1-3,-22 2 4,-8 0-4,2-10-2,-5-8-2,3-13 0,8-11 4,6-6 0,7 0 1,5 0 5,4-6-11,0-1-1,0-1 8,6 6-9,15 2 0,6 0 1,0 0 5,2 14 2,-4-2 2,1 4-5,0-3-4,-6-1 4,1-4-4,-7-2-1,3-5-30,-4-1-101,-4 0-157,-8-15-279</inkml:trace>
  <inkml:trace contextRef="#ctx0" brushRef="#br0" timeOffset="12614.6734">8392 1601 1212,'0'0'55,"0"0"-52,120-5-3,-49 39 11,4 21 7,-13 8-7,-14 15-5,-21 9-6,-23 2 5,-4 10 0,-17-6 11,-18-16 9,-4-14-13,1-17-2,5-14-2,8-14-8,7-10-4,14-8-70,4-3-156,0-30-345</inkml:trace>
  <inkml:trace contextRef="#ctx0" brushRef="#br0" timeOffset="13034.9977">9243 2271 969,'0'0'111,"0"0"-102,0 0 17,0 0-13,123-15-9,-65 8-4,-2 0-56,-9-5-160,-6-5-184</inkml:trace>
  <inkml:trace contextRef="#ctx0" brushRef="#br0" timeOffset="13407.0296">9798 1925 1047,'0'0'84,"0"0"-52,0 0-20,0 0-11,0 0-1,0 109 7,0-60 7,0-1-6,2-10-3,10-6-2,4-9-1,5-9 0,5-8 1,3-6-6,4-2-11,-2-27 2,-2-8 8,-2-16 3,-12 1 2,-1 0 0,-8 9 2,-6 18 21,0 11 23,0 9 5,0 5-10,0 0-18,0 3-24,-2 23-4,-2 15 4,4 10 1,0 2-1,2-2-2,20-9 1,2-3-5,8-13-62,3-14-71,4-12-136,-2 0-223</inkml:trace>
  <inkml:trace contextRef="#ctx0" brushRef="#br0" timeOffset="13604.2795">10483 1758 1135,'0'0'39,"0"0"-22,0 0 16,0 0-24,-93 167 22,81-90-8,10 8-14,2 1-8,0-13 1,20-12-2,9-17-30,4-19-92,7-15-92,1-10-130</inkml:trace>
  <inkml:trace contextRef="#ctx0" brushRef="#br0" timeOffset="13834.6483">10741 1802 1015,'0'0'149,"0"0"-120,0 0 11,0 0-40,0 0 0,-6 154 20,6-69-2,0 5-2,0-6 2,0-14-6,2-13-6,14-19-4,3-16-2,11-15 0,14-7-4,10-17-21,3-19-65,-3-4-126,-13-3-273</inkml:trace>
  <inkml:trace contextRef="#ctx0" brushRef="#br0" timeOffset="13986.231">10728 2176 1058,'0'0'44,"0"0"-44,0 0-2,118-35-3,-53 9-137,-5-6-309</inkml:trace>
  <inkml:trace contextRef="#ctx0" brushRef="#br0" timeOffset="14142.9954">11147 2127 241,'0'0'943,"0"0"-942,0 0 3,0 0-8,136-56-27,-78 28-272,-14-1-349</inkml:trace>
  <inkml:trace contextRef="#ctx0" brushRef="#br0" timeOffset="14316.8975">11528 1969 1125,'0'0'21,"0"0"15,-9 138 10,9-81-18,6-8-4,4-1-23,-5-7-1,-1-9 0,0-10-60,1-10-95,6-12-182,0 0-169</inkml:trace>
  <inkml:trace contextRef="#ctx0" brushRef="#br0" timeOffset="14832.4487">11852 1913 926,'0'0'116,"0"0"-112,0 0-4,0 0 8,0 0-6,0 0 0,-58 106 1,39-102 2,6-4-2,3 0 4,0-18 7,8-6-2,2-1-2,0 6-5,0-1-5,14 4 0,5 4-2,4 6-1,-2 4-4,5 2 0,-4 0 5,-2 12 2,-2 9 5,-7 9 6,-2 9 5,-7 5-5,-2 0-6,0 8 6,-2 1 3,-20-9-8,-7-3 0,-5-10-1,0-7-4,3-10 0,8-8 4,6-6 0,10 0 1,7-2 2,0-10-6,5 0 3,18 2-5,6 6 0,4 4 8,1 0 5,1 0 3,0 6-2,-3 4 13,-3 2 2,-7-2-23,-8-4-4,-3 0-3,-5-4 1,-1-2-66,-5 0-99,0 0-133,0-18-352</inkml:trace>
  <inkml:trace contextRef="#ctx0" brushRef="#br0" timeOffset="15035.8231">12067 1692 801,'0'0'274,"0"0"-256,0 0-2,136 81 40,-84-26-9,-5 8-11,-11 2-14,-16 10-9,-19 0-9,-1-4 0,-17 4-1,-19-8-3,-3-9-10,2-11-101,10-21-137,10-26-182</inkml:trace>
  <inkml:trace contextRef="#ctx0" brushRef="#br0" timeOffset="15724.485">12658 1869 1042,'0'0'81,"0"0"-57,0 0 33,-109 160-14,85-92-18,5-6-15,9-13-5,8-11-3,2-14-1,8-10 0,25-13-1,13-1 5,5-7-1,2-27-3,-2-7-1,-7-9-5,-9 1 5,-16 5 0,-7 13 5,-10 15-5,-2 10 22,0 6-6,0 0-13,0 22-3,-8 12-1,-2 9-2,6-4 2,4 1-3,0-8 2,6-11-2,21-12-7,6-9 11,1 0 2,-3-5 1,-4-20 1,-11-4 3,-8-9 0,-8-5 7,0 1-1,0 4-8,-17 13-5,-1 11-2,0 14-29,1 0-70,3 23-207,5 12-105</inkml:trace>
  <inkml:trace contextRef="#ctx0" brushRef="#br0" timeOffset="16046.9852">13092 2305 644,'0'0'323,"0"0"-272,0 0 26,122-141-28,-85 78-22,-10-4-9,-14 12-10,-8 8-3,-5 20 2,0 11-2,-14 10 10,0 6-15,2 0-7,1 1-13,5 20-30,6 1-11,0 4 16,6 2 6,25 0 16,9 0 23,3 2 1,-1-5 1,-7 2 23,-10 2 17,-14-6-17,-11 5 3,0-3-15,-13-3-1,-10 0-4,3-6-8,3-8-60,0-8-168,9 0-158</inkml:trace>
  <inkml:trace contextRef="#ctx0" brushRef="#br0" timeOffset="16338.9876">13606 1944 905,'0'0'155,"0"0"-150,9 109 20,-1-58-2,9-2-2,0-6-6,5-8-6,5-10 15,1-11-1,2-11 0,-3-3 3,-7 0-9,-4-19-3,-9-13-7,-4-19 2,-3-16 1,0-12 4,0-2-2,0 8-2,12 15-2,8 13 4,9 10-12,4 8 1,0 9-1,-1 8-18,-8 10-148,-9 0-271</inkml:trace>
  <inkml:trace contextRef="#ctx0" brushRef="#br0" timeOffset="16588.9415">14045 2080 831,'0'0'26,"0"0"14,0 0-6,0 0 10,67 101-1,-29-88-28,0-4 20,-7-4 31,-4-1-9,-10-1-11,-9 2-19,-8 2-11,0 8-6,-10 2-6,-15 6 2,-6 0-6,0-4-30,-2-3-77,-1-5-125,-1-6-174</inkml:trace>
  <inkml:trace contextRef="#ctx0" brushRef="#br0" timeOffset="16714.9945">14105 1953 896,'0'0'45,"0"0"-6,139-82-10,-83 63-29,-10 4-172,-13 1-390</inkml:trace>
  <inkml:trace contextRef="#ctx0" brushRef="#br0" timeOffset="16918.5491">14589 1685 1073,'0'0'122,"0"0"-106,0 0 34,-85 143-9,74-66 11,5 6-31,1 2-21,5-5 7,0-13-5,7-16-2,14-15-1,4-15-43,7-15-85,6-6-133,0-18-256</inkml:trace>
  <inkml:trace contextRef="#ctx0" brushRef="#br0" timeOffset="17164.661">14861 1734 1047,'0'0'130,"0"0"-97,0 0-15,0 0 22,-13 150-2,13-78-16,0 6 5,0-5-4,0-7-4,0-12-12,0-10 0,13-13-7,5-11 2,8-12-5,8-8 3,6 0-21,2-14-15,-1-10-52,-10-4-91,-15-1-154,-16 6-233</inkml:trace>
  <inkml:trace contextRef="#ctx0" brushRef="#br0" timeOffset="17308.798">14814 2167 1003,'0'0'117,"0"0"-89,0 0-12,0 0-16,154-100-48,-99 72-265,-7 2-447</inkml:trace>
  <inkml:trace contextRef="#ctx0" brushRef="#br0" timeOffset="17447.9104">15230 2092 1072,'0'0'115,"0"0"-105,0 0-7,148-46-3,-101 21-138,-7-5-290</inkml:trace>
  <inkml:trace contextRef="#ctx0" brushRef="#br0" timeOffset="17631.4067">15588 1903 1019,'0'0'163,"0"0"-131,0 0 20,0 128-5,0-74-13,8 2-21,-1-1-13,-2-7 5,-3-4-5,-2-8-21,0-9-69,0-15-108,0-12-155,7 0-281</inkml:trace>
  <inkml:trace contextRef="#ctx0" brushRef="#br0" timeOffset="18146.5794">15971 1898 1006,'0'0'69,"0"0"-65,0 0-4,0 0 9,0 0-9,0 0 1,-62 99 3,48-97 1,2-2-4,7 0 11,-1-6-7,6-11-5,0-4 0,0 3-11,8-1-6,9 4 4,4 5 12,-2 3 0,2 7 1,1 0 0,-2 0 3,0 12 2,-2 8 7,-5 6 0,-3 9 6,-6 5-11,-4 10 2,0 7 1,-16-2-3,-13 3 0,-2-8-6,2-11 4,4-13-2,10-12-3,4-12 8,8-2-1,3 0 12,0-19 0,0 2-9,10 0 2,5 7 4,3 5 11,2 5-7,-2 0-1,6 0-5,5 10-2,0 8-6,5-2-1,-5 1-2,-5-4-2,-4-5-1,-6-3-44,-6-5-91,-6 0-148,-2 0-212</inkml:trace>
  <inkml:trace contextRef="#ctx0" brushRef="#br0" timeOffset="18388.8511">16200 1801 973,'0'0'114,"0"0"-48,0 0-6,148-37-37,-101 57-8,-7 15-5,-7 10 7,-10 8 4,-10 1 6,-13 6-1,0-2-2,-9-6-5,-18 1-7,-4-13-4,0-8-5,-1-6-3,4-11-6,5-8-46,6-7-117,11-2-163,6-32-232</inkml:trace>
  <inkml:trace contextRef="#ctx0" brushRef="#br0" timeOffset="18769.2111">16412 1480 1247,'0'0'17,"0"0"-15,135 0 4,-54 9 7,0 8-10,-10-2-2,-15-2 1,-16-4-1,-13 3 1,-11-5 6,-3 5 18,-2 10 9,-2 16-12,2 13 4,-2 15 2,-4 18-5,1 18-11,-4 18-3,3 7-8,-1-1-2,-4-15 9,0-12-6,-9-13 12,-24-12 24,-14-11-1,-12-10-8,-5-7-15,2-15-2,6-9-11,5-12-2,3-6-55,5-4-53,-4 0-115,0-9-603</inkml:trace>
  <inkml:trace contextRef="#ctx0" brushRef="#br0" timeOffset="25583.82">17328 2145 785,'0'0'175,"0"0"-64,0 0 28,0 0-76,0 0-29,0 0-12,0 0-4,0 0 7,127-24 0,-86 18-21,-10 2-2,-6 0-2,-4 3-21,-2-4-66,-3-1-94,1-2-109,-3-4-91</inkml:trace>
  <inkml:trace contextRef="#ctx0" brushRef="#br0" timeOffset="25890.8939">17712 1955 644,'0'0'189,"0"0"-167,0 0-13,0 0 52,0 0 33,56 134-58,-39-97-2,1-8 6,3-7-13,-6-5-12,-1-10 2,-3-2 5,-3-5 2,-3 0-6,2-10 14,-3-20 1,-4-9-21,2-8-7,3-16 4,-1-5-3,5 0-3,7 6 0,4 18 11,6 9-2,8 12-9,2 6-1,-3 7-2,-5 5-2,-4 5-24,-8 0-82,-4 11-189,-7 7-183</inkml:trace>
  <inkml:trace contextRef="#ctx0" brushRef="#br0" timeOffset="26137.9332">18138 1939 772,'0'0'64,"0"0"-19,0 0 42,0 0-51,8 116-3,13-98-23,4-2 7,1-1 5,0-6 5,1 4 10,-4-4-12,-7 1 0,-5 0-10,-10 4-8,-1 1-1,0 2 2,-1 4-1,-16-1-7,-2-3-6,-8-6-101,0-3-85,-8-6-142</inkml:trace>
  <inkml:trace contextRef="#ctx0" brushRef="#br0" timeOffset="26302.4506">18104 2023 873,'0'0'145,"0"0"-130,146-118 84,-75 82-33,2 7-39,-6 12-12,-20 7-13,-18 7-2,-19 3-49,-10 0-177,-6 16-67,-27 9-156</inkml:trace>
  <inkml:trace contextRef="#ctx0" brushRef="#br0" timeOffset="26527.9021">17935 2520 929,'0'0'96,"0"0"-94,0 0 101,174 14-13,-91-14-45,-2 0-10,-2 0-2,-15-8 1,-12 0-20,-19 3-14,-20 0 0,-8 5-25,-5-2-48,-3 2-84,-23 0-219</inkml:trace>
  <inkml:trace contextRef="#ctx0" brushRef="#br0" timeOffset="27082.6789">18327 2721 791,'0'0'155,"0"0"-145,0 0 39,0 0-23,-77 104-19,61-90-4,-2-8 3,-2-4-2,-1-2 9,2 0 4,3-16-5,5 0-5,3 0-3,8 1-1,0 0-3,0-2 0,20 3-5,10-1 5,3 5 1,1 6-1,-5 4-3,-2 0 3,-5 0 0,-4 14 0,-7 10 1,-4 6 0,-5 8 0,-2 2 10,0 5-5,-15-1 4,-10 0 5,-4-7-4,0-5 2,-2-8-4,6-7-6,0-9 7,10-6-6,4-2 8,6 0-8,5 0 4,0 0-8,0 0 0,19 0-2,12 2 4,6 6 5,5 1 5,1 0 2,1-1 9,-1-4 4,1-4 8,-1 0 3,-1-9 10,-4-12-8,-9-5-7,-6 1-10,-10 1-11,-4 2-7,-5 7-5,-4 1-22,0 3-60,0 2-225</inkml:trace>
  <inkml:trace contextRef="#ctx0" brushRef="#br0" timeOffset="32463.8893">19141 2073 784,'0'0'166,"0"0"-94,0 0 39,0 0-61,0 0-44,0 0-5,-27 103 3,23-59 4,4-7 1,0-5 4,0-5-3,20-9-5,9-10 0,4-8 3,7 0 2,0-16-6,-3-17 0,-6-4 0,-10-7 0,-6-2 1,-3-2-4,-8 7 5,-4 13 0,0 13 17,0 15 8,0 0-4,0 0-24,0 12-3,0 17-5,0 9 5,0 4 2,0-8-2,10-3 0,4-7-2,5-2-24,1-6-80,7-9-180,0-7-205</inkml:trace>
  <inkml:trace contextRef="#ctx0" brushRef="#br0" timeOffset="32677.1074">19768 1819 924,'0'0'104,"0"0"-64,0 0 63,0 0-72,-85 134-9,66-60 13,11 0-2,6-6-7,2-10-9,0-3-12,13-11 1,9-7-6,12-11-29,0-9-77,6-14-154,-3-3-178</inkml:trace>
  <inkml:trace contextRef="#ctx0" brushRef="#br0" timeOffset="32894.7095">19986 1849 1001,'0'0'46,"0"0"-31,0 0 16,-20 139 3,20-62 15,0-3-13,0-7-11,2-14 9,12-7-22,5-11-6,1-9 2,7-12-7,2-8-1,5-6-27,3 0-75,1-16-154,-11-12-240</inkml:trace>
  <inkml:trace contextRef="#ctx0" brushRef="#br0" timeOffset="33044.539">19992 2184 1003,'0'0'70,"0"0"-68,0 0-1,0 0-1,147-45-6,-78 25-266,-10-2-182</inkml:trace>
  <inkml:trace contextRef="#ctx0" brushRef="#br0" timeOffset="33192.4173">20436 2135 1088,'0'0'19,"0"0"-17,0 0-4,0 0-3,0 0 2,158-29-206,-111 4-152</inkml:trace>
  <inkml:trace contextRef="#ctx0" brushRef="#br0" timeOffset="33412.9179">20815 1937 900,'0'0'160,"0"0"-156,0 0 27,-11 109 21,5-60-8,-2 4-8,4-7-19,4-9-2,0-11-3,0-5-4,4-10-6,23-4 6,12-7-4,9 0 2,6-14-6,-6-9-16,-5-1-123,-16 2-199,-20-6-261</inkml:trace>
  <inkml:trace contextRef="#ctx0" brushRef="#br0" timeOffset="33576.874">20987 2049 119,'0'0'916,"0"0"-890,0 0 14,-23 117 32,23-70-24,7 4-17,7-8-22,-4 1-9,-3-6 0,-5 1-2,-2-5-99,0-10-168,0-12-190</inkml:trace>
  <inkml:trace contextRef="#ctx0" brushRef="#br0" timeOffset="33816.8891">21085 1780 1196,'0'0'37,"0"0"-30,160-12 4,-77 50 13,-5 23 16,-11 14-21,-23 8-13,-24 5-2,-20-12 6,-13-9 3,-27-9-1,-7-14-4,0-6-4,5-10-4,7-12-27,10-12-99,7-4-152,9-9-331</inkml:trace>
  <inkml:trace contextRef="#ctx0" brushRef="#br0" timeOffset="34152.3275">21565 2377 1047,'0'0'47,"0"0"-32,95-139 52,-55 78-45,-7-1 2,-11 4-12,-17 8-6,-5 10 4,0 15-4,-22 13-6,-12 12-5,-2 0-41,3 14-3,8 18 9,12-6-12,13 6 7,0-6-14,25-1 11,18 8 44,10-6 4,1 1 4,-6 0 23,-13-5 35,-10 2-23,-15 4-29,-10-2-6,0 4 9,-27-1-6,-4-4-7,0-6-7,2-11-186,8-9-123</inkml:trace>
  <inkml:trace contextRef="#ctx0" brushRef="#br0" timeOffset="34646.7123">22032 2031 729,'0'0'323,"0"0"-304,0 0 35,0 0-24,0 0-17,-26 112-8,19-70 0,0-3-1,7-9-1,0-4-3,0-4 4,0-7-2,14-2 1,5-9-3,2-4 3,-1 0-3,4-8 3,1-13 2,-1-8-3,-1-5 1,-6-2 1,-1 1 1,-4 7 1,-7 8 12,0 6 9,-3 9-5,-2 5-9,0 0-13,0 0-3,0 5-9,0 12 9,0-2 3,-7-4 0,2-10-16,4-1 5,1 0 5,0 0 4,0-20-19,1-4-48,18 2 29,-1 2 33,4 13 7,-1 4 0,-1 3 0,4 0 6,-7 23 9,-1 4-3,-6 7-10,-8 5 0,-2-2 2,0 0-4,-14-2-57,-11-2-188,-2-9-128</inkml:trace>
  <inkml:trace contextRef="#ctx0" brushRef="#br0" timeOffset="34785.0548">22146 1758 810,'0'0'261,"0"0"-258,0 0-6,0 0-120,0 0-416</inkml:trace>
  <inkml:trace contextRef="#ctx0" brushRef="#br0" timeOffset="35164.8746">22543 1991 817,'0'0'170,"0"0"-153,0 0-13,13 120 34,-4-74-9,2 0-4,2-5-5,5-9 5,4-3-6,1-10 0,-1-9 0,0-4 3,-1-6 8,-4 0-7,-7 0-10,-5-21 13,-2-13 6,-3-12-17,0-13 4,0-12-4,-3-4-8,3 10-5,0 10 12,0 15-2,5 6-9,22 3-2,7 2-1,3 4-2,4 3-2,-8 9-33,-4 5-65,-11 8-253,-12 0-219</inkml:trace>
  <inkml:trace contextRef="#ctx0" brushRef="#br0" timeOffset="35442.214">22946 2143 796,'0'0'120,"0"0"-112,0 0-5,0 0 23,0 0 14,0 0-16,74 69-2,-47-59 19,-4-2 0,0 0-1,-5-2-10,-3 2-9,-3-1-5,-5 4-1,-3 3-7,-4 4-1,0 2 2,-2 6-2,-25 0 4,-9 0-11,-8 0-40,-1-6-82,-4-10-137,5-10-181</inkml:trace>
  <inkml:trace contextRef="#ctx0" brushRef="#br0" timeOffset="35572.6032">22940 2023 991,'0'0'89,"0"0"-83,136-106 8,-78 75-14,-8 8-119,-9 2-416</inkml:trace>
  <inkml:trace contextRef="#ctx0" brushRef="#br0" timeOffset="35811.8792">23556 1758 1147,'0'0'89,"0"0"-85,0 0 21,0 0 1,0 0-19,-108 133 4,72-63-3,5 6 1,4 0 8,11 0-5,5-6-7,11-7-5,0-11 3,2-10-6,23-12-24,3-12-33,9-12-56,0-6-164,-5-10-246</inkml:trace>
  <inkml:trace contextRef="#ctx0" brushRef="#br0" timeOffset="36065.9969">23620 1874 928,'0'0'132,"0"0"-126,0 0-6,0 0 28,0 137 12,0-73-11,0 4 11,0-3-9,0-5-8,0-11-11,0-6-8,0-11 1,11-10-5,-1-8 6,9-10-6,1-4-2,8-2-24,1-24-26,0-4-104,-9 0-128,-11-2-217</inkml:trace>
  <inkml:trace contextRef="#ctx0" brushRef="#br0" timeOffset="36232.6406">23531 2246 730,'0'0'353,"0"0"-348,0 0 12,0 0 9,129-33-26,-83 11-33,-9-3-141,-7-6-197</inkml:trace>
  <inkml:trace contextRef="#ctx0" brushRef="#br0" timeOffset="36394.8749">23940 2196 952,'0'0'210,"0"0"-204,0 0-5,0 0 13,0 0-14,127-32-272,-98 3-148</inkml:trace>
  <inkml:trace contextRef="#ctx0" brushRef="#br0" timeOffset="36649.8793">24288 1955 761,'0'0'315,"0"0"-311,0 0 10,0 0 35,-7 134-4,1-82-20,-1-5-6,3-5 7,-1-11-2,5-4-10,0-10-7,0-5-5,0-3 9,6-5-6,20-4 5,7 0 8,8-4 1,5-17-15,-1 0-1,1 1-3,-8 0-17,-5 2-71,-10 0-109,-14 1-180</inkml:trace>
  <inkml:trace contextRef="#ctx0" brushRef="#br0" timeOffset="36837.8736">24430 2099 1038,'0'0'48,"0"0"-39,0 0 59,-2 132-11,9-85-13,4-3-28,-2-6-6,-5-2-4,-1-2-4,-3-4-2,0-4-16,0-6-138,-9-12-216</inkml:trace>
  <inkml:trace contextRef="#ctx0" brushRef="#br0" timeOffset="37084.2129">24551 1763 1210,'0'0'34,"0"0"-34,158-17 18,-102 23 6,-9 26-7,-5 10-8,-11 11-8,-8 5 6,-15 7 21,-8 8 3,0 0 1,-6-1-11,-19-8-13,-10-6-6,-7-2-2,-9-4-9,-1-6-104,-9-8-294</inkml:trace>
  <inkml:trace contextRef="#ctx0" brushRef="#br0" timeOffset="37792.7062">21923 1714 592,'0'0'124,"0"0"-83,0 0 55,0 0-37,0 0-29,0 0-12,111-29-5,-104 44-3,-4 2-4,-3-3-2,0-2 9,-6-3 9,-15 2 22,-2-8 17,-2-3-11,8 0-7,5 0 0,8 0 4,4-8-16,0 1-12,7-4-16,22-3-6,5 5-14,4-2-117,-16 1-287</inkml:trace>
  <inkml:trace contextRef="#ctx0" brushRef="#br0" timeOffset="43054.2432">9651 4100 816,'0'0'199,"0"0"-94,0 0-19,0 0-15,0 0-23,0 0-15,158-50-12,-98 30-11,-1 4-8,-8 4-2,-10 3-28,-8 4-119,-11 1-216,-15 0-280</inkml:trace>
  <inkml:trace contextRef="#ctx0" brushRef="#br0" timeOffset="43548.5628">10450 3882 975,'0'0'69,"0"0"-52,0 0 50,0 0-22,-123 106-4,90-52-17,4 3-15,6-6 0,15-2-4,8-10-2,0-13-2,15-6-1,22-15 0,13-5-1,4-16-11,-3-19-24,-2-8-2,-14 1 13,-10 3 16,-12 6 9,-6 7 4,-7 12 6,0 5 17,0 9 13,-4 0-21,-12 18-15,1 15-4,1 6 3,7-1-3,7-1 2,0-5-3,9-12 1,24-8-2,5-12 2,9 0 3,0-26-1,-5-9 5,-13-2-6,-14-4 5,-15 0 17,0 2 4,-10 5-7,-19 8-12,-5 11-4,1 15-4,-3 0 0,10 0-24,5 25-75,10 6-169,5 3-189</inkml:trace>
  <inkml:trace contextRef="#ctx0" brushRef="#br0" timeOffset="43892.8346">10895 4333 1056,'0'0'78,"0"0"-22,88-107-8,-48 58-17,-11-6 5,-8 6-23,-14 4-11,-7 10 4,0 9 2,-17 9-6,-4 8 2,2 3-4,-4 6-2,6 0-10,3 9-33,8 9 4,6 4 10,0 4-6,17 1 10,20 0 9,6 0 18,4-1 0,-4-1 1,-12 1 10,-9-2 24,-13 2-9,-9 1-4,0 1 4,-16 4-5,-11-7-13,1-4-8,-5-9-34,6-8-120,3-4-141,6-8-228</inkml:trace>
  <inkml:trace contextRef="#ctx0" brushRef="#br0" timeOffset="44199.8598">11306 4041 651,'0'0'416,"0"0"-413,0 0-2,0 0 50,46 132-5,-26-87-16,5-2-22,3-11 1,4-9-5,-1-11 13,-4-9-11,-7-3 12,-2-1-12,-6-28 19,1-13-3,-6-12-12,-4-12-1,-3-7 0,0 3-4,2 8 1,8 8 1,5 8 2,10 8 0,6 1-8,4 9-1,1 13-1,-7 11-9,-9 4-89,-11 4-203,-9 18-178</inkml:trace>
  <inkml:trace contextRef="#ctx0" brushRef="#br0" timeOffset="44461.8075">11800 4091 388,'0'0'533,"0"0"-525,0 0 8,0 0 13,0 0 6,0 0-9,116 89-15,-76-80 12,1-1 36,-6-5 10,-6 6-4,-14-3-53,-5 2-7,-10 4 1,0 6 2,-2 6 0,-24 4 5,-2 2-11,-5 0-2,-1-2-20,-2-5-68,0-5-90,1-11-172</inkml:trace>
  <inkml:trace contextRef="#ctx0" brushRef="#br0" timeOffset="44600.089">11845 4052 764,'0'0'294,"0"0"-277,115-88 21,-63 66-38,-3 4 0,-13 3-278</inkml:trace>
  <inkml:trace contextRef="#ctx0" brushRef="#br0" timeOffset="44898.7145">12306 3843 738,'0'0'293,"0"0"-289,0 0 0,0 0 46,34 113 12,-26-65-7,-5 12-5,-3 5-12,0 3-7,0-1-2,0-3-12,0-11-13,0-9 5,7-10-8,12-12 1,8-7 2,4-14-3,7-1 5,3-9-6,-6-18-1,-6 0-22,-16 0-47,-13 6-94,0-2-165,-24 2-220</inkml:trace>
  <inkml:trace contextRef="#ctx0" brushRef="#br0" timeOffset="45071.805">12327 4163 1040,'0'0'110,"0"0"-88,162-68 46,-89 41-40,-10 5-16,-16 1-12,-22 9-2,-19-1-99,-6 5-147,-16-2-385</inkml:trace>
  <inkml:trace contextRef="#ctx0" brushRef="#br0" timeOffset="49021.2809">13276 4203 1193,'0'0'63,"0"0"-55,0 0 3,0 0 31,116-44-34,-47 30-1,-4 3-7,-9 9-4,-15 2-82,-12 0-142,-10 0-244</inkml:trace>
  <inkml:trace contextRef="#ctx0" brushRef="#br0" timeOffset="49612.6455">14184 3946 1130,'0'0'0,"0"0"6,0 0-6,0 0 3,0 0 2,0 0-3,-88 91 1,70-91 4,-1 0 1,3-12-2,8-9-5,5-3-1,3 6-1,0-2-12,6 4-2,17 4 2,4 0 12,4 5 2,0 4 0,-2 3-1,-3 0-2,-1 10 0,-5 12 2,-5 4 0,-1 4 2,-5 6 0,-7 8 2,-2 2 1,0 2 1,-15 1-4,-8-7 2,-1-6 0,-1-12-3,3-10 5,4-10-3,5-4 2,1-2 7,8-18-10,4-4-2,0 6-10,0 4 5,11 10 2,7 4-7,5 0 4,1 9 6,2 11 7,4 1-2,0-3 3,5-8 30,0-4 12,3-6-1,0 0-1,-1-14-14,-2-8-17,-6 3-6,-12-1-5,-6 8-5,-4 3-1,-7 5-32,0 4-69,0 0-145,-4 0-280</inkml:trace>
  <inkml:trace contextRef="#ctx0" brushRef="#br0" timeOffset="49890.6242">13840 4734 1071,'0'0'59,"0"0"-42,120 20 22,-15-20 49,24 0-30,14-18-24,-1-8-5,-4-6 2,-12-4 1,-20 4-14,-18 2-6,-29 10-8,-24 8-4,-24 3 0,-9 8-14,-2 1-18,-5 0-25,-25 0-90,-8 10-173,-8 9-160</inkml:trace>
  <inkml:trace contextRef="#ctx0" brushRef="#br0" timeOffset="50250.4118">14188 5329 953,'0'0'66,"0"0"-55,-13 133 40,26-82-11,15-4-19,4-3 6,-1-9-15,-6-13 7,-6-12 29,-5-8-21,-3-2 1,3-10 10,-3-21-14,2-15-13,1-10-7,-4-7-3,7-2 1,4 5 0,6 2-1,5 7-1,8 3-1,-2 10 1,-1 12 0,-8 6-7,-4 8-74,-7 8-154,-5 4-196</inkml:trace>
  <inkml:trace contextRef="#ctx0" brushRef="#br0" timeOffset="50496.1722">14722 5375 323,'0'0'583,"0"0"-527,0 0 14,0 0-30,0 0 2,0 0-7,106 111-15,-62-98 7,-1-1 20,-6 2 3,-6 2-18,-10 0-15,-8 3 3,-11 0-6,-2 6-7,0 4 0,-23 0-2,-10 0-5,-5-7 0,1-6-42,-3-8-48,-1-8-112,1 0-182</inkml:trace>
  <inkml:trace contextRef="#ctx0" brushRef="#br0" timeOffset="50642.0891">14703 5340 1008,'0'0'120,"0"0"-61,162-142 29,-81 97-57,-8 16-17,-15 6-14,-23 14-52,-18-4-176,-17 0-284</inkml:trace>
  <inkml:trace contextRef="#ctx0" brushRef="#br0" timeOffset="51313.6625">15164 4432 764,'0'0'152,"0"0"-56,0 0 20,0 0-55,0 0-17,125-129-31,-90 75 1,-9 2 7,-11 1-6,-8 11-6,-7 12-8,0 9 0,0 10-1,-14 9-5,-4 0-31,0 0-2,3 18 19,13 6 12,2 2-19,9 1-13,27-1 3,10-2 19,3-4 13,-6 3 3,-14-6 2,-15 5-1,-11-3 5,-3 4-1,0 0 6,-19 0 3,-5-5-13,4-1-17,5-12-143,4-5-118,6 0-253</inkml:trace>
  <inkml:trace contextRef="#ctx0" brushRef="#br0" timeOffset="51846.5484">15721 4096 772,'0'0'153,"0"0"-126,0 0 25,0 0-15,-46 119-17,43-81-3,3-4-7,0-2-5,0-6-4,0-3 2,11-3-3,3-8 1,1-3-1,8-9 0,2 0 2,2-2 9,-4-17 1,2-6 3,-5-1-3,-3-2-2,-2 3-3,-10-4 14,0 7 12,-5 4-16,0 6-3,0 8-2,0 4 6,0 0-18,0 0-3,0 6-5,0 12 5,0 0 3,0-6 0,0-6-3,0-4-2,0-2-11,0 0-11,0-8 20,9-19-6,11 0-4,-1 1 12,-2 7 5,1 10 3,-5 9 0,-1 0 2,-1 1 5,1 20-7,0 3 4,-3 2 1,0 2-3,-2-3-3,-3-4 1,-4 1-1,0 0-2,0 2-17,-16-2-104,-5-3-166,-4-7-244</inkml:trace>
  <inkml:trace contextRef="#ctx0" brushRef="#br0" timeOffset="52133.3837">15818 3743 986,'0'0'39,"0"0"-37,0 0 8,0 0-4,0 0-3,0 0-2,60 79-1,-85-63 6,-4-12-1,2-4 11,2 0 31,7-5 20,8-12-13,5 2-31,5-2 8,0 3-10,21 2-21,6 9 0,-2 3-13,2 11-66,-2 11-134,-6 0-284</inkml:trace>
  <inkml:trace contextRef="#ctx0" brushRef="#br0" timeOffset="52544.0738">16520 4245 1102,'0'0'79,"0"0"-77,0 0 4,5 129 0,25-94-3,-1-3-1,0-12 0,-4-10-1,-6-7 2,-3-3 13,-5-7 31,-2-21-6,-2-11-13,-7-10-22,0-11 8,0-8-13,0-1 4,0 10-3,9 6 2,16 11-3,10 4 0,9 4-2,8 4 2,-3 7-3,-5 11-54,-12 9-191,-15 3-350</inkml:trace>
  <inkml:trace contextRef="#ctx0" brushRef="#br0" timeOffset="52793.0136">17012 4287 1066,'0'0'47,"0"0"-39,0 0 8,0 0-2,0 0 4,129 78-5,-77-78 15,-10 2 1,-11 2-11,-11 6-5,-11 2-9,-7 4 6,-2 10-1,-2 0-3,-27 5-1,-11-3-5,-2-6-78,-3-7-89,3-8-193,-1-7-183</inkml:trace>
  <inkml:trace contextRef="#ctx0" brushRef="#br0" timeOffset="52905.9538">16954 4275 817,'0'0'122,"0"0"-58,141-107 3,-61 73-56,2 5-11,-11 0-176,-13 5-468</inkml:trace>
  <inkml:trace contextRef="#ctx0" brushRef="#br0" timeOffset="53124.678">17645 3992 1087,'0'0'157,"0"0"-127,0 0-18,0 0 42,22 161 3,-12-85-31,-8 0-12,2-4-6,0-10-3,3-16-2,2-14-3,2-13 0,10-16 1,0-3-1,8 0-8,-2-19-38,-7-8-63,-13-7-192,-7-2-315</inkml:trace>
  <inkml:trace contextRef="#ctx0" brushRef="#br0" timeOffset="53236.5418">17589 4335 917,'0'0'138,"0"0"-8,0 0-73,0 0-45,175-51-12,-75 16-52,2-3-250</inkml:trace>
  <inkml:trace contextRef="#ctx0" brushRef="#br0" timeOffset="53572.7596">19791 3848 1221,'0'0'49,"0"0"-45,0 0 3,0 0 11,-71 200 36,15-66-28,-12 26-9,-1 7 3,-5 6 1,3-9 7,8-10-3,5-23-6,16-24-9,11-33-3,13-32-4,13-24-3,5-18-3,0-18-41,14-36-40,17-25-156,10-13-206</inkml:trace>
  <inkml:trace contextRef="#ctx0" brushRef="#br0" timeOffset="53812.8748">19907 4134 1194,'0'0'81,"0"0"-71,-26 157 61,-14-35-11,-12 20-27,-6 13-6,-4 7-5,-3 3 0,5-8-5,4-15-1,10-28 5,10-34-8,12-34-1,13-27-10,11-19-2,0-12-20,0-30-65,4-17-73,5-11-375</inkml:trace>
  <inkml:trace contextRef="#ctx0" brushRef="#br0" timeOffset="57259.7873">14080 2039 98,'0'0'69,"0"0"-56,0 0 25,0 0 2,0 0 20,0 0 11,0 0-5,0 7-9,0-7 10,0 0 11,0 3-17,0-3-25,0 2-22,0 0-3,0 0-4,0 0 5,-2 1-5,2-3 19,0 3 8,0-3 6,0 0 5,0 0 8,0 0-8,0 0 3,0 0-5,0 0-8,0 0-6,0 0-11,0 0-9,0 0 2,0 0-7,0 0 3,0 0-5,0 0 3,0 0-4,0 0-2,-11 0-89,-7 8-186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06:41:04.7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4945 7804 741,'0'0'218,"0"0"-72,0 0-19,0 0-50,0 0-21,0 0-36,0 0-13,0 0-4,-11 109 5,11-39 8,0-4-6,0-2-9,3-2 2,-1 1-6,-2-3-23,0-4-73,0-8-91,0-14-198,-2-20-139</inkml:trace>
  <inkml:trace contextRef="#ctx0" brushRef="#br0" timeOffset="403.3808">4881 7850 783,'0'0'68,"0"0"-7,0 0 51,151-80-76,-101 80 1,-6 14-16,-15 22-21,-15 11 8,-14 4 0,0 8 13,-27-1 7,-2-6 13,4-6-13,8-9-8,5-8-6,10-2-8,2-8-4,0 1-2,23-6 0,12-5-2,9-9-7,10 0-31,-6-18-37,-5-14-8,-7-7-14,-11-13-14,-7-2 83,-3 2 30,-8 8 76,0 16 31,-5 12-18,-2 10-8,0 4-14,4 2-58,3 5-9,1 26-15,4 11 15,-1 6 3,5 0-3,3-2-3,4-6-154,4-10-115,0-12-113</inkml:trace>
  <inkml:trace contextRef="#ctx0" brushRef="#br0" timeOffset="594.03">5768 7840 1094,'0'0'83,"0"0"-80,0 0 10,0 0-7,3 129 23,1-71-10,4 0-11,-1-2-5,-7 0-3,0 3-77,0-5-112,-24-8-167,-12-12-280</inkml:trace>
  <inkml:trace contextRef="#ctx0" brushRef="#br0" timeOffset="968.1584">5532 8127 813,'0'0'46,"0"0"-42,158-92 64,-85 65-50,6 5-7,-8 5 3,-13 5-4,-17 5 4,-22 6 4,-16 1-4,-3 0 9,0 0 0,-1 12-11,-18 12 13,-6 6-16,5-2-3,7-5-6,11 0-1,2-2-1,4-7-7,29 3-7,9-2 6,9-6 9,0 3 1,-3-2 2,-17 0 2,-13-2 12,-15 2 16,-3 6 6,-7 6 26,-28 7-13,-7 0-22,-2-3-19,1-3-8,8-7 0,4-6-2,8-10-69,12 0-142,9-17-395</inkml:trace>
  <inkml:trace contextRef="#ctx0" brushRef="#br0" timeOffset="1111.8465">6535 8189 1251,'0'0'6,"0"0"-2,0 0-8,0 0-83,0 0-463</inkml:trace>
  <inkml:trace contextRef="#ctx0" brushRef="#br0" timeOffset="1312.0268">6511 7999 1120,'0'0'112,"0"0"-108,118-42 31,-52 21-7,-1 3-21,-9 8-7,-15 5-11,-13 5-102,-17 0-179,-11 0-168</inkml:trace>
  <inkml:trace contextRef="#ctx0" brushRef="#br0" timeOffset="1449.8827">6564 8199 842,'0'0'56,"0"0"-45,0 0 37,0 0 0,171-40-48,-108 5-38,-14 1-204,-19-1-155</inkml:trace>
  <inkml:trace contextRef="#ctx0" brushRef="#br0" timeOffset="1649.9531">6791 7714 870,'0'0'142,"0"0"-127,0 0-10,141 30 45,-81 10 23,-4 6-18,-18 6-24,-18 5-14,-20 3 3,0 2-10,-39 1 1,-7-4-9,-1-4-2,7-7-96,15-14-99,19-17-188</inkml:trace>
  <inkml:trace contextRef="#ctx0" brushRef="#br0" timeOffset="2340.0178">9088 8289 865,'0'0'162,"0"0"-147,0 0 1,0 0 60,0 0-28,138-36-35,-94 9-3,-10-4-8,-7-7 3,-15-2 3,-7-4 3,-5 6 3,0 6 0,-13 10 6,-15 15-9,-7 7-4,-4 0-3,-6 34-3,-2 13 2,7 13-2,6 8 2,9 5 3,17 4 4,8-6-4,0-7 1,35-12-5,15-15 5,6-12 16,4-11 14,4-12-7,-1-2-7,-8-6-6,-6-17-11,-10-6-3,-13-3-3,-9-6-42,-10-2-54,-7-2-157,0 1-436</inkml:trace>
  <inkml:trace contextRef="#ctx0" brushRef="#br0" timeOffset="2851.7947">9125 7452 793,'0'0'126,"0"0"-18,0 0-37,0 0-34,0 0 9,0 0 9,154-37-26,-102 19-16,-8 2-7,-13 2-6,-10 7-15,-4 0-111,-4 1-200,-4 1-202</inkml:trace>
  <inkml:trace contextRef="#ctx0" brushRef="#br0" timeOffset="3104.0058">9877 7229 995,'0'0'222,"0"0"-212,0 0 58,-129 36-24,86 10-26,3 6-7,11 0 10,8-2-7,14-9-1,7-6-2,0-6-3,14-5-6,17-7 0,10-4-2,13-6-10,6-7-67,1 0-106,-9 0-259</inkml:trace>
  <inkml:trace contextRef="#ctx0" brushRef="#br0" timeOffset="3471.842">10115 7596 881,'0'0'205,"0"0"-149,0 0 86,47-106-103,-16 65-25,0-8 5,-5 2-9,-7 5-8,-12 10 4,-7 9-4,0 7-1,-9 11-2,-20 5-3,-9 0-6,2 21-20,2 4 7,10 1 5,8 2 4,14 0-5,2 0 9,9-2 5,29 1 5,11-1 2,3-3 4,2 1 9,-6 0 22,-10-4-1,-13-2-8,-10-5-14,-15 3-8,0 4-3,-26 6 5,-20 3-3,0 2-2,3-5-3,14-8-13,13-4-55,11-8-119,5-6-272</inkml:trace>
  <inkml:trace contextRef="#ctx0" brushRef="#br0" timeOffset="9719.1416">7385 9800 143,'0'0'93,"0"0"-49,0 0 52,0 0 48,0 0-15,0 0 9,0 0 37,-7-55-46,7 55-13,0 0-49,0 7-41,0 25-17,0 16 14,0 12 15,-3 1-9,-1 0-9,2-11-2,2-8-2,0-6-7,0-5-5,6-8-2,12-4 1,5-3-3,1-8 2,2-3-1,3-2-2,0-3-1,0 0-40,-2-3-33,-2-15-67,-5-5-234,-9-7-391</inkml:trace>
  <inkml:trace contextRef="#ctx0" brushRef="#br0" timeOffset="9908.662">7660 9735 1094,'0'0'32,"0"0"-31,0 0 0,159-53-1,-112 48-94,-5-4-187,-13-3-161</inkml:trace>
  <inkml:trace contextRef="#ctx0" brushRef="#br0" timeOffset="10078.9767">8037 9564 281,'0'0'792,"0"0"-732,0 0-28,0 0 2,0 0-5,0 0 6,15 72-16,-9-43-14,-2 0-2,0-2-3,1-3-36,2 0-118,2-6-191,-7-5-194</inkml:trace>
  <inkml:trace contextRef="#ctx0" brushRef="#br0" timeOffset="10305.819">8261 9689 855,'0'0'296,"0"0"-295,115-18 4,-38 8 44,3 0-23,-7 4-15,-15 2-11,-23 4 0,-19 0-41,-11 0-70,-5 0-81,0 0 14,-16 6-37,-9-2-246</inkml:trace>
  <inkml:trace contextRef="#ctx0" brushRef="#br0" timeOffset="10603.9468">8359 9657 695,'0'0'240,"0"0"-205,0 0 52,0 0 7,-45 129-34,38-57-9,1 16-3,-3 9-2,2 2-1,0-6-12,2-14-3,5-8-5,-1-9-5,1-7-1,0-9-6,0-9-4,0-11-3,10-6-4,1-8-1,3-3-1,2-7 2,1-2-2,8 0-8,0 0-30,2 0-19,0-6-41,-4-6-110,-2-5-226</inkml:trace>
  <inkml:trace contextRef="#ctx0" brushRef="#br0" timeOffset="11000.9489">8932 10339 613,'0'0'507,"0"0"-496,131-92-5,-78 64 30,-3-1-24,-6 3-8,-13 2-3,-12-1 1,-15-1 1,-4-3 2,0 5 1,-4-1-4,-13 11 0,-5 2 2,-3 7 2,-5 5 2,-4 5-4,-8 32-2,0 10 0,-1 8-1,9 3 0,14-1 1,11-3 2,9-8 2,0-6-2,11-10 0,24-9 1,9-10 7,5-8 11,6-3 1,-3-3-16,-5-13-6,-15-2-2,-6 4-5,-12-2-55,-2-1-59,-5-3-92,-6-1-136</inkml:trace>
  <inkml:trace contextRef="#ctx0" brushRef="#br0" timeOffset="11205.9628">9003 9810 1098,'0'0'34,"0"0"-29,0 0 6,0 0-1,153-43-10,-107 36-20,-13 3-179,-6-5-103,-6-3-273</inkml:trace>
  <inkml:trace contextRef="#ctx0" brushRef="#br0" timeOffset="11480.9707">9622 9539 912,'0'0'109,"0"0"-76,0 0 32,0 0-26,-136 94-12,107-45 5,7 4-5,7-4-2,5-8 7,10-2-6,0-8-18,0-7-6,14-9 1,6-5-1,6-6-2,1-4-21,7 0-69,-3-4-104,-4-14-180</inkml:trace>
  <inkml:trace contextRef="#ctx0" brushRef="#br0" timeOffset="11901.9576">9698 9939 931,'0'0'115,"0"0"-83,0 0 20,98-128-14,-60 89-18,-7-4-9,-4 5-3,-11 4 2,-10 8 6,-6 5 3,0 10-7,0 2-6,-18 8-6,-6 1-6,-2 0-21,1 8 11,7 8 4,2 0 0,12 0 4,4 0 0,0 0 5,9 1-1,20-4 4,8-3 1,1 2 0,-1 1 0,-4-2 0,-6 5 9,-6-1-3,-5 1 0,-7 2 8,-9 1-4,0 5 4,-2 1 12,-23 1-8,-2-2-12,1-2-4,0-2-3,2-4 0,7-11-12,2-5-63,6 0-47,6-14-166,3-15-214</inkml:trace>
  <inkml:trace contextRef="#ctx0" brushRef="#br0" timeOffset="12335.6254">10298 9513 1170,'0'0'42,"0"0"-35,169-14 29,-107 14-21,-6 0-7,-9 0-7,-11 0-1,-16 4 0,-13-1 0,-5-1 0,-2 1 2,0 3-1,0 8 15,0 7-3,0 10 27,0 8-13,0 7-9,0 12-4,0 9-2,0 14-3,0 13-1,0 10-3,9 2 3,5-3-3,-4-3 9,-5-10-7,-5-6 14,0-6-11,-21-10 5,-14-9 1,-14-9 3,0-12-8,-5-12-5,4-10-5,-4-9-2,0-7 1,8 0-41,1 0-53,7 0-105,7-17-419</inkml:trace>
  <inkml:trace contextRef="#ctx0" brushRef="#br0" timeOffset="15622.7867">11279 10092 616,'0'0'190,"0"0"-69,0 0-1,0 0-32,0 0-40,0 0-19,0 0-4,18 0 11,20-2 14,15-4-4,2-2-12,1-4-6,-9 5-9,-13 5-7,-10-5-8,-13 5-1,-2-1-3,-8 3 0,3 0-1,-2 0-6,-2 0-25,0 0-16,0 0-34,0 0-106,-20 13-144,-13 9-82</inkml:trace>
  <inkml:trace contextRef="#ctx0" brushRef="#br0" timeOffset="15845.915">11256 10325 655,'0'0'215,"0"0"-206,0 0 17,0 0 44,0 0 38,0 0-9,154 12-47,-96-18-6,-7-6-8,-9 2-13,-13 2-16,-8 1-7,-13 4-2,2-1-2,-3-1-41,3 2-101,6-3-191,-3-4-167</inkml:trace>
  <inkml:trace contextRef="#ctx0" brushRef="#br0" timeOffset="16497.3723">12886 9904 959,'0'0'99,"0"0"-53,0 0 74,0 0-71,0 0-18,0 0-17,-86-6-10,46 44-1,-8 11 2,-6 6 1,6 6-2,10-6 2,11-3-4,17-9-1,10-7-1,0-12 0,32-9 5,11-13-3,10-2 1,5-5 5,-1-25 1,-7-9-4,-12-5-3,-14-6 2,-14-6 3,-10-10-3,0 0-3,-30 4 0,-14 13 2,-12 13-3,-7 11 0,3 6 0,7 3 0,15 8 3,17 0-2,13 4-1,8 2 0,2-6-4,34-1-9,15-3 13,13-3 3,1 1-2,-3 0 0,-1-4-1,-8 1-3,-3 0 3,-10 3 0,-10 2 2,-7 2-1,-10 0-1,-1 3 0,-1 0-6,-3 0-36,2 6-60,-1-1-102,-3 2-231</inkml:trace>
  <inkml:trace contextRef="#ctx0" brushRef="#br0" timeOffset="16807.443">13613 9518 1114,'0'0'40,"0"0"19,0 0 17,0 0-50,0 0-23,0 0-1,-131 89 6,85-28 3,2 6 8,3 4 5,10-1-6,10-5-9,11-4-2,10-15-5,0-8 0,3-11-2,19-9-1,-3-7 1,-1-4-23,3-7-42,-6 0-71,1-9-150,-5-21-289</inkml:trace>
  <inkml:trace contextRef="#ctx0" brushRef="#br0" timeOffset="17114.4846">13746 9549 1010,'0'0'97,"0"0"-93,0 0 2,0 0 25,0 0 26,0 150-22,0-86-9,0 3 11,-13 1 1,-1-6-12,6-4-14,3-7-5,5-16 1,0-7-5,0-10-1,8-9-1,11-8 1,6-1 2,4 0-3,2-13-1,-2-7-31,-10-3-48,-7 3-113,-12-4-190</inkml:trace>
  <inkml:trace contextRef="#ctx0" brushRef="#br0" timeOffset="17339.5865">13608 9924 870,'0'0'122,"0"0"-116,0 0 5,0 0 59,138-17-30,-97 14-31,-8 1-2,-8-2-7,-8-2-2,-1-5-63,-1 4-140,1-6-99</inkml:trace>
  <inkml:trace contextRef="#ctx0" brushRef="#br0" timeOffset="17616.1744">14132 9962 651,'0'0'60,"0"0"-14,0 0 74,0 0-13,0 0-31,0 0 0,62 40-6,-37-40-9,4 0-17,-1 0-26,0-17-13,-4 4-5,0-1-16,0-5-122,2 6-251,-4-3-230</inkml:trace>
  <inkml:trace contextRef="#ctx0" brushRef="#br0" timeOffset="17901.7694">14763 9761 989,'0'0'106,"0"0"-56,0 0-1,0 0 26,0 0-62,0 0-9,-118 54 2,80-13 2,5 5 13,6 0 1,9 3-7,11-6-2,7-7-8,0-4-3,23-12 3,12-6-4,9-12 2,10-2 2,-2-6-5,-4-19 0,-7-4-50,-14 2-56,-15-2-102,-12 3-327</inkml:trace>
  <inkml:trace contextRef="#ctx0" brushRef="#br0" timeOffset="18173.4923">14792 9523 1119,'0'0'45,"113"-17"-37,-30 17 48,2 17 2,-3 29-23,-11 16-12,-17 12-6,-24 5-2,-24-2 7,-6 1-10,-29-9 0,-19-8 8,-4-13-6,-6-11-8,2-6-6,12-18-29,11-13-279</inkml:trace>
  <inkml:trace contextRef="#ctx0" brushRef="#br0" timeOffset="24940.018">4685 12282 958,'0'0'133,"0"0"-86,0 0 53,0 0-5,0 0-30,0 0-18,0 0-25,0 0-13,-52-47-9,47 84 2,2 7 10,-1 4-1,4 0-4,0-2-5,0 4-2,0 3 2,-5-4-2,-3 6-1,2-5-28,-2-4-24,1-6-30,-5-11-74,-1-17-134,-3-12-58</inkml:trace>
  <inkml:trace contextRef="#ctx0" brushRef="#br0" timeOffset="25359.9324">4525 12380 666,'0'0'72,"59"-148"-52,-10 84 52,12 15 49,1 13-24,-2 17-34,-13 16-39,-13 3-15,-22 21-9,-12 23 0,0 16 4,-28 8 1,-12 3 5,-5-6-6,7-7 0,7-7 2,13-13-5,11-6 4,7-8-5,7-10 2,31-6-5,14-8 6,12-2-5,7-28 2,-8-6 0,-12-8-10,-17-1 10,-19-3 4,-12 2 0,-3 7 7,0 10 43,-1 9 18,-8 10-21,3 8-12,6 2-13,-2 0-26,0 22 0,2 20-8,-5 15 8,5 4 0,0 6-2,0-4 4,0 0-4,0-5-29,0-14-47,9-10-57,6-16-121,1-18-79,-1 0-254</inkml:trace>
  <inkml:trace contextRef="#ctx0" brushRef="#br0" timeOffset="25541.5048">5367 12270 864,'0'0'194,"0"0"-167,0 0 13,0 0-15,0 0 3,11 106 8,-6-52-20,-3 1-8,2 3-7,-2 4-2,1 6-62,-3-6-150,0-10-100,-13-18-247</inkml:trace>
  <inkml:trace contextRef="#ctx0" brushRef="#br0" timeOffset="25945.8789">5150 12599 842,'0'0'76,"0"0"-73,0 0 29,181-137 27,-92 97-32,1 3-6,-12 8-12,-21 12-2,-23 6-2,-21 9 0,-10 2 3,-3 0-1,-5 8 27,-23 18-6,-4 4-8,-3 1-6,8-4-2,8-3-4,15-4-4,4 1-4,16-4 0,22-4 0,13-6 0,10-2 0,-4-1 1,-2-1 2,-11 6-2,-18 1-1,-10 5 1,-16 2 6,0 4 15,-23 6 23,-15 1-4,-4-2-21,-3-6-9,3-6-8,2-5 1,9-9-4,7 0 0,5 0-24,15-20-81,4-13-149,6-4-337</inkml:trace>
  <inkml:trace contextRef="#ctx0" brushRef="#br0" timeOffset="26141.8836">6346 12547 1235,'0'0'24,"0"0"-23,133-67 1,-76 49-2,-2 9-17,-15 4-162,-17 5-302</inkml:trace>
  <inkml:trace contextRef="#ctx0" brushRef="#br0" timeOffset="26288.9065">6372 12717 1067,'0'0'150,"0"0"-137,0 0-11,0 0-1,0 0 8,172-62-9,-112 34-94,-13 0-171,-22-2-115</inkml:trace>
  <inkml:trace contextRef="#ctx0" brushRef="#br0" timeOffset="26501.2791">6611 12252 825,'0'0'187,"0"0"-181,0 0 6,134 28 29,-81 6 34,-8 8-8,-18 11-38,-21 2-3,-6 6 4,-27 3 1,-24 1-13,-11-5-12,2-9-4,13-5-2,9-15-40,20-18-104,14-13-244</inkml:trace>
  <inkml:trace contextRef="#ctx0" brushRef="#br0" timeOffset="27039.8093">8430 12550 984,'0'0'119,"0"0"-102,0 0-10,0 0 35,132-114-20,-100 80-7,-9 3-7,-14 0-5,-9 3 2,0 6 2,-7 5-2,-18 8 0,-5 9 8,-9 0-7,-3 24-3,-3 14 1,3 8 9,9 6 5,8 0 0,14 1-1,11-6-8,0-4 4,25-8-5,15-9 4,6-9-2,9-9 1,2-8-5,-3 0 1,-8-8-1,-9-14-6,-12-4-23,-6-8-66,-13-2-87,-6-6-230</inkml:trace>
  <inkml:trace contextRef="#ctx0" brushRef="#br0" timeOffset="27215.6912">8303 12089 1155,'0'0'34,"0"0"-30,0 0-3,0 0 5,176-84-6,-107 67-3,-13 0-205,-16-3-237</inkml:trace>
  <inkml:trace contextRef="#ctx0" brushRef="#br0" timeOffset="27451.7404">8984 11680 1162,'0'0'22,"0"0"-12,0 0 74,-139 118-48,116-63-9,10-4-3,9-12-16,4-6-1,0-4-1,15-9-3,14-4-3,6-6-9,3-4-61,3 1-103,-1-3-225,-11 1-279</inkml:trace>
  <inkml:trace contextRef="#ctx0" brushRef="#br0" timeOffset="27796.8489">9159 12114 860,'0'0'160,"0"0"-90,0 0 22,0 0-65,47-121-17,-18 79-5,-4-5-1,-6 0-1,-7 7 1,-12 8 6,0 12 6,0 8-8,-24 10-8,-4 2-1,-3 0-3,2 16-19,6 6 15,13 1 4,5 2-3,5-2-4,9 0 5,26-1 6,11-2 3,0-2-3,-1-2 1,-10-2 15,-8-2 7,-9 0-5,-10-4 0,-5 2-9,-3 4-4,-6 8 1,-19 7-6,-9 6-18,5 4-106,7-2-214,6-4-306</inkml:trace>
  <inkml:trace contextRef="#ctx0" brushRef="#br0" timeOffset="28113.8117">9676 12516 664,'0'0'467,"0"0"-449,0 0-10,0 0 41,0 0-35,0 0-8,52 5-3,-52-5 5,0 0 16,-15 0-7,-4-13-14,3-1-2,5 7 4,7 0-1,4 6 5,0 1 8,0 0-11,0 0 0,0 0-6,4 0 0,9 0 0,1 0-66,-1 0-191,-4 0-577</inkml:trace>
  <inkml:trace contextRef="#ctx0" brushRef="#br0" timeOffset="28396.8022">10150 12191 1160,'0'0'68,"0"0"-56,0 0 13,0 0-9,0 0 15,0 0 0,26 149-9,-24-97 6,0 0-1,-2 1-10,0-3-7,0-4-5,0-6-4,0-5-1,0-10-4,0-9-36,0-4-22,0-7-55,0-5-139,0-3-87,0-29-247</inkml:trace>
  <inkml:trace contextRef="#ctx0" brushRef="#br0" timeOffset="28548.6037">10164 12191 995,'0'0'104,"0"0"-75,0 0 11,125-87-13,-67 68-19,-5 9-8,-8 4-33,-17 6-105,-14 0-227</inkml:trace>
  <inkml:trace contextRef="#ctx0" brushRef="#br0" timeOffset="28740.7935">10072 12455 1225,'0'0'44,"0"0"-31,0 0 25,0 0-4,0 0 11,118 3-20,-70-3-17,-8-8-2,-5-1-6,1-2-15,-3 3-69,-1-5-144,2-4-228</inkml:trace>
  <inkml:trace contextRef="#ctx0" brushRef="#br0" timeOffset="28961.8009">10692 12043 1231,'0'0'78,"0"0"-59,0 0 34,0 0-15,-113 143-10,100-82-4,-2-3 0,6-7 0,6-3-6,1-4-18,2-3 3,0-5-3,0-2-38,0-6-45,13-6-92,-5-9-266</inkml:trace>
  <inkml:trace contextRef="#ctx0" brushRef="#br0" timeOffset="29341.6824">10664 12695 987,'0'0'155,"0"0"-115,0 0 47,106-102-30,-65 56-36,-9-2-5,-2 2-3,-12 3 3,-14 13 10,-4 6-15,0 8-3,-4 6-7,-21 6-1,-1 4-11,-5 0-14,4 0 4,7 8 6,7 9 0,6 0 1,7 5-2,0 2-8,22 1 2,16-4 6,15-2 14,-1-6-2,-4 1 3,-7-2 1,-14 5 2,-10-4 9,-5 5 4,-10 3-3,-2 2 5,0 6 9,-23-3-13,-5-2-5,3-6-5,-2-6-3,-2-5-22,-2-7-69,-1 0-135,3-12-312</inkml:trace>
  <inkml:trace contextRef="#ctx0" brushRef="#br0" timeOffset="29591.8901">11176 12068 1261,'0'0'45,"154"-13"-32,-65 26 39,-15 31-1,-19 16-24,-18 15-3,-27 6-9,-10 3 10,-26-2 11,-21-7-12,-5-11-7,1-12-3,4-14-6,10-8-7,8-13-1,6-12-30,8-5-40,-3 0-57,-3-24-262</inkml:trace>
  <inkml:trace contextRef="#ctx0" brushRef="#br0" timeOffset="31937.4896">7202 14055 1041,'0'0'127,"0"0"-53,0 0-7,0 0-37,0 0-1,-31 140 14,18-77-10,3-10-5,4-5-11,6-7-5,0-9-4,10-6-4,16-8-2,9-6 2,7-6-4,9-6-3,5 0-42,1-16-46,-4-21-142,-7-9-355</inkml:trace>
  <inkml:trace contextRef="#ctx0" brushRef="#br0" timeOffset="32102.967">7715 14071 1152,'0'0'32,"0"0"-29,131-56-1,-56 43 6,-5 5-8,-14 6-14,-19 2-135,-17 0-166,-17 0-168</inkml:trace>
  <inkml:trace contextRef="#ctx0" brushRef="#br0" timeOffset="32659.9146">8191 13805 1175,'0'0'77,"0"0"-76,-42 104 26,38-56 31,4-1-43,0-4-7,0-3-6,4-8 2,7-10-4,1-4-48,-2-9-103,-1-9-229,-2 0-344</inkml:trace>
  <inkml:trace contextRef="#ctx0" brushRef="#br0" timeOffset="32831.674">8401 13788 1242,'0'0'6,"145"-53"-4,-45 32 3,3 5 2,-10 4-7,-15 8-52,-18 2-151,-29-1-140,-27 3-113</inkml:trace>
  <inkml:trace contextRef="#ctx0" brushRef="#br0" timeOffset="33099.3442">8710 13714 717,'0'0'157,"0"0"-19,-89 123-3,78-60-75,7 9-15,4 17-7,0 9-3,-2 6-5,-8 7-12,-3-9 3,0 0-1,-3-12 12,3-6-3,-1-11-5,8-17 0,6-8 0,0-18-5,0-4-4,18-14-6,15-1-4,9-8-3,10-3 1,-1 0 2,2-3-5,3-17-49,-2-6-55,-7-9-93,-5-11-363</inkml:trace>
  <inkml:trace contextRef="#ctx0" brushRef="#br0" timeOffset="33415.0846">9424 14616 1105,'0'0'84,"0"0"-74,174-122 10,-109 78 1,-15 3-19,-21 9-2,-19 5-14,-10 5 14,-6 5 0,-29 11 4,-5 6 3,-6 0 8,-1 24 1,3 16 8,5 11 0,10 5 4,14-3 1,8-2-9,7-5-8,7-4-6,26-16-6,14-8 2,8-13 0,6-5-1,-5 0-1,-7-19-8,-9-7-74,-11-10-123,-13-8-472</inkml:trace>
  <inkml:trace contextRef="#ctx0" brushRef="#br0" timeOffset="33567.4482">9426 14161 544,'0'0'737,"0"0"-737,0 0 7,0 0-14,154-100-44,-73 65-221,-14 3-365</inkml:trace>
  <inkml:trace contextRef="#ctx0" brushRef="#br0" timeOffset="33759.634">9919 13876 1313,'0'0'41,"0"0"-21,0 0 40,-82 123-46,82-84-8,0-1-5,15-4-1,12-7 0,8-5-32,3-2-33,0-8-83,0-3-212,-4-9-195</inkml:trace>
  <inkml:trace contextRef="#ctx0" brushRef="#br0" timeOffset="34044.7989">10195 14096 868,'0'0'196,"0"0"-139,47-128 10,-22 89-27,-2 2-27,-4 13-6,-10 10 7,-7 8-3,-2 4 4,0 2-9,-19 0-6,0 0-29,0 18-12,9 1 9,10 7-8,0-1 16,18 5 21,20 0 3,9-2 2,-3 0 17,-4-5 20,-15-7 12,-11 0-18,-14-2-13,0 8-2,-21 2-4,-21 6-14,-9 0-9,1-6-165,11-3-297</inkml:trace>
  <inkml:trace contextRef="#ctx0" brushRef="#br0" timeOffset="34189.3345">10730 14430 1338,'0'0'0,"0"0"-102,0 0-58,0 0-645</inkml:trace>
  <inkml:trace contextRef="#ctx0" brushRef="#br0" timeOffset="34550.515">11265 14048 87,'0'0'1244,"0"0"-1217,0 0-23,-21 123 39,21-59-27,0 5-11,0 1 2,0-8-7,6-1-8,0 0-33,-2-3-63,-4-12-202,0-17-361</inkml:trace>
  <inkml:trace contextRef="#ctx0" brushRef="#br0" timeOffset="34682.9635">11227 14127 1041,'0'0'21,"117"-101"-18,-26 64 19,-1 10-22,-15 18-15,-29 9-331</inkml:trace>
  <inkml:trace contextRef="#ctx0" brushRef="#br0" timeOffset="34843.0315">11235 14350 1068,'0'0'104,"0"0"-65,0 0 17,0 0-45,0 0-4,164-11-7,-83-17-69,-6-4-107,-13-6-263</inkml:trace>
  <inkml:trace contextRef="#ctx0" brushRef="#br0" timeOffset="35010.909">11816 14037 898,'0'0'399,"0"0"-355,-125 78-2,99-32 22,9 0-42,11 5-10,6 0-11,0-1 1,0 0-2,11-5-40,11-5-58,3-12-160,1-10-219</inkml:trace>
  <inkml:trace contextRef="#ctx0" brushRef="#br0" timeOffset="35310.801">11999 14425 928,'0'0'143,"44"-104"-86,-1 46 28,-1 7-34,-9 16-41,-14 9-2,-15 16-5,-4 2 4,-9 6 3,-18 2-10,-6 0-4,2 10-1,8 8-18,12 3-5,8 4 3,3-1-11,10 0 21,19 2 15,11-6 0,4 0 2,1-2 5,-9 0 18,-12 1-3,-13-3-9,-11 3-10,0-1 0,-9 9-2,-26-3-1,-6-5-82,-2-4-151,3-11-188</inkml:trace>
  <inkml:trace contextRef="#ctx0" brushRef="#br0" timeOffset="35517.0435">12449 14034 1120,'0'0'124,"0"0"-106,169 4 61,-119 29-13,-19 6-53,-16 5-4,-15 2-7,0 3 3,-22 1-2,-16 1-3,-6-6 0,-1-1-29,-2-7-68,2-19-218,7-17-412</inkml:trace>
  <inkml:trace contextRef="#ctx0" brushRef="#br0" timeOffset="35844.8255">12435 13738 1148,'0'0'30,"135"-52"-30,-35 38 7,2 10 11,-1 4-16,-19 0 2,-22 18-2,-27 14 0,-25 16-2,-8 11 9,0 11 38,-16 14 9,5 10-7,7 10-18,4 0-3,0 3-1,8-12-3,3-12-5,-9-16 2,-2-14 2,-15-7-4,-25-8-2,-5-11-6,-13-12-6,0-12-5,0-3-12,10-25-50,11-23-33,20-8-222</inkml:trace>
  <inkml:trace contextRef="#ctx0" brushRef="#br0" timeOffset="35996.937">13679 14235 1287,'0'0'42,"0"0"-35,166-81-5,-113 68-2,-22 3-150,-25 10-427</inkml:trace>
  <inkml:trace contextRef="#ctx0" brushRef="#br0" timeOffset="36136.6786">13588 14423 1244,'0'0'124,"0"0"-110,0 0-13,170-32 12,-94 23-13,-16 1-45,-32-4-211,-28-8-501</inkml:trace>
  <inkml:trace contextRef="#ctx0" brushRef="#br0" timeOffset="36999.1562">14537 14013 1116,'0'0'106,"0"0"-56,0 0 0,0 0-42,0 0 0,-37 128 2,30-80-5,7-8 1,0-6-6,4-10 3,21-10-2,2-8 0,4-6 0,3-2-2,-3-24-7,-4-8-5,-5-6-8,-8-6-1,-2-3 5,-7 5 12,-5 12 5,0 19 2,0 7 22,0 6 14,0 0-22,0 6-16,0 20 2,0 11-2,0 6 2,3-4-1,9 2 0,6-3-2,4-2-44,5-8-99,4-16-210,3-12-325</inkml:trace>
  <inkml:trace contextRef="#ctx0" brushRef="#br0" timeOffset="37219.799">15274 13805 1205,'0'0'54,"0"0"-27,0 0 46,-116 101-54,87-39 0,6 4 0,12 1-10,9-5-2,2-4-6,2-4-1,23-13-3,5-6-44,7-12-54,-2-20-91,-2-3-205</inkml:trace>
  <inkml:trace contextRef="#ctx0" brushRef="#br0" timeOffset="37451.9983">15494 13798 44,'0'0'1220,"0"0"-1172,0 0-44,0 0 26,-9 157-11,7-87-5,-1 1 5,1-8-3,2-10-1,0-7-10,12-13-5,8-8 2,8-16-2,5-9-4,4 0-39,1-14-58,-7-13-101,-11-6-256</inkml:trace>
  <inkml:trace contextRef="#ctx0" brushRef="#br0" timeOffset="37608.7869">15449 14120 1095,'0'0'50,"0"0"-50,0 0 8,0 0-8,154-54-78,-109 38-132,-5-1-113</inkml:trace>
  <inkml:trace contextRef="#ctx0" brushRef="#br0" timeOffset="37786.9824">15839 14129 1213,'0'0'32,"0"0"-26,0 0-6,127-9 3,-80-8-3,-7-2-89,-6-3-212,-10-2-192</inkml:trace>
  <inkml:trace contextRef="#ctx0" brushRef="#br0" timeOffset="38022.9082">16383 13932 1115,'0'0'115,"0"0"-82,0 0-3,0 0 13,-124 81-32,95-37-1,4-5 7,8 2 7,13-7-11,4-5-8,4-6-4,25-7-1,8-12 3,5-4-2,5 0-1,0-12-45,-9-10-84,-6-7-248</inkml:trace>
  <inkml:trace contextRef="#ctx0" brushRef="#br0" timeOffset="38245.4753">16433 13698 1113,'0'0'81,"0"0"-66,0 0 9,160-25-6,-98 46-11,-2 15 22,-10 13 19,-17 2 2,-16 5-13,-17 2-15,0 6-10,-31 1 1,-13-1-12,-3-8-1,5-10-3,6-15-47,14-17-54,7-14-247</inkml:trace>
  <inkml:trace contextRef="#ctx0" brushRef="#br0" timeOffset="38686.8078">17357 13479 1005,'0'0'71,"0"0"13,0 0 16,0 0-62,0 0-10,-122-40-8,91 66-5,2 12 6,4 6-4,8 10 0,8 8 1,9 3-5,0 3-4,4-4-4,14-6-4,-2-1-1,-1-6 0,-6-4-8,-7-1-48,-2-11-44,0-9-87,-18-6-169,-6-17-56</inkml:trace>
  <inkml:trace contextRef="#ctx0" brushRef="#br0" timeOffset="38979.8467">17037 14093 489,'0'0'233,"0"0"-53,0 0-43,13-118-91,32 84-27,13-3 4,15-3-13,8 1-8,3-7 4,-8 5-4,-12 8-1,-16 10-1,-19 4-10,-16 6-2,-9-1 12,-4 2 11,0 2 25,0 5 46,0 5-10,0 0-29,-11 0-12,-5 20-16,-1 19-1,3 9 6,5 8-5,3 6-11,6 0-1,0 4-3,0-7 0,2-9-49,15-13-37,4-16-122,3-19-142,3-2-99</inkml:trace>
  <inkml:trace contextRef="#ctx0" brushRef="#br0" timeOffset="39191.7211">17870 13668 1043,'0'0'170,"0"0"-132,0 0-5,0 0 14,0 162-14,0-97-18,-4 2 8,-3-3-9,5-6-7,2-9-4,0-14-2,27-12-1,9-14-1,14-9-27,6 0-44,-4-20-122,-13-11-248</inkml:trace>
  <inkml:trace contextRef="#ctx0" brushRef="#br0" timeOffset="39341.7302">17864 13976 1117,'0'0'43,"0"0"-42,0 0-2,160-76-90,-88 54-205,-17 2-170</inkml:trace>
  <inkml:trace contextRef="#ctx0" brushRef="#br0" timeOffset="39505.8061">18285 13994 1072,'0'0'120,"0"0"-104,0 0-8,143-44-8,-86 24-87,-7 2-158,-13-4-206</inkml:trace>
  <inkml:trace contextRef="#ctx0" brushRef="#br0" timeOffset="39716.8076">18823 13766 882,'0'0'286,"0"0"-257,0 0 33,0 0-8,-124 90-40,115-50-7,9-4 1,0-1-1,0-5-4,23-6 0,8-7-3,7-7-9,4-8-79,-6-2-156,-5-5-307</inkml:trace>
  <inkml:trace contextRef="#ctx0" brushRef="#br0" timeOffset="39924.8298">19014 13593 1107,'0'0'115,"0"0"-78,129-1 37,-64 38-34,-1 18-7,-12 8 10,-21 10 6,-25 3-15,-6 0-11,-46 0 1,-21-5-9,-6-10-13,3-10-2,6-12-1,4-16-51,3-15-75,6-8-314</inkml:trace>
  <inkml:trace contextRef="#ctx0" brushRef="#br0" timeOffset="42856.7903">8586 12980 283,'0'0'312,"0"0"-261,0 0-48,0 0 8,0 0 32,0 0 15,16 0 12,-6 2 4,-1 1-4,-4 2-15,0 1-3,-2 2 6,7 2-8,1 2-9,7 0-11,8 0-2,9-2-11,15 5 0,13-3 1,8-1-1,14 4-3,4-2-3,7 1-5,4-2-2,5 0 5,9-8-2,6-4 2,5 0-3,6 0-3,6-9 5,-4-3-3,-2 1-1,-10-1 1,-14 2-1,-13 0 0,-15 2-1,-19 2 2,-13 0-3,-13 2 1,-14 2-1,-9-1 0,-4 3-1,-5 0 0,1-5-1,-3-5-26,0-7-48,-14-6-116,-17 0-262</inkml:trace>
  <inkml:trace contextRef="#ctx0" brushRef="#br0" timeOffset="43441.7846">8818 12850 364,'0'0'286,"0"0"-237,0 0-40,0 0 41,0 0 38,0 0-15,33 15-3,7 3-20,11 3-7,14 0 4,13 0-9,7-5-2,12-7-14,18-9-4,16 0-6,24-5 1,14-10 6,8 1-3,-1 7-6,-12 0 2,-17 0 2,-18 3 4,-27-4 10,-23 4-4,-26-3-11,-22 4-4,-15-1-3,-12 4 4,-4-5-3,0 0-7,0-7-18,-18-6-47,-1-7-129,-4-12-260</inkml:trace>
  <inkml:trace contextRef="#ctx0" brushRef="#br0" timeOffset="44335.7934">9038 8761 207,'0'0'232,"0"0"-147,0 0-21,0 0 79,0 0-91,0 0-29,-15 9 2,15-2 30,19-2 18,22 4 3,17-1-8,13-2-8,21-4-10,17 0-17,16-2-5,15 0-9,7 0-6,-4 0 4,-10-4 1,-8-4-4,-15-4 8,-21-3-7,-23 6 0,-20 1-7,-25 4-4,-9-1-3,-8 1 0,-4 3-1,0-2-8,0 3-44,-8 0-62,-29 0-167,-11 0-129</inkml:trace>
  <inkml:trace contextRef="#ctx0" brushRef="#br0" timeOffset="44649.7965">9226 8927 853,'0'0'45,"0"0"-45,0 0 20,0 0-10,0 0 45,163 70 16,-47-52-8,19-6-22,17-1 13,4-6-7,-3-2-7,-7-3-13,-22 0 0,-26 0-1,-32 0-14,-29-3-6,-19 1-6,-14 2-10,-4 0-63,0-9-167,-22-10-565</inkml:trace>
  <inkml:trace contextRef="#ctx0" brushRef="#br0" timeOffset="50523.7072">3176 7997 280,'0'0'72,"0"0"-36,0 0 74,-40-107 24,40 87-6,0 4 19,0 8-6,0 8 4,0 0-43,0 0-40,0 0-29,0 0-19,0 14-11,0 12-2,0 11 1,0 2 2,0 6-4,0 5-3,0-3-58,0 5-92,0-13-141,0-11-179</inkml:trace>
  <inkml:trace contextRef="#ctx0" brushRef="#br0" timeOffset="50688.655">2959 7961 1021,'0'0'59,"0"0"-53,32-107-5,15 69-2,13 6-3,5 9-12,-5 11-131,-16 12-110,-21 3-188</inkml:trace>
  <inkml:trace contextRef="#ctx0" brushRef="#br0" timeOffset="50846.564">2986 8436 767,'0'0'144,"0"0"-131,0 0 8,0 0-18,0 0 21,0 0-19,143-30-5,-82-4-173,-9-5-57,-4-3-141</inkml:trace>
  <inkml:trace contextRef="#ctx0" brushRef="#br0" timeOffset="51213.6208">3452 8065 894,'0'0'172,"0"0"-119,0 0-18,0 0-11,0 0-16,0 0 0,29 146 23,-20-66 1,0 15-10,-5 13-2,3 6-1,-3 0-16,8-11 4,1-15-5,7-16 0,6-16-2,9-15 2,0-19-2,7-15 0,3-7-1,-9-10-2,-3-26 1,-13-10 2,-20-8 0,0-4 5,-38-4-2,-15 4-3,-12 6 2,2 7 2,8 12 9,12 7-2,19 5 4,15 3 2,9-4-8,12-3-9,29-14-1,19-2-13,16 3-10,5 3-57,-8 4-100,-13 2-186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15:15.5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1054 950 547,'0'0'263,"0"0"-141,0 0-64,0 0 21,0 0-30,0 0-13,0 0-10,0-15-14,0 15-5,-1 23-1,-1 12-2,-2 6 22,2 6-2,-3-1-15,0-2 0,1 0-9,-1-7 3,1-4-2,-2-3 0,-1-6-1,3-4-30,-1-6-58,2-4-41,0-10-108,2 0 12,-1-14-5</inkml:trace>
  <inkml:trace contextRef="#ctx0" brushRef="#br0" timeOffset="249.6571">1007 958 737,'0'0'200,"0"0"-148,0 0 10,0 0-62,0 0 0,0 0 0,58 76 28,-34-34-12,3 4-7,0 0 3,-3 1 0,1-7-7,-3-2-2,-2-6-2,-2-6 0,-5-6-1,-3-3-4,1-7-56,-5-8-53,0-2-107,-1-2-29</inkml:trace>
  <inkml:trace contextRef="#ctx0" brushRef="#br0" timeOffset="475.3879">1361 912 716,'0'0'183,"0"0"-134,0 0-18,0 0-31,0 0-9,0 0 9,4 129 7,-1-80 3,-3 0-8,0-3 3,0-5-3,0-4-2,0-4-1,0-10-84,-3-3-87,3-12 1,0-8-102</inkml:trace>
  <inkml:trace contextRef="#ctx0" brushRef="#br0" timeOffset="795.9003">1515 1183 616,'0'0'200,"0"0"-195,0 0 7,0 0-10,0 0 24,7 110-18,-3-76-2,3-7-4,1-5-1,2-9 1,1-4 1,2-5 0,5-4 4,2 0-1,2-17 3,0-10 11,-5-6-10,-7-3 12,-5-1 23,-5 6-8,0 4 6,-7 8 3,-15 3-20,-2 5-19,1 8-7,-3 3-8,-1 0-13,6 3-40,6 12-45,7-3-77,8-2-32,0-6-76</inkml:trace>
  <inkml:trace contextRef="#ctx0" brushRef="#br0" timeOffset="1127.8527">1813 1205 463,'0'0'65,"0"0"42,0 0-11,3 118-60,-3-85 5,0-6-12,0-8 0,0-7-9,0-9-4,0-3-5,1 0 37,7-3 55,-1-26-9,6-5-80,7-2-11,-5 6-2,6 9 3,-5 12-2,-8 3 2,1 6 2,-5 0-4,6 0-1,-2 0 3,-1 10-3,2 4 1,-3 0 1,-1 0-2,2 4 0,-3 0-1,0 4-59,-1 2-51,2-4-176,-5-6-135</inkml:trace>
  <inkml:trace contextRef="#ctx0" brushRef="#br0" timeOffset="1283.8216">2246 1444 856,'0'0'237,"0"0"-208,0 0-13,134-53 7,-88 43-23,-5 5 0,-5-3-121,-18-4-339</inkml:trace>
  <inkml:trace contextRef="#ctx0" brushRef="#br0" timeOffset="1978.7978">3012 1143 812,'0'0'33,"0"0"-25,143-133 33,-96 92-23,-13 4-6,-9 1-11,-15 0-1,-8 0-7,-2 0 7,-2 1 1,-17 9 22,-4 7 20,3 9-10,-3 6 5,4 4-26,-1 8-12,-3 24-1,4 16 1,0 12-3,6 8 3,4 6 0,2 5 4,1 1 6,-1-2-3,1-6-6,-2-9 3,4-17 0,0-14-2,4-15-2,0-12 3,0-5-3,0 0 10,4-29 15,21-13-6,6-10-18,2 0-2,1 10 1,-7 14-4,-3 11 4,-3 8 0,-4 9-10,-2 0 2,-1 14-3,-8 16 2,2 10 1,-6 1 6,-2 7-29,0-8-80,0-4-57,7-12-23,1-15-116</inkml:trace>
  <inkml:trace contextRef="#ctx0" brushRef="#br0" timeOffset="2265.857">3483 1284 653,'0'0'56,"0"0"-44,0 0 12,-33 119-17,33-88-5,0-9 0,4-2-1,16-12 2,12-8 0,1 0 1,5-12 12,2-19-4,-4-5 23,-9-1 16,-12-1 17,-11-3-13,-4 4 8,0 8-12,-19 9-16,-8 8-23,-11 12-12,2 0-17,-4 8-59,7 14-65,10-2-79,14-9-171</inkml:trace>
  <inkml:trace contextRef="#ctx0" brushRef="#br0" timeOffset="2767.2936">3873 1226 69,'0'0'752,"0"0"-720,0 0-22,0 143 27,0-96-25,0-3 3,0-10-11,0-10 7,0-12-10,0-8-1,0-4 8,0-2 25,7-26 76,5-13-89,5-6-17,8 0 0,1 9-3,3 12-1,-4 12-1,-3 10-3,-2 4-2,3 2-7,-4 24 7,1 6 0,-6 4 7,-5-5 2,-4-6-2,-1-6 1,-4-10 1,0-6-1,0-3 1,0 0 5,0 0 7,0-8-2,0-16-12,8-5-5,8 0-2,9 0 3,2 8 1,2 4 1,0 7 0,-6 8 2,-3 2 0,2 0-1,-10 9-5,-3 16-1,-4 11 6,-5 5 1,0 0-1,0-5-65,0-5-110,5-13 29,10-14-72,9-4-83</inkml:trace>
  <inkml:trace contextRef="#ctx0" brushRef="#br0" timeOffset="3067.4001">4613 1371 509,'0'0'225,"0"0"-117,0 0-66,0 0-37,0 0 0,0 0 7,-40 113-10,40-88-2,0-2 1,0-7-3,16-4 1,11-8 1,9-4 12,1 0 19,1-22 32,-3-6-9,-3-6-1,-5-5-23,-9 1-6,-10 4-8,-8 4-5,0 6 9,-4 5 0,-21 7-3,-6 7-10,-7 5-5,1 0-2,-7 17-16,7 8-31,10 3-73,7-4-91,20-8-96</inkml:trace>
  <inkml:trace contextRef="#ctx0" brushRef="#br0" timeOffset="4523.7501">5173 1345 878,'0'0'181,"0"0"-146,0 0 7,0 0-24,0 0-4,-114 76-14,83-34 0,2 1-2,10-7 4,7-4-4,12-12 0,0-6-27,8-9-4,21-5 11,12-9 21,1-23-3,-2-8 1,-8 0 3,-6-1 2,-8 4 2,-11 6 4,-3 9 13,-4 15 35,0 2 5,0 5-15,0 9-46,0 31-5,0 24 2,0 29 3,0 18 4,12 19 3,2 18 0,-7 15-4,-7-2 0,0-13-1,-25-20-1,-10-33 1,-3-28-1,1-24 2,-5-21 1,-1-22 1,3-8-2,2-38 6,4-20-8,15-19-2,17-9 2,2-12-2,21-4 3,23 2-2,18 3 0,6 9-5,11 5-6,0 5 7,2 10 4,-9 9 0,-15 6 0,-18 13 1,-18 6-1,-14 7 1,-7 3 3,0 6-4,0 4 2,-15 10-2,-4 8-1,-4 4-5,-3 2 6,0 22-7,-1 12 1,7 5-2,9 5 0,9-1 5,2-3-6,9-3-1,17-9 2,10-7 1,3-11-7,0-12-6,5 0 8,-3-5 0,-3-19 3,-4-10 6,-1-4 3,-9-7 0,-6 3 0,-2 8 0,-6 10 0,-2 12 10,-4 11 7,-2 1-13,-2 0-4,0 18-19,0 12 19,0 4 1,0-3-1,0-4 0,0-9 0,0-8 1,0-6-1,0-4 0,0 0 4,15-18 1,10-10-5,4 2-2,0-3-10,-4 8-3,-1 5 1,-5 7 8,0 9 4,-6 0-5,-1 14-10,-8 18 3,-4 10 14,0 5 0,0 1 0,0-6 0,0-8 0,0-10-1,0-14 1,23-10-5,7 0-1,10-15-1,3-20-2,0-5-4,-8-1 5,-5 2 8,-6 3 4,-9 7 4,-8 12 10,-5 6 8,-2 10 21,0 1-25,0 0-22,-5 1-4,-12 22 3,-1 7-1,3 2 2,5 3-1,6-2-4,4-1 3,0-6 1,6-10 1,19-4-2,5-10-3,9-2-9,-3-2 5,-1-18-1,-5-4 7,-10 4 0,0 2 6,-12 7 1,-2 4 15,-6 3 8,0 4-4,0 0-7,0 0-16,0 6-3,0 14-8,0 4 11,0-2 0,0-4-1,7-5-16,11-6 10,4-7 7,4 0 0,1 0 2,-3-7 1,-4-12-2,-4-3 9,-9-4-4,-1-6 14,-6-2-2,0 0 4,-2 8-10,-18 8-11,0 12-1,-9 6-5,-2 0-20,-5 21-12,5 8-28,6-5-77,7-6-192</inkml:trace>
  <inkml:trace contextRef="#ctx0" brushRef="#br0" timeOffset="5167.8009">6843 1489 1088,'0'0'51,"0"0"-35,0 0-16,0 0-8,0 0 7,0 0 1,-7 121 3,-2-81-3,4-5 0,3-1 0,2-7 1,0-7-1,2-8 2,17-6-2,5-6 2,5 0 2,5-21 5,-4-8-3,0-3-3,-9-4 2,-2-3-3,-4 4 2,-6 3 0,-3 6 16,-3 6 3,-3 8 0,0 4-9,0 6-4,0 2 0,0 0-6,0 0-4,0 12-7,0 14 4,-4 10 3,-1-1 0,3 2 0,2-2 1,0-8 0,0-5-1,15-8 0,4-7-1,5-7 2,2 0 2,11-12 3,-4-14 0,0-6 1,-1-7-7,-6-1-3,-3 1-4,-6 5-9,-8 12 14,-2 12 1,-5 9 0,-2 1 1,6 0-11,8 0-1,6 18-2,9 4 12,-2 2 1,0 0 1,-5-2 0,-10-2 7,-4 0 10,-8 4-7,0-1 7,-15 2-7,-18 3-4,-13 2-6,-5 0-27,-4-2-140,1-12-486</inkml:trace>
  <inkml:trace contextRef="#ctx0" brushRef="#br0" timeOffset="7199.8182">7830 1622 706,'0'0'56,"0"0"-22,141-123 81,-92 75-59,-7 2-21,-9 0-12,-6-8-10,-11 1 0,-7-2 0,-9 4-1,0 11 13,0 10 14,-16 10 5,1 10-4,1 8-24,-1 2-14,-6 7-2,-1 29-4,2 12 2,0 16 0,8 0 0,9 3 1,3-2 1,0-7-1,17-5 0,12-13 0,9-10-12,5-12 1,3-16-8,6-2 6,-3-10 8,-3-21-9,-8-3-12,-12-6 22,-6-2 3,-12 5 4,-6 8-2,-2 14 4,0 8 19,0 5 0,0 2-23,0 0-10,-2 20-10,-6 11 14,3 3 4,3-1-1,2 2-6,0-3 6,6-4-1,14-9-1,6-6-13,5-11 5,2-2 1,-1-2-16,-4-18 10,-2-6-13,-6-4 4,-4 0 7,-6 0 20,-3 6 0,-2 11 4,-5 6 15,0 7-10,0 0-9,0 0-36,0 9 15,0 14 21,0 1 4,0-2-3,0-8 0,0-4-1,0-6 0,0-3 0,0-1 2,7 0 10,8-7 10,6-13-7,2-4-10,4 5-5,0 6 5,-6 5-5,-3 8-7,-8 0-2,-3 0-9,-3 19-8,-4 4 26,0 4 0,0 6 0,5-1-1,4-2-37,6-8-20,10-8 12,13-10 9,7-4 23,5-2 14,4-22-2,-5-6 3,-4-5-1,-10 1 2,-12 2 2,-9 3 18,-12 7 55,-2 8 1,0 4-1,0 8-14,-4 2-36,-8 0-23,-3 12-4,-6 15-7,3 8 3,1 0-4,3 2 8,10-5-5,4-6-21,0-8 1,26-8 0,8-10-20,13 0 25,9-19 1,8-14 11,5-8-7,-2 1 8,-3 1 5,-10 2 2,-12 12 10,-15 7 18,-13 9 5,-10 7 20,-4 2 17,0 0-43,-6 4-21,-23 18-6,-2 6-3,-3 7 2,3 1-2,4 0 1,9 0 0,7-6-6,7 1-8,4-12-34,0-6-24,17-8 28,14-5 23,5-2 23,0-22 2,0-8 4,-5-5 3,-6-6 13,-6 2 32,-5 5 7,-10 14-7,-4 11 4,0 7 7,0 4-17,0 0-43,0 9-5,-7 26-8,-8 11 8,4 4-1,7-4 1,4-6 1,0-4-1,0-10 0,19-12-8,4-8 4,5-6 1,4-8 3,3-24 6,3-12-3,-4-8-2,-8-6 3,-5-1-4,-11 8-5,-8 8-13,-2 15 10,0 16 0,-4 9-27,-13 3-16,-1 0-14,0 12 10,5 5-23,8 1 13,5-2 8,0-2 24,7 0 20,17 0 8,5-1 5,7 2-2,-3 2-2,-5 2 4,-2 5 5,-13 8 1,-8 5 29,-5-2 21,0 4 33,0-7-8,0-6-21,0-7-19,0-7-4,0-4-12,24-8-5,10 0-5,4-11 8,0-17-9,-7-6-14,-11-6-34,-20-6-71,-8-10-189,-42-11-425</inkml:trace>
  <inkml:trace contextRef="#ctx0" brushRef="#br0" timeOffset="7338.3685">8887 1008 1267,'0'0'0,"0"0"-10,0 0 1,0 0-42,0 0-444,0 0-168</inkml:trace>
  <inkml:trace contextRef="#ctx0" brushRef="#br0" timeOffset="7734.9791">11003 1211 1161,'0'0'83,"0"0"-56,0 0 3,0 0-30,0 0 4,-15 126-4,10-65 6,4-3-6,-8 0 0,-4-3-13,-5-4-73,-7-12-139,-4-13-281</inkml:trace>
  <inkml:trace contextRef="#ctx0" brushRef="#br0" timeOffset="7989.0856">10830 1199 842,'0'0'150,"135"-12"-145,-44 14-4,-3 32 19,-9 14-10,-19 8-4,-22 6-6,-27-3 0,-11-5 0,-26-8 4,-33-4 10,-9-8 20,-11-4 6,2-8-11,7-10-19,14-4-8,16-8-2,13 0-44,23-6-82,4-22-185</inkml:trace>
  <inkml:trace contextRef="#ctx0" brushRef="#br0" timeOffset="8190.986">11573 1339 833,'0'0'185,"0"0"-182,0 0 6,0 0 16,20 145-1,-15-103-12,-3-2-5,-2-2-5,0-4-4,0-8-38,0-5-132,-7-12-92,-1-9-327</inkml:trace>
  <inkml:trace contextRef="#ctx0" brushRef="#br0" timeOffset="8364.6366">11629 1289 950,'0'0'67,"0"0"-51,123-68 26,-63 56-28,-7 9-9,-13 3-5,-11 0-30,-18 7-146,-11 9-71,0 4-51</inkml:trace>
  <inkml:trace contextRef="#ctx0" brushRef="#br0" timeOffset="8519.3174">11673 1451 580,'0'0'288,"0"0"-245,0 0-23,0 0-4,0 0 15,153 2-20,-96-2-10,-11 0-1,-15 0-146,-17 0-144</inkml:trace>
  <inkml:trace contextRef="#ctx0" brushRef="#br0" timeOffset="8687.7901">11497 1756 956,'0'0'84,"0"0"-84,0 0 0,116 0 8,-35 0 6,8-8-14,-7-2-8,-13-2-211,-24-4-292</inkml:trace>
  <inkml:trace contextRef="#ctx0" brushRef="#br0" timeOffset="9915.4837">12946 1261 532,'0'0'406,"0"0"-366,0 0 129,0 0-70,0 0-67,0 0-29,0 0 0,-2 44-1,-16 10 1,3 1 3,4-4-6,10-2 4,1-8-3,0-6 2,9-12-3,9-9 0,6-11 1,5-3-1,9-6 3,3-24 2,1-9-5,-7-7-1,-3-3 0,-10-2-7,-1 5 7,-11 10 2,-3 12 0,-5 6 0,0 10 0,-2 6 0,1 2-1,-1 0 0,0 0-8,0 24-3,0 12 9,-7 9 2,-2-2-1,5 4 0,4-8 1,0-2 0,0-11-2,10-10-2,15-8-3,4-8 2,5 0-4,1-20 1,5-10-5,1-8 0,-4-10-2,-3-7-3,-12 1 6,-9 6-16,-12 14 8,-1 12 14,0 13-2,-12 9-8,-6 0-8,-3 7-22,2 19-9,6 8-42,8 0 33,5 3 1,0-6 44,16 3 15,13-3 4,0-4 5,2 0 19,-8-7 20,-10-4-4,-7-2-15,-6-2-15,0 1 11,-19-1 4,-15 2-25,-8 1-1,0-3-89,8-7-22,12-5-79,16 0-116</inkml:trace>
  <inkml:trace contextRef="#ctx0" brushRef="#br0" timeOffset="10402.8262">13798 1373 776,'0'0'255,"0"0"-202,0 0 44,0 0-68,0 0-29,0 0-3,-40 58 3,19-22-3,5-4 3,8 3 0,3-7-1,5-4-2,0-6-9,0-9-29,23-6 9,4-3 18,6 0 10,3-18 4,-3-8 2,-4-4-2,-4 2 1,-8-1 1,-5 7 1,-6 10 23,-4 5 0,1 7-6,-3 0-11,0 0-9,0 0-15,0 0 10,0 12 3,0-3 4,-3-2-4,3-5 2,0-2-1,0 0 0,0 0 1,23-18 1,8-7 0,2 6-1,-1 0 0,-3 9 0,-9 8 0,-4 2-2,-3 0-8,-6 21 5,-3 3-6,-4 1 9,0 5 2,-9 0-4,-11 1-88,-1-7-99,8-6-15,7-10-95</inkml:trace>
  <inkml:trace contextRef="#ctx0" brushRef="#br0" timeOffset="10845.8257">14576 1407 949,'0'0'47,"0"0"72,0 0-62,0 0-42,0 0-10,-139 16-4,99 17 1,5 0-2,10 1-3,11-5-1,14-7-3,0-8 4,21-6-22,19-8 18,11 0 7,1-24 6,-10-9 0,-7 0 0,-12-1 0,-7 6 12,-8 10 19,-8 9 19,0 9-12,0 0-20,0 34-24,0 26-1,-14 33 1,-1 23 3,-5 19-1,1 9 5,0-4-1,-3-18-3,2-25-1,-2-37 0,-3-32 16,-2-22 9,-5-6 12,-5-31-1,-2-27-24,-5-20-14,7-9 2,4-7-2,2 7-24,2 2-47,4 8-53,2-5-304</inkml:trace>
  <inkml:trace contextRef="#ctx0" brushRef="#br0" timeOffset="10981.5476">14020 930 1292,'0'0'45,"0"0"-40,0 0 37,0 0-42,0 0-36,0 0-152,-15 8-335</inkml:trace>
  <inkml:trace contextRef="#ctx0" brushRef="#br0" timeOffset="11693.3084">15659 967 845,'0'0'233,"0"0"-192,0 0 18,0 0-47,0 0-2,-29 168 61,16-90-16,2-6-32,1-12 3,4-14-14,6-11 0,0-12 0,0-9-2,0-5-2,11-7-3,15-2 0,8 0 2,2 0-1,4 0-6,2-9-6,-1-7-76,3-3-85,-6-6-246</inkml:trace>
  <inkml:trace contextRef="#ctx0" brushRef="#br0" timeOffset="12426.7664">16223 1109 796,'0'0'229,"0"0"-216,0 0 72,0 0-62,0 0-8,0 0-13,-127 32 0,86 7 0,8 2 0,6-1 0,10-3-2,8-4 0,9-3 0,0-10-8,4-8 0,23-10-46,9-2 32,1-2 21,6-22 1,-3-6 1,-8-6 7,-6 2-8,-8 0 11,-10 10 14,-2 10 4,-4 6-11,-2 8 5,0 0-5,0 0-18,0 0-13,0 22 2,0 6 11,0 4-1,0-5 0,0-8-6,17-1 0,2-9-7,9-6 5,-1-3 1,4 0 8,3-16 0,-1-10 4,-2-2-2,-8 3 0,-6 4 2,-5 7-3,-8 8 12,0 6 21,-4 0-1,0 8-33,0 34-5,0 27 5,-6 17 3,-8 14 2,3 4 0,-3 0-2,1-4 0,-2-15 2,-1-18-5,1-22 2,3-20-2,8-11 1,0-14 4,-1-7 6,1-33 6,4-22-17,0-20-4,0-19-14,7-15 12,19-1-1,11 9-3,8 16 7,7 28 3,1 22 0,-3 14 1,-2 14 14,-10 12 1,-13 2-6,-9 0-10,-12 2-1,-4 20-2,0 7-1,-33 6 4,-8 5-37,-5 3-68,3-6-150,14-4-170</inkml:trace>
  <inkml:trace contextRef="#ctx0" brushRef="#br0" timeOffset="12719.0545">16905 1465 883,'0'0'49,"0"0"25,116-134-37,-87 76-12,-7-10-12,-9-4 2,-8 8 4,-5 15 16,0 19 6,0 19 29,-5 6-32,-5 5-22,-7 0-11,2 28-5,-3 18-2,0 12 2,12 3 2,6-2 6,0 0-5,0-2 4,11-6-6,2-6-1,1-9-3,3-13-71,2-12-117,5-11-104,5-2-121</inkml:trace>
  <inkml:trace contextRef="#ctx0" brushRef="#br0" timeOffset="13491.0565">17499 1175 913,'0'0'41,"0"0"77,0 0-77,0 0-22,0 0-14,0 0-4,-144 42-1,111-12 2,6 2 4,8-1-3,5-2-3,5-5 0,9-2-6,0-9-7,0-4-29,17-7-8,4-2 13,6 0 8,-3-11 26,1-14 3,-6 1 4,0-2 2,-4 1 16,-6 2 30,-4 5-7,-3 6-3,-2 6 5,0 6-2,0 0-18,0 0-27,0 0-8,0 8-1,0 14 5,-5 5 4,5-4 0,0-3-23,0-3-4,13-2-6,10-6-4,4-8 6,2-1 11,4 0 8,3-13 5,-1-11 5,1-5 2,0 1 2,-8 2 1,-6 4 19,-7 9 4,-9 4 0,-4 7 15,-2 2 0,0 0-14,0 0-25,-20 6-2,-2 20-1,-8 6 0,7 2 1,5 2-2,11-4-2,7-4 3,0-6-10,11-9-11,18-8 4,9-5 11,6 0 7,6-3 4,0-17-3,-2-6 1,-8-3-1,-12 2 2,-5-2 2,-16 7 0,-5 10 18,-2 6 7,0 6 0,-2 0-16,-19 2-3,2 19-10,3 2 0,7 0 3,9-4-2,2-1 2,25-4 3,11-6 8,11 1-7,0-9 2,0 0-6,-7 0-4,-6-5-63,-4-26-174</inkml:trace>
  <inkml:trace contextRef="#ctx0" brushRef="#br0" timeOffset="17649.6192">18746 1085 1033,'0'0'154,"0"0"-154,0 0 2,143-39 0,-68 20 2,0 2-1,-15 5-1,-20 7-2,-18 2-66,-20 3-54,-2 0-1,-18 0 29,-22 0-94,-5 0 91,3 0 95,13 4 79,7 3 48,11 0 13,4 5-31,7 2-44,0 7-11,0 2 0,0 5-15,7 5-14,1 5-15,-1 2-1,-4 6-9,-3 4-28,0-4-160,0-7-213</inkml:trace>
  <inkml:trace contextRef="#ctx0" brushRef="#br0" timeOffset="17897.8778">19120 1203 642,'0'0'333,"0"0"-315,0 0 30,0 0-1,141 26-34,-116 14-7,-6 1 4,-9-4 0,-9-7-1,-1-14 3,0-7 23,0-9 23,0 0 11,-11-14-22,5-20-40,2-10-7,4-3-2,0 1-14,8 6-43,17 8-73,3 4-122,0 10-184</inkml:trace>
  <inkml:trace contextRef="#ctx0" brushRef="#br0" timeOffset="18789.6924">19743 1008 371,'0'0'601,"0"0"-589,0 0 22,0 0 21,-123 93-42,100-55-12,2 6 0,9-1-1,8-5 0,4-6-2,0-11-20,13-11-50,11-10-14,10 0 11,-3-28 50,3-8-4,-5-6 28,-7 1 1,-9 0 3,-5 1 11,-6 7 43,-2 8 33,0 9 15,0 7-12,0 6-28,0 3-17,0 0-22,0 2-26,-5 25-10,2 16 9,3 3 0,0 0 1,0-6-1,14-12-2,5-6 2,0-10-2,3-12-4,0 0-3,1-16-1,-1-14 2,-1-6-3,-9-4-10,-2 2 7,-7 2 13,-3 9 2,0 12 0,0 8 1,0 7-1,0 0-12,4 7-17,-2 18 17,0 11 12,-1-2 1,-1-6 0,0-7 0,3-12 1,-1-9-2,3 0 4,4-17 6,4-14-1,3-6-9,4 4 1,-2 9-1,-4 11 0,1 6-4,-2 7-9,0 0-4,3 20 4,2 13 11,-2 4 2,4 1 1,-5-4 0,-1-7-1,-1-9 1,-4-10-1,4-8 0,0 0 0,5-16 14,3-12 2,-4-8-12,1-4 1,-7 3-4,-2 2 3,-4 7-1,-5 9-2,0 9 3,0 5 1,0 5-5,-10 0-10,6 0-1,2 9-31,2 14-31,2 0 9,21 0 28,3-4 33,-1 0 3,-5-4 1,-6 2 22,-10 2 24,-4 4-5,0 5-17,-12 2-5,-16 2-20,-6-7-2,5-8-142,5-11-70,7-6-189</inkml:trace>
  <inkml:trace contextRef="#ctx0" brushRef="#br0" timeOffset="19599.6034">20599 1044 72,'0'0'1013,"0"0"-1004,0 0 22,64 102 49,-39-25-10,0 17-27,-7 16-22,-3 15-14,-2 11-1,-3-3-2,-2-13-4,5-24 1,5-29-1,6-26 3,4-24-3,3-17-4,2-17 4,3-27 2,-5-11-2,-10-3-1,-17-5 0,-4-7 0,-10 2 1,-27 3-1,-10 9 0,-9 8-1,-2 6 1,5 4 1,9 2 0,8 1-1,16 2-1,13-8-1,7-1-24,2-2-1,27 1 5,9 5-17,-4 1-11,5 5 22,-6 8 23,-5 1 6,3 3-1,-7 4 2,-1 2-2,-5 2 4,-5 3-3,-2-2 5,-7 8 5,1 1 6,-5 2 6,0 0 12,0 0-11,0 0-9,0 0-8,0 0-6,0 9-3,-9 15 1,-2 7 1,2 3 1,5 0-1,4-6 0,0-2 1,0-9 0,6-8-9,10-5 6,-2-4-4,3 0 0,1-13 4,-4-12-8,5-1-25,-10 2-14,1 4 1,-4 6 19,1 6 9,2-2 15,11 1 1,1 4-4,7 5 4,1 0-10,-3 5-17,-4 20 28,-3 1 4,-11 1 1,-6-4 8,-2-5 32,0-6 12,0-7 12,-2-5 13,-9 0-10,0 0-39,0-20-5,2-6-18,7-6-6,2-1-2,0-1-21,22 1-84,5 3-175,6 2-280</inkml:trace>
  <inkml:trace contextRef="#ctx0" brushRef="#br0" timeOffset="20071.6948">21497 983 962,'0'0'113,"0"0"-110,0 0-3,0 0 7,27 119-1,-20-88-1,-5-7-2,-2-10-1,0-5 6,0-6-3,0-3 1,0 0 11,0-20 12,9-12-28,4-4-1,6 1 1,2 9 2,-6 8-3,2 8 1,-5 9-1,4 1 0,2 1-5,0 21 4,-5 13 1,-2 3 3,-8 2 1,-3-6 0,0-10-1,0-10 1,0-8-1,0-6 4,0 0 8,0-28 13,0-17-28,2 1 1,11 2-1,5 9 1,5 11 1,-2 7 3,4 9 14,2 6-6,-2 0-8,-1 2-1,-4 17-2,-4 1-1,-5 3 0,-4 3 2,-7 1-3,0-4-68,0-4-118,-14-11-240</inkml:trace>
  <inkml:trace contextRef="#ctx0" brushRef="#br0" timeOffset="21190.1252">22271 906 962,'0'0'155,"0"0"-120,0 0 0,0 0-20,0 0-14,0 0 2,-88 121-1,67-74-1,3-2 1,7-5-2,11-10-1,0-10 0,0-10-20,24-10-13,5-2 19,4-28 6,-2-6 2,-6-2 2,-7 1 5,-9 7 5,-5 7 7,-4 8 25,0 9 22,0 6-21,0 0-21,0 0-17,0 6-3,0 13-3,0 9 6,4 0-2,10-5 2,1-2-1,6-9 0,1-8-1,4-4 0,9-4 1,2-25 1,1-7-3,0-4-2,-6-8 2,-12 2-4,-5-10 4,-13-20-2,-2-5 3,0-6-2,-11 4-5,-9 23 9,2 16 6,5 18-1,1 14 11,6 10-10,-1 2-1,-2 0-5,0 14-7,0 15-4,3 17 8,2 7 0,4 7 3,0 5 2,0 1 2,0 2 0,7-10-4,5-4 1,4-6-1,-1-12 1,3-4 1,5-3-2,-1-8 2,4-3-1,3-7 0,3-5 0,3-6 0,4 0 2,-4-3-2,-1-12-1,-8-2-5,-3-1 0,-6-4 1,-1 0 4,-5-6 0,-4 5 1,-3 0-1,-4 2 3,0 2 9,0 5-6,0 0 0,0 10 1,0 4 9,0 0-16,0 0-1,0 22-12,0 7 10,0 8 2,0 4 1,0-12-1,9-2 1,4-9-2,1-13 0,4-5-2,4 0 4,3-19 3,0-10-3,-2 1 2,-4 2-2,-9 8 0,0 6 2,-8 8 4,0 3 4,-2 1-7,1 0-3,5 14-11,0 7 10,4 4 1,3-8 0,2-3 1,3-8-1,2-6-3,0 0 3,-4-4 2,-3-16 1,-1-2 0,-6 0 2,-2 0 0,-4 0 11,0 3-2,-4 0-11,-16 11-3,-7 8 0,-2 0-7,3 4-31,-1 14-35,1 1-81,9 2-176,6-5-170</inkml:trace>
  <inkml:trace contextRef="#ctx0" brushRef="#br0" timeOffset="21820.0917">23390 952 692,'0'0'39,"0"0"-34,0 0 54,0 0-11,64 114-21,-59-93-14,-1-7 0,-4-6 19,0-7 11,2-1 3,3 0 42,4-5-4,6-22-41,8-3-31,-1-2-2,-1 9-9,-6 9 8,-5 7 4,0 7-3,-1 0-10,1 0-1,4 22 1,-1 9 1,1-1 4,-6 2 0,1-6-3,1-10-1,-3-6 1,3-8 0,4-2 1,6-5 4,10-21 6,4-10-1,3-6-5,-4 0-4,-4 2 0,-10 8-2,-5 8 0,-7 10 2,-7 11-1,0 0 1,0 3-3,0 0-3,0 0-9,-2 3-8,0 14-11,2 1-3,0 5 0,2 0 14,18-2 14,4-2 3,2-1 3,-3-4 3,-5 0 29,-5-2 4,-7 1-5,-6 3-11,0 1-3,-3 5-4,-24 0-4,-4 0-6,-5-3-3,-4-3-12,2-4-35,-2-1-33,2-2-51,3-5-96,1-4-107</inkml:trace>
  <inkml:trace contextRef="#ctx0" brushRef="#br0" timeOffset="22053.2708">22679 932 1025,'0'0'191,"0"0"-183,0 0-5,0 0-3,0 0-74,146-120-153,-101 78-201</inkml:trace>
  <inkml:trace contextRef="#ctx0" brushRef="#br0" timeOffset="22171.4067">23002 585 1080,'0'0'128,"0"0"-35,0 0-30,0 0-45,0 0-18,0 0-24,-29-18-158,2 11-450</inkml:trace>
  <inkml:trace contextRef="#ctx0" brushRef="#br0" timeOffset="23831.2074">3858 2023 669,'0'0'32,"225"2"70,-73-2 5,17-11-22,16-10 13,2-5-45,0-9-7,3-1-16,-16-4-12,-19 7-3,-32 4-12,-36 10-1,-36 7-1,-26 5 0,-16 7-1,-9 0 0,0 0-24,-22 4-50,-14 14-122,-11 0-133,-6 0-166</inkml:trace>
  <inkml:trace contextRef="#ctx0" brushRef="#br0" timeOffset="24221.5916">3989 2280 346,'0'0'364,"0"0"-237,0 0-37,0 0-35,0 0-13,177-10 35,-48-4-1,24-7-28,22-6-7,11-12-18,13-3 5,4 0 8,-14-2-18,-19 5-8,-27 8-4,-41 7-6,-35 9 0,-30 10-2,-23 5-5,-14 0-44,0 0-47,-16 3-121,-5 6-310</inkml:trace>
  <inkml:trace contextRef="#ctx0" brushRef="#br0" timeOffset="25263.4535">8263 1930 492,'0'0'142,"0"0"-68,0 0 56,0 0 14,0 0-104,0 0-28,69 5 37,32 4 19,19 2-29,20-10-27,14-1 6,8 0 4,12-5 0,-2-14 5,-12 0-15,-14 1 0,-30 0-8,-32 4-2,-33 6-1,-26 4-2,-16 2-2,-9 2-24,-9 0-54,-34 0-84,-24 2-192,-20 11-183</inkml:trace>
  <inkml:trace contextRef="#ctx0" brushRef="#br0" timeOffset="25533.4113">8323 2227 873,'0'0'141,"0"0"-137,0 0 0,0 0 48,185 4 43,-45-4-33,21-16-28,12-1-11,4-5 9,-9 1-11,-6-1-4,-23 2-11,-21 4-1,-39 2-4,-27 8-1,-28 2 0,-13 2-26,-11 2-60,0 0-114,-25 0-300</inkml:trace>
  <inkml:trace contextRef="#ctx0" brushRef="#br0" timeOffset="26275.295">11987 2104 621,'0'0'141,"0"0"-37,0 0 37,0 0-51,0 0-50,130-51-25,-17 37 5,39 2 6,31-1 10,32 1-13,30-2 3,8-7-15,5-2 2,-23 0-2,-39-2-4,-40 3-2,-49 7 1,-41 3-4,-36 3 0,-25 4-2,-5 3-2,-25-1-42,-20 3-70,-8 0-70,-12 0-74,-6 9-148</inkml:trace>
  <inkml:trace contextRef="#ctx0" brushRef="#br0" timeOffset="26582.5789">12070 2446 696,'0'0'163,"0"0"-154,0 0-6,118-11 96,-2-6 9,29-5-40,22-4-27,16-4-16,6-5-7,1 6 5,-3-1-4,-19 1-11,-22 6-2,-32 0-3,-32 7 2,-30 4 0,-25 7-2,-19 0-3,-8 5-2,0 0-37,-11 2-92,-13 11-172,4-8-275</inkml:trace>
  <inkml:trace contextRef="#ctx0" brushRef="#br0" timeOffset="27354.7032">15789 1798 435,'0'0'195,"0"0"-100,0 0 30,0 0-6,0 0-59,0 0-38,8-11-3,57 11 1,33 0 24,29 0-11,29-7-10,29-5-6,27 0 3,19-1-3,12-1 0,-13-1-1,-30 3-5,-32 2 5,-45 3-9,-45 0 0,-32 5-4,-32 0-3,-14-1-1,-24-2-24,-32-2-75,-21 7-108,-9 0-52,-17 0-89</inkml:trace>
  <inkml:trace contextRef="#ctx0" brushRef="#br0" timeOffset="27671.2993">15812 2060 648,'0'0'84,"0"0"-39,0 0 16,0 0-15,141 0 39,-33 0-9,25-3-24,29-8 1,21-8-12,12-1-1,7 1-9,-8-4-10,-19 5-8,-33 1-5,-37 1 1,-36 9-7,-36 3-2,-20 4 0,-13 0-50,0 0-72,-19 0-167,-6 0-263</inkml:trace>
  <inkml:trace contextRef="#ctx0" brushRef="#br0" timeOffset="28584.8153">19817 1714 324,'0'0'102,"0"0"47,0 0 12,0 0 0,0 0-94,0 0-33,-39-2-16,73 2 1,32 0 2,33 0 12,41-6-4,49 0-9,45-4 19,39 0-14,27 1 2,6-3-8,-10 5-1,-28-1-5,-44-2-11,-43-2 8,-47 0-4,-39-2-2,-40 4-2,-26 4 1,-21 2 2,-8-3-5,-15 2 0,-39-2-89,-23 7-65,-24 0-64,-16 0-24,-13 15-366</inkml:trace>
  <inkml:trace contextRef="#ctx0" brushRef="#br0" timeOffset="28991.3298">19995 1988 338,'0'0'36,"0"0"-3,0 0 78,0 0 35,0 0-58,0 0-37,-54 0-16,59 0 24,35-3 15,32-6-31,41-4 5,36-1-1,36 0-16,31 4-2,19 6-1,21 4 5,9 0 2,-2 0-11,-13 0-15,-30 0-8,-37 0 1,-42 0 1,-46-3-2,-41-5-1,-32-1-46,-22-1-81,-9-4-122,-35 0-346</inkml:trace>
  <inkml:trace contextRef="#ctx0" brushRef="#br0" timeOffset="45229.5718">1674 3676 860,'0'0'99,"0"0"-56,0 0 66,0 0-76,0 0-6,0 0 2,0 0-12,0 0 9,-79-93-8,48 93 3,-9 2-16,-9 22 4,-3 10-7,4 4 3,5 1-1,12-2-2,11-1 3,13 1-4,7 3-1,0 2-1,18-1-1,15-6 4,10 0-4,5-8-7,4 1-2,-5 3-11,-7-3 14,-11 2 5,-17 0-13,-12-2 6,0 0-1,-26 0 11,-18-4 13,-9-1-5,-8-9 3,1-9 6,3-5-11,12 0 4,9 0-8,14-5-2,10-6-3,12-1-3,2-8-50,35-6-225,13-4-110</inkml:trace>
  <inkml:trace contextRef="#ctx0" brushRef="#br0" timeOffset="45520.2655">1769 4084 810,'0'0'0,"0"0"6,0 0 4,-29 137-7,29-101 2,0-6-2,5-8-2,10-6-1,7-10 0,5-6 0,4 0 13,3-22 7,-7-10 52,-5-7 22,-9-7-3,-11 3-21,-2 4-29,0 7-9,-21 6-14,-11 11-10,-4 6-8,-2 6-29,-2 3-81,6 12-103,10 10-118</inkml:trace>
  <inkml:trace contextRef="#ctx0" brushRef="#br0" timeOffset="46112.4749">2073 4398 730,'0'0'71,"0"0"-67,112-157 51,-71 96-25,-10 2-10,-8 2-2,-14 1-9,-9 4-5,0 5 19,0 4 26,-12 5-7,-3 6-11,2 10-16,3 5 2,2 12-2,3 2 6,1 3-2,0 0-19,-5 22-11,4 21 11,-2 9 3,5 8-2,2 4 0,0-4 1,0-1 0,14-9-2,8-9 0,0-6 0,5-9 0,-3-10 0,3-6 0,1-8 1,-1-2-2,2 0 0,-4-22-1,0-10-5,-6-4-10,-5 0 6,-5 4 6,-7 11 5,-1 10 0,-1 4 4,3 7 0,-3 0-3,0 0-1,0 21-24,0 15 18,0 6 6,10 2 0,1-6 0,5-10 0,3-10-1,3-12 1,4-6 7,0-4 24,0-26 23,1-8-12,-4-8-25,-3-1-1,-9 5-10,-10 7-6,-1 12 0,0 11-52,-5 12-185,-12 0-384</inkml:trace>
  <inkml:trace contextRef="#ctx0" brushRef="#br0" timeOffset="46443.6035">3001 4223 888,'0'0'90,"0"0"-88,94-109 1,-60 78 5,-11 5-8,-8 3 0,-11 2 2,-4 4 7,-2 8 4,-20 2 51,-10 7 0,-3 0-36,-3 20-12,3 14 4,3 6-7,9 8 6,8 5 2,8-3-6,7-5-1,0-10-5,17-10-6,8-10 0,12-9 2,1-6 2,1 0-5,1-9-2,1-17-3,3-9-112,3-3-154,-5 0-386</inkml:trace>
  <inkml:trace contextRef="#ctx0" brushRef="#br0" timeOffset="47359.7129">4031 4137 928,'0'0'41,"0"0"-35,106-112 6,-71 67-6,-10-3-1,-10 2 0,-13 3-5,-2 7 1,0 11 11,-17 9 6,-3 6 20,-3 8-15,4 2-21,-2 0 1,8 17-3,1 14-5,4 9 5,1 7 0,5 8 10,2 0 1,0-4-2,13-6-8,10-8 0,-1-6 0,4-9 1,4-15-2,8-7 4,2 0-1,-1-21-1,2-11-2,-5-8-34,-12-7-11,-6-6-14,-13-11-14,-2 7-9,-3-4 30,0 14 42,0 8 10,-6 14 4,-1 8 6,3 9 8,2 8 16,2 0-34,0 22-4,0 22-2,0 19 6,0 1 19,2 4 1,4-8 10,1-5 8,-1-16-4,4-8-11,-4-16-6,1-7-4,-3-8-5,2 0 2,2-1 8,3-21 18,5-10-6,1-1-23,2 5-3,-7 8-4,5 10-3,-4 8-3,3 2-3,-2 0-7,1 23 4,-5 7 7,-1 2 5,-2 3-2,-2-4-3,-1-4-1,5-8-1,3-13 5,5-6-1,12 0-1,5-28 4,8-7 1,0-4 0,-4-5-1,-10-1 1,-9 3 1,-8 5 1,-11 11 3,0 6 1,0 11 31,-13 9 6,-5 0-25,-3 9-19,3 20-4,5 3-1,9 0 5,4 2 3,0-2 4,7-6-3,19-1 6,13-11-3,7-6 1,3-8 10,0 0-8,-7 0-3,-8-18-1,-14-2-6,-15-3-40,-5 4-73,-25-4-200</inkml:trace>
  <inkml:trace contextRef="#ctx0" brushRef="#br0" timeOffset="47518.1495">3771 4010 1127,'0'0'30,"0"0"-30,0 0-58,142-64 25,-59 27-24,-16 3-317</inkml:trace>
  <inkml:trace contextRef="#ctx0" brushRef="#br0" timeOffset="48108.8655">5755 3631 986,'0'0'102,"0"0"-100,0 0 5,172-32 10,-106 16-3,-3 2-6,-14 4-8,-19 6 0,-16 2-57,-14 0 2,0 0 49,-8-1 0,-17 0-15,-2 3 21,2 0 5,8 0 30,1 0 10,7 3 1,5 11-25,2 13-4,0 10-7,2 9 0,0 1 1,0 3-2,0 3-9,0-10 3,0 6-6,0-3-40,-10-4-76,-1-1-118,-3-9-86</inkml:trace>
  <inkml:trace contextRef="#ctx0" brushRef="#br0" timeOffset="48230.8676">5882 4141 622,'0'0'220,"0"0"-154,0 0-38,0 0-22,122-54-6,-50 27-5,-5-1-222,-9-2-239</inkml:trace>
  <inkml:trace contextRef="#ctx0" brushRef="#br0" timeOffset="48476.6142">6379 3734 948,'0'0'189,"0"0"-189,0 0-15,9 140 15,4-73 23,5-4-6,-3-8 4,4-9 2,-3-12 1,-3-10 6,-3-12 3,-2-7-8,0-5-1,0-7 5,9-25 3,0-13-22,2-10-10,-2-4-35,-1 3-70,-7 2-188,-4 13-318</inkml:trace>
  <inkml:trace contextRef="#ctx0" brushRef="#br0" timeOffset="48694.6815">6849 3757 1035,'0'0'120,"0"0"-114,0 0 8,21 117 39,-15-67-10,1 2-17,-7 2-14,0-3-3,0-3 1,0-2-7,0-4-3,0-4-1,-6-4-42,1-4-66,-7-10-143,-1-10-130</inkml:trace>
  <inkml:trace contextRef="#ctx0" brushRef="#br0" timeOffset="48928.5948">6851 3830 818,'0'0'133,"0"0"-38,116-121 11,-57 103-60,-7 16 8,-2 2-26,-20 12-18,-17 17-3,-13 3-2,-5 8 16,-35 4 20,-5-1-16,-8-4-18,5-7-6,9-8 5,3-6-6,14-6-28,4-6-54,9-6-111,4 0-334</inkml:trace>
  <inkml:trace contextRef="#ctx0" brushRef="#br0" timeOffset="50066.6933">9159 4006 685,'0'0'177,"0"0"-108,0 0 53,0 0-53,0 0-39,0 0-24,0 14-1,-7 30-5,1 9 13,6-3 0,0-4-5,0-9 0,15-8-7,12-9 3,6-12-3,2-8 7,4 0-5,3-23 2,-4-12-5,-3-5-5,-6-2-3,-8-1 5,-7 6 3,-8 9 1,-2 10 1,-2 9 18,-2 9-1,0 0-1,3 30-18,1 26 0,6 26 6,0 23 13,1 11-3,1 9-7,-4 5-5,-8-1 2,0-13-5,0-14 0,-26-21 2,-10-23 0,-2-22 2,-2-23 10,-2-13 2,-4-15 3,5-38-8,5-12-9,9-13 1,19-6-2,8 4-2,6 5 0,27 2-3,7 3-30,4 0-41,4-4-106,-10 0-194</inkml:trace>
  <inkml:trace contextRef="#ctx0" brushRef="#br0" timeOffset="50309.4818">9638 3471 947,'0'0'122,"0"0"-87,0 0-13,0 0-21,0 0 1,0 0 18,33 134 0,-30-82-14,-1 0-3,0-4 2,-2-5-5,2-9-47,0-12-116,3-12-106,2-10-173</inkml:trace>
  <inkml:trace contextRef="#ctx0" brushRef="#br0" timeOffset="50502.861">9828 3473 892,'0'0'121,"0"0"-117,0 0-1,0 0 2,33 114 17,-25-66-13,-2 2-6,-4 0-2,-2-3-1,0-4-64,0-5-110,0-3-100</inkml:trace>
  <inkml:trace contextRef="#ctx0" brushRef="#br0" timeOffset="50781.0015">10009 4218 871,'0'0'122,"0"0"-98,0 0 64,117 15-5,-55-15-31,0 0-19,-3 0-16,-12-2 3,-13-4-12,-17 4-7,-8 0-1,-9-2-64,0-4-216,-9-6-478</inkml:trace>
  <inkml:trace contextRef="#ctx0" brushRef="#br0" timeOffset="51477.2205">10601 3882 831,'0'0'143,"0"0"-99,0 0-15,0 0 41,15 126-6,-15-72-25,0 2-17,0-1-6,-4-5-2,-7-6-3,1-8-2,4-14-1,6-12-3,0-6 0,0-4-1,6 0-1,31 0 5,9 0 5,12-16 0,5 2-8,-1 1-2,-6 1-3,-9 5 0,-11 3-28,-11 1-64,-8-4-104,-9-7-157</inkml:trace>
  <inkml:trace contextRef="#ctx0" brushRef="#br0" timeOffset="51688.9444">10931 4092 960,'0'0'85,"0"0"-79,0 0 17,-24 113-2,24-65 12,0 0-14,0-2-6,0-4-9,0-4-1,0-7 0,-5-6-3,3-4-21,2-9-106,0-8-112,0-4-123</inkml:trace>
  <inkml:trace contextRef="#ctx0" brushRef="#br0" timeOffset="52173.635">11171 4145 224,'0'0'761,"0"0"-754,0 0-7,0 0 0,0 0 3,16 128 5,-3-90-7,3-7-1,7-8 0,2-11 3,3-8-6,5-4 1,1-10-2,2-19 4,-1-12 5,-4-1-2,-7-2 0,-8 6 5,-6 10 16,-6 10 23,-2 9 20,-2 9-1,0 0-31,0 7-22,0 28-5,0 22-4,0 13 8,0 14-5,8 11 8,5 7-9,-7 10 5,-2 4-6,-4-5-3,0-15-1,-8-20-1,-17-23 2,-6-22 9,-5-19 1,-7-12 3,-3-12-1,-3-30-9,7-10 2,9-8-4,14-4 1,19 4 1,0-3-1,21 5-4,21 0-1,9-2 1,2 3-17,3 6-44,-11-2-80,-12-1-283</inkml:trace>
  <inkml:trace contextRef="#ctx0" brushRef="#br0" timeOffset="52384.0308">11671 3643 1207,'0'0'23,"0"0"-23,0 0 0,0 0 2,31 146 5,-22-92-7,-7-1-7,-2-5-119,0-4-118,0-7-149</inkml:trace>
  <inkml:trace contextRef="#ctx0" brushRef="#br0" timeOffset="53480.5948">12469 4068 913,'0'0'81,"0"0"10,0 0 8,0 0-97,0 0 9,0 0-9,-15 132 24,15-77-4,0-3 3,0-4-9,0-5-8,0-6-5,0-5-3,0-3 0,0-5-43,0-5-68,0-3-122,0-11-90</inkml:trace>
  <inkml:trace contextRef="#ctx0" brushRef="#br0" timeOffset="53661.9111">12257 4388 801,'0'0'220,"0"0"-207,0 0-1,0 0 1,132-53-7,-57 35-2,8 2-4,-11-1-26,-8 3-175,-17-1-85</inkml:trace>
  <inkml:trace contextRef="#ctx0" brushRef="#br0" timeOffset="54079.156">12957 4059 826,'0'0'83,"0"0"-72,0 0 30,141-43-16,-95 43-2,-5 4-8,-14 22-10,-21 11 0,-6 4 0,-8 3 1,-29-1-4,-3-9 8,3-6 9,3-8-8,10-8 2,5-6-9,13-4-1,1-2 1,5 0 2,0 0 3,0 0-9,5 0-4,22 0 4,8 0 17,6 0-6,-1 0-6,-5 0-3,-6 17 3,-14 2 2,-8 6-3,-7 1 1,-10 1 17,-24 2 24,-13-5-18,0-2-9,1-8-11,7-5-2,8 0-3,10-9-3,9 0-1,12 0-42,0-17-75,18-11-144,17-10-117</inkml:trace>
  <inkml:trace contextRef="#ctx0" brushRef="#br0" timeOffset="54512.9595">13507 4192 390,'0'0'516,"0"0"-462,0 0 5,0 0-24,0 0-10,-6 136-13,6-107-6,0-5-3,4-7-2,17-12 2,10-5 10,5 0-10,8-15 6,-2-18-1,-7-5 0,-5 0-4,-10-3 3,-7 6-3,-8 12 17,-5 6 36,0 11-9,0 6 8,0 0-32,0 25-22,-5 28-1,-6 17 1,7 20-2,0 12 9,2 9-2,0 3 7,-4-5-5,0-17 3,-5-18-8,-9-22 15,-5-16-1,-6-17-3,-7-14-1,-5-5-1,1-10-4,2-22 0,7-8-8,6-11-1,14 0-7,8-3-22,5-3-28,14-1-41,19 0-149,5 0-247</inkml:trace>
  <inkml:trace contextRef="#ctx0" brushRef="#br0" timeOffset="54755.3875">14246 4159 574,'0'0'650,"0"0"-638,0 0-3,0 0 4,149 0 4,-88 0-1,-7 0-15,-13-5-1,-14 5-47,-14-4-139,-13 3-151</inkml:trace>
  <inkml:trace contextRef="#ctx0" brushRef="#br0" timeOffset="54926.598">14313 4413 933,'0'0'178,"0"0"-162,0 0-9,138-4 21,-65-5-3,-4 2-19,-17 3-6,-17-2-113,-21-3-426</inkml:trace>
  <inkml:trace contextRef="#ctx0" brushRef="#br0" timeOffset="55534.0153">15527 4247 826,'0'0'193,"0"0"-160,0 0-19,0 0 45,0 0-12,141-58-16,-101 29-19,-9 0-5,-6-2 2,-17 4 1,-5-1 5,-3 1 6,0 8-9,-13 0-1,-10 11-4,-1 8-4,-5 0 1,-6 0-4,3 24 1,-4 10 0,4 10-1,6 11 4,8 7-3,7 2 0,11-3-1,0-9 3,9-8-3,22-13 1,10-11 3,7-12 1,6-8 6,4 0 8,-3-20-6,-6-10-9,-8 0-4,-10-4-13,-13-2-65,-12 2-120,-6-6-257</inkml:trace>
  <inkml:trace contextRef="#ctx0" brushRef="#br0" timeOffset="55827.7466">15509 3680 749,'0'0'173,"0"0"-124,0 0-2,0 0 7,0 0 0,147-35-17,-112 25-23,-5 2-9,-7 2-5,-7 0-2,-8 3-107,-1-2-138,-7-3-211</inkml:trace>
  <inkml:trace contextRef="#ctx0" brushRef="#br0" timeOffset="56403.624">16105 3296 576,'0'0'49,"0"0"5,0 0-25,0 0-25,0 0-2,0 0-2,0-2 7,0 2 41,0 0 14,0 0 9,2 0-12,2 0-7,3 4-3,2 12-2,-4 12 8,-1 4-17,-2 11 0,-2 3-14,2 4-1,-2 4 1,0 3-13,0 0-2,0-3-2,0-5-1,0-9 2,0-13-4,0-4 0,16-9-1,11-10 3,9-4 1,6 0 3,7-10-9,-3-9 1,-5-7-2,-14-1-26,-12-3-56,-13-4-129,-2 1-271</inkml:trace>
  <inkml:trace contextRef="#ctx0" brushRef="#br0" timeOffset="56577.6605">16080 3573 1053,'0'0'46,"0"0"-44,0 0 0,183-74 1,-113 60-3,-20 4 0,-16 6-56,-26 0-180,-8 0-238</inkml:trace>
  <inkml:trace contextRef="#ctx0" brushRef="#br0" timeOffset="57133.5057">17652 4575 1171,'0'0'29,"0"0"-29,0 0 0,0 0 4,0 0-3,-33 111-1,22-73-49,-3-6-83,-1-10-156,5-16-311</inkml:trace>
  <inkml:trace contextRef="#ctx0" brushRef="#br0" timeOffset="57925.5225">18428 4010 778,'0'0'150,"0"0"-114,0 0 56,0 0-63,0 0-26,0 0-3,-23 112 6,23-70-6,0-3 0,17-9 1,6-8 0,6-10 0,0-9 0,7-3 1,-1-11 2,2-22 1,-6-4 0,-5-6 0,-6 0-1,-4 4 4,-7 7 19,-5 13 26,-4 10-10,0 7 10,0 2-24,0 16-29,2 30-6,5 27 6,5 19 2,1 12-1,3 11-1,-3 1 1,-5-2 0,-6-10 1,-2-12-2,-7-17 0,-23-21 1,-8-18 5,-4-18-1,-8-18 0,-1 0-2,2-23 7,5-20-7,10-13 0,17-7 2,17 0-3,4-3-2,40 7 0,17-1-2,8-2-33,5 2-39,-8-1-163,-12-1-232</inkml:trace>
  <inkml:trace contextRef="#ctx0" brushRef="#br0" timeOffset="58174.7692">19097 3784 808,'0'0'194,"0"0"-152,0 0 16,0 0-27,-50 111 1,40-53 17,0-1-30,6-3-9,1-4 3,3-4-11,0-3-2,3-8 0,13-12-71,5-11-147,6-12-206</inkml:trace>
  <inkml:trace contextRef="#ctx0" brushRef="#br0" timeOffset="58465.26">19305 4062 929,'0'0'119,"0"0"-94,0 0-4,0 0-9,-25 102-2,25-61-8,0-8 0,4-7 0,13-6-2,6-8 1,6-12 2,4 0-2,5-12 2,0-17-1,-3-9 3,-9-4 4,-11-2-4,-13 1 21,-2 7 14,-5 9-12,-19 15-6,-7 5-7,-1 7-15,-1 0-3,4 12 1,4 4-24,6-2-75,1 0-128,5-8-186</inkml:trace>
  <inkml:trace contextRef="#ctx0" brushRef="#br0" timeOffset="58731.1079">19629 3774 943,'0'0'51,"0"0"-49,147 36 35,-103 14-23,-7 8 3,-18 6 10,-7 0 8,-12 0 8,0-3 0,-12-3 5,-12-8-20,-2-6-11,-2-10-12,6-8-3,2-9-2,7-8-15,8-6-93,5-3-98,0-14-69</inkml:trace>
  <inkml:trace contextRef="#ctx0" brushRef="#br0" timeOffset="58954.9924">20271 3909 826,'0'0'151,"0"0"-149,0 0 21,154-35 9,-92 24-21,-4-1-5,-9 1-6,-15 5-9,-14 0-86,-13 6-67,-7 0-127</inkml:trace>
  <inkml:trace contextRef="#ctx0" brushRef="#br0" timeOffset="59170.7262">20293 4150 905,'0'0'109,"0"0"-107,0 0 2,0 0 18,123-4 5,-65-11-18,2-6-5,-3 2-4,-7-1-10,-5 1-100,-8-1-144,-5 1-261</inkml:trace>
  <inkml:trace contextRef="#ctx0" brushRef="#br0" timeOffset="59421.3455">21170 3650 995,'0'0'216,"0"0"-195,0 0-13,0 0 18,0 121 23,0-68-21,0-3-15,0-8-9,0-3-2,0-7 4,-3-5-6,1 0-2,2-8-38,0-3-82,-2-8-161,-10-8-350</inkml:trace>
  <inkml:trace contextRef="#ctx0" brushRef="#br0" timeOffset="60294.6118">18551 5421 753,'0'0'250,"0"0"-211,0 0 22,0 0-36,0 0-16,0 0 0,0 113-3,0-78-2,10-8-4,15-6 4,4-9-4,7-12 6,6 0 0,3-12 3,-3-17-2,-5-2-4,-8-1 4,-11-1-3,-9 5 1,-4 8 5,-5 8 14,0 8 17,0 4-5,0 0-28,0 28-8,0 18-4,0 18 4,0 12 3,0 8-2,11 9-1,-2 4 0,-5-4 2,-4-5-1,0-11 2,-22-22-5,-7-18 4,-7-19 0,-6-18-1,-1 0 4,-1-30 1,6-14-4,9-4-1,13-1 1,16 2 2,0 5-4,27-1-1,17-1-2,10-2-2,4-3-34,-4-2-41,-7-5-146,-14-6-193</inkml:trace>
  <inkml:trace contextRef="#ctx0" brushRef="#br0" timeOffset="60485.8357">19050 4999 954,'0'0'73,"0"0"-49,0 0-23,0 0 6,10 114-1,0-61-5,-1-6-1,-5-3 0,-2-5-37,-2-11-144,0-8-120</inkml:trace>
  <inkml:trace contextRef="#ctx0" brushRef="#br0" timeOffset="60761.2496">19422 5041 868,'0'0'37,"0"0"21,0 0 22,0 0 2,-49 143-7,24-75-27,3 0-5,5-5-11,0-2-14,13-6-7,4-4-10,0-2 1,4-9-2,17-11-14,3-10-69,5-19-111,1 0-132,2-19-287</inkml:trace>
  <inkml:trace contextRef="#ctx0" brushRef="#br0" timeOffset="61052.869">19625 5426 429,'0'0'541,"0"0"-533,0 0 16,0 0 4,0 0-19,-56 112-5,56-91-3,2-9 1,12-5-2,3-7 0,6 0 4,6 0 0,2-14 6,-2-9 14,-5-7 21,-6-2-4,-9-5-7,-9 1 6,0 4-20,-8 9 3,-15 8 2,-8 11-11,2 4-13,-5 0-1,6 0-1,1 8-19,2 1-74,5 2-103,7-8-193</inkml:trace>
  <inkml:trace contextRef="#ctx0" brushRef="#br0" timeOffset="61317.6449">19901 5081 918,'0'0'25,"0"0"-12,0 0 64,138 140-42,-104-70 36,-8 2-17,-8-7-21,-16-1-2,-2-4 3,-4-6-4,-19-3-9,2-8-8,-4-5-6,5-11-4,7-11-3,1-8-9,9-8-56,3 0-43,0-22-123,5-21-266</inkml:trace>
  <inkml:trace contextRef="#ctx0" brushRef="#br0" timeOffset="61520.5925">20550 5291 928,'0'0'94,"0"0"-90,125-20 34,-69 16-19,-3-2-15,-14 2-4,-11 3-21,-8-3-78,-16-1-66,-4 1-90</inkml:trace>
  <inkml:trace contextRef="#ctx0" brushRef="#br0" timeOffset="61713.228">20530 5522 575,'0'0'531,"0"0"-531,0 0 12,0 0-8,0 0 23,138 6-19,-83-6-4,-3-12-4,-4-4-35,-2-5-120,-4 2-87,0-7-229</inkml:trace>
  <inkml:trace contextRef="#ctx0" brushRef="#br0" timeOffset="61999.1096">21273 5256 884,'0'0'164,"0"0"-136,0 0 26,0 0-19,-28 127-16,26-76-10,2-9 1,0-2-10,6-10 4,17-7 3,8-9-1,4-13 11,11-1 13,0-8 10,1-20-18,-7-6 2,-11-6 0,-15-2-1,-14-4 1,0 4-7,-29 8 4,-12 10-10,-3 9-11,-3 5-1,5 8-4,4 2-21,9-2-65,6-10-377</inkml:trace>
  <inkml:trace contextRef="#ctx0" brushRef="#br0" timeOffset="105612.1147">3242 5699 468,'0'0'162,"0"0"-70,0 0 2,0 0-38,0 0 0,0 0-10,0 0-12,0 0-5,0-8 4,0 8 6,0 0 2,0 0-6,0 0-12,0 0-4,-2 0-10,2 0-3,-2 0-4,0 0-1,2 4 4,-3 12-4,3 4 2,0-1 2,0 6-4,0 1-1,0 1 1,0-4 0,0 1 2,0-2-2,0-2 0,0-2 1,7-4-1,0 0 0,-1-3-1,6-2 0,-1 0-1,3-6 3,3 1-2,3-4 0,1 0 5,0 0-1,0-2-3,-3-12 2,1-6 0,-3-2-2,-3-2 3,-1-2-2,-8 0 0,-2-2 3,-2 2-5,0 2 2,0 2 0,0 2-1,0 6-1,0 5 0,0 6 0,0 3-1,0 0 1,0 0-6,0 0-1,0 0 0,0 5 2,3 14 4,-1 5 0,3 10 1,4 7 0,-1 6 1,1 5-1,0 6 1,0 5 0,2-5 4,0-2-4,-2-8 2,-2-4-2,-5-3 3,0-8-1,-2-1 3,0-6-2,-8 1 4,-17-5 2,-4-6 1,-2-5 6,-7-4 6,-5-7 1,-1 0-5,-1 0 2,3-16-9,6-2 0,7-1-4,2 3-8,6 2 0,2-4-30,8 3-64,9-10-159,2-3-651</inkml:trace>
  <inkml:trace contextRef="#ctx0" brushRef="#br0" timeOffset="108913.3912">3800 5990 249,'0'0'102,"0"0"-57,0 0 20,0 0-4,0 0-9,0 0-3,0 0 8,-4-9 34,-1 7 21,-1 1-10,5-2-34,-1 3-8,2 0-11,0 0-15,0 0-3,0 0-21,0 0 0,0 0-10,0 0-8,3 0 2,27 0 6,13 0 11,6 0 13,9 0-5,2-8 4,7 0-8,-1 2-3,-6 4-7,-6 0 2,-9 0-2,-9 1-1,-9 1 1,-8-2 5,-5-1 0,-5 1 4,-4 0-2,-2 0 0,-1 1-8,-2 1 0,0 0-3,0 0-1,0-2-12,0 2-36,0-5-26,0 1-39,0-6-88,-8-3-117,-5-1 7</inkml:trace>
  <inkml:trace contextRef="#ctx0" brushRef="#br0" timeOffset="109565.1495">4227 5745 375,'0'0'184,"0"0"-122,0 0 23,0 0 2,0 0-25,0 0 7,-20-21-23,20 19-1,0 2 0,0 0 6,0 0 1,0 0-19,0 0 2,0 0-10,0 0 0,0 0-14,0 0-8,0 0 0,0 0-2,0 0 1,15 11-1,4 1 4,6 1-2,-4-1-3,7 2 5,-2 3-4,3-5 1,2 3 1,0-6 4,2 1-6,-5-3 0,-4 0 0,-1-1 0,-5-2-1,-5 0 0,-4-2 2,-5 0-1,-1-2 0,-3 2 0,0-2-1,0 0 0,0 0 0,0 5 0,0 0 1,0 1-1,0 4 0,0 4 0,0 2 1,-19 5-1,-3 2 1,-9 5 1,-4 2-2,-7 1 4,-1-2-1,1 0-2,2-5 1,6-2-2,5-5 2,5-5 0,4-1 0,7-5 0,5-4 8,4 0-7,4-2-2,0 0-1,0 0 0,0 0-2,0 5-47,0 2-169,14 1-356</inkml:trace>
  <inkml:trace contextRef="#ctx0" brushRef="#br0" timeOffset="110495.2803">5456 5874 439,'0'0'318,"0"0"-179,0 0-22,0 0-72,0 0-25,-129 12-7,91 11 9,-1 9-3,12 5-4,5 1-6,9-1 0,9-3 1,4-5-4,0-7 0,0-6-6,17-6 1,5-8-1,3-2 2,4 0 3,5-16 2,-5-12-3,0-7-2,-9 0-1,-8-10 0,-3-3 0,-9-6 3,0-2 1,0-2-3,0 5 1,0 12-2,-9 10 3,6 15 6,3 8 16,-4 8-5,4 0-12,-3 0-9,3 0-3,0 12-2,0 11 5,0 0 0,0 6 0,5 5 7,6-1 7,2 6 2,-2 1 6,5 1-5,-2-2-2,-1 1-3,0-1-5,-1-1-3,-6-2-4,-4 1 2,-2 0 0,0-5-4,0-4-30,0-9-43,5-10-110,6-9-194,5-2-161</inkml:trace>
  <inkml:trace contextRef="#ctx0" brushRef="#br0" timeOffset="111229.1926">5759 6101 702,'0'0'123,"0"0"-106,0 0 60,0 0-40,67-120-6,-55 97 0,-8 0-17,-4 4 9,0 0 8,0 8-2,0 2 8,0 7-4,-4 2-22,-3 0-2,-3 0-5,0 14-3,-1 14-2,-1 2 2,1 6-1,9 2 5,2-4-4,0-3 0,0-6 2,8-6 1,11-7-4,0-6 2,8-6-2,7 0 2,1-8 1,4-14-3,-11-4-6,-3-2 0,-7-4 4,-11-1 2,2 5 3,-8 4-1,-1 11 3,0 4 9,0 7-1,0 0 1,0 2-11,0 0-3,0 8-10,3 22 1,6 15 9,-1 8 2,4 10 4,-4 1 2,4 1-5,-3-5 1,0-6-2,-3-8 0,-2-10 1,-1-10 3,-3-11-6,0-8 0,0-5 2,0-2-1,0-5 13,0-28 0,0-21-14,-9-19 0,5-8-8,4-9 4,0 6-7,10 13 6,17 13 0,5 12-1,-1 17 5,2 12-5,-2 10 4,-6 7 2,0 0 0,-12 7 10,-2 16-4,-11 3 0,0 6 1,-4 3 0,-23 2 4,-4-1-9,-4 0-2,0-2-25,6-7-85,12-8-150,8-4-79</inkml:trace>
  <inkml:trace contextRef="#ctx0" brushRef="#br0" timeOffset="111859.5001">6421 6152 585,'0'0'199,"0"0"-161,0 0 73,77-123-63,-60 93-27,-3 2-4,-7 4-10,-1 4-3,-6 5 6,0 3 7,0 9 26,0 1-15,-6 2-16,1 0-4,-5 2-8,-3 21-2,-1 4 0,2 7 2,3 2 9,7-1-4,2-1 3,0-7-6,0-7 1,13-1-1,5-9 2,1-6 3,6-4 1,-2 0-4,1 0-2,-2-12 7,-4-9-7,0-4-1,-7-8 3,-2-4 2,-4 1-6,2 4 0,-3 9 0,-4 10 0,2 6 1,-2 7-1,0 0-9,2 19-11,2 10 15,1 7 5,-1 1 2,0-6-1,0-6 3,-4-9-4,2-8-2,-2-8 2,0 0 3,2 0 9,2-8 10,3-16-18,2-8-4,6 0-1,0 4 1,2 7-1,0 8-1,3 4 2,-4 9-3,2 0-2,-5 0 1,-3 13-1,-2 5 2,-8 4 1,0 3-5,0 6-3,0-2-76,-9-4-72,3-4-28,6-14-54,0-7 2</inkml:trace>
  <inkml:trace contextRef="#ctx0" brushRef="#br0" timeOffset="112302.5576">7194 5927 549,'0'0'197,"0"0"-65,0 0 27,0 0-92,0 0-31,0 0-16,-81 40-10,52-10-7,3 2 5,9 3-3,4-3 1,6-6-4,7-3-2,0-6 0,0-8-1,13-6 1,11-3-6,6-6 6,0-17-6,2-11-14,-7-2 4,-8-3 13,-5-5-2,-10-7 5,-2-7 0,0-2 2,-8-2 2,-4 10 4,-1 11 22,1 18 2,3 10 10,3 10-1,4 3-5,2 12-29,0 22-5,0 15-2,0 6 10,4-3 1,9-2-5,7-6 2,-3 2-7,-7 0 0,-5 4-1,-5 5-1,0-6-49,0-4-137,0-17-236,0-18-203</inkml:trace>
  <inkml:trace contextRef="#ctx0" brushRef="#br0" timeOffset="113157.3864">7489 6072 750,'0'0'127,"0"0"-104,0 0 48,27-114-35,-23 91-11,-2 9-11,-2 6-5,0 7-4,0 1-5,-2 0 0,-13 15 6,1 11-5,3 4 1,5 3 5,6-3 1,0-1 3,0 0-9,0-8 5,6-1-7,9-9 1,6-5 5,1-6-1,-1 0 0,5-3 0,-2-14-1,-3-7 0,-6-7-2,-6-1 1,-3-3 0,-3 3-1,-1 3 1,0 14-3,-2 6 11,3 8 20,-3 1-20,0 0-11,0 10-8,2 13 8,2 2 7,-2-3 1,3-7-7,0-3-1,-1-5 7,0-5-6,-1-2 7,3 0-8,4 0 9,3-14-4,3-8-3,3 1 1,-1-1-3,1 9 0,0 2-4,-1 5 4,-4 6-2,6 0 0,-5 6-1,0 18 1,-3 4 0,-6 7 0,1-2 3,0-3-3,-1-7 1,3-7 1,5-10 1,5-6 1,6 0 2,6-14 2,3-20-3,-1-5-2,-8-7 2,-7-8-3,-7-4 0,-9-4 0,-2 0 1,0 6 1,-2 10 1,-7 14-2,0 13 19,4 16 7,-1 3-14,-1 10-7,1 26-6,-1 12 5,5 6 7,2 4-7,0-2 11,0-3-7,13-7 2,7-10-4,6-9 2,6-4-2,3-9 0,-1-6-4,-8-7-1,0-1-2,-9 0-3,-3-12-29,-12-10-34,-2-6-63,-7-2-205,-27-2-174</inkml:trace>
  <inkml:trace contextRef="#ctx0" brushRef="#br0" timeOffset="113301.3539">8018 5920 610,'0'0'78,"0"0"-49,0 0 65,137-43-46,-91 25-28,-9 4-16,-10 4-4,-19 3-143,-8-2-301</inkml:trace>
  <inkml:trace contextRef="#ctx0" brushRef="#br0" timeOffset="113928.9002">8963 5773 231,'0'0'440,"0"0"-394,-4 104 72,4-52-25,6 0-15,11-1-2,4-8-13,-1-7-15,-1-11-2,-2-11-14,-1-12-3,3-2 3,1-10 3,5-21-4,-3-5-23,-4-3-8,-5-2 1,-7 1-2,-2 6-27,-2 8-45,2 8-78,4 8-191,9 4-281</inkml:trace>
  <inkml:trace contextRef="#ctx0" brushRef="#br0" timeOffset="114806.7449">9574 5825 919,'0'0'98,"0"0"-56,0 0 38,0 0-61,0 0-7,0 0-5,-100 64-2,73-32 3,4 2 1,3 1-1,7-1 1,4-6 2,9-2-11,0-10 0,0-9 0,20-7-6,9 0-8,2-7 5,6-20 0,-2-4 6,-7-6-2,-4 1 5,-5 2 1,-6 5-1,-6 4 5,-5 9-4,-2 6 5,0 6 13,0 4 13,0 0-9,0 0-20,0 20-3,-2 12 0,-3 8 7,5 1 4,0-3-9,0-4 7,16-6-5,9-9-3,4-5 4,2-12-4,2-2 1,0 0 2,1-23 5,-6-7-9,-5-5 0,-10 0 0,-11-6-1,-2 1-4,0 5 1,-10 3-6,-6 13 1,1 7-2,3 6-14,3 2-7,5 4 0,2 0-11,2 0-14,0 0-71,0 15 57,6 0 38,15-1 28,-2 2 4,3-3 2,-1-4-4,-6 3 7,-1-2 5,-2 5 13,-2 0 1,-1 1 4,-2 3-10,-3-1-5,0 0-1,3-3-8,0-2-1,4-4 1,1-2 8,5-7-8,5 0 5,5-2-3,0-18-5,-3-6-3,-4-2 3,-4-2 0,-5 2 6,-7 3 0,-2 8 0,-2 4 20,0 9 43,0 1 4,0 3-21,0 0-30,0 20-22,-2 6 3,-4 9 0,6 1 0,0-1-3,0-2 2,0-2-2,0-5-15,6-6-78,5-8-87,-1-12-98,-6 0-248</inkml:trace>
  <inkml:trace contextRef="#ctx0" brushRef="#br0" timeOffset="114936.4924">10207 5615 772,'0'0'28,"0"0"-26,0 0-2,0 0-220,0 0 3</inkml:trace>
  <inkml:trace contextRef="#ctx0" brushRef="#br0" timeOffset="115819.5069">10577 5847 660,'0'0'221,"0"0"-149,0 0 44,0 0-47,0 0-45,0 0-8,-67 70-1,42-40 1,3 1 7,4-3-4,4-2-12,8-1-3,4-3-1,2-4-3,0-4 0,4-5-13,17-9-31,4 0 6,3-7 3,0-20 3,-3-6-11,-5-4 20,-9-4 20,-5 3 3,-3 6 6,-3 10 10,0 10 25,0 10 5,0 2 2,0 0-28,0 17-18,-9 6 0,3 7 7,4-2-3,2-3-5,0-1 0,0-4-1,13-3 0,7-4 0,7-5-5,4-8-6,7 0 6,-3-4-15,-2-18-4,2-2 1,-9-8 6,-4-5 2,-6-6 6,-9-8 4,-5 1 4,-2 0 1,0 4 1,0 6-1,0 7 8,0 8 3,0 7 4,0 5 6,-4 8 8,1 2-4,3 3-4,-2 0-18,2 0-3,0 22 0,0 10 6,0 11 10,0 4-4,0 6-4,0 3-3,0-4 0,0-10-3,0-8 0,7-12-2,-5-10 1,-2-6-1,1-3 1,2-3 5,11 0 6,3-17-2,8-5-9,6 6-1,-2 3-1,2 4-1,-1 7 2,-1 2-1,-5 0 0,-9 0-1,-2 12 0,-10 4 2,-3 4 2,0 1 6,-18-2 4,-11 2-6,-2-3 0,-2-4-5,4-6-2,2-5 1,2-3-14,10 0-31,3-3-42,12-21-82,0-10-210</inkml:trace>
  <inkml:trace contextRef="#ctx0" brushRef="#br0" timeOffset="116277.824">11252 5634 861,'0'0'119,"0"0"-43,0 0-53,0 0 1,0 0 34,12 148-32,-6-95-6,-2-2 0,3-3-8,7-7-5,1-9 0,7-5-1,3-11-2,8-9 1,9-7 6,0 0-9,3-16 5,-3-16-3,-3-3-1,-6-7-2,-9-1 1,-8 1 0,-9 6 0,-7 4 0,0 11 5,0 8-4,-14 9 10,-8 4-13,-3 0 0,1 29-2,2 2 2,8 7 3,6-2 1,8 1 4,0-5-7,4-6 1,23-6 4,10-8 5,10-8-1,10-4 16,3 0 4,-2-13-7,-12-6-11,-13-2-6,-12 3-3,-15 3-3,-6 4-26,-8 2-111,-26-2-573</inkml:trace>
  <inkml:trace contextRef="#ctx0" brushRef="#br0" timeOffset="118624.9296">3026 6878 474,'0'0'265,"0"0"-176,0 0 72,0 0-50,0 0-39,0 0-25,0-13-24,0 36-14,0 9 1,0 13 12,2 8-2,0 7-6,-2 7 2,2 5 0,1-2-7,4-3-7,2-6 2,-1-15-1,4-10-1,1-12-1,3-7 1,-1-9-1,1-8 0,5 0 1,7-8-2,-1-19-23,-1-5-42,-7 0-65,-10 0-150,-9 6-168</inkml:trace>
  <inkml:trace contextRef="#ctx0" brushRef="#br0" timeOffset="118798.728">2914 7342 739,'0'0'281,"0"0"-263,0 0 15,0 0-7,0 0-18,135-51 1,-82 39-9,-3 6-19,-2 3-107,-6 3-95,-8 0-94</inkml:trace>
  <inkml:trace contextRef="#ctx0" brushRef="#br0" timeOffset="119036.4162">3572 7374 156,'0'0'848,"0"0"-848,0 0 0,0 0 60,158 12 28,-81-12-19,-4-15-34,-9-3-22,-8 4-5,-20 3-8,-16 6-10,-11 3-65,-9 0-97,0-1-115,-7-2-106</inkml:trace>
  <inkml:trace contextRef="#ctx0" brushRef="#br0" timeOffset="119265.5124">3829 7117 682,'0'0'75,"0"0"-69,0 0 44,0 0 73,150 60-4,-104-37-51,-8 8-37,-9-1-14,-15 4-15,-12 2 7,-2 4 2,-7 6-6,-20 1 0,-4 2-5,0 2-15,0-1-84,4-8-154,9-12-156</inkml:trace>
  <inkml:trace contextRef="#ctx0" brushRef="#br0" timeOffset="119826.0292">4914 7199 687,'0'0'113,"0"0"-101,0 0-2,0 0 37,0 0 30,33 122-42,-23-92-25,-1 0-4,-1-4-1,-2-4-5,-4-4-124,-2-7-101,0-8-303</inkml:trace>
  <inkml:trace contextRef="#ctx0" brushRef="#br0" timeOffset="119952.3752">4830 7080 702,'0'0'0,"0"0"-13,0 0-60,0 0-186</inkml:trace>
  <inkml:trace contextRef="#ctx0" brushRef="#br0" timeOffset="120313.1908">5080 7243 680,'0'0'35,"0"0"12,0 0 106,0 0-70,46 117-22,-37-88-20,-2-5-20,-3-5-7,-2-7-2,-2-4-6,2-7 4,-2-1-4,0 0 10,0 0 13,0-20 18,0-13-37,3-6-10,4-1 0,8 8-3,0 8 3,4 6-5,-3 9 5,-1 7 0,1 2-5,1 0-5,-1 17 8,-1 11 2,1 2-1,-3 4 3,-6 0-6,-2 0 4,1 0-80,-3-3-55,1-12-133,5-6-68</inkml:trace>
  <inkml:trace contextRef="#ctx0" brushRef="#br0" timeOffset="120738.5304">5683 7227 785,'0'0'89,"0"0"-65,0 0 39,0 0-42,-129 60 11,109-31-13,11 0-9,4 0-6,5-6-4,0-5-2,0-4 1,0-8 1,17-6 2,3 0 0,1 0 3,2-18-1,-3-8-3,-4-4 6,-5-3-6,-4-8 0,-5-1 2,-2-4 0,0 4 9,0 3 21,-15 13 13,10 11 6,-4 8 11,5 6-24,1 1 2,3 0-17,0 0-20,0 1-4,0 21-5,0 10 5,3 1 2,10 0-2,0 4 1,3-1-1,0 6 0,1 4-44,3 3-90,3 0-162,-6-6-121</inkml:trace>
  <inkml:trace contextRef="#ctx0" brushRef="#br0" timeOffset="121368.7311">5979 7457 576,'0'0'93,"0"0"-61,55-129 91,-35 83-51,-5 7-1,-6 8-11,-6 14-16,-3 3 21,0 6-14,-3 3-2,-11 5-19,-3 0-15,-1 3-8,-5 18-7,6 11 4,3 9-4,8 2 1,6 2 1,0-3-2,2-10 0,18-6-3,5-9-1,3-12-10,4-5 7,2 0 3,-1-20-8,-2-8 9,-6-8 3,-6-1 4,-5 2-4,-7 1 3,-5 7-1,-2 12-1,0 7 20,0 8-2,0 0-10,0 8-9,0 30-12,4 16 12,6 14 4,3 8 1,2 6-2,1 2 0,-1-7-2,-4-6 3,-2-14-4,-8-12 0,-1-15-1,0-16 0,0-13 1,0-1-4,-3-13-1,-15-24-1,1-17-7,-2-16-1,4-14 2,7-11-8,8-2 10,0 7-8,13 18 18,18 17 0,2 20 0,0 14 15,1 11 5,-8 10-5,-3 0 5,-10 2-12,-9 24-8,-4 9 2,0 11 1,-23 7-6,-8-1-22,-5-3-126,9-13-160,7-14-181</inkml:trace>
  <inkml:trace contextRef="#ctx0" brushRef="#br0" timeOffset="121925.3078">6722 7190 749,'0'0'30,"0"0"79,0 0 17,0 0-61,0 0 5,0 0-39,3-73-24,-16 80-1,-4 15-2,-2 9 12,7 1 1,4 2-1,6 2-4,2 0-3,0-4-8,0-4 1,12-6 1,2-6-3,1-8 1,4-6-2,2-2 5,4 0-8,2-20 6,0-8-2,-5-7 4,-1 0-3,-6 0 4,-4 1-4,-7 13 0,-4 6 0,0 10 1,0 5-2,0 0-1,0 0-3,0 2-9,0 18 9,0 1 3,0 4 1,-4-9 2,1-6-2,3-6 0,0-4 0,0 0-5,0 0-7,7-16 2,13-11 7,5 4 3,0 0 2,-5 8-1,4 8-1,-4 7 1,-5 0 0,1 21 6,-3 5-5,-6 8-2,-4 2 1,-3 4-2,0 0-30,-8-8-162,-2-10-115,3-16-202</inkml:trace>
  <inkml:trace contextRef="#ctx0" brushRef="#br0" timeOffset="123087.3594">7378 7142 924,'0'0'95,"0"0"-41,0 0-24,0 0-8,0 0-4,-120 70-6,95-33 2,2 5-3,11-2-4,4 0-1,8-5-4,0-9-1,4-9-1,20-8 0,6-9-1,6 0-1,2-9 2,-4-20-4,-5-10-4,-5-2-4,-9-3 9,-8-2 3,-7-4 0,0-5 4,-2-2-2,-13 1 11,-1 8 2,3 14 15,3 14 0,4 14 0,3 6-11,1 8-19,0 27-5,2 14 5,0 9 1,0 0 5,4 5-5,10-1 6,4-4-6,2-8 0,-1-12-1,3-12 0,4-16 2,-1-10 0,8 0 0,0-28-2,1-9-6,1-9 1,-8-3-1,-7 3 2,-7 8 3,-9 9 0,-4 12 2,0 9-1,0 6 5,0 2-5,-6 0 1,-7 15-1,-1 13-2,5 5 2,2 8 2,6-2-1,1 3-1,0-4 0,6-7-1,12-8 1,6-8 0,3-10-1,0-5-3,3 0-1,0-22-3,-5-8-4,-3-6 6,-9-4 2,-4-2 3,-4-1 1,-5 10 0,0 11 4,0 9-4,0 13 0,0 0-1,0 9-20,0 17 21,0 0 1,0 1 0,0-8 4,0-9-5,0-4 0,2-6 2,2 0-2,3 0 9,6-12-4,1-4-1,1 2-4,1 3 0,-3 8 0,0 3-5,-1 0-3,2 8 3,-1 12 5,-3 4-1,1 0 1,-1-4-1,-1-4 1,0-9-8,3-7-6,3 0 6,2-7 8,6-17 3,-4-8-1,2-2-2,-3-4 2,-5-6 0,-9-4 1,-4-5-3,0 4 1,0 10 7,-8 9 24,-8 14 12,5 8-15,-2 8-5,1 0-5,2 14-11,5 22-6,0 14 5,5 6 0,0 2 0,7-4 3,13-5-1,3-9-1,7-8-1,3-11-4,2-10-3,-4-11 2,-2 0 2,-6-20-4,-4-8-31,-13-2-31,-6-2-46,0 1-231,-22 0-295</inkml:trace>
  <inkml:trace contextRef="#ctx0" brushRef="#br0" timeOffset="123208.3994">8216 7127 905,'0'0'162,"0"0"-146,0 0-13,0 0-3,137-73-2,-118 61-289</inkml:trace>
  <inkml:trace contextRef="#ctx0" brushRef="#br0" timeOffset="123740.3621">9065 7046 825,'0'0'107,"0"0"-55,0 0-32,0 0 22,0 0 28,42 120-4,-19-77-28,-7-7-8,-3-11 0,-2-6-5,-5-12-3,-1-7-3,2 0 2,-1-9 4,6-20-5,-4-7-20,3 1-1,-1 1-17,1 3-57,5 12-85,5 6-210,2 5-164</inkml:trace>
  <inkml:trace contextRef="#ctx0" brushRef="#br0" timeOffset="124586.7762">9591 7078 331,'0'0'546,"0"0"-511,0 0 70,0 0-35,-124 53-43,98-23 1,5 1-10,0 4-10,11-4-5,5-4 0,5-7-3,0-9-2,11-4-1,11-7-3,5 0-19,3-2 5,1-17 5,-5-8 7,-2-3 8,-5 0 2,-9-3 0,-3 4 1,-7 0 7,0 9 15,0 6 14,0 8-8,0 6 8,0 0-14,0 0-24,0 22 1,0 13-2,0 2 4,0 2 2,0 0-4,9-8 4,9-5-6,2-11 3,3-4-3,1-11 1,-1 0 6,3-11-1,1-18-5,-7-7 2,-3-3 0,-7 0-2,-9-1 2,-1 3 2,0 11-5,-1 8-4,-11 6 3,3 10-1,1 2-19,-3 0-23,8 9 10,3 4 5,0-1-15,0-1-1,16-2 17,8-3 15,5 1 10,0-4 3,-3 1 1,2 3 0,-10-4-1,-4 8 1,-1 3 6,-7 4 6,-2 4 5,-1 1 5,-1 5 0,2-3-16,0-4 4,4-6-8,3-7-3,2-6 7,5-2-7,6 0 6,3-22 5,0-7-9,-5-6-1,0-1 0,-6 0 6,-7 1-4,-5 7-2,-4 6 4,0 8 24,0 10 20,0 4-7,0 0-16,0 6-26,0 18 3,0 8-3,0 3 1,0-3 0,0-2-1,0 0 0,0-2-3,11-3-34,1-8-75,1-8-98,1-9-140,-6 0-239</inkml:trace>
  <inkml:trace contextRef="#ctx0" brushRef="#br0" timeOffset="124717.3586">10224 6812 801,'0'0'24,"0"0"-24,0 0-21,0 0-202,0 0-44</inkml:trace>
  <inkml:trace contextRef="#ctx0" brushRef="#br0" timeOffset="125765.5732">10539 7074 801,'0'0'92,"0"0"-11,0 0 29,0 0-82,0 0-4,0 0-7,-83 50 0,56-21 9,5 0-6,6-2-4,7-3-7,9-7-5,0-2-3,0-7 0,9-8-1,14 0-2,1 0-9,5-16 5,-5-8-6,-1-2 0,-6 0 12,-3-1 0,-5 1 0,-5 6 4,-1 11 1,-3 2 13,0 7 17,0 0-3,0 0-13,0 7-19,0 12 2,-3 9-1,1-1 4,2 0-3,0-3-1,0-1-1,7-7 0,11-9 4,0-4-4,6-3 0,5-3 0,0-17-3,0-3-9,-4-4 0,-5 0-3,-3-5-3,-6-5 4,-2-1 2,0-3 0,-8 4 6,3-1-1,-4 6 7,0 4 0,0 6-2,0 1 2,0 6 0,0 3 0,0-1 0,0 8 0,0 3 0,0 0 1,0 2 0,0 0 2,0-2 0,0 2 3,0 0-1,0 0 0,0 0 3,0 0-4,0 0 0,0 0-1,0 0 1,0 0 0,0 0-1,0 0 4,0 2-7,0 22 0,0 10 1,0 5 7,3 4-2,3-3 2,7 2 3,-1-3-5,-3-3 0,1-4-5,-5-2 0,0-9 3,-3-4-3,-2-8 0,0-4-1,0-5 2,2 0-2,3 0 10,-1-12 0,5-14-6,9-6-4,1-3 0,4 5-1,4 4 0,-3 9 1,3 2-1,-4 13 0,-2 2 0,-2 0-1,-2 14-1,-2 6 2,-5 4 0,-6-1 1,-4 0 1,0 0 5,-14-3-5,-10 0 2,-3-4-1,-3-4 0,4-6-2,1-6-11,2 0-25,3 0-22,7-15-46,8-12-84,5-12-120,0-5-350</inkml:trace>
  <inkml:trace contextRef="#ctx0" brushRef="#br0" timeOffset="126244.7092">11252 6778 935,'0'0'102,"0"0"-85,0 0 48,0 0-7,20 140-11,-11-91-25,-3 4-9,4-3-3,-1-5-4,1-11 0,9-12-4,1-11 0,8-6 2,8-5 5,2 0-2,4-19-2,1-7-1,-7-6-2,-3 0 0,-8-1-1,-8 2 0,-5 5 0,-11 5 4,-1 10-4,0 5 8,0 6-6,-9 0 5,-6 0-8,-3 10 1,3 14-1,1 3 0,4 0 8,9 4-8,1-5 7,0-3-4,22-5-3,12-4 2,8-10 5,12-4 10,-1 0 10,3-12 0,-10-10-8,-10 1-3,-13-1-2,-13 5-6,-4 7-2,-6 2-4,0 4-2,0 3-16,0 1-61,0 0-74,-3-3-322</inkml:trace>
  <inkml:trace contextRef="#ctx0" brushRef="#br0" timeOffset="126951.6932">10313 6694 813,'0'0'123,"0"0"-49,0 0-47,0 0-2,0 0-6,0 0-6,67 80-6,-67-58 11,-7-3 15,-12 2-5,-6-5-4,-3-3-7,3-6 3,-1-7-1,10 0 7,2-7 4,7-11-4,4-1-5,3-2-5,0 2-10,18-5-6,4 2 2,4 5-2,-8 5 0,-11 8-86,-7 3-137,0 1-582</inkml:trace>
  <inkml:trace contextRef="#ctx0" brushRef="#br0" timeOffset="127665.1278">10213 5484 498,'0'0'195,"0"0"-105,0 0-20,0 0-45,0 0 6,0 0 13,88 10-6,-80 4-10,-4-2 4,-4 0 4,0 2-2,0 0 7,-19 0-8,-4 0-6,1-3-7,1-6-10,6-5 2,2 0 20,8 0 0,3-9-4,2-3-14,0-2-7,7-1-7,17 6-2,2 1 0,4 3-78,-3 1-209</inkml:trace>
  <inkml:trace contextRef="#ctx0" brushRef="#br0" timeOffset="130468.6131">2104 8794 131,'0'0'1056,"0"0"-1027,0 0 16,0 0 3,0 0-43,0 0-5,0 0 6,-21 119-3,28-65-1,-5 3-2,-2-1-21,0 0-62,-15-6-99,-8-8-105,-4-16-61</inkml:trace>
  <inkml:trace contextRef="#ctx0" brushRef="#br0" timeOffset="130626.3819">1820 8959 806,'0'0'82,"0"0"-38,49-119 51,9 81-68,16 3-19,4 4-8,-5 16 0,-11 15-48,-21 0-209,-21 28-92</inkml:trace>
  <inkml:trace contextRef="#ctx0" brushRef="#br0" timeOffset="130776.3315">1990 9328 157,'0'0'506,"0"0"-445,0 0 86,0 0-52,0 0-65,0 0 11,79 50-17,-5-80-24,-3-6-75,-5-4-224,-15-6-151</inkml:trace>
  <inkml:trace contextRef="#ctx0" brushRef="#br0" timeOffset="130986.9997">2457 8782 1005,'0'0'66,"0"0"8,0 0-43,0 0-23,0 0-5,-12 150 24,7-83-2,3-1-7,2-5 4,0-10-16,0-4-1,0-10-2,9-8 1,7-7-4,-1-10-46,-1-4-80,-3-6-89,-9-2-190</inkml:trace>
  <inkml:trace contextRef="#ctx0" brushRef="#br0" timeOffset="131120.195">2328 9189 926,'0'0'83,"0"0"-75,0 0 0,129-93-8,-52 68-66,-8 5-190,-14 5-253</inkml:trace>
  <inkml:trace contextRef="#ctx0" brushRef="#br0" timeOffset="131457.3409">2935 8992 1012,'0'0'83,"0"0"-74,0 0 1,0 0-3,0 139 12,0-98-8,4-5-2,4-9-9,-4-13 1,2-2 1,1-12-1,1 0 0,6 0 6,4-14 3,2-18-10,5-1-18,-3-4-3,-4 10 7,-5 6 14,-4 11 2,-5 6 2,-1 4 14,3 0 1,6 4-15,3 17 13,1 2 2,-3 6-6,-7 2-9,-6 8-3,0 3-1,-19 2-88,-12-4-191,-5-14-194</inkml:trace>
  <inkml:trace contextRef="#ctx0" brushRef="#br0" timeOffset="131594.1263">3007 8835 862,'0'0'38,"0"0"13,33-104-51,-7 90-52,-1 12-133,-7 2-296</inkml:trace>
  <inkml:trace contextRef="#ctx0" brushRef="#br0" timeOffset="132035.3799">3860 8967 856,'0'0'59,"0"0"45,0 0-35,0 0-37,0 0-13,0 0-9,-140 79 3,100-38 7,9 3-4,8-6-3,14-4-10,9-11-3,0-9-1,7-7 1,22-7 0,9 0 7,4-27 0,-4-7-4,-4 0-3,-15-3 1,-9 5 0,-9 5 3,-1 7 11,0 8 28,0 7 3,0 5-17,0 0-14,0 15-15,-4 12 0,2 9 3,2 3-1,0-1-1,0-4 0,16-2 0,12-8-2,8-10-12,9-14-60,3 0-251</inkml:trace>
  <inkml:trace contextRef="#ctx0" brushRef="#br0" timeOffset="133872.3559">4718 9235 891,'0'0'135,"0"0"-74,0 0-28,0 0-28,0 0-1,145-131 1,-96 83-4,-11-1 1,-14 6 3,-14 6-2,-10 11 12,0 8 3,-12 9-1,-10 7-17,-4 2-1,1 0-7,2 17 0,7 7 1,10 4-2,6 7-6,0 0-2,22 2 6,14 0-4,2-3-9,-4 1-1,-10-3-3,-15-4-17,-9-4 13,0-6 17,0-6 15,-9-8 7,6-2 4,3-2 10,0 0 22,10-16-21,19-14-22,11-9 1,4-6-1,1-2 0,-7 7 0,-8 5 0,-10 8 1,-10 11 2,-8 4 7,-2 6 23,0 2 2,0 0 8,-8 4-24,-9 0-12,2 2-7,-5 22-1,3 7-2,1 7-1,5-1 2,9 2-1,2-7-1,0-8 2,17-8-3,14-9-4,10-7 1,7 0 8,6-26-2,-5-3-2,-2-4 0,-12 0 3,-10 1 1,-7 9 1,-11 9 5,-7 7 13,0 7 28,0 0-16,0 0-22,0 0-9,-2 13-5,-12 11 5,5 2-5,0 2 4,9-1 1,0-6-6,5-4 3,17-10-7,5-7-19,2 0 5,2 0 13,3-13 8,-8-7-4,-4 2 7,-6 4 0,-10 4 2,-6 6-2,0 4 16,0 0 17,0 0-19,0 0-14,0 14-2,0 6-2,0 1 4,0-2 0,0-6-3,11-1-1,12-12 3,3 0-14,6 0 9,3-21 1,-6-5 0,-6-2 5,-8-3-2,-10 4 2,-5 0 3,-7 4-2,-17 5-1,-8 3 0,4 7-4,0 8-4,7 0-14,5 0-17,5 4-11,6 10-29,5-2-46,0-1 3,11-4 39,18-5 34,9-2 35,5 0 5,3-2 5,4-5 4,-5 3 17,-6 4 35,-7 0-9,-10 5-1,-9 13-5,-7 0-3,-1 0 8,-5-1-9,0-8-11,0-2-6,0-7-6,0 0 12,0-7 65,6-19-20,10-6-58,5-4-4,6 0 15,4 9 3,0 3 5,-2 7 4,0 9-2,-7 8-11,-6 0-11,-3 8-8,-8 12 2,-1 8-4,-4 6-4,0 5-45,-5-1-53,-6-6-138,7-11-107</inkml:trace>
  <inkml:trace contextRef="#ctx0" brushRef="#br0" timeOffset="134246.9789">6689 8881 737,'0'0'203,"0"0"-84,0 0-72,0 0-23,0 0 3,-125 84-3,96-43-11,7 1-8,11-8 1,11-8-6,0-10-9,13-12-6,18-4-4,12-9-4,1-23 14,-2-9-6,-5-10 7,-13 0 6,-9-7 2,-15 0 7,0-5 21,0 3 29,-18 7-3,7 18-6,3 16 10,2 13-11,6 6-20,-2 11-27,2 28-1,0 17 1,0 11 8,2 3-6,7 2 3,3 2-5,2-9-20,7-12-62,8-19-141,12-23-173</inkml:trace>
  <inkml:trace contextRef="#ctx0" brushRef="#br0" timeOffset="134688.6482">7289 8909 1033,'0'0'80,"0"0"-45,0 0 1,-60 141-20,60-101-6,0-6-7,6-8-3,14-8-5,4-14-5,3-4 10,-2 0 1,-3-18 4,-4-8-5,-9-5 0,-9-1-1,0-1-3,-11 0-2,-14 5-23,0 8 5,5 10 3,8 8 9,6 2-4,6 0-13,0 0-79,28 10 17,9 8 91,6 7 0,1 8 0,-3 10 0,-1 0 28,-5 3 22,-6-5 19,-4-11-7,-10-9 18,-8-12-23,-2-9-24,-5 0-9,0-11 35,0-24-18,0-11-35,0-5-5,0 1-1,2 7-20,13 11-35,1 6-86,4 6-249</inkml:trace>
  <inkml:trace contextRef="#ctx0" brushRef="#br0" timeOffset="135515.3833">8010 8860 866,'0'0'224,"0"0"-177,0 0 38,0 0-44,-115 130-6,99-91-17,5-3-13,7-5-3,4-8 2,0-6-4,0-11-1,19-6-2,11 0 3,3-18 0,4-14-2,0-4-3,-6-5-1,-7-3-5,-8-8 8,-7-4 3,-9-6 0,0 1 1,0 14 1,-11 8 1,2 21 11,2 10 19,2 8-19,1 0-5,-5 14-7,5 17-1,2 11 2,2 8 1,0 6-1,0 9-2,11-2 5,7-2-6,4-11-2,4-13 2,6-15 0,2-10 0,6-12-1,0 0-2,-1-25-6,-3-6 5,-5-6-7,-8-4-3,-9 1 3,-8 1 10,-6 7 1,0 15 2,0 8 12,-14 9-2,-3 0-5,-1 26-7,5 11 2,4 4 1,9-2-2,0-1 0,0-8 2,15-5-1,8-10-4,-2-7 5,6-8-3,0 0 1,2-15 3,-2-11 2,-5-4-6,-6-5-2,-7-5-2,-9-1-5,0 0 2,0 10-11,0 10 10,0 10-2,0 11 7,0 0-19,0 0-10,2 0-41,13 0 27,4 7 46,0 11 2,-1 8 6,1 8 24,-4 10 4,-4 6-4,-2 3 8,2-5-7,3-6-10,2-12 3,10-7-8,3-14 4,6-9-3,3 0-5,-2-21-7,-12-2-7,-11-1-12,-10-6-102,-3-11-529</inkml:trace>
  <inkml:trace contextRef="#ctx0" brushRef="#br0" timeOffset="136644.8743">9758 8874 758,'0'0'206,"0"0"-165,0 0-18,0 0 16,0 0 25,-10 150-4,14-103-27,0-4-18,1-12-8,-1-8-5,-2-11 2,-1-6-3,2-6 3,5 0 4,2-17 7,6-19-13,4-7-2,7-4-9,0 3-6,-2 10 2,-4 13 9,-3 12 4,-7 9 0,-1 2-6,-5 22 5,1 10-2,-2 7 3,-2-2 0,0 0 1,5-3-1,2-9 0,1-6 0,11-11 0,2-10-2,8 0 2,3-8 2,-3-18-1,-2-3 2,-8-1-1,-5 2-1,-9 9 1,-3 7 2,-4 7-1,0 5 2,0 0-5,0 0-6,0 20 3,0 6 3,0 3 1,0-5-1,0-5 0,10-2 2,13-7-2,4-8 1,7-2-1,-4-4 3,0-21 3,-5 0-3,-11-5 12,-10 1 4,-4 0-2,0 5 1,-9 3-3,-14 7-12,-5 10-1,-4 4-2,1 0-8,4 0-51,3 17-46,9-2-159,3-1-154</inkml:trace>
  <inkml:trace contextRef="#ctx0" brushRef="#br0" timeOffset="136974.4909">10490 9025 659,'0'0'79,"0"0"56,0 0 16,31 103-109,-29-69 6,2-7-25,-4-4-12,0-9-4,0-5-4,0-9 4,4 0 0,4-5 11,1-25 1,6-10-19,3-6 3,7-3-1,1 9 0,-1 8 2,0 10 11,1 15 28,-6 7-10,1 3-17,-8 25 0,-5 6 6,2 5-9,-7-1-4,-3 0-6,0 0-3,0 2-1,0-1-44,-11 0-117,1-5-218,-3-12-377</inkml:trace>
  <inkml:trace contextRef="#ctx0" brushRef="#br0" timeOffset="137126.3843">11083 9232 1109,'0'0'45,"0"0"-34,0 0-5,0 0-6,140-114-43,-109 102-235,-6 0-266</inkml:trace>
  <inkml:trace contextRef="#ctx0" brushRef="#br0" timeOffset="137935.5662">11530 9122 166,'0'0'788,"0"0"-764,89-119 14,-42 71 16,-4-4-38,-10 0 1,-13-5 2,-13-1-11,-7 3 10,0 2 11,-13 9-6,-14 6 1,-4 14 3,-2 13-13,1 6-7,8 5-1,-1 10-2,6 20 0,9 6-2,3 10 6,7 2-2,0 2 10,5 5-3,11-1 3,-3 0-10,-2 1 0,-2-6-4,-7-3 0,-2-5-2,0-10 1,0-9 0,0-10-1,0-5 0,2-5 0,-2-2 0,7 0 2,4-9 0,7-14-2,2-5 0,4-6-3,1-1-2,2 3 2,0 4-1,-1 7 2,-3 7-1,-8 5 4,-1 9-3,-7 0-8,-1 9 8,-4 12-2,-2 7 1,0 4 3,0-2-2,0-2 2,4-5 0,6-7 0,5-9-10,5-7-4,10 0 9,0-9 4,6-15 1,-2-5 0,-8 5 1,-8 2 0,-9 10-1,-4 5 1,-5 4 4,0 3 15,0 0-11,0 0-9,0 22-3,-5 3 3,-1 3 0,6-3 1,0-4-1,0-5 0,19-7-1,8-9 1,4 0 1,3-7 1,-1-21 0,-4-7 1,-6-1-1,-7-1 3,-13-4-2,-3 7 4,0 7 7,-9 10-9,-14 8-5,-9 9-1,-6 3 0,2 17-4,5 0-29,11-2-67,9-4-150,11-8-123</inkml:trace>
  <inkml:trace contextRef="#ctx0" brushRef="#br0" timeOffset="138415.204">12353 8865 581,'0'0'296,"0"0"-255,0 0 47,0 0-33,0 0-2,82 125-18,-75-88-19,-7-4-10,0-10-1,0-10 2,0-8-6,0-5 5,0 0 4,0 0 14,7-23 4,2-12-28,6-2 0,6-2-2,4 4 2,3 12 0,1 7 0,0 9-3,-2 7 3,-5 0-1,-2 20 1,1 9 0,-11 3 5,-1 3 2,-7-8-2,-2-6-3,0-10 0,0-4-1,0-7 1,0 0 0,0-12 13,0-17-15,0-6 0,2-4-1,14 4 0,7 6-1,-2 7 2,1 10-3,-1 8 3,-6 4-2,-1 0 2,-1 21 2,-6 2 2,0 3-4,-7 4 0,0-2-1,0-4-52,0-3-130,0-13-119,13-8-99</inkml:trace>
  <inkml:trace contextRef="#ctx0" brushRef="#br0" timeOffset="138692.058">13113 8819 43,'0'0'963,"0"0"-925,0 0-13,0 0 22,-36 102-18,36-68-19,0-1-4,0-8-4,8-6-2,15-12 2,9-7 4,8 0 3,2-7-2,-4-18-5,-6-4 6,-8-5-3,-10 3 15,-12-3 17,-2 2-1,0 6-16,-25 7-9,-6 16-11,-4 3 0,1 0-28,0 20-35,15 0-93,12-6-251</inkml:trace>
  <inkml:trace contextRef="#ctx0" brushRef="#br0" timeOffset="141204.3239">13664 8751 742,'0'0'308,"0"0"-283,0 0 26,0 0 12,-116 102-28,100-56-16,3-8-11,7-6-6,4-8-1,2-10 2,0-6-3,10-8-2,15 0-1,6-12-4,-2-13 6,-2-6-4,-12-1 5,-4 0 0,-4 2 3,-7 5 9,0 6 8,0 9 11,0 10 8,0 0-20,0 16-16,0 26-2,0 16 15,0 15-6,5 10 3,10 10 2,3 7-6,-3 6 1,-1 5-2,-14 1-5,0-2-1,-14-6 2,-23-11-3,-11-21-1,0-28 1,4-22 4,1-22-5,7-6 4,5-34 4,9-20-7,9-11 1,13-6 1,0-4-3,10 5 0,26 0-3,13-3 1,14 4 2,8-3-7,3 8 7,-1-3-5,-4 7 4,-9 4 0,-13 6 1,-13 8 1,-14 7 0,-14 10 1,-6-1-4,0 11 4,0 4-4,-10 8-1,-11 9-2,1 0 2,3 4 2,-4 20-3,6 6 4,1 5-1,8 0-1,6 3 0,0-4-1,0 0-1,0-5-4,13-5-4,3-8 3,3-6-10,3-8 6,3-2 6,2 0 3,-2-16-2,-3-7 6,-4 0-3,-2-6 0,-3 0 3,-5-4 0,-3 5 1,-4 8-1,3 8 1,-4 10 0,0 2 0,0 0-1,0 2-6,0 18 2,0 6 1,0 0 3,0-1 0,0-10 0,0-5 0,0-5-1,0-5 1,2 0 4,5 0 0,3-15-4,4-9-12,4 0 1,-2 2-1,1 6 7,-1 4 3,-3 9-1,1 3 1,-5 0-4,-1 9 4,-5 17-5,2 9 7,-5 0 0,0 2 0,0-10-1,4-5-2,5-9 3,3-9 1,7-4 1,3 0-1,8-15 2,5-11-3,-2-4-2,-1-7-7,-4 0 3,-7 0 2,-8 6 4,-7 9 4,-6 12 5,0 8 19,0 2-15,0 0-13,-13 5-4,-5 14 3,5 8 1,-1 2 1,10 3-1,4 2 2,0-6-2,0-4 2,18-6-2,1-7 0,10-11-2,3 0-5,0 0-2,-1-21-2,-5-4 7,-4-6 1,-3 2 3,-12-4 5,-4-1 2,-3-1 11,0 4-6,-13 7-6,-9 8-1,-1 12 0,4 4-4,2 0-1,7 0-1,0 0 0,4 10-2,4 2 0,2-2 0,0 0-4,0-3-9,0 0 9,0-5-1,0 1 2,4-3 6,3 0-5,-2 0 5,-2 0 0,5 0 1,-7 0-1,-1 0 1,3 0-1,-3 0 3,0 0-1,0 0 6,0 0 0,0 0-2,0 7-6,0 3 5,0 2 1,0 6-1,0 2-1,0 2 2,-3 5 4,2-4-5,1 0 1,0-4 2,0-3-5,0-3 0,1-5 0,11-4-3,4-4 5,-1 0-2,5 0 2,1-7-2,-2-9 0,1 1-3,-3-5 1,-7 1 2,1-1-1,-1-1 1,-6-2-3,2 2 0,-3-2 1,-3 3 1,0 0-2,0 2 1,0 0-1,0 4 0,-9 2 1,-3 4-1,2 2 1,1 0-1,1 4 0,6-1 2,2 2-1,0 1-1,0 0 0,0 0-3,0 0 2,0 0 2,0 0-1,0 0 5,0 0-4,0 0-1,0 0-1,0 0 1,0 0 2,0 0-2,0 0 0,-3 0 1,3 0-1,-1-2 1,-1 0 0,0 0 1,-1-3 0,-1 5-2,0-5 0,-3 3-2,-2 0 1,-2 2 1,0 0-2,-7 0 1,2 0-1,-4 9 2,0 8 0,0 3-2,0 4 4,2 5-5,5-3 2,3 3 1,6 0 0,4-2 0,0-1 0,0-1 1,14-1-1,8-6 0,4-4-1,6-7 2,1-2 1,3-5 0,-2 0-2,-1 0 0,0-10 1,-6-10-1,0-2 1,-2-3-1,-6-3 1,2-6 1,-1-4-2,-3 2-1,-3-1 0,-5 6 1,-3 7 0,-1 9 1,-5 3 0,0 7-1,0 3 0,0 0 0,0 2-1,0 0-3,0 0-3,0 9 7,0 14 1,0 5 3,0 3-3,0 3 1,1-1-1,4-5-1,7-6 0,-3-6 0,7-8 0,1-8 0,3 0 0,2-2 0,0-18 1,-1-4-1,-6-2 1,-3-2 0,-8-4 3,-4-3-3,0-2 0,0 4-1,-18 11 0,-6 10-1,-5 12 1,-2 0-1,2 0-3,4 14 2,5 1-21,9 2-45,9-10-122,2 0-214</inkml:trace>
  <inkml:trace contextRef="#ctx0" brushRef="#br0" timeOffset="141759.1934">15190 8791 636,'0'0'64,"0"0"-28,0 0 65,0 0-60,30 115-12,-26-89-9,2 3-14,1-11-3,1-5 3,2-6-3,1-7 3,5 0 16,5-4-6,-2-18-3,6-4-13,-5-3 4,-3-3 8,-3-3 17,-3 5 6,-4 8 36,-3 8-2,-4 10-14,0 4-12,0 0-28,0 4-14,0 18 2,0 10-2,0 3 5,0 0-4,0 0 2,0-3-1,10-11-1,-2-3 0,4-9 0,3-8 2,3-1 1,4-1 2,0-21 0,2-9-7,0 1 1,-8-5-1,3 1 1,-6 1-1,-1 8 1,-1 8 2,2 7 0,3 4-2,6 6 0,2 0-1,3 16 0,-5 15 0,-3 1 3,-4 5 2,-11-2-3,-4-3 9,0-3-6,-16 2 0,-14-4-1,-6-3-4,0-2-28,-3-9-149,9-13-414</inkml:trace>
  <inkml:trace contextRef="#ctx0" brushRef="#br0" timeOffset="143806.3009">16232 9010 651,'0'0'60,"0"0"42,0 0 36,0 0-75,114-45-25,-86 19-15,0-4-8,-9-5 0,-5-6-1,-3-7-3,-9-8-4,-2-5 0,0 1-5,0 10 2,0 14 0,0 13 7,-7 18 7,-3 5-8,-7 0-7,5 22-3,-6 17 3,6 10-2,4 8 4,-2-1 5,10 2 0,0-5-5,0-4-4,10-13 1,7-8-1,10-14 0,2-10 1,6-4 1,5-2 3,1-23-4,-1-1-2,-8-6 0,-2-3-4,-5 1-9,-10-1 6,-5 4-2,-4 11 9,-6 8 1,0 5-1,0 7 0,0 0 0,0 0-5,0 10-12,0 15 16,0 5 1,0 4 0,0 0 1,2-4-2,10-4 1,9-6 0,2-8 0,0-8 0,4-4 1,-2 0 2,0-12-3,-4-10 1,-6-4 1,-1-2 1,-8-4-1,1 2 0,-5 6-2,0 6 0,-2 9 3,0 9-3,0 0-1,0 2-11,0 19 10,0 2 2,0 0 0,0-2 0,0-7 1,0-5-1,0-6 0,0-3 0,2 0 4,7 0-4,5-9 10,8-13-10,2-2 0,2 4 0,-5 6-1,-5 7 1,-3 7-1,-3 0-4,-4 0-6,1 17 9,-1 3 2,3-2-2,0-1 1,4-2-2,6-9-4,5-4-1,10-2 0,1-6 3,1-13 3,-3-8 2,-9 1 1,-8 0-1,-4-1 0,-8 1 0,-4 7 2,0 6 9,0 8 11,0 5-4,-9 0-13,-5 0-5,-1 16 1,-1 8-2,3 1 2,1 5-1,8 0 0,4 1-2,0-7-1,11-6-2,19-8-21,8-8 9,4-2 2,5 0-4,-1-15 3,-1-6 7,-5-5 4,-2-2 5,-7 2 0,-4 4 0,-7 1 7,-9 10 3,-7 2 5,-4 8 12,0 1 7,0 0-9,-13 0-23,-12 11-2,1 10-1,-1 3 1,1 6 0,6-4 0,7 2-1,7-3 1,4-5-3,0-3-2,9-8-13,13-9 3,4 0 5,4 0 7,-1-23 3,-3-1 0,-8-6 3,-3 0-1,-3 2 0,-8-2 7,-1 9 13,-3 7 8,0 6-13,0 8 15,0 0-16,0 8-14,0 16-1,-9 9-2,1 1 2,8-2-1,0-2 1,0-6-1,4-8 0,15-4 0,4-10 0,3-2 0,4 0 3,-4-19-2,1-6 3,-5-5-3,-4-2-1,-7 1 0,-4-4 0,-7 4-1,0 7-3,0 7-4,-7 8-4,-6 7-15,-1 2-14,5 0 8,5 0 10,4 0-4,0 11-2,0 3 16,2-1 9,10 1 4,7 3 0,-3 0 0,-1 2 0,-5 1 0,5 4 13,-8 3 8,1-2 5,2 1 6,-4-2-1,5-4-8,5-6-4,2-5-4,8-9-5,1 0 1,-2 0-6,-5-7-5,-11-9-5,-9-4-51,0-4-96,-33-6-268</inkml:trace>
  <inkml:trace contextRef="#ctx0" brushRef="#br0" timeOffset="143958.7289">16905 8260 1055,'0'0'50,"0"0"-42,0 0-8,0 0-12,0 0-133,0 0-212</inkml:trace>
  <inkml:trace contextRef="#ctx0" brushRef="#br0" timeOffset="144416.738">18790 8432 609,'0'0'546,"0"0"-531,0 0-1,0 0 38,0 0-31,-46 120-4,46-74-7,0-2-7,0-5-3,0-3-24,0-2-76,0-4-117,-18-10-177</inkml:trace>
  <inkml:trace contextRef="#ctx0" brushRef="#br0" timeOffset="144657.4673">18677 8422 745,'0'0'129,"0"0"-129,152-50 33,-87 50 31,-1 32-27,-12 17 13,-17 0-10,-20 4-20,-15-4-2,-13-4 16,-32-1 10,-10-6-6,-5-4-28,9-12-3,9-8-7,15-8-22,17-6-151,10 0-79,0-26-124</inkml:trace>
  <inkml:trace contextRef="#ctx0" brushRef="#br0" timeOffset="144827.8877">19321 8446 916,'0'0'35,"0"0"47,0 0 33,9 134-72,-7-94-22,0 1-13,-2-4-8,0-2-8,0-7-102,0-7-159,0-12-137</inkml:trace>
  <inkml:trace contextRef="#ctx0" brushRef="#br0" timeOffset="144991.3155">19344 8446 878,'0'0'74,"0"0"-13,0 0-3,158-92-50,-98 78-2,-6-1-6,-14 13 0,-13 2-66,-21 0-160,-6 23-87</inkml:trace>
  <inkml:trace contextRef="#ctx0" brushRef="#br0" timeOffset="145150.3088">19376 8601 659,'0'0'120,"0"0"-37,0 0-7,0 0-50,0 0-18,155-19-8,-99 7-3,-6 2-112,-13 5-42,-15 2-73</inkml:trace>
  <inkml:trace contextRef="#ctx0" brushRef="#br0" timeOffset="145322.619">19376 8791 522,'0'0'357,"0"0"-261,0 0-42,0 0 4,0 0-14,170-14-31,-112 0-8,-6 2-5,-14 0-61,-16 4-242,-21-4-190</inkml:trace>
  <inkml:trace contextRef="#ctx0" brushRef="#br0" timeOffset="148309.1532">20389 8383 180,'0'0'202,"0"0"-122,0 0 46,0 0 0,0 0 2,0 0-10,0 0-24,0-7-20,0 13-18,0 26-28,0 10 2,-6 10 1,-1 2-9,5-1-12,0-7 1,2-4-9,0-10 0,13-9 0,11-8-2,6-13 5,3-2-3,5-8-4,-3-20 0,-2-6-11,-6-8-3,-9-1 6,-10 3 10,-5 3-5,-3 10 5,0 13 1,0 9 0,0 5-1,0 17-6,0 17 1,0 8 4,0-1 1,2-9-1,21-6-1,6-8 2,2-8 0,0-10 3,0 0 24,-8-5 10,-6-17-15,-6-2-6,-3-6-9,-6 2-6,-2 6-1,0 6-44,0 15-74,-5 1-160,0 7-135</inkml:trace>
  <inkml:trace contextRef="#ctx0" brushRef="#br0" timeOffset="149126.307">21045 8649 580,'0'0'105,"0"0"-86,44-127 128,-38 83-59,0 5-40,-6 4 22,0 9-38,0 13-7,0 9 28,-9 4-18,-3 0-26,-2 22-7,-1 9-2,1 5 8,9 6-7,5-2 10,0-2-8,15-5-3,11-5 0,4-5 0,3-2-1,3-11-20,4-6-17,0-4 1,2-13 9,2-21 16,-1-14 9,-3-8 1,-11-8 2,-8-6 2,-15 2-2,-6 9 1,0 13 2,-12 16 17,-5 14 10,-1 10 8,1 6-9,0 8-21,5 24-6,5 12 0,7 8 5,0 5-3,0-3-3,11 6 0,9-10-1,5-6-1,3-9 1,-1-15-3,6-10 3,-2-10-5,6 0 5,-2-27 0,1-9-1,-3-8 0,-2-6-13,-4-5-6,-9 0 14,-9 2 2,-2 5 3,-5 14 1,0 14 1,-2 11 0,0 9 2,0 0-3,2 19-25,2 20 24,2 4 1,-1 6 0,4-1 0,-2-4 0,1-8 0,-2-10 0,-2-13 1,1-10-1,-3-3 0,2 0 12,4-12 4,-1-11-14,3-2-2,-1 7 1,0 10-1,0 6 0,4 2-3,1 0-6,1 12 5,-1 8 4,-1-1 0,3-5 4,-3 1 1,3-9 8,3-6-6,8 0 0,6-8 5,2-17-4,-2-6-8,-11 3-7,-11 0-80,-11 2-190,-14 4-208</inkml:trace>
  <inkml:trace contextRef="#ctx0" brushRef="#br0" timeOffset="149264.2589">21492 8346 677,'0'0'302,"0"0"-283,0 0 78,0 0-97,101-115-20,-47 83-171,-36 6-333</inkml:trace>
  <inkml:trace contextRef="#ctx0" brushRef="#br0" timeOffset="149398.5593">20772 8136 67,'0'0'942,"0"0"-929,0 0 3,0 0-16,0 0-24,0 0-290</inkml:trace>
  <inkml:trace contextRef="#ctx0" brushRef="#br0" timeOffset="151633.0893">17677 9752 496,'0'0'173,"0"0"-102,0 0 118,0 0-33,0 0-74,0 0-38,-41 15-30,7 36-4,-3 12 14,6 7 0,4 3-6,12-7-4,10-9-6,5-15-6,11-12 2,22-16-4,7-14 0,8 0-11,0-25-7,-1-17-1,-7 0-1,-15 0 7,-9 8 13,-8 12 2,-8 12-1,0 5 1,0 5-2,0 0 0,0 20-14,0 11 11,0 5 3,7-6-4,7-4-6,5-9-4,8-10-7,9-7 14,2 0 3,-1-19 3,-5-18 0,-9-1 2,-15 0 6,-8 3 6,0 0 23,-8 5-11,-17 6-12,-5 8-5,2 10-5,1 6-3,0 0-29,5 24-64,4 5-132,2 3-109</inkml:trace>
  <inkml:trace contextRef="#ctx0" brushRef="#br0" timeOffset="152179.3473">18149 9914 630,'0'0'25,"0"0"-21,0 0 62,0 0-29,29 122 17,-20-92-23,2-4-21,-2-8 1,-3-6-2,2-7-7,-2-5 7,3-3 11,2-23 5,2-10 1,3-2-12,4 2 0,-2 1 7,2 16-10,-4 9 7,-4 10-5,0 0-10,-5 10 1,-1 16-3,-1 8 16,-1 0 3,3-5-10,0-4-4,4-11 2,5-9-6,6-5 12,4-11 4,5-17 4,-2-8-14,-4 0 1,-5-1-9,-9 2 1,-6 0 1,-5 6 0,0 7 3,0 11-3,-7 8-2,3 0 4,4 3-4,0 0-8,2 6-8,20 10 14,5 3 0,0 3 3,-5 4-1,-6 2 0,-16 4 3,0 1 4,-7 8-2,-23-3-3,0-6-2,-1-8-48,4-16-140,7-8-112</inkml:trace>
  <inkml:trace contextRef="#ctx0" brushRef="#br0" timeOffset="152368.2737">18807 9601 848,'0'0'154,"0"0"-134,0 0 33,0 0 46,51 120-29,-36-60-32,1 1-27,-3-1-5,-1 0-6,-2-2-7,-3-9-71,-2-10-178,-5-16-213</inkml:trace>
  <inkml:trace contextRef="#ctx0" brushRef="#br0" timeOffset="153357.0831">19355 9793 714,'0'0'126,"0"0"-82,0 0 107,0 0-86,0 0-28,-136 53 9,102-21-19,3 8-3,7-5-4,6 4-10,7-7-1,11-4-8,0-4 3,2-10-4,23-10 1,6-4-1,2-4-17,1-20-7,-5-4 5,-10 1 4,-5 1 11,-7-1 4,-5 3 0,-2 4 5,0 6 7,0 4 13,0 10 5,0 0-8,0 0-11,0 0-11,0 16-2,0 8-1,0 4 3,0-1-1,0-6-2,0-5 2,14-6-2,1-6 2,5-4-1,0 0-12,2 0 0,-4-12 4,0-4-3,-4-2 1,-4 0 6,-2-1 0,0 0 6,-3 1 0,-1 2 1,-2 4-1,-1 7 2,3 5 1,-4 0 1,0 0-2,2 7-2,2 21 0,1 7 9,-3 6 2,2-1-4,1-5-6,-3-12 1,3-11 0,-1-6-2,-1-6 2,4-4 1,5-24 13,5-12-12,0-8-2,5 2 0,-1 4-2,-2 12 0,-3 12-1,-7 10 0,-1 8 1,2 0-15,-3 23 15,-1 12 0,1 0-3,-4 0 2,7-7 1,3-6-3,3-10-16,2-10 0,6-2 2,5-10 9,7-19-2,-3-5-5,-4-1 10,-6-2 5,-8 0 0,-9-1 1,-6-6 1,0-1-1,0 5 5,-11 7 13,3 13 11,2 15 19,-3 5-20,1 10-11,-1 26-17,3 16 0,4 8 4,2 0 3,0-3-1,22-12-2,7-4-3,4-15-2,4-10 1,-2-12 1,-2-4-2,-4-2-4,-6-20-49,-8-4-67,-6-4-201,-9-2-221</inkml:trace>
  <inkml:trace contextRef="#ctx0" brushRef="#br0" timeOffset="153493.9544">20024 9723 879,'0'0'81,"0"0"-72,0 0 13,0 0-17,113-104-5,-97 92-143,-16 10-186</inkml:trace>
  <inkml:trace contextRef="#ctx0" brushRef="#br0" timeOffset="153680.2363">18878 9828 671,'0'0'416,"0"0"-412,0 0 33,0 0 39,0 0-74,0 0-2,109-79-23,-55 72-186,-16-2-182</inkml:trace>
  <inkml:trace contextRef="#ctx0" brushRef="#br0" timeOffset="154617.1321">20539 9680 223,'0'0'120,"0"0"-9,0 0 27,0 0-8,0 0 3,0 0-4,16-19-38,-16 19-17,0 0-31,-5 4-23,-9 18-16,-8 12 0,-2 5 3,8 1 6,5 0-7,8-2 0,3-2-3,0-6-3,20-10 0,14-12-3,7-8 2,5 0 0,3-24-17,0-6 12,-11-2-1,-6 2 7,-13 4 0,-9 6 1,-8 8 3,-2 5 2,0 5 2,0 2 9,0 0-17,0 0-7,0 22 1,0 2 6,0 1 0,0-4-5,8-7-2,11-3-3,4-10 6,2-1 3,2 0 2,-5-17 2,-4-5 4,-4 0 8,-10-3 5,-4 2-8,0 0 5,-4 1-5,-17 7-4,-3 3-8,-3 12-1,1 0-13,-1 9-37,4 16-79,3 1-184,4-1-103</inkml:trace>
  <inkml:trace contextRef="#ctx0" brushRef="#br0" timeOffset="155599.0119">21203 9892 761,'0'0'2,"0"0"6,0 0 54,49-103-36,-47 89 66,-2 8-22,0 4-20,0 2 8,-2 0-35,-14 14-22,-2 12 0,5 2-1,4 1-2,9-3 1,0-4-5,7-4-2,20-9 5,8-7-4,5-2-1,5-9 3,-1-19 5,-3-4 3,-8 0-2,-9-2 0,-10 0 6,-7-3 16,-7 7 20,0 7 3,0 9-11,0 9-5,0 5 4,0 5-34,0 32-1,0 21 1,0 19 5,0 19-5,0 18 0,0 11 0,0 2 1,0-6-1,8-17 0,6-12 0,1-22 0,0-27-1,1-21 1,3-22-1,1-14 4,2-30 1,0-19-3,-1-5 1,-8-9-2,-2-14 0,-6-9-3,-1-16 2,-2-9-4,5 8 4,4 10-5,4 18 6,8 21 0,-4 20 0,6 20 0,0 16-1,-4 12-1,0 3-6,-3 36 0,-4 17 8,-5 12 4,-7 14-2,-2 13 2,0 7 0,0 4-2,0-8 1,4-15-2,14-19-1,11-17-4,5-20 4,3-15 0,3-12 3,-4-4-3,-7-24 3,-11-4 0,-14-6-2,-4-4 4,-13-8-4,-22-3-1,-6-1 3,-2 4-3,6 8 0,8 2 0,13 6 0,10-3-1,6 2-10,2-2-1,23 4-16,4-2-2,3 3 9,-6 2 15,-7 7 5,-5 2 1,-13 5 2,-1 7 33,0 0 7,0 6-12,0 3-15,0 0-7,-3 0-8,3 25 0,0 6-1,0 0-1,0 0-2,6 2-34,7-5-53,1 1-84,-1-9-176,-4-12-205</inkml:trace>
  <inkml:trace contextRef="#ctx0" brushRef="#br0" timeOffset="155736.9653">22171 9520 243,'0'0'608,"0"0"-585,0 0 71,0 0-31,0 0-63,0 0-106,-7-60-75,18 85-123</inkml:trace>
  <inkml:trace contextRef="#ctx0" brushRef="#br0" timeOffset="157032.3028">22505 9578 960,'0'0'54,"0"0"-3,0 0 4,0 0-45,0 0-6,0 0 9,-69 81 1,49-49 5,4 0-2,7-2-6,5-2-7,4-6-2,0-4 0,1-7-2,22-10-16,9-1-6,5-3-1,5-20-7,1-7 11,-7 0 11,-8-2 7,-8 4 2,-10 4 1,-6 6 11,-4 9 35,0 2 5,0 5-20,0 2-3,-4 0-12,-6 9-18,1 12-3,1 7-1,3-2 4,5 1 0,0-5 0,0-5-3,11-3 0,12-9-12,5-5-10,8 0 16,4-12-13,-1-11-27,-4-3-2,-4-2 5,-11-2 15,-4-2 29,-12 6 2,-4 2 14,0 7 18,0 8 20,0 4 6,-4 5-22,-3 0-26,-2 0-7,2 14-3,-1 7 0,1 4 0,5 4 0,2 0-1,0-2 0,0-7-1,0-2-9,9-8-8,4-4 2,3-6 5,2 0 11,0 0 0,2-3 2,-5-12-1,-1-4 1,-4 0-1,-3-3 2,0 5-1,-2 5-1,-5 3 7,2 9 5,-2 0-9,0 0-3,0 14-6,0 7 6,0 0 2,0-7-1,0-5 0,0-4-1,0-5-2,0 0 2,10 0 4,5-20 0,6-9-4,0 4-4,-3 4-11,-3 7 11,-7 9 4,-2 5 0,-2 0-15,-2 14 2,-1 16 13,3 3 0,-4-1-2,4-5 1,2-6 1,6-9 0,2-9-2,10-3 2,2 0 0,6-22 0,3-5 0,-2-10-2,-1-1 2,-7-5-7,-10-8 6,-6-3 2,-7-5-1,-2 1 0,0 6 9,0 14 9,-4 14 9,-3 12 1,2 12 2,-1 0-21,2 10-9,-3 25 1,5 14 0,0 4 1,2 0-2,0 0 0,0-7 0,11-9 0,7-11-2,8-6 2,5-15 3,3-5-3,4 0-1,-5-18 1,-6-6-4,-5-2-2,-8 2-6,-6 2-1,-5 7 1,-3 8 3,0 2 1,0 5 5,7 0-17,4 7-10,6 10 29,7 5 1,1-1 0,2-3 0,-4-1 20,-10-3 19,-5 3-12,-8-2-6,0 2-6,-17 1-3,-16 0-12,-8 1-14,-3-7-112,-1-3-191,0-7-245</inkml:trace>
  <inkml:trace contextRef="#ctx0" brushRef="#br0" timeOffset="157169.2853">23477 9372 1045,'0'0'197,"44"-102"-183,-13 67 61,-6 10-44,-7 9-31,-18 11-4,0 5-99,-43 0-413</inkml:trace>
  <inkml:trace contextRef="#ctx0" brushRef="#br0" timeOffset="157296.757">22792 9288 1098,'0'0'95,"0"0"-67,0 0 35,0 0-63,0 0-152,0 0-650</inkml:trace>
  <inkml:trace contextRef="#ctx0" brushRef="#br0" timeOffset="162171.758">15594 4955 24,'0'0'373,"0"0"-292,0 0 4,0 0-16,0 0-19,0 0 7,0 0 15,0 0 18,0-18 1,0 16-27,0-1-3,0 3-16,0 0-18,0 0-7,0 0 0,0 0-7,0 0-1,0 0-5,0 0-4,0 0-2,0 0 0,0 0 0,0 9-1,4 7 4,-1 6 0,2 2 8,-1 4-7,-2 0-3,1 2 2,-3-2-1,0 0-2,0-3 2,0-6 1,0 1-4,0-8 0,0-2 0,0 1 1,0-6-1,0 0 0,0 0 0,0-1 0,0-1 0,0-3 1,0 2-1,8-2 3,15 0-1,8 0 2,4 0-3,7-7 0,3 0-1,0 2 0,0 1 1,1-1-1,2-2 3,1-3-3,-3 2 4,-3-2-4,-12 3 1,-10 2 0,-6 1 1,-9 2 2,-6 2 1,0 0-5,0 0-1,0 0-11,4 0-79,5 0-167,8 0-188</inkml:trace>
  <inkml:trace contextRef="#ctx0" brushRef="#br0" timeOffset="162532.6451">16785 4988 285,'0'0'437,"0"0"-366,0 0 90,0 0-61,0 0-71,0 0-28,0 9 0,0 28 16,0-4 14,0 4 3,0 0-10,0-5-8,0-2-9,0-5-2,0-6-5,0-5-2,0-1-46,0-5-71,9-8-133,2 0-19,3-4-139</inkml:trace>
  <inkml:trace contextRef="#ctx0" brushRef="#br0" timeOffset="163182.26">17062 4868 552,'0'0'71,"0"0"36,0 0 22,0 0-52,0 0-17,0 0-13,4-93-16,-12 81 0,-7-1 10,-3 1-16,-1 3-2,-6-3-4,-2 7 5,-2-2-8,-6 2-6,-1 5 0,-3 0-1,0 0-4,-3 0-2,1 6 6,3 5-9,1 4 10,3 3-4,3 4 2,2 6 1,0 10-8,6 5 10,6 6-4,5 4 1,6 3-2,4 2 2,2-5-4,0 0 1,2-2-2,16-5-2,6-4 2,2-4-2,8-6-1,5-2 1,3-5 2,7-4-2,2-7 0,5-10 0,2-4 0,0 0 2,-3-7 0,-4-13-3,-6-3 2,-5-5 0,-4-5-2,-8-6 2,-5-3 1,-9-11-2,-7-5 0,-7-7 1,0-10 7,0 7 1,0 5-1,-12 12 0,3 12 4,-3 7 3,1 10-7,1 6-7,1 7-1,-5 2-1,-3 3-2,-3 4-25,-7 0-37,-2 0-79,-5 0-361</inkml:trace>
  <inkml:trace contextRef="#ctx0" brushRef="#br0" timeOffset="164247.1328">2003 11193 888,'0'0'115,"0"0"-1,0 0-2,0 0-77,0 0-27,0 0 8,0 0 5,0 135-9,0-87-6,0-5 0,0 9-4,0-1-2,0 2-38,-9-2-107,-4-5-121,-1-10-107</inkml:trace>
  <inkml:trace contextRef="#ctx0" brushRef="#br0" timeOffset="164419.2311">1687 11281 850,'0'0'36,"0"0"53,37-128-10,21 92-64,14 4-4,-1 11-11,-4 14 0,-9 7-62,-11 2-175,-11 22-56</inkml:trace>
  <inkml:trace contextRef="#ctx0" brushRef="#br0" timeOffset="165047.0832">2459 11311 802,'0'0'64,"0"0"30,0 0 4,0 0-59,0 0 20,0 0-41,-137 3-11,104 34-2,1 8-4,10-2 0,6 0 4,15-5-5,1-3-4,0-12-3,15-9 2,11-12-20,6-2-10,3-14 21,-2-18 10,-1 1-6,-10-4 9,-7 3 1,-7-2 3,-8 1 4,0 5 28,0 6 14,-4 8-3,-4 10-3,4 4-18,2 0-14,-1 4-11,3 20-1,0 11-1,0 5 1,0 0 0,17-6 0,1-6 1,8-10-2,3-10-1,0-8-5,2 0 4,2-23 4,-4-10-4,-2-6-5,-4-5-4,-6 1-7,-5-7 6,-12-3 6,0 1 8,0 4 1,0 9-1,-8 18 9,1 10 17,6 11 21,-2 0-30,3 0-17,0 29-6,0 11 3,0 8 3,0 0 2,3 1-2,11-2 0,-4-5 0,1 1 0,-1-1-5,-2-2-60,-1-6-59,1-10-120,2-16-92</inkml:trace>
  <inkml:trace contextRef="#ctx0" brushRef="#br0" timeOffset="165467.1493">2980 11200 941,'0'0'105,"0"0"-54,0 0 22,0 0-43,0 0-17,-132 96 3,114-46-10,5-3-1,7-4 5,6-5-7,0-6-3,24-12 0,5-10-3,11-10 5,3-2-2,2-22 3,3-10-3,-8-3-2,-8 3-1,-6-2 0,-15 9 6,-9 4 0,-2 5 1,0 10 26,-4 7 5,-10 1-5,-4 0-17,-5 23-12,2 9-1,5 2 6,8 3-4,8-5 4,0-2-6,10-6 3,17-6-2,11-4 4,5-10-4,1-4 0,-1 0 4,-8 0-5,-8 0-43,-10-4-124,-10-14-270</inkml:trace>
  <inkml:trace contextRef="#ctx0" brushRef="#br0" timeOffset="182170.8889">3892 11101 492,'0'0'335,"0"0"-270,0 0 46,0 0-3,0 0-57,0 0-39,-29-20-12,29 40-1,0 12 1,0 10 3,6 2 5,-2 0-6,3 3-1,-5-6 0,0-2 0,-2-6 3,0-6-4,0-9 1,0-6 1,0-7-1,0-5 0,0 0 0,5 0 2,2 0-3,6 0 0,4 3 2,7-3-1,5 0-1,2 0-27,9 0-80,4 0-136,-1 0-189</inkml:trace>
  <inkml:trace contextRef="#ctx0" brushRef="#br0" timeOffset="182906.7063">4436 11277 461,'0'0'566,"0"0"-542,0 0 10,0 0 15,0 0-29,-126 15-7,102 18-10,-1 6-1,3-2-1,7 1-1,1-5 0,7-5-1,7-6 0,0-8-6,0-7 7,15-7-8,12 0-15,7-5-10,0-22 11,-1 1 2,-1-5 10,-15 4 10,-4 7 3,-6 6 2,-7 7 12,2 0 33,-2 6-2,0 1-10,0 0-22,0 0-16,0 3-15,5 16 10,5 3 5,6 0 0,4-4 0,0-4 0,3-8-5,4-6-3,-3 0-4,1-10 1,-4-14 4,-2-1 0,-6 0 7,-9 5 0,-1 3 1,-3 7 3,0 6 12,0 4 16,0 0-19,0 14-13,2 25-12,7 17 12,4 11 1,1 16 2,1 4-3,-1-1 7,-3-8-6,-3-12 0,-4-16 1,-4-15-1,0-14 0,0-16 2,0-5 1,-10-23 5,-8-29-9,-2-20-25,2-21 10,5-11 4,9 6-3,4 12 13,0 19 1,19 20 11,4 13 7,-3 11 3,1 9 3,-6 14-13,-5 0-6,0 7-5,-8 20 0,-2 11 4,0 8-3,-6 5-1,-17-1-57,3-4-60,4-10-137,5-16-102</inkml:trace>
  <inkml:trace contextRef="#ctx0" brushRef="#br0" timeOffset="183212.5327">4895 11497 620,'0'0'116,"0"0"5,65-118 14,-43 72-69,-9 2-28,-8 2-13,-2 2-2,-3 1-5,0 4 4,0 5-2,-6 5-2,-7 11 6,-1 5 9,4 6-8,5 3-8,-3 0-13,4 23-4,-2 15-3,3 10 3,3 6 1,0 0 1,7-2-2,11 0 2,3-6 1,-4-1-3,3-5 0,-5-8-24,-1-6-88,-1-16-113,3-10-71,-1-4-134</inkml:trace>
  <inkml:trace contextRef="#ctx0" brushRef="#br0" timeOffset="183979.2511">5358 11219 890,'0'0'195,"0"0"-153,0 0 19,0 0-30,0 0-15,0 0 1,-127 62-8,107-24-7,-1 1 4,8-1-5,7-7 2,4-2-2,2-7-1,0-8-3,8-6-17,13-8-18,6 0 8,2-8 13,2-19-18,-5-4 9,-6-3 8,-6 3 17,-10 4 1,-4 3 10,0 6 40,0 5 13,0 10-8,0 0-10,0 3-16,0 0-18,0 0-11,0 12-8,0 16 5,0 6 3,0 1 0,2-6 0,16-2-2,9-9-3,2-10-9,6-8 1,6 0-4,0-12 0,5-18-2,-6-7-11,-6-2 13,-6 0 10,-11 8 7,-7 4 2,-10 10 4,0 10 35,0 5 12,0 2-26,-12 0-19,-5 18-7,-3 12-1,2 10 0,5 1 3,8-1-2,5-4-1,0-8-1,7-10 0,20-8 0,9-10 1,10-2-5,6-24 3,-2-8-1,-7-3-7,-9 2-6,-13 0 16,-13 12 0,-4 8 6,-4 7 4,0 8 18,0 0-9,0 2-11,-10 20-6,3 7 0,7 1 1,0-2-2,0-4 0,24-6-1,7-6 2,4-8 0,10-4 3,-1 0-1,-1-12-1,-7-4-3,-17-1-28,-7 2-69,-12-3-226</inkml:trace>
  <inkml:trace contextRef="#ctx0" brushRef="#br0" timeOffset="184647.2207">6562 11383 754,'0'0'181,"0"0"-101,0 0-31,0 0-19,0 0-11,58-137-6,-45 91-4,-4 1 2,-7 3 9,-2 2 26,0 10-4,0 8 1,0 7-9,-4 12-2,0 1-3,4 2-19,0 3-10,0 28-12,0 12 12,12 10 0,4-4 1,0 2-1,-1-1 0,-4-1-35,0-3-57,-3-3-83,-8-8-122,0-9-126</inkml:trace>
  <inkml:trace contextRef="#ctx0" brushRef="#br0" timeOffset="184968.5593">6562 11383 920,'54'-157'28,"-39"138"-24,20 5 19,13 8-13,4 6 18,-2 0 1,-6 16-12,-5 12-3,-15 8-8,-6 1 1,-10-2 7,-8-2 5,0-9 10,0-6 3,0-9-3,-6-5-10,0-4 3,5 0 17,-3-17-7,2-17-18,2-9-11,0-5-2,2 3 0,21 10-1,6 10 1,-4 8-1,7 11-18,-1 6-96,3 0-88,6 4-75,0 6-210</inkml:trace>
  <inkml:trace contextRef="#ctx0" brushRef="#br0" timeOffset="185913.2369">7459 11147 929,'0'0'124,"0"0"-104,0 0 29,0 0-18,0 0-13,-132 92-5,109-56-4,3-1-6,5-3 7,10-10-5,5-5-5,0-5-2,5-5 1,13-6-8,4-1-4,4 0-2,-2-18 4,-1-10 2,-3-4 0,-4 1 9,-7-1 0,-5 7 3,-4 7 4,0 8 26,0 6 11,0 4 8,0 0-12,0 0-28,0 0-12,0 18-6,0 12 5,0 3 2,0 1-1,0-6 0,16-9 0,-1-5 0,5-7 0,5-7 0,0 0 0,-1-7-2,-2-14 2,-1-5-13,-6-2-2,-4-3 0,-6 1-2,-3 4 4,-2 9 4,0 4 7,0 11 2,0 2-3,0 0-11,0 12-1,0 14 13,0 6 2,0-2 0,0-5-1,0-7 1,0-9 0,0-4 0,0-5 1,0 0 0,0 0 6,6-12 11,3-18-11,3-3-7,-1 4 0,7 2-1,-3 9-1,3 7 2,-1 9-3,-4 2-5,1 0 2,0 20-2,-3 3 2,-1 7 6,-2 2 1,1-2-1,-1-6 0,4-5 0,2-12 0,6-7 1,4 0 3,0-15 0,3-14 0,0-5-4,-8-2 1,-3 0-3,-8 1 2,-8 6-9,0 7 5,0 10 1,-6 8-6,-4 4-4,-1 0 1,3 9 3,8 12-2,0 1-6,10 0 11,12 0-2,4 0 8,-3 0 0,-3-2 0,-7 0 32,-11 2 6,-2 2-5,0 2-14,-19 2-9,-8-3-3,-2-7-7,4-8-11,5-6-45,7-4-37,9-6-138,4-22-76,0-10-183</inkml:trace>
  <inkml:trace contextRef="#ctx0" brushRef="#br0" timeOffset="186738.1481">8285 11110 851,'0'0'94,"0"0"-32,0 0 75,31 111-61,-22-45-27,-1 16-8,2 21-17,-3 11-10,-1 10-11,5-3 2,0-15-3,3-20-2,9-16 5,3-20-2,2-17 1,9-20 0,-2-13 0,-2-16-2,-1-21 5,-10-14-4,-11-3-2,-11-8 0,0-2-1,-33-2-10,-14-2 1,-6 5 2,-7 9-3,2 8-9,6 7 17,9 10-5,15 0 7,10 6-3,11 0 0,7-3-12,5-1-31,22 1-4,10-2 5,1 2-3,3 4 25,-2-1 16,-1 5 4,-5 0 3,-4 0 0,-6 2 1,-5 2 14,-9 2 18,-3 1-1,-3 6 7,-3 1-3,0 1-5,0 3-10,0 0-9,0 0-1,-9 3-11,-4 17-2,-5 8 2,2 4 3,5 1-3,4-2 2,7-3-5,0-6 3,0-6 0,11-4 1,5-9 1,4-3-2,0 0 1,3-15-2,-6-8-4,-2-2-10,-3 2-3,-5 5 5,-2 7 3,-1 5 10,-2 4-1,8 2 0,0 0-7,3 2-1,5 16 3,1 4 3,2 2 3,-6 2 0,-5-1 1,-8-3 1,-2-2 18,0-6 9,0-4-9,0-8-2,0-2 0,0 0 27,0-21-22,0-9-20,0-5-2,0-4-1,5 2-5,10 1-8,3 7-21,0 5-27,2 8-61,-3 7-181,4 7-103</inkml:trace>
  <inkml:trace contextRef="#ctx0" brushRef="#br0" timeOffset="187270.6457">9000 11221 13,'0'0'566,"0"0"-434,0 0 19,0 0-8,40 104-76,-35-79-23,-5-7-8,0-3-22,0-6-12,0-8 2,0-1 6,0 0 5,0-3 10,-3-22-16,3-5-6,0-1-3,0-1 5,19 3-5,-1 9-3,4 8 3,-2 8 3,5 4-3,-1 0-2,-2 22 2,-4 4 1,-7 4 1,-6 0 9,0-2 0,-5-7 8,0-6-7,0-6-4,0-5-2,0-4-2,0 0 11,-6-11-1,4-15-4,2-8-10,0-2 0,12 2 2,7 6-4,6 8 4,-5 10-1,3 8-1,-4 2-5,0 0 4,-2 23 1,-3 6 4,-3 5-2,-3 4 10,-3 1 2,0-10-3,-1-5 1,7-8 6,3-7-5,3-5-4,6-4 6,3-2 6,3-18 4,1-4-17,-8 2-7,-5 4-2,-10 3-11,-7 3-65,0 0-153,-13 1-859</inkml:trace>
  <inkml:trace contextRef="#ctx0" brushRef="#br0" timeOffset="188185.1813">10300 11200 482,'0'0'71,"0"0"7,0 0 32,0 0 11,0 0-5,0 0-21,13-49-39,-17 71-29,-11 14-14,-1 10 0,5 0 5,7-4-6,4-9-11,0-8 5,13-8 1,12-12-4,8-5 4,0-1 3,0-29-4,-4-11 2,-10-3-4,-9 0-4,-10 4 4,0 4 3,-2 8-7,-20 12 0,-3 12-1,1 4-15,-1 6-80,5 17-104,9-4-77,9-6-171</inkml:trace>
  <inkml:trace contextRef="#ctx0" brushRef="#br0" timeOffset="188492.8951">10599 11173 392,'0'0'279,"0"0"-235,0 104 79,0-62-34,0-3-42,0-11-5,0-10-15,0-8-15,0-10-1,7 0-3,-1-4 30,7-25 30,3-10-50,2-7-7,4 5-3,-1 9 9,1 12-5,-4 10 5,4 10-2,-4 0-5,-5 8-6,1 17-3,-8 6 6,-4 4-7,3 1-2,-3-3-5,4-2-106,4-11-76,7-13-110,6-7-148</inkml:trace>
  <inkml:trace contextRef="#ctx0" brushRef="#br0" timeOffset="188860.5022">11281 11032 1012,'0'0'77,"0"0"-75,0 0 37,8 129 11,-2-75-14,0 0-11,-4-8-9,1-6-9,-1-14-3,-2-11-2,2-7 0,-2-8 3,4 0-1,5-8 16,9-19-7,9-3-9,4 5-2,2 7-1,-4 6-1,-2 7 0,-4 5 1,-10 0 0,-5 2 2,-8 18 3,0 7 10,-4 0 10,-23 6-9,-6-5-10,-3-5-7,5-6-1,4-9-10,10-8-41,10 0-32,7-14-85,0-10-212,18-9-224</inkml:trace>
  <inkml:trace contextRef="#ctx0" brushRef="#br0" timeOffset="189110.9939">11629 11292 609,'0'0'102,"0"0"38,0 0-5,0 101-86,0-78-27,0-5-9,17-8-10,6-10 7,6 0 10,-1 0 24,-2-21 2,-7-1 3,-9-3 9,-8 0-8,-2 4-10,0 1-14,-18 6-13,-5 10-5,1 4-8,-4 0-8,3 13-58,3 10-76,9 3-140,9-4-229</inkml:trace>
  <inkml:trace contextRef="#ctx0" brushRef="#br0" timeOffset="189775.5398">11891 11538 855,'0'0'125,"0"0"-73,143-126 18,-98 75-39,-6 4-15,-16-2-9,-11 7-2,-12 8 19,0 8 28,-2 10 6,-17 5-21,-1 8-15,3 3-9,-4 0-2,4 12-10,-1 20-1,3 10 0,5 8 2,6-4-2,4 0 2,0-7 0,0-7-2,18-6 0,4-8-1,4-6 1,3-12 1,3 0 0,3-6 2,-1-16-3,-2-4-4,-7-3-8,-2-4 2,-7-6 5,-3-5-4,-10-5 6,1 3 1,-4 11 2,0 12 2,0 16 1,0 7 7,0 0-10,0 28-7,0 16 7,0 10 2,2 1 6,3-4-6,-3-11 0,5-9-2,-3-15 1,-2-10 2,2-6-2,-1 0 3,4-8 2,8-19 5,-1-4-10,3 3 2,-2 5-3,-1 7 0,2 13 0,-3 3-1,6 0-3,-6 19 4,-1 12 0,1 1 3,-1 4 3,0-4-4,-1-6 2,0-9-3,5-8 1,10-9 0,6-2 5,1-24-1,0-6-6,-12-1-1,-13 4-33,-8 3-74,-13 1-253,-34 6-375</inkml:trace>
  <inkml:trace contextRef="#ctx0" brushRef="#br0" timeOffset="189921.4312">11860 11279 1151,'0'0'57,"0"0"-57,0 0 0,0 0 0,141-82-34,-72 62-95,-9 0-281</inkml:trace>
  <inkml:trace contextRef="#ctx0" brushRef="#br0" timeOffset="190585.2036">13116 11526 868,'0'0'84,"0"0"-77,0 0 49,75-121 12,-50 80-8,-2-2-21,-11-1-11,-5 5-16,-7 6 0,0 8-4,-2 6 6,-15 11-9,-6 6-4,5 2-2,5 0-4,4 17 2,9 8-8,0 5 3,13 0 4,16 2 1,2-3-4,0-6 7,-4 4 0,-6-8 0,-13 3-1,-8 0-1,0 2 2,0 1 0,-22-1-19,0-4-63,4-4-133,2-9-98</inkml:trace>
  <inkml:trace contextRef="#ctx0" brushRef="#br0" timeOffset="190765.5997">13513 11300 1088,'0'0'30,"0"0"-21,0 0 0,0 101 0,0-58-4,4 1-5,0 0 0,3-4-46,-3-8-166,-4-12-148</inkml:trace>
  <inkml:trace contextRef="#ctx0" brushRef="#br0" timeOffset="190908.1458">13503 11151 765,'0'0'18,"0"0"-13,0 0-10,0 0-71,0 0-236</inkml:trace>
  <inkml:trace contextRef="#ctx0" brushRef="#br0" timeOffset="191792.8406">13922 11251 954,'0'0'54,"0"0"-16,0 0 45,0 0-50,0 0-3,0 0 3,-128 81-5,105-48-10,2-2-8,8-4-9,7 0 2,6-6-2,0-7-1,0-2 0,6-12-5,13 0-9,4 0 1,4-9-1,-2-14-4,0-3-9,-8-6-6,-1-3-1,-7-9 4,-2-7 13,-7-3 3,0-6 11,0 7 3,0 7 1,0 19 5,0 11 17,-7 10 23,2 6 7,-3 0-25,1 15-23,2 19-3,3 1 1,2 5-1,0 1-1,0 0 1,4 1 5,10-1-7,4-8 1,-1-1 1,8-9-2,0-8 1,2-6 4,4-9 3,2 0-2,-2-2-6,-1-19 6,-8 0-5,-7-4 1,-6 1 2,-6-2-3,-3 2 3,0 6-2,0 6 16,0 7 10,0 2-2,0 3-8,0 0-7,-8 16-9,-4 14-2,-2 7 4,7 0 1,5 0-2,2-2 5,0-2 2,0-8-10,13-2 1,14-13 1,6-8 5,6-2-5,5-10 4,-6-15 1,-4-9-5,-8 1 1,-8-2-3,-6-1 0,-9 4 3,-3 6-2,0 10 0,0 8 0,0 8-2,0 0 0,0 0-4,3 4-6,10 14 8,5 5 3,4-3 0,-2 0 1,-5-5-1,-5 3 0,-10 3-1,0 5 1,-18 8 0,-24 8-25,-8 0-96,6-8-276</inkml:trace>
  <inkml:trace contextRef="#ctx0" brushRef="#br0" timeOffset="192410.5253">15175 11368 847,'0'0'0,"0"0"6,0 0-6,-20 112 3,20-78 1,18-8 2,6-11-1,1-8-1,-2-7 2,-4 0 6,-3-12 24,-7-12 28,-5 0-5,-4-2 0,0-4 8,-3 2-28,-15 0-17,-7 7-13,2 7-2,3 10-7,5 4-3,6 0-105,9 10-97,0 2-99</inkml:trace>
  <inkml:trace contextRef="#ctx0" brushRef="#br0" timeOffset="192744.2589">15661 11373 991,'0'0'38,"0"0"-36,0 156 48,0-67-9,0 18 4,0 7-9,0 2-17,0-12-7,0-12-7,11-17-1,8-21-1,7-16 3,-2-14 5,1-18-4,1-6 4,4-14 5,-3-22 5,-8-6-2,-9-8 0,-10-6 7,-3-5-4,-31-9-12,-10-6-5,-5 0-4,0 6-2,4 13 0,8 22-9,11 10-36,18 9-53,8 2-173,8-3-289</inkml:trace>
  <inkml:trace contextRef="#ctx0" brushRef="#br0" timeOffset="192941.7696">16499 11289 1131,'0'0'97,"0"0"-97,0 0 0,0 0 10,0 118-9,0-75 0,0-1-1,0 0-50,0-8-169,0-13-210</inkml:trace>
  <inkml:trace contextRef="#ctx0" brushRef="#br0" timeOffset="193360.438">16706 11143 900,'0'0'50,"0"0"-4,0 0 83,-151-50-82,101 50-7,-3 8-10,-2 27-15,-5 11 9,6 15-2,7 11 6,11 6-11,12 11-3,17-2-9,7-2-3,15-10-2,39-19 0,14-22 0,10-20 1,15-14 2,2-12 0,-2-33 2,-5-14-1,-18-8 1,-24-1 9,-21-4 16,-21 1-2,-4-3 5,-27 2-12,-19 5-5,-8 16-11,-2 18-3,5 13-2,7 17-4,13 3-54,10 0-50,10 6-333</inkml:trace>
  <inkml:trace contextRef="#ctx0" brushRef="#br0" timeOffset="195588.4943">3688 12773 796,'0'0'110,"0"0"16,0 0-7,0 0-55,0 0-45,0 0-17,-10 38 2,25 2 27,-1 6-13,-6 5 8,-1 5-2,-7 6-3,0-4-8,0-2-5,-2-7-2,-3-13-4,3-13 6,2-9-7,0-7 2,7-7 1,22 0 5,10 0 10,7 0 2,-5-7-7,-1 2-11,-5-4-3,-4 5-2,-2 3-43,2-6-72,2 2-160,-6-12-278</inkml:trace>
  <inkml:trace contextRef="#ctx0" brushRef="#br0" timeOffset="195836.8369">4397 12869 1099,'0'0'206,"0"0"-194,0 0-7,116-19 12,-47-3 20,7 1-8,-9 5-17,-13 9-12,-19 4-3,-17 3-48,-13 0-77,-5 12-98,-19 4-111,-20 0-197</inkml:trace>
  <inkml:trace contextRef="#ctx0" brushRef="#br0" timeOffset="196129.2198">4461 12864 991,'0'0'53,"0"0"-11,0 0 29,-35 133-11,33-68-3,2 13-19,0 11-12,0 3 1,0-2-5,0-4-3,0-5-11,0-4 1,0-11 1,0-13-6,0-13 4,0-17 2,2-9-5,4-5 0,8-5-1,5-4 1,6 0-2,10 0 13,0-4-13,7-10-3,3-7-15,4 1-68,4-9-101,-3-7-323</inkml:trace>
  <inkml:trace contextRef="#ctx0" brushRef="#br0" timeOffset="198115.2928">5077 13164 3,'0'0'847,"0"0"-767,0 0 34,0 0-15,0 0-70,0 0-23,-6 39-6,3 11 8,1 2 15,2-2 2,0-10-12,2-8 4,16-9-9,0-8 0,2-9-4,4-6 4,3 0-2,4-18 3,1-17-2,-3-4-4,2-7-1,-6-4 0,-7-1-1,-1 10 5,-10 9-6,-3 9 1,-4 15 10,0 6 18,0 2-3,0 4-26,0 32-6,4 23 6,8 14 11,4 12 7,6 3-5,2 5-6,3 5-5,-2 2 5,-8 2-5,-8-11-2,-9-12 0,0-12 2,-24-14 0,-7-20 0,-8-13 1,-3-15-2,0-5 7,-1-7-1,6-25 1,3-12 3,10-10-1,13-6-2,11-7-5,0-1-3,29-2-3,11 0 1,7 2-29,4 8-30,-6-1-88,-3 3-229,-18 0-437</inkml:trace>
  <inkml:trace contextRef="#ctx0" brushRef="#br0" timeOffset="198470.4125">5523 12685 637,'0'0'203,"0"0"-72,0 0-46,0 0-46,0 0-14,0 0-9,-7 54 46,7-18 8,0 5-17,0 1-15,4-4-19,-1 0-10,2-6-3,1-4-6,-1-2 0,1-6-19,1-8-71,2-4-122,0-8-151,2 0-105</inkml:trace>
  <inkml:trace contextRef="#ctx0" brushRef="#br0" timeOffset="198753.7901">5728 12715 742,'0'0'124,"0"0"22,0 0-70,0 0-29,0 0-22,0 0-3,0 76 32,0-34 5,0-1-25,0-2-14,2-4-4,2-3-10,2 0-6,0-6 2,-4-2-2,0-2-8,-2-5-52,0-5-106,0-9-195,0-3-417</inkml:trace>
  <inkml:trace contextRef="#ctx0" brushRef="#br0" timeOffset="199129.2704">6268 12912 717,'0'0'162,"0"0"-20,0 0-16,0 0-22,0 0-48,0 0-26,-34-24-20,3 41-1,-4 15 4,-6 13 12,-2 19-9,2 12 3,4 10-1,10 3-8,12-9-2,13-16-3,2-12-5,5-11 3,19-16-1,5-4-1,2-12 0,1-5 2,-5-1-3,-3-3-5,-2 0-43,-4 0-35,-1 0-143,-5-14-406</inkml:trace>
  <inkml:trace contextRef="#ctx0" brushRef="#br0" timeOffset="199458.1055">6442 13008 1098,'0'0'53,"0"0"6,0 0-11,0 0-35,0 0-5,0 0 1,11 118 20,-5-55 16,-2 1-12,4 2-9,-4-4-7,0-8-3,3-8-7,5-12-5,1-6-1,5-14-1,-1-2 3,8-12 0,4 0 3,2-5 4,-2-13-7,-4 1-3,-8 1-24,-13-1-44,-4-3-63,0-1-214,-26-1-290</inkml:trace>
  <inkml:trace contextRef="#ctx0" brushRef="#br0" timeOffset="199610.9677">6382 13346 1089,'0'0'128,"0"0"-109,0 0-12,0 0-5,129-25 4,-80 9-6,-9 2-62,-16-5-197,-13 3-149</inkml:trace>
  <inkml:trace contextRef="#ctx0" brushRef="#br0" timeOffset="199892.7103">6644 12994 924,'0'0'147,"0"0"-131,0 0-6,151 8 50,-90 26 40,-1 12-24,-13 14-35,-9 10-17,-16 5-2,-19 1 6,-3-4-9,-5-8-3,-18-8 8,1-11-7,1-14 7,0-11-8,4-3-8,3-10-3,2 0-3,6-5-2,-2 0-7,5-2-50,-4 0-39,-3 0-93,-2-14-383</inkml:trace>
  <inkml:trace contextRef="#ctx0" brushRef="#br0" timeOffset="202850.0353">7322 13397 552,'0'0'252,"0"0"-147,0 0 3,0 0-22,0 0-27,0 0-19,-7 0-17,31 0 0,10-5 33,-1 0-14,1-1-8,0-3-5,-5 2-4,-5 2 0,-6 3-18,-5 2-6,-1 0-1,-4 0 0,1 0-12,3 0-41,3 0-57,7 0-200,-1-7-315</inkml:trace>
  <inkml:trace contextRef="#ctx0" brushRef="#br0" timeOffset="203890.2972">7759 13194 456,'0'0'199,"0"0"-56,0 0-8,0 0-18,0 0-12,0 0-51,0 0-17,0-22-14,0 22-4,0 2-19,0 24 0,2 13 1,4 5 6,2-1 4,-2 0-6,-1-3 4,-1-4-2,-4-2-3,0-8-1,0-2-1,0-7 0,-2-4 0,2-6-1,0-4 0,0-3 2,0 0 0,0 0 5,6 0-4,28 0 4,9-12 15,1-2-9,3 0-10,-5 2-1,-5 0-2,-3 4-1,-12 4-1,-5-1-29,-9 5-31,-1 0-57,-4 0-126,-3-3-79</inkml:trace>
  <inkml:trace contextRef="#ctx0" brushRef="#br0" timeOffset="204140.1533">7979 13357 154,'0'0'696,"0"0"-672,0 0 11,0 0 39,0 0-33,0 0 5,-28 98 10,28-60-8,9-2 4,-3 1-7,1-3-23,-5-3-11,0 0-8,-2-4 0,0-2-6,0-6-3,0-6-87,0-7-69,4-6-154,4 0-69</inkml:trace>
  <inkml:trace contextRef="#ctx0" brushRef="#br0" timeOffset="204708.4055">8311 13321 943,'0'0'87,"0"0"-80,0 0 2,0 0 18,0 0 16,0 0-4,0 129-4,10-96-15,1-8 4,4-2-3,3-8-10,3-10-4,5-5 2,6 0 3,5-20-3,-1-8-3,-1-4-2,-8 2-2,-4-2 0,-11 0 0,-5 1 1,-4 6 1,-3 2 0,0 9 25,0 6 12,0 4-20,0 4 2,0 8-23,0 24-2,0 21 2,0 7 3,2 11 0,18 6 4,2 8 4,3 7-4,-3 4-2,-4 2-3,-6-4 0,-12-7 0,0-12-1,-4-17 0,-19-12 1,-8-18 3,-3-15-4,0-13 2,-2 0 4,3-22 2,4-20 2,10-8-4,10-4 3,9-8-8,0 4-1,28 0-1,4 0-2,8 0-19,-2 3-27,-5-1-25,-6-2-131,-14-1-337</inkml:trace>
  <inkml:trace contextRef="#ctx0" brushRef="#br0" timeOffset="205277.5531">8805 12904 409,'0'0'152,"0"0"-14,0 0-2,0 0 16,0 0-40,0 0-19,2-35-40,-2 35-26,2 7-16,2 17-5,3 12 21,-3 2 8,1 2-13,-1-4-11,1 1-5,-1-6-4,-1-2-2,-3-2 0,0-7-36,2 0-78,0-8-158,-2-12-164</inkml:trace>
  <inkml:trace contextRef="#ctx0" brushRef="#br0" timeOffset="205630.5353">9165 13038 869,'0'0'145,"0"0"-97,0 0 25,0 0-9,0 0-16,0 0-8,-91 51-16,59-12 5,3 13 3,0 8-7,8 7-6,9-2-8,6-2-3,6-9-1,0-9-4,4-10-2,16-12 0,3-8-1,4-5 2,-4-3-2,0-4-23,0-3-54,-4 0-99,-5 0-193,4-5-246</inkml:trace>
  <inkml:trace contextRef="#ctx0" brushRef="#br0" timeOffset="205936.3941">9306 13055 597,'0'0'429,"0"0"-388,0 0-14,0 0-1,0 0-1,0 0 38,27 85-2,-19-32-13,-3 1-11,2 1-7,-3 3-7,5-5-11,2-4-1,3-8-6,1-10 2,1-6-7,3-11 0,2-9 3,3-5 0,5 0 1,0-9-4,1-11-1,-8 0-38,-5-1-39,-8 2-104,-9-1-222</inkml:trace>
  <inkml:trace contextRef="#ctx0" brushRef="#br0" timeOffset="206096.123">9312 13409 606,'0'0'505,"0"0"-468,0 0-32,0 0-4,0 0-1,129-68-24,-88 39-164,-5 4-134,-14-1-211</inkml:trace>
  <inkml:trace contextRef="#ctx0" brushRef="#br0" timeOffset="206356.9508">9568 13016 811,'0'0'159,"0"0"-111,0 0-20,137-10 22,-86 42 12,-4 12-27,-9 10 25,-10 10-3,-8-1 2,-8 0-24,-12-5-2,0-5-5,0-2-11,-16-12-2,-1-7-1,-2-9 1,4-9-11,6-6-2,3-7-2,3-1-2,3 0-45,0 0-42,0-9-128,0-26-570</inkml:trace>
  <inkml:trace contextRef="#ctx0" brushRef="#br0" timeOffset="207162.802">10382 13040 692,'0'0'229,"0"0"-95,0 0-29,0 0-73,0 0-17,0 0 22,0 112 16,0-64-3,0 1-17,3-7-11,2-7-13,-1-3-3,-2-6-3,2-1-3,-3-4 0,3-6-17,-2-3-50,0-2-58,-2-4-84,0-3-114,0-3-109</inkml:trace>
  <inkml:trace contextRef="#ctx0" brushRef="#br0" timeOffset="207342.0857">10193 13389 945,'0'0'101,"0"0"-57,0 0-30,0 0 3,0 0 11,151-56-16,-97 39-6,-7-1-6,-5 4-37,-8 1-164,-5-2-124</inkml:trace>
  <inkml:trace contextRef="#ctx0" brushRef="#br0" timeOffset="207791.1695">10764 13070 744,'0'0'51,"0"0"-38,0 0 26,131-24 0,-95 24-4,-10 18-15,-12 10-2,-14 10-2,0 3 34,-11 0-27,-13 0 7,-3-10-8,4-6-4,6-9-2,5-10-2,8-3-6,4-3 6,0 0 7,0 0 16,0 0-5,0 0-9,0 0-11,9 0-11,15 0 0,5 0 4,7 3-2,-4 11 5,-2 4 0,-7 4 0,-10 5-1,-8-4 3,-5 5-3,-2-1 3,-23-3 10,-6-5-9,-5-3 0,-2-2 2,-1-5-4,5-5-2,2-4-6,10 0 1,7 0-4,5-9-16,10-7-55,0-4-124,8-6-279</inkml:trace>
  <inkml:trace contextRef="#ctx0" brushRef="#br0" timeOffset="208306.9241">11395 13212 947,'0'0'162,"0"0"-151,0 0-2,0 119 24,0-85-20,0-2-2,6-8-8,3-8-1,5-8 2,1-8 3,7 0 4,5-4 7,4-19-8,-4-6 1,-2 0-10,-11 0 0,-1 5 2,-9 1 7,-2 7 21,-2 6 13,0 6-3,0 3-12,0 1-5,0 0-18,0 12-6,7 25-4,4 19 4,5 16 10,3 6 1,4 18-4,-3 5 15,-4 10-8,-7-3-9,-9-11-4,0-17 1,-10-20 2,-19-16-3,-6-18 5,-5-14-3,-2-12 2,-2-2-2,4-30 2,6-14 1,5-10-3,4-4-2,9-3 0,9 5-1,7 3 0,0 0 0,21 5-7,14-4-19,7 5-27,10 3-45,-5 7-184,-7 0-376</inkml:trace>
  <inkml:trace contextRef="#ctx0" brushRef="#br0" timeOffset="208574.0776">12066 12984 1150,'0'0'63,"0"0"-34,0 0 30,0 0-38,0 0-6,-87 103 5,64-36 6,4 9-6,2-1 2,9-8-11,6-9-7,2-12-4,0-11-1,17-12-3,10-11-22,4-12-44,0 0-63,-2-19-162,-7-11-122</inkml:trace>
  <inkml:trace contextRef="#ctx0" brushRef="#br0" timeOffset="208842.0338">12198 13052 920,'0'0'171,"0"0"-109,0 0-40,0 0-2,0 0 23,24 122 21,-18-57-32,1-2 3,-7 0-5,5-5-6,1-12-15,1-7-3,7-16-6,-1-11 2,6-8 3,4-4-4,3 0 2,1-13-3,-6-6-15,-4 3-45,-11-2-62,-6 2-121,0 1-246</inkml:trace>
  <inkml:trace contextRef="#ctx0" brushRef="#br0" timeOffset="208991.943">12132 13399 877,'0'0'137,"0"0"-96,0 0-37,0 0 2,0 0-6,145-70-14,-116 53-181,-8 5-48,-8-8-244</inkml:trace>
  <inkml:trace contextRef="#ctx0" brushRef="#br0" timeOffset="209261.1272">12439 13070 938,'0'0'100,"0"0"-68,0 0 11,152-22 15,-94 29-14,-7 28 6,-6 11-6,-14 9-2,-17 7-10,-14-1-6,0 2-15,-18-10 7,-14-7-3,2-14-10,3-6-4,2-6 0,10-8-1,-1-9-3,3-3-34,4 0-36,-2-8-74,4-22-188,-2-10-193</inkml:trace>
  <inkml:trace contextRef="#ctx0" brushRef="#br0" timeOffset="209655.8988">12581 12830 1018,'0'0'107,"0"0"-95,155-16 2,-70 16 37,0 0-21,-5 0-15,-13 0-4,-14 0-10,-15 0 12,-11 0-1,-11 9 13,-5 10 3,-2 6 3,-4 13 3,1 8-5,3 15-8,5 11-8,3 15-7,1 7 6,-2 1 0,2-5-5,-6-3-2,-6-7-2,-6 1 3,-3-7 3,-33-4 1,-18-8 0,-10-11 2,-9-7-11,-6-13 5,6-11-6,4-9-5,11-11-33,15-11-36,12-26-152,10-19-879</inkml:trace>
  <inkml:trace contextRef="#ctx0" brushRef="#br0" timeOffset="210528.0405">13938 13326 482,'0'0'370,"0"0"-237,0 0-52,0 0-1,0 0-45,0 0 11,45 27 1,0-27-15,2-12-10,-3 2-14,-11 0-8,-10 3-24,-6 5-143,-10 2-216,-7 0-213</inkml:trace>
  <inkml:trace contextRef="#ctx0" brushRef="#br0" timeOffset="210685.1424">13991 13537 928,'0'0'105,"0"0"-94,0 0-3,0 0 14,0 0 9,132 6-24,-76-18-7,-3-4-143,-1-3-182</inkml:trace>
  <inkml:trace contextRef="#ctx0" brushRef="#br0" timeOffset="211023.0272">14790 13116 829,'0'0'86,"0"0"-59,0 102 82,0-57-46,0 3 1,0-4-17,0 0-1,0 0-17,-8-6 2,0-8-18,1-7-3,3-8-2,4-7-3,0-4 0,0 1-3,0-2 2,13-3 11,9 2 7,10-2-8,5 0-13,4 0-1,-1-2 0,-2-8-51,-5-3-89,-6-4-213,-7-7-241</inkml:trace>
  <inkml:trace contextRef="#ctx0" brushRef="#br0" timeOffset="211273.4287">15347 13106 1128,'0'0'78,"0"0"-67,120-31 29,-57 18 8,1-1-19,-7 4-13,-14 1-12,-16 4-2,-13 3-2,-12 2-13,-2 0-75,0 0-70,-22 2-138,-12 8-101</inkml:trace>
  <inkml:trace contextRef="#ctx0" brushRef="#br0" timeOffset="211576.1473">15314 13168 721,'0'0'161,"0"0"-97,0 0 28,-27 153-23,27-97-13,0 6-4,8 0-2,-2 1-1,-2-5-7,-2-3-11,-2-2-8,2-7 0,-2-6 1,1-8-14,-1-9 0,6-11-1,-4-7-2,4-3 4,4 0 0,5 1 1,8-2-2,6-1-9,4 0 5,4 0-3,1 0-6,1-8-31,-4-6-47,1-9-100,-7-3-337</inkml:trace>
  <inkml:trace contextRef="#ctx0" brushRef="#br0" timeOffset="212035.15">16067 13631 473,'0'0'239,"0"0"-230,0 0-4,131-97 26,-97 71 0,-12 1 36,-9 1 34,-9 4 0,-4 4-5,0 2-38,-4 6-14,-11-1-16,-5 1-10,0 5 4,-2 1-3,-1 2-3,-2 0-2,-4 20-1,-1 8-2,5 7-2,5 2-1,6 1 0,8 3-3,6-4 3,0-2-2,14-5 2,9-9 0,9-4-2,4-9 3,4-8 5,6 0 3,4 0 1,1-21-9,-9 0-9,-10-1 1,-10 0-1,-11 4-12,-4 0-42,-7-1-46,0 0-112,0-4-346</inkml:trace>
  <inkml:trace contextRef="#ctx0" brushRef="#br0" timeOffset="212298.0721">16098 13058 1053,'0'0'103,"0"0"-76,0 0 12,0 0 0,0 0-11,145-20-23,-114 11-5,-5 0-17,-5-2-107,-5-4-215,-1-3-278</inkml:trace>
  <inkml:trace contextRef="#ctx0" brushRef="#br0" timeOffset="212665.2221">16560 12735 39,'0'0'864,"0"0"-781,0 0 6,0 0 6,0 0-70,0 0 13,39 38 20,-29 5-14,-4 3-8,-3 1-6,1 0-8,-2 1-1,2 0-7,1-6-9,-3-3-1,5-6 0,0-6-2,4-12 5,0-5-7,3-6 4,4-4 2,3 0-2,8-4 4,2-16-8,6-6 0,-8 2-1,-3 0-39,-8-2-28,-7 3-61,-11 3-242,0 1-460</inkml:trace>
  <inkml:trace contextRef="#ctx0" brushRef="#br0" timeOffset="212838.1494">16582 12990 886,'0'0'236,"0"0"-208,0 0-22,0 0 13,0 0-12,156-51-7,-112 34-48,-7 0-193,-10-2-165</inkml:trace>
  <inkml:trace contextRef="#ctx0" brushRef="#br0" timeOffset="213310.509">17204 12804 195,'0'0'819,"0"0"-799,116 0 22,-56 0 63,-2-5-66,-2 2-15,-10-2-10,-10 1-6,-14 1 16,-8 3 4,-12 0 2,-2 0-6,0 0 7,0 0-3,0 0-1,0 0-17,0 0-4,2 25-4,5 8 18,4 8-3,0 10-7,2 11 2,1 12 6,3 12-10,2 5 0,-2-1-2,-3-4 0,-5-8-1,-5-8-4,-4-10 5,0-11 2,-15-11 2,-14-10 0,-12-8 2,-7-4-4,-8-8 1,-5-5-5,3-3-2,5 0-2,9 0 0,8-3-17,11-13-68,6-6-94,7-9-718</inkml:trace>
  <inkml:trace contextRef="#ctx0" brushRef="#br0" timeOffset="215442.4935">1007 14752 1068,'0'0'146,"0"0"-104,0 0 3,0 0-19,0 0-12,0 0 9,-2 136-5,17-79-16,-1 6-1,-5-5-1,-3 3-37,-6 2-139,0-9-201,0-14-227</inkml:trace>
  <inkml:trace contextRef="#ctx0" brushRef="#br0" timeOffset="215852.3698">964 14825 924,'0'0'84,"23"-113"-75,25 75 31,10 14 10,0 14-8,-6 10-27,-15 0-13,-12 32-2,-23 14 0,-2 12 1,-15 5 9,-20 2 4,-4-14-3,1-11-5,9-15-2,9-8-2,11-7 1,9-10 0,0 0 3,0 0-6,19 0-9,12 0 9,9 0 4,5 0 0,-5 0-4,-7 0 3,-8 7 0,-15 5-1,-10 5 1,0 5 7,-10 9 22,-19-2 8,-12 6-18,1-7-4,-4-6-8,-1-2-6,3-6 0,8-8-4,10-6 0,10 0-36,14 0-66,0-14-83,24-17-293</inkml:trace>
  <inkml:trace contextRef="#ctx0" brushRef="#br0" timeOffset="216257.0967">1489 14985 963,'0'0'150,"0"0"-135,0 0 8,0 0 6,4 116-9,11-84-14,3-6-5,4-13 0,3-10 4,6-3 1,1-2 5,2-21 1,1-8-1,-11-1-5,-4 6-4,-9 2 1,-8 12 0,-3 12 2,0 0 32,0 0-4,0 0-21,4 29-11,5 22-1,6 21 21,5 21 9,1 15-2,-8 8-9,-7 1-4,-6-16-4,0-16 1,-28-25 7,-8-22 17,-2-20 2,-2-13-2,-3-5-7,3-9-21,3-26-8,5-20 0,11-11-40,20-14-30,1-10-43,27 1-156,17 1-481</inkml:trace>
  <inkml:trace contextRef="#ctx0" brushRef="#br0" timeOffset="217336.7922">2181 15250 1043,'0'0'32,"0"0"-26,70-109 11,-41 55 12,-3 0-4,-8-3-6,-11-3 12,-7 1 1,0 0-8,-13 10-3,-8 8-5,1 17 9,2 8 3,3 7-10,4 8-2,0 1-7,3 0-8,-2 22-1,-1 18-3,1 20 0,8 6 3,2 3-1,0 1 2,14-12-1,5-8 0,6-7 0,2-16 0,-2-8 0,2-15-2,2-4-3,0 0-2,2-13-3,-2-13-4,-6-6-23,-2-4-3,-7 0-3,-8 1 15,-3 6 25,-3 9 3,0 11 13,0 4 30,0 5 3,0 0-19,0 0-27,0 8 0,0 18-6,0 6 6,0 6-2,4 2 2,12-5 0,6-9 0,2-4-1,3-12-1,-2-6-26,0-4 5,-6 0 5,-1-4 10,-3-15 1,-3-7 3,-3-2 4,-5 2 0,-2-3 0,-2 6 0,0 7 0,0 9 2,0 7 0,0 0 4,0 0-6,0 0-10,0 12 0,0 8 10,0-6 0,0-2 2,0-9-2,0-1 1,0-2 0,0 0 3,0 0 1,0 0 5,0-10 7,0-4-16,0 0-1,4 1-1,4 6 1,1 2-4,-4 0 2,5 5-4,0 0 0,2 0 5,2 0-1,-3 17-3,-2 6 1,-3 3 4,1 2 1,-2-1-1,1-10 0,1-7 0,2-2 0,2-8 1,7 0-1,6-5 4,5-22-2,2-7-2,0-4-3,-4 0-14,-4 3 1,-10-2 10,-6 7 6,-7 6 4,0 5 3,0 12 28,0 3 3,-7 4-1,-2 0-11,-2 0-1,-3 8-13,6 15-4,-2 3-3,7 6-2,3-7-3,0 3 3,0-4-3,6 0 0,7-4-1,3-4-46,2-2-48,2-10-105,3-4-145,-2 0-209</inkml:trace>
  <inkml:trace contextRef="#ctx0" brushRef="#br0" timeOffset="217706.131">3331 14909 1078,'0'0'117,"0"0"-37,0 0-43,0 0-22,0 0-2,0 0-12,-124 79 0,109-42 0,3-7-1,8 2-1,4-10 0,0-4-13,0-8-31,10-6 7,9-4 4,1 0 10,2-22 12,-2-6 4,-4-2 3,-6-2 4,-1 6 1,-4 8 10,-3 2 36,-2 9 22,0 7-10,0 0-11,0 0-15,0 0-16,0 0-14,0 0-2,5 20-4,2 6 4,-1 6 0,-2 3-25,3-3-59,-2-2-87,0-12-162,-1-14-142</inkml:trace>
  <inkml:trace contextRef="#ctx0" brushRef="#br0" timeOffset="217953.2945">3410 14993 572,'0'0'259,"0"0"-189,0 0-18,0 0 5,0 0-9,131 34-19,-110 0 10,-13 6 17,-6-8-4,-2-2 9,0-7-16,-8-9-11,-1-10-2,-2-4-1,4 0-3,0-4-1,-2-26-12,7-8-15,2-7-1,0-5-2,24 8-35,5 9-40,-2 10-96,2 13-272</inkml:trace>
  <inkml:trace contextRef="#ctx0" brushRef="#br0" timeOffset="218980.9902">3771 15127 1053,'0'0'93,"0"0"-81,0 0-7,53-102-5,-39 76 2,-10 2 1,-4 6 4,0 11 43,0-2 19,-8 9-19,-6 0-21,1 0-27,2 21-2,-3 5-2,5 11 1,5-1 1,4-4 0,0 0-1,6-3 0,15-10-1,3-6 1,1-13-2,8 0 3,2-4 0,4-19-2,-5-11-11,-2-2-6,-7-6-10,-8-2 14,-7-9-2,-10-5 7,0-4 2,0 2 2,-12 4 3,-3 10 3,1 11 0,3 9 11,3 6 14,0 11 3,4 6-7,2 3-6,2 0 3,0 0-13,0 0-5,-2 0-3,2 5 0,-2 13 3,2 4 5,-6 3 0,6 2-4,0 1 4,-1 6-5,1 2 2,0 1-1,0 2 1,0 2-2,0-5 1,9-2-1,4 0 0,3 0 0,0-4 0,-1-6 1,1-2 0,0-11-1,6-8 0,2-3 0,8 0-1,1-10-1,2-20-4,-1-2-5,-5 2-4,-7 2 4,-12 5 10,-2 11 1,-8 1 2,0 9 14,0 2 5,0 0-6,0 0-9,0 0-6,0 16-2,-3 10-1,3 3 2,0-4 0,0-3 1,12-4-2,8-8 0,3-6-3,5-4 0,-1 0 3,2-12 2,-7-6 1,-4 1 1,-7-3-1,-5 8-1,-1 7 4,-5 5 9,0 0 7,0 0-8,0 5-9,9 30-1,0 11 5,7 16 13,1 13-1,-1 3-6,-3 6-7,-8 1-1,-5-10 0,0-12-1,-18-20 5,-9-10 12,-6-15-2,-5-6 2,1-10 0,-4-2-4,1 0-9,2-16-4,2-8-3,3-4-1,3-4-25,7-8-35,2-5-45,3-9-140,-1-8-472</inkml:trace>
  <inkml:trace contextRef="#ctx0" brushRef="#br0" timeOffset="219129.9112">3524 14624 495,'0'0'0,"0"0"-121</inkml:trace>
  <inkml:trace contextRef="#ctx0" brushRef="#br0" timeOffset="219295.3338">3882 14726 1167,'0'0'70,"0"0"-12,152-84-12,-94 56-27,-11 6-19,-19 10 0,-28 12-114,-17 0-157,-56 4-485</inkml:trace>
  <inkml:trace contextRef="#ctx0" brushRef="#br0" timeOffset="219446.8221">2797 14650 1357,'0'0'24,"0"0"-22,0 0-2,0 0-44,0 0-169,0 0-355</inkml:trace>
  <inkml:trace contextRef="#ctx0" brushRef="#br0" timeOffset="220002.6606">5803 14812 924,'0'0'113,"0"0"-21,0 0 15,0 0-47,0 0-46,0 0-10,-40 141 19,40-69 11,0-4-13,0-2-13,10 1-7,-1-3-2,-1-4-8,-1-8-64,-7-13-103,0-16-144,0-19-158</inkml:trace>
  <inkml:trace contextRef="#ctx0" brushRef="#br0" timeOffset="220196.091">5734 14930 750,'0'0'119,"0"0"-61,0 0 55,121-75-58,-85 75-1,-14 10-22,-8 17-11,-14 11-10,0 8-5,-12 3-6,-10-5-6,0-8-92,6-8-117,9-16-64,5-12-86</inkml:trace>
  <inkml:trace contextRef="#ctx0" brushRef="#br0" timeOffset="220622.3783">6083 14916 732,'0'0'114,"0"0"-55,0 0 55,0 0-50,0 0-19,0 0-29,93 117 7,-93-101-9,0 1 4,0-14-3,0 1 0,0-4 0,0 0 10,0 0 10,2 0-7,3-12-11,1-12-16,8 0-1,3 4-1,4 3 0,3 10 1,1 7-1,-1 0-5,-3 0 3,1 19-4,-5 1 6,-1 6-1,-1 1 1,-1-5 1,-1-8-1,-1-6 1,-1-8-3,-1 0 1,4 0 2,-1-14 7,3-11 0,-3-1-3,-3-3 6,-6 6-5,-4 2-2,0 7 1,-4 6-4,-14 8-14,-5 0-53,2 0-112,5 5-166,9-5-155</inkml:trace>
  <inkml:trace contextRef="#ctx0" brushRef="#br0" timeOffset="220990.8663">6689 14904 765,'0'0'431,"0"0"-421,15 104 0,-2-46 34,6 8-13,-1 11-18,-10 5-10,-1 10 3,-7-13-3,0-7-2,0-19 0,-5-20-1,1-16-6,1-12-33,2-5 5,-1-9 6,-1-28-64,1-16 18,-2-10 41,4-9 10,0-11 0,0-12 10,4 1 2,24 9 8,4 22 3,4 20 12,-4 25 56,-2 9-21,-5 9-14,-8 0-4,-5 21-5,-10 9-3,-2 9-14,-5 8-7,-19 3-31,-5-5-176,1-13-242</inkml:trace>
  <inkml:trace contextRef="#ctx0" brushRef="#br0" timeOffset="221159.773">7337 15008 1227,'0'0'37,"0"0"-37,0 0-100,0 0-162,0 0-338</inkml:trace>
  <inkml:trace contextRef="#ctx0" brushRef="#br0" timeOffset="222168.0713">3691 14600 588,'0'0'264,"0"0"-210,0 0-36,0 0-3,0 0 6,0 0 53,16 20-40,-14-14-7,-2-4 23,0 3 3,0-5 11,-8 3-22,-8 3-19,1-3-8,4-3 3,3 0 5,6 0 3,2 0 0,0-9-6,0 1 0,0-6-2,0 4-10,0 4-6,0 2-1,6 4-1,9 0-15,12 0-74,9 20-104,11-1-321</inkml:trace>
  <inkml:trace contextRef="#ctx0" brushRef="#br0" timeOffset="224327.0084">5073 16218 778,'0'0'101,"0"0"-13,0 0 38,0 0-53,0 0-39,0 0-13,-14-18-6,14 30-1,0 25-3,0 12 26,0 6 12,4 3-16,1-2-16,0-3-4,-3-7-6,3-7-5,-3-7-1,0-6 1,2-12 0,-4-4-2,5-2 1,-1-8 1,3 4 1,4-4-3,4 0 2,10 0 1,2 0-2,8 0 2,6 0-3,7-12-38,4-2-73,-5-8-187,-10-2-354</inkml:trace>
  <inkml:trace contextRef="#ctx0" brushRef="#br0" timeOffset="224584.1127">5728 16133 415,'0'0'759,"0"0"-729,0 0-30,0 0 43,163-46 3,-87 34-12,-5-1-21,-11 3-11,-17 2 0,-22 8-2,-11 0-13,-10 0-89,0 0-123,-28 12-42,-9-2-151</inkml:trace>
  <inkml:trace contextRef="#ctx0" brushRef="#br0" timeOffset="224865.8687">5775 16128 921,'0'0'109,"0"0"-68,0 0 33,-32 116-13,32-62-10,0 9-17,0 3-8,0-2 1,0 6-3,0-7-3,0 4-3,0 0-5,0-5-2,0-8-4,0-4 2,0-20-3,0-8-1,0-8 5,0-5-3,5-9-3,8 5-3,12-5 3,6 0 0,14-5-4,10-7-16,12-11-94,-2 0-327</inkml:trace>
  <inkml:trace contextRef="#ctx0" brushRef="#br0" timeOffset="225632.5701">6292 16427 797,'0'0'208,"0"0"-114,0 0 14,0 0-32,0 0-46,0 0-27,0 0-3,0 35 0,0 6 6,0 3 5,2-8-5,9-7-3,1-8-2,3-3 0,3-10 4,0-2-5,4-6 5,3 0-5,4-9 0,2-23 0,0 1 0,-6-8 0,-10-2 2,-4 1-2,-6 8 0,-3 10 3,-2 12 2,0 5 18,0 5 7,0 0-16,0 15-14,7 21-9,1 17 9,11 14 9,3 3-1,2 8 9,3 7-10,-5-1-1,-3 6-6,-11-2 4,-8-11-3,0-15 1,-6-13-1,-19-14 0,-8-7 3,-3-10 0,-2-14-4,0-4 7,0 0-1,5-32 0,6-12-1,11-14-5,14 0 0,2-4-1,18-1-1,22 1-3,9 4-18,0 8-24,-2 2-42,-7 3-250,-13 5-437</inkml:trace>
  <inkml:trace contextRef="#ctx0" brushRef="#br0" timeOffset="225866.0508">6735 16124 948,'0'0'135,"0"0"-84,0 0-22,0 0-20,0 0 1,0 0 20,14 80-5,-7-44-16,-6 8-8,-1 1-1,0 1 0,3-10-99,1-11-149,6-14-127</inkml:trace>
  <inkml:trace contextRef="#ctx0" brushRef="#br0" timeOffset="226074.2038">6920 16116 1005,'0'0'145,"0"0"-71,0 0-53,0 0-15,0 0 3,0 0 9,29 95-9,-27-57-6,2 3 0,-4 3-3,0 5-12,0-9-93,0-8-121,6-14-57,0-18-79</inkml:trace>
  <inkml:trace contextRef="#ctx0" brushRef="#br0" timeOffset="226330.0379">7299 16096 1071,'0'0'50,"0"0"13,0 0 17,0 0-59,0 0 0,-89 130 15,73-68-12,6 1-8,3-3 5,7-2-8,0-7-11,0-5 0,4-7-1,14-7-1,4-13-37,1-10-54,6-9-80,2 0-106,-2-6-146</inkml:trace>
  <inkml:trace contextRef="#ctx0" brushRef="#br0" timeOffset="226591.9981">7520 16150 1054,'0'0'121,"0"0"-55,0 0-39,0 0-20,0 0 27,0 148 18,7-77-26,-4-4 7,-1 5-6,0-1-5,0-13-15,7-8-3,-1-16-2,6-10-2,4-11 1,4-13-1,9 0 2,5 0-1,-3-18-1,-4-4-44,-6-1-49,-17 5-140,-6 0-216</inkml:trace>
  <inkml:trace contextRef="#ctx0" brushRef="#br0" timeOffset="226748.671">7435 16612 1061,'0'0'73,"0"0"2,0 0-38,0 0-35,0 0-2,135-104-26,-91 77-113,-11 1-102,-6 0-213</inkml:trace>
  <inkml:trace contextRef="#ctx0" brushRef="#br0" timeOffset="226995.9988">7734 16208 989,'0'0'155,"0"0"-78,0 0-46,0 0-10,123-22 1,-67 40 5,-5 13-7,-9 10 1,-17 12 1,-9 1-2,-14 4 4,-2 0-4,-5-8-5,-15-6-4,-2-13-2,7-18-8,5-3 1,6-6-2,4-4-1,-5 0-27,1 0-36,-5-10-116,2-16-230,-2-10-209</inkml:trace>
  <inkml:trace contextRef="#ctx0" brushRef="#br0" timeOffset="227364.2252">7946 16054 112,'0'0'1023,"0"0"-978,0 0-43,145-42 44,-81 30-23,1 7-10,-12 4-8,-12 1-1,-15 0 3,-7 0 16,-9 14 8,-1 12 11,1 10-2,0 10 6,4 15-15,1 14-11,6 12-4,-2 1-4,-3 2-3,-3-6-4,-11-2-3,-2-3 1,-2-11 2,-29-10 6,-4-10-3,-5-11 7,-7-11-1,-4-13-4,2-3-4,-2-6-3,8-4-3,8 0-3,8 0-49,11-22-42,13-6-91,3-7-568</inkml:trace>
  <inkml:trace contextRef="#ctx0" brushRef="#br0" timeOffset="228124.7322">8889 16579 804,'0'0'178,"0"0"-69,0 0-28,0 0-39,0 0 17,0 0 3,147-25-33,-93 11 4,-5-1-7,-13-2-20,-9 12-6,-10 5-14,-1 0-86,-3 0-222,-1 0-279</inkml:trace>
  <inkml:trace contextRef="#ctx0" brushRef="#br0" timeOffset="228496.5543">9511 16295 806,'0'0'85,"0"0"-70,0 0 29,0 0 40,4 124-24,1-88 1,-5-2-10,0 2-9,0-4 0,-2 4-19,-8-5-6,1-8-8,1-7-5,3-6 1,3-6-3,2-4 1,0 0-1,0 0 5,0 0 4,0 0 1,24 0-3,12-4 16,9-6-6,6-2-15,-1-2 1,-6 6-5,-10 3-1,-6-4-23,-12 9-58,-9-3-97,-7-4-138,0 3-53</inkml:trace>
  <inkml:trace contextRef="#ctx0" brushRef="#br0" timeOffset="228725.3213">9694 16517 844,'0'0'148,"0"0"-64,0 0-34,0 0-15,0 0 35,-7 124-16,10-83-18,5-2 1,2 2-9,-2-1-11,-3-8-6,-3-4-8,-2-7 0,0-9-3,0-1 0,0-7-39,0-4-59,5 0-96,3-8-138,4-25-110</inkml:trace>
  <inkml:trace contextRef="#ctx0" brushRef="#br0" timeOffset="229163.8913">10234 16230 882,'0'0'189,"0"0"-130,0 0 10,0 0-32,0 0-33,0 0-4,0 5 4,0 10 23,0 1 2,0 2 4,0 9-5,0 1-5,0 8-10,0-2 1,-4 2-2,2-4-3,2-1-6,0-8 3,0 0-2,0-6-1,0-5-3,0-6 3,0 3-3,0-6 1,0 1-1,0 3 0,16 0 3,5-2-2,0-5 0,8 0 3,0 0-1,3 0-1,-8 0-1,-1-5-1,-8 1-16,-2-4-52,3-1-94,-2-6-158,-4-7-225</inkml:trace>
  <inkml:trace contextRef="#ctx0" brushRef="#br0" timeOffset="229406.4379">10732 16120 1016,'0'0'224,"0"0"-200,0 0-17,0 0 43,171-28-19,-101 20-18,-12 2-7,-11-2-1,-18 4-4,-18 4-1,-6 0-27,-5 0-57,0 0-52,-21 0-176,-12-4-185</inkml:trace>
  <inkml:trace contextRef="#ctx0" brushRef="#br0" timeOffset="229689.1121">10714 16142 602,'0'0'254,"0"0"-127,0 0-13,-35 107-14,35-66-44,0 8-9,6 4-4,4 4-11,-4-3 3,-5 0-11,-1 1 2,0-8-12,0-7 3,0 1-6,0-14 2,0-8 3,0-7-9,0-8 4,0-2-7,0 2-1,12-1 1,15 2 1,6-5-1,10 4-1,2-4-3,0 5-34,3-5-57,-1 0-154,0 0-497</inkml:trace>
  <inkml:trace contextRef="#ctx0" brushRef="#br0" timeOffset="230559.163">11158 16383 638,'0'0'206,"0"0"-52,0 0-41,0 0-48,0 0-38,0 0-21,-2 32-5,2 8 11,0 8 3,0-11-7,11-2-5,9-12 0,1-6-2,6-8 2,3-9 4,4 0-1,4-17-1,-3-7-1,-4-5-1,-6-8-2,-12 5 0,-6 2 3,-4-2-3,-3 13 7,0 5 8,0 11 21,0 3 4,0 0-25,0 10-16,0 29 1,0 12-1,8 16 5,13 3 2,-2 1 0,4 10-1,-3-1 1,-7 0-5,-9-4 2,-4-4-2,0-9 1,-19-15-1,-6-12-1,-6-14 2,0-8-1,-3-11 2,-4-3 2,4-12-4,3-23 6,16-15-8,9-4-2,6-3-5,8 3 5,24 0-20,7 0-5,6 2-5,-3 6-19,0-3-72,-5 5-149,-8 0-147</inkml:trace>
  <inkml:trace contextRef="#ctx0" brushRef="#br0" timeOffset="230778.0975">11611 16048 817,'0'0'192,"0"0"-108,0 0-48,0 0-23,0 0 42,0 0-9,25 131-20,-17-92-10,1-5-9,-2 2-3,-2 1-4,1-6-5,3-9-99,2-10-145,2-12-122</inkml:trace>
  <inkml:trace contextRef="#ctx0" brushRef="#br0" timeOffset="231024.0346">11939 16080 324,'0'0'660,"0"0"-619,0 0 25,0 0 7,0 0-53,0 0 17,-81 143 5,68-78-8,1-2 1,10 1-5,2-10-19,0-6-6,10-4-4,11-7-1,6-11-5,1-13-59,7-9-108,0-4-101,-1-8-177</inkml:trace>
  <inkml:trace contextRef="#ctx0" brushRef="#br0" timeOffset="231294.3278">12175 16150 103,'0'0'926,"0"0"-864,0 0-33,0 0-1,0 0 12,-17 120 9,17-56-7,0 6-1,0-5 4,5-7-18,2-6-13,5-12-2,3-8-9,3-13-1,5-12 0,2-7 0,5 0 3,6-7 0,-1-18-5,-5 4-10,-9-2-52,-9 1-95,-12-3-214,-8 2-379</inkml:trace>
  <inkml:trace contextRef="#ctx0" brushRef="#br0" timeOffset="231453.8326">12079 16477 1047,'0'0'58,"0"0"-54,0 0 3,0 0-7,147-68-18,-102 46-182,-12 0-84,-10 0-229</inkml:trace>
  <inkml:trace contextRef="#ctx0" brushRef="#br0" timeOffset="231692.1345">12371 16160 828,'0'0'182,"0"0"-131,0 0-7,0 0 22,148-15-25,-100 42 2,-8 5-14,-7 13 3,-15-1 3,-8 9-16,-10 2 3,0-7 0,-19-2-6,-7-6-5,3-9-5,6-11-5,1-5-1,8-11-3,5-2-33,-1-2-35,-3 0-62,1-9-141,-6-23-222</inkml:trace>
  <inkml:trace contextRef="#ctx0" brushRef="#br0" timeOffset="232074.7173">12491 15923 1035,'0'0'64,"0"0"-60,143-28 41,-67 24-6,2 0-24,-11 0-4,-16 4-2,-17 0 3,-17 0 12,-10 0-9,-4 12 13,-3 11 3,0 13 15,0 10-2,2 10-18,6 8-7,3 10-2,7 13-5,-3 7 1,2-2 3,-9-5 0,-6-8-4,-2-17 3,0-4-2,-19-9-1,-12-9-1,-10-8-2,-1-11-5,-7-6-2,0-10 3,6-5-5,5 0-8,12-5-35,13-22-33,13-12-50,0-7-339</inkml:trace>
  <inkml:trace contextRef="#ctx0" brushRef="#br0" timeOffset="232750.6681">13698 16174 653,'0'0'195,"0"0"-26,0 0-54,0 0-50,0 0-37,0 0-2,-14 107 30,14-56-20,0 0-18,0-7-10,0-2-1,9-8-6,-2-2-1,-3-6-3,-2-8-39,0 1-64,-2-12-94,0 0-148</inkml:trace>
  <inkml:trace contextRef="#ctx0" brushRef="#br0" timeOffset="232952.8203">13447 16513 957,'0'0'33,"0"0"1,0 0 8,139-58-13,-66 36-5,-3 4 0,-12 4-12,-12 1-12,-13 3-6,-6 2-97,-6-1-189,-6-1-132</inkml:trace>
  <inkml:trace contextRef="#ctx0" brushRef="#br0" timeOffset="233416.3608">14112 16112 776,'0'0'67,"0"0"-29,116-46 106,-68 42-104,-5 4-8,-10 0-10,-10 13-10,-14 14 3,-9 4-7,0 1 7,-5-6 9,-19 9-5,-3-9-11,1-2 2,0-5-8,9-3 1,0-7-2,5-4 1,5-1-1,3-4 0,4 0 0,0 0 0,0 0-1,9 0 0,19 0 8,6 0 7,7 0-3,-1 10-9,-7-3-1,-6 12 3,-12-6-5,-10 6 5,-5-1-3,-5 3 0,-26 5 18,-11-1-4,-3 1-2,1-8 0,2-2 0,3-2-3,6-9-5,11-5-3,6 0-3,7 0-5,9 0-52,0-12-132,5-7-254</inkml:trace>
  <inkml:trace contextRef="#ctx0" brushRef="#br0" timeOffset="233739.4036">14640 16160 521,'0'0'629,"0"0"-609,0 0-20,0 0 54,0 0-15,51 128-10,-48-77 0,-3-2-3,0-1 5,0 1-13,-3-14-5,-1-8 1,2-8-5,2-10-3,0-5-2,0 0 1,13-4 2,17 0 8,7 0-7,6-8-2,6-10-6,-1 1-2,-1-3-47,-3-5-67,-5-3-161,-10-12-342</inkml:trace>
  <inkml:trace contextRef="#ctx0" brushRef="#br0" timeOffset="233943.4074">15126 16048 1139,'0'0'24,"0"0"-7,0 0 36,154-40-31,-94 27-14,-6 8-6,-17 1 0,-18-1-2,-15 5-59,-4 0-80,-16 0-168,-21 5-141</inkml:trace>
  <inkml:trace contextRef="#ctx0" brushRef="#br0" timeOffset="234226.0276">15126 16048 1014,'0'0'54,"0"0"-26,0 0 67,0 0-24,24 152-14,-6-94-22,-4 13-4,-9 1 6,-3 0-14,-2-5-8,0-14 1,0-9-3,0-11-3,0-12 2,0-8-7,0-12-1,4 3-3,5-4-1,7 0 5,9 0 0,6 0 0,4-5-5,5-8 0,0-5-59,1-4-45,-4-5-142,-6-10-252</inkml:trace>
  <inkml:trace contextRef="#ctx0" brushRef="#br0" timeOffset="234692.5583">15612 16240 984,'0'0'83,"0"0"-52,0 0 2,0 0 0,0 0-4,-14 116-16,14-84-4,0-5 3,10-9-4,5-6 0,3-7 4,7-5-4,6 0 0,3-14-1,-1-7-4,-5-11 1,-5 0-2,-10 6-1,-4-1 4,-9 5 9,0 12 16,0 2 8,0 8-8,0 0-9,0 12-16,0 30-5,-2 15 0,-1 15 6,3 4 5,0 0-1,3 8 5,8 1-3,-2 1-4,-4-2-3,-5-12-3,0-18 1,-14-14-2,-10-14 4,-7-8 0,-9-13 2,1-5 4,-1 0-3,3-23-1,5-8-5,10-10-2,6-3-1,12-6-18,4 2-26,2-2-39,25-2-139,2 2-238</inkml:trace>
  <inkml:trace contextRef="#ctx0" brushRef="#br0" timeOffset="234939.9399">16040 16084 1103,'0'0'65,"0"0"-11,0 0 12,0 0-34,-37 107-2,27-48-9,6 7-3,2-4 8,2 1-6,0-5-17,0-14 0,6-8-6,8-10 3,-1-7-48,7-10-78,3-9-85,-3 0-133,4-26-365</inkml:trace>
  <inkml:trace contextRef="#ctx0" brushRef="#br0" timeOffset="235189.3769">16224 16084 977,'0'0'166,"0"0"-69,0 0-56,0 0-32,0 0 11,0 124 25,0-62-14,0 7-1,0-4-2,8-7-12,3-7-5,7-15-5,0-10-4,3-14 5,6-6-4,0-6-3,7 0 3,-1-18-3,-4-3-36,-7-4-47,-11 4-106,-11-2-250</inkml:trace>
  <inkml:trace contextRef="#ctx0" brushRef="#br0" timeOffset="235365.9855">16161 16401 956,'0'0'112,"0"0"-98,0 0-10,0 0-4,0 0-6,147-81-191,-118 63-135</inkml:trace>
  <inkml:trace contextRef="#ctx0" brushRef="#br0" timeOffset="235584.025">16455 16120 436,'0'0'561,"0"0"-491,0 0-6,117-42 19,-71 42-41,-2 2-5,-1 24-3,-10 1-5,-6 12 12,-10 1-12,-14 6-6,-3 3-9,0-3-2,0-7-6,-5-8-4,-9-9-1,3-8-1,0-6-9,3 2-31,1-10-53,-2 0-71,0 0-131,-4-18-219</inkml:trace>
  <inkml:trace contextRef="#ctx0" brushRef="#br0" timeOffset="235944.3656">16635 15851 905,'0'0'75,"0"0"-66,130-49 46,-59 44-4,5 5-25,-7 0 0,-11 0-4,-14 2 25,-11 18 8,-10 9-16,-4 10-8,-2 6 1,-4 9 2,3 4-9,0 8-5,1 6-8,8 8 1,1-3-3,-1-1 4,-2-10 4,-12-12-1,-11-6 0,0-7-1,-19-2 2,-21-7-5,-9-6-2,-2-11-4,-2-6-6,3-5 2,2-4-3,5 0-33,5-4-38,8-15-62,10-8-314</inkml:trace>
  <inkml:trace contextRef="#ctx0" brushRef="#br0" timeOffset="236943.7384">17879 16244 1154,'0'0'48,"0"0"25,0 0-9,0 0-49,141-99 0,-88 82-9,-11 9-6,-8 4 0,-8 1-33,-5 3-89,-8 0-168,-11 0-147</inkml:trace>
  <inkml:trace contextRef="#ctx0" brushRef="#br0" timeOffset="237144.3186">17932 16404 956,'0'0'126,"0"0"-108,0 0 47,0 0-36,0 0-14,0 0 31,88 5-16,-53-5-8,-4-5-18,-4 2-4,1-8-28,4-4-130,2-7-123,6-11-206</inkml:trace>
  <inkml:trace contextRef="#ctx0" brushRef="#br0" timeOffset="237602.9943">18472 16052 1138,'0'0'60,"0"0"-24,0 0 3,0 0 7,-9 148-19,9-90-6,0-5-10,0-8 12,0-11-10,7-9 3,5-13-2,7-3-5,10-9-2,13 0 2,5 0-3,2-9-6,0-9-1,-2-4-53,-4-4-82,-10-10-215,-11-5-331</inkml:trace>
  <inkml:trace contextRef="#ctx0" brushRef="#br0" timeOffset="237775.8943">18909 15874 1115,'0'0'41,"0"0"-34,149-53 4,-64 39 10,-2 0-21,-17 11 0,-21-3-145,-21 5-183,-19 1-276</inkml:trace>
  <inkml:trace contextRef="#ctx0" brushRef="#br0" timeOffset="238067.0847">18989 15901 1029,'0'0'62,"0"0"24,-22 125 16,24-67-52,18 8-12,-1 7-3,-7 2-2,-5 2-9,-3-5 4,-4-6-9,0-13 1,0-14-4,2-7-4,4-13-4,2-10-2,5-1-2,8-4-1,8-4 0,4 0 0,3-4 0,0-13-3,0-2-9,-1 6-50,0-13-45,-3-1-135,-5-9-324</inkml:trace>
  <inkml:trace contextRef="#ctx0" brushRef="#br0" timeOffset="238456.3374">19625 16250 1015,'0'0'75,"0"0"-66,0 0 5,127-105 4,-103 84-17,-11 3 0,-11-1 1,-2-2 7,0 3 4,-19-1 12,-4 12 4,1-3 0,-5 10-21,1 0 9,-1 0 2,0 22-10,3 6-5,1 6 5,7 6 6,11 10-4,5 1 7,0 0-11,2 0 0,20-12 2,11-8-1,7-11 1,8-13 18,9-7 1,5 0-7,-8-9-11,-5-17-10,-13 0 0,-17-6-9,-5 5-49,-12-8-67,-2-2-164,0-7-354</inkml:trace>
  <inkml:trace contextRef="#ctx0" brushRef="#br0" timeOffset="238668.6122">19557 15775 1033,'0'0'101,"0"0"-62,0 0-12,0 0-7,159-48-20,-105 38-5,-14 2-160,-14-6-215</inkml:trace>
  <inkml:trace contextRef="#ctx0" brushRef="#br0" timeOffset="238944.0523">19955 15462 1113,'0'0'56,"0"0"-1,0 0-25,0 0 15,24 134-5,-11-76-8,-7-3-4,2-1 8,-3-6-18,3-11-1,1-8-8,5-9-2,-1-4-2,3-9-4,1-7 0,1 0 4,7 0-5,-1-14-2,0-9-44,-1-3-51,-10 2-135,-8-10-299</inkml:trace>
  <inkml:trace contextRef="#ctx0" brushRef="#br0" timeOffset="239119.7941">20017 15712 994,'0'0'110,"0"0"-85,0 0-9,0 0-9,0 0-7,154-26-62,-114 13-188,-9 1-206</inkml:trace>
  <inkml:trace contextRef="#ctx0" brushRef="#br0" timeOffset="239515.1075">20414 15565 951,'0'0'107,"0"0"-91,141-36 70,-70 23-32,-3 4-30,-7 1-10,-16 3-7,-18-1-3,-14 5 3,-11 1 6,-2 0 26,0 0 0,0 0-3,0 0-16,0 12-7,0 15-9,-2 17 8,2 6 4,0 13-9,0 12 6,0 0-3,16 10-2,0-5-2,1-3 5,-6-7-3,-9-4 1,-2-5 4,-7-3-2,-22-5 5,-8-13-11,-2-8-1,-1-14-4,3-4 0,3-10-48,6-4-62,8-6-473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19:34.9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750 1006 643,'0'0'101,"0"0"79,0 0-40,0 0-23,0 0-17,0 0-40,0 0-25,0 0-14,0 0-13,-8-8-8,3 51 3,1 8 8,-4 2 3,2-4-7,2 0-6,-1-5 0,3 0-1,-3-6-31,2-4-58,-1-6-84,-4-6-96,-5-13-75</inkml:trace>
  <inkml:trace contextRef="#ctx0" brushRef="#br0" timeOffset="203.4384">409 1136 822,'0'0'108,"0"0"-33,23-102 5,19 69-33,14-1-17,7 2-8,5 3-16,-10 7-2,-11 10-4,-13 10-2,-15 2-74,-4 2-68,-10 26-71,-5 2-60,0 9-108</inkml:trace>
  <inkml:trace contextRef="#ctx0" brushRef="#br0" timeOffset="378.0929">422 1523 689,'0'0'35,"0"0"55,0 0-13,0 0-60,0 0 49,0 0-2,92 25-24,-45-25-27,-1-2-13,4-12-30,-4 0-184,-10-5-137</inkml:trace>
  <inkml:trace contextRef="#ctx0" brushRef="#br0" timeOffset="765.4268">953 1177 686,'0'0'436,"0"0"-403,0 0-2,0 0-31,0 0 0,23 136 28,-15-47 12,-5 17-13,-3 10-5,0 15 0,0 0-14,0-6-5,0-18-2,7-24-1,13-25 2,1-24-1,6-10 1,2-15 5,5-9 0,2-2-1,-2-29 2,-2-8-4,-16-14 1,-16-5-4,-3-8 6,-39 0-5,-16 4-2,-7 4 0,4 9 0,7 9 1,16 11 2,18 2 3,15 3 0,5-2-6,23 1-6,21-4-15,12 0-32,4 4-79,-6 1-182,-13-5-381</inkml:trace>
  <inkml:trace contextRef="#ctx0" brushRef="#br0" timeOffset="1214.9961">1877 1037 756,'0'0'132,"0"0"33,0 0-90,0 0-43,0 0-18,0 0-7,-41 96 10,35-44 10,-1 1 5,1-6-5,5-1 0,1-8-8,0-5-6,0-9-7,0-4-2,0-6-1,9-4-3,4-6 2,7-2 1,7-2 3,6 0-2,1 0-2,2-9-2,-1-7-35,-2 0-108,-1-5-190,-3-5-309</inkml:trace>
  <inkml:trace contextRef="#ctx0" brushRef="#br0" timeOffset="1419.942">2277 1051 1148,'0'0'47,"0"0"-45,128-53 7,-53 34 11,3 0-4,-7 6-3,-15 4-13,-18 9-35,-20 0-81,-18 0-152,-2 0-56,-39 10-96</inkml:trace>
  <inkml:trace contextRef="#ctx0" brushRef="#br0" timeOffset="1710.0687">2313 1051 508,'0'0'295,"0"0"-232,0 0 12,0 0 10,-7 108 1,7-58-9,0 4-31,0 6-2,3 2-1,-3-3-12,0-4-7,0-2-5,0-4-5,0-8-6,1-3 0,2-12-2,4-3-1,1-9-2,6-5-1,3-1 2,10-5 0,11-3 2,8 0-3,7-11 1,0-3-4,-6 2-28,-12 8-85,-18 1-288,-17-6-465</inkml:trace>
  <inkml:trace contextRef="#ctx0" brushRef="#br0" timeOffset="2543.3954">3283 1039 372,'0'0'638,"0"0"-594,0 0 56,0 0-40,0 0-17,0 0-22,-118-63-10,95 63-2,5 0-9,1 10 4,-4 14 0,6 10 2,-1 10-2,5 7 9,7 4 2,4-2-6,0 1-3,0-4-3,7 1-1,8-7 0,-1-1-2,-1 0-3,-7-1-33,-6 4-39,0-2-64,0-2-173,-17-10-125</inkml:trace>
  <inkml:trace contextRef="#ctx0" brushRef="#br0" timeOffset="2695.2811">2883 1566 937,'0'0'33,"0"0"-1,0 0-26,183-143 4,-92 100-10,2 0-51,-12 4-179,-16 2-199</inkml:trace>
  <inkml:trace contextRef="#ctx0" brushRef="#br0" timeOffset="2911.3884">3566 1046 909,'0'0'103,"0"0"-19,0 0-12,0 0-58,0 0-3,-54 117 9,41-54 2,1 4 5,8-2-8,2-4-11,2-4-4,0-12-1,0-6-3,16-11-16,6-10-64,2-14-86,1-4-152,0-9-249</inkml:trace>
  <inkml:trace contextRef="#ctx0" brushRef="#br0" timeOffset="3149.9333">3767 1164 985,'0'0'161,"0"0"-91,0 0 28,0 0-84,0 0-14,0 0-3,-18 99 3,22-39 11,-2 2-1,2 1-4,1-7 3,4-8-8,6-8-1,4-14 0,9-12 5,4-10-5,6-4-15,-1-6-23,-4-16-81,-10-2-151,-23 0-241</inkml:trace>
  <inkml:trace contextRef="#ctx0" brushRef="#br0" timeOffset="3279.5087">3753 1492 206,'0'0'763,"0"0"-749,0 0-14,0 0-43,154-121-104,-107 94-229</inkml:trace>
  <inkml:trace contextRef="#ctx0" brushRef="#br0" timeOffset="3509.942">4043 1177 917,'0'0'142,"0"0"-111,0 0-25,0 0 1,167 17 33,-113 18-16,-12 9 1,-13 4 4,-15 7-16,-14 0 4,0-1 2,-27-1-11,-2-10 3,0-11-9,8-9-2,8-9-44,-1-12-84,5-2-108,-1-13-135</inkml:trace>
  <inkml:trace contextRef="#ctx0" brushRef="#br0" timeOffset="3877.1212">4137 998 859,'0'0'202,"0"0"-202,147-80 5,-65 60-3,5 6 4,-9 7 0,-11 4-3,-18 3-2,-13 0-1,-15 22-6,-4 10 6,-9 9 2,-4 8 38,2 9 4,-2 7 3,5 5-13,4 3-1,3 1-16,2-2-3,-8-3-5,-5-4-2,-5-9 6,-13-5 10,-29-10 3,-1-7 4,-8-7-10,2-13-10,0-10-5,0-4-5,13 0 0,5-25-44,16-12-60,15-12-207,0-4-383</inkml:trace>
  <inkml:trace contextRef="#ctx0" brushRef="#br0" timeOffset="4051.8229">5184 1315 505,'0'0'739,"0"0"-725,0 0-9,127-42-2,-60 21-1,0 7-2,-13 2-138,-21 12-295</inkml:trace>
  <inkml:trace contextRef="#ctx0" brushRef="#br0" timeOffset="4199.969">5198 1588 921,'0'0'152,"0"0"-139,0 0-5,0 0 17,175-19-5,-96 5-20,-17-3-91,-29-1-410</inkml:trace>
  <inkml:trace contextRef="#ctx0" brushRef="#br0" timeOffset="4788.3171">6122 1101 681,'0'0'372,"0"0"-313,0 0-41,0 0-10,12 134 56,-3-71-24,-3-3-26,3-4-6,-2-5-3,0-5-5,-5-5-12,-2-7-61,0-7-65,0-13-163,-4-9-73</inkml:trace>
  <inkml:trace contextRef="#ctx0" brushRef="#br0" timeOffset="4942.9442">6064 1160 758,'0'0'101,"0"0"-61,0 0 19,139-123-32,-70 96-10,-9 11-17,-13 10-18,-15 6-205,-24 0-69</inkml:trace>
  <inkml:trace contextRef="#ctx0" brushRef="#br0" timeOffset="5115.6176">6022 1419 796,'0'0'88,"0"0"-24,0 0-33,0 0 5,0 0 10,175-39-36,-115 18-10,-10 6-76,-5-4-204,-13 4-110</inkml:trace>
  <inkml:trace contextRef="#ctx0" brushRef="#br0" timeOffset="5341.945">6664 1002 848,'0'0'184,"0"0"-150,0 0-12,0 0-8,-60 108 34,42-51 5,3-1-3,-1-4-11,7-2-16,5-6-6,4 1-6,0-6-11,0 0-1,15-8-43,7-6-106,3-11-168,-3-12-224</inkml:trace>
  <inkml:trace contextRef="#ctx0" brushRef="#br0" timeOffset="5699.8206">6820 1467 911,'0'0'86,"0"0"-27,50-113-14,-21 64-34,-2-1 26,-8 8-15,-9 6-2,-8 10-12,-2 11 13,0 6-2,-10 6-19,-9 3-3,-2 0-1,1 12 1,3 11-22,3 1 16,9-1-6,5 4 3,0-1 5,14-4 1,15-4 6,5-2 0,1 0 7,-1-3-3,-8 1 0,-3-3 2,-8 1 3,-9 0 0,-6 4-1,0 5-7,-6 0 6,-21 5-7,0-1 0,0-7-59,4-3-72,0-7-106,3-8-101</inkml:trace>
  <inkml:trace contextRef="#ctx0" brushRef="#br0" timeOffset="5971.4206">7088 1030 765,'0'0'133,"0"0"-106,178-24 66,-102 28-46,-8 28-8,-6 13-10,-18 9-8,-13 6-4,-15 2 5,-16 0 1,0-2 11,-23-4-2,-14-3 1,-8-9-1,3-8-11,-1-6-9,9-12-7,8-8-3,11-8-2,6-2-30,9 0-29,0-12-100,10-16-225</inkml:trace>
  <inkml:trace contextRef="#ctx0" brushRef="#br0" timeOffset="6287.9329">8396 972 1019,'0'0'183,"0"0"-175,0 0-8,0 0 0,0 116 26,0-58 5,0 7-11,-10 1-1,-3-6 2,5-4 5,4-10-18,4-8-2,0-7-5,0-9-1,15-13-1,12-9-4,6 0-63,4-7-87,-12-21-312</inkml:trace>
  <inkml:trace contextRef="#ctx0" brushRef="#br0" timeOffset="7401.8516">8290 1171 835,'0'0'148,"0"0"-148,0 0-10,127-86-54,-61 64-17,-5 0-47,-11 4-119,-13 0 120,-20 3 109,-12 4 18,-5 2 82,0 4 52,0-4 17,-5 3-63,-6 4-12,2 2-24,2 0-13,0 0 10,3 0-27,-2 21-8,4 11 4,-1 6 19,3 6 2,0 4-10,0 1-1,3-3-7,3-3-9,3-7-2,-2-6-5,-3-7-3,1-12 3,-5-3-2,1-5-3,-1-3 2,0 0 5,3 0 10,-1-11 8,3-13-11,4-2-10,4 0-4,2 2-5,6 7 5,-3 4-5,3 7-6,-2 4-5,-1 2 2,-3 0 5,-3 16 0,-6 8 2,1 4 5,-7 4 0,0-5 0,0-4 1,2-9-14,4-7 6,6-7-3,8 0-5,6-4 17,10-17 4,-1-5 0,2-2-4,-4-4-1,-8 4-2,-8 0 3,-9 8 2,-8 6-1,0 7 13,0 2 23,0 5-5,0 0-19,0 0-5,-8 0-8,0 8-5,1 10 1,7 5 2,0 0 1,0 5-1,0 0 2,0-3-1,13-4 2,5-4-2,-3-8 1,-1 0-1,0-7 1,1-2 0,-2 0 3,3 0 2,-3-7 1,2-6-5,-1-8 7,-1-3-3,1-4-3,-5 2 2,3 2 2,-6 6-1,-2 10 1,-2 3 1,-2 5 4,0 0-4,0 0-7,0 0-7,0 0 4,0 15 0,0 3 3,0 0 0,0-4 0,0-2 1,0-5-1,0-2 0,0-3-7,0-2-3,0 0 8,0 0 2,0 0 3,0-4 2,0-16-5,5-4-4,11 0 0,3 8 3,0 8-1,-2 8 1,-1 0-3,4 0 1,0 12-1,0 7 3,-3 4 1,-3 1 0,-5-2 0,-3 1 2,-6 1-2,0-1 0,0 2-5,-13-3-93,-17-9-211,0-4-414</inkml:trace>
  <inkml:trace contextRef="#ctx0" brushRef="#br0" timeOffset="8039.9451">10496 1066 184,'0'0'761,"0"0"-714,0 0-34,0 0 24,12 149 47,-12-91 1,0 0-30,0-6-16,0-5-6,0-14-4,0-8-2,0-9-16,6-6-1,7-3-7,8-2 3,8-5-3,13 0-3,9 0-9,5-6-66,4-17-146,-6-11-342</inkml:trace>
  <inkml:trace contextRef="#ctx0" brushRef="#br0" timeOffset="8267.2953">11100 1018 1047,'0'0'99,"0"0"-99,114-28 4,-39 17 14,10 1 8,-6 6 0,-19 1-19,-20 3-7,-20 0-10,-15 0-68,-5 0-90,-3 3-107,-24 1-8</inkml:trace>
  <inkml:trace contextRef="#ctx0" brushRef="#br0" timeOffset="8578.9507">11094 1044 970,'0'0'110,"0"0"-110,0 0 0,2 153 23,9-81 36,0 6-21,2 2 1,-6 2-5,-1-1-9,0-3-4,-6-8-6,0-10-13,0-18 5,0-15-4,0-15-2,0-8 4,10-4-3,9 0 4,14 0 0,13-4-2,14-8-4,10 0-32,1 2-102,-6-4-184,-9-4-450</inkml:trace>
  <inkml:trace contextRef="#ctx0" brushRef="#br0" timeOffset="9059.927">12431 1069 223,'0'0'647,"0"0"-595,0 0 59,0 0-44,0 0-36,0 0 7,-51-64-18,30 61-9,2 2 3,-4 1 4,5 0 10,-1 1-10,-3 22-8,6 11-6,-2 8 2,2 10 6,6 4-5,7-1-6,3 0 7,0-1-6,0-4 4,0-1-5,0 0 0,0-4 4,0-1-5,0-4-1,0-5 1,0-1 1,0-7-1,0-7 5,-3-8-5,3-3-24,0-7-48,0-2-22,0 0-58,-6 0-88,-5-9-167</inkml:trace>
  <inkml:trace contextRef="#ctx0" brushRef="#br0" timeOffset="9339.9304">11981 1520 761,'0'0'221,"0"0"-175,0 0-4,126-35 30,-65 20-19,-1-2-12,-4 2-19,-11-2-6,-16 5 4,-12 5-15,-10 5-4,-5 0-1,-2-1-30,0 1-62,3-2-135,-1-5-256</inkml:trace>
  <inkml:trace contextRef="#ctx0" brushRef="#br0" timeOffset="9630.741">12699 812 948,'0'0'107,"0"0"-40,0 0-21,0 0-46,0 0-8,0 0 8,1 74 0,4-37 4,0 0-3,-5 1 0,0 1-1,0-5-93,0-4-175,0-9-55</inkml:trace>
  <inkml:trace contextRef="#ctx0" brushRef="#br0" timeOffset="9989.9298">13100 950 821,'0'0'174,"0"0"-97,0 0 21,0 0-56,0 0-24,0 0-10,-94 65 1,63-20 14,-3 10 3,4 10-6,7 0 2,5 0-10,14-6-6,4-5-4,0-5 1,4-7-1,18-8-1,5-8 0,2-4-1,2-8-23,-2-8-86,3-6-98,-5 0-223</inkml:trace>
  <inkml:trace contextRef="#ctx0" brushRef="#br0" timeOffset="10321.6037">13301 1063 977,'0'0'103,"0"0"-83,0 0-13,0 0-3,0 0 5,15 114 10,-9-60 4,-3 2 11,0 4 1,-1-5-2,0-6-13,2-6-7,2-11-9,3-8-2,5-8-1,1-6 8,2-8-6,2-2 6,6 0-5,-1 0-4,1-9-47,-4-10-50,-6-1-118,-11-2-121</inkml:trace>
  <inkml:trace contextRef="#ctx0" brushRef="#br0" timeOffset="10502.0802">13239 1398 922,'0'0'120,"0"0"-102,0 0-12,0 0 0,137-42-6,-87 28-20,-6-5-164,-7-1-98</inkml:trace>
  <inkml:trace contextRef="#ctx0" brushRef="#br0" timeOffset="10769.8972">13590 1135 750,'0'0'160,"0"0"-74,0 0-58,0 0-7,0 0 12,147 22-10,-110 8-1,0 9 19,-8-1 17,-7 3-12,-11 1-19,-6-4-13,-5-2-3,0-4 5,-5-5-12,-8-10-1,4-3-2,0-4-1,4-5-45,-1-5-96,2 0-108,-1-15-233</inkml:trace>
  <inkml:trace contextRef="#ctx0" brushRef="#br0" timeOffset="11181.834">13834 906 873,'0'0'141,"0"0"-138,0 0-1,153-6 6,-105 6-6,-3 0-1,-11 0 7,-10 0-6,-10 3 25,-5 10 1,-3 6 17,2 6-3,1 11-4,-1 10-2,-1 9 4,2 7-22,2 5-3,2 3-5,3 2-6,-3-2 3,-1-2 2,-12-5-2,0-5-2,-10-5 0,-23-7 3,-7-9 9,-5-8 1,1-8-8,-2-8-2,6-6-7,3-7-1,10 0-3,11 0-41,10-20-48,6-16-165,0-10-335</inkml:trace>
  <inkml:trace contextRef="#ctx0" brushRef="#br0" timeOffset="11453.3383">14708 1303 922,'0'0'197,"0"0"-160,0 0 22,141-14 8,-89 2-37,-5 4-26,-12 0 1,-9 4-5,-14 4-57,-8 0-62,-4 0-135,0 0-174</inkml:trace>
  <inkml:trace contextRef="#ctx0" brushRef="#br0" timeOffset="11685.955">14751 1543 838,'0'0'223,"0"0"-163,0 0-12,132-5 12,-76-5-17,-3 2-10,-1-3-8,-15 4-1,-12 1-9,-11 2-9,-10 1-5,-4 3-1,0 0-63,-4 0-170,-23 0-241</inkml:trace>
  <inkml:trace contextRef="#ctx0" brushRef="#br0" timeOffset="31919.8189">12623 874 114,'0'0'135,"0"0"-64,0 0-16,0 0 2,0 0-13,0 0-11,0 0 0,0 0 0,16 0 14,-15-2-2,2-4-4,-1 3-16,2-4 7,-1 2-4,3 5-7,-4-5 3,1 3-9,0 0-9,-3 2 6,0 0 9,0 0 20,0 0 16,0 0-9,0 0-6,0 0-7,0 0-7,0 0-11,0 0-2,0 0-3,0 0-2,0 0 0,0 0-4,0 0-4,0 0 7,0 0-8,0 0-1,0 0-3,0 12 1,0 4 2,0 4 5,0-1-3,0 2-1,0 4 3,0-1-3,0-1 1,0-2-1,0-5-1,0-4 0,0-4 0,0-7 0,0 2 4,0-3-4,0 0 1,0 0 3,0 0 2,0 0 2,0 0-4,0 0 7,0-3 10,2-16-1,-2-7-16,2-6 0,0-1-1,-2 6-3,0 2 0,0 4 1,0 10-1,0 5 0,0 0 2,0 6-2,0 0 0,0 0 0,0 0-1,0 0-7,0 0 8,0 0-5,0 0-6,0 11 0,0 10 11,0 3 0,0 4 0,4-1 1,0-2 0,-1-2-1,1-6-3,-2-5 3,-2-3 3,3-8-3,-3 2 1,0-3-1,3 0 2,-3 0 2,0 0 1,0 0 2,0-4 4,0-17-3,0-7-4,0-4-4,0 0 0,0 3 2,0 10-2,0 9 0,0 4 0,0 4 1,0 2 8,0 0-9,0 0-13,0 26 4,0 6 7,0 3 2,0-6 1,0-3-1,0-7 0,0-6 0,0-2-4,0-5 3,0-4 1,0-2 2,0 0 1,0 0 0,0 0-2,0 0 10,0-2-1,0-19-6,0-11 1,0-3-5,0 1 0,0 5 0,0 13 0,0 10-26,0 6-76,-12 0-359</inkml:trace>
  <inkml:trace contextRef="#ctx0" brushRef="#br0" timeOffset="33157.329">13100 988 346,'0'0'188,"0"0"-153,0 0 21,0 0-9,0 0-33,0 0-6,0-5 0,0 5 2,0 0 27,0 0 27,0 0 13,0 0 0,0 0-25,0 0-19,0 0-7,0 3-3,-9 4-2,3 2 7,-6-1-5,3 2 0,1-2-7,-2 1 2,-1-2-8,3 1 1,-2 4-2,1 0-2,-1 2-4,-2 2 8,-1 0-4,1 1 5,1-3-5,2 0 0,3 2-2,-1-5-3,3 4 0,-3 2 1,5-4-2,0 0-1,0 4 1,-1-1-1,3-2 0,-2 0 0,2 0-1,-2 1 3,-2-3-1,4-1-1,-1 0 0,1 1 1,0 2 0,0-2-1,0 1 0,0 4-1,0-3 1,0 2 0,0-1 0,0 0 1,0-1 1,0 0-2,0-3 1,0 1-1,0-3 0,0 3 1,0-2-1,5 2 0,-3-2 1,3-2 0,-1 0-1,0 0 0,-2-1 2,3 4-2,1-2 0,2 5 0,-2-5 1,5 3-1,1 0 5,0-1-3,5-4 2,-2 0-1,1-2 1,-1-1-2,-1-4 3,-3 3-2,-3-3 1,0 0-2,-4 0 0,-2 0-1,-2 0-1,0 0-29,0 0-95,0-9-166,0-11-586</inkml:trace>
  <inkml:trace contextRef="#ctx0" brushRef="#br0" timeOffset="34027.2046">13385 1141 147,'0'0'250,"0"0"-241,0 0 30,0 0 28,0 0-48,0 0 9,-7-35 6,7 28-11,0 5 16,0-3 10,0 3 23,0 0-10,0 1 12,0-1-12,0 2-28,0 0-2,0-2-7,0 2-7,0 0 6,0 0 12,0 0-8,0 0-3,0 0 0,0 0-5,0 0-9,0 0-8,0 2-3,0 12-1,0 8 1,0 3 6,0 2-3,0-1 1,0 1-2,0-1 2,0 3 3,0-5-4,0 1 1,0-1-2,0-1 1,2 3 0,0 1-2,3-1 0,-2-2-1,-1-2 2,-1-1-1,3-1 0,-2-3-1,0-3 0,0 0 1,0-4-1,0 2 1,1-2-1,-1 0 0,0-2 0,0 0 1,3-2-1,-3 1 1,1-7-1,-1 3 0,0-3 0,1 0 2,7 0 0,2 0 4,3 0-3,5 0 2,1-6-1,-2-4-4,-1 2 0,-5 2 1,0-2-1,-1 0-9,-6 0-18,1-2-8,-2 0-27,-5-2-48,0-2-110,0 0-72</inkml:trace>
  <inkml:trace contextRef="#ctx0" brushRef="#br0" timeOffset="34342.8932">13272 1405 583,'0'0'76,"0"0"-51,0 0 15,0 0 3,0 0 8,0 0 8,108-36-1,-74 25 23,-1-5-23,-2-1 3,-6 5-25,-7 2-25,-11 5-7,-3 3-2,-4-1-2,0 3-48,1-2-114,-1-2-124,3-2-361</inkml:trace>
  <inkml:trace contextRef="#ctx0" brushRef="#br0" timeOffset="34881.7772">13666 1153 480,'0'0'65,"0"0"-11,0 0 47,0 0-54,0 0-3,0 0-15,-2 0 16,2 0 14,0 0-13,0 0-14,2 0-16,14 0 23,0 2 4,0 7-23,4 2-9,2 1 9,-4 0-3,6 0-1,-7 0-4,2 4 6,-2-3-5,-2 6-1,-1 1 1,-3 2-5,-2 7 2,-4-2-1,-5 4 1,0-1 1,0 0 2,-11-2-7,-10 2 13,-1-2-14,-2-2 7,1-4-8,6-3 9,-1-5-3,9-7-1,-1-2 4,6-2 2,2-1-8,0-2-2,0 0-2,-1 0-3,-1 0 0,2 0-43,-2 0-55,1 0-227,-2-20-326</inkml:trace>
  <inkml:trace contextRef="#ctx0" brushRef="#br0" timeOffset="36934.8912">15548 1441 301,'0'0'175,"0"0"-90,0 0-26,0 0-12,0 0-4,0 0-20,-23 26 39,23-17-20,0-4 20,0-2-14,0-3-10,0 0 5,0 0-4,0 0-1,0 0-9,6 0-6,13-10-4,6-11 2,3-2-9,6-9-4,-1-7 4,3-3-7,-7 2 5,-4 1-2,-6 2-1,-6 3-2,1 2-2,-8 3 0,2 6-3,-4 4 2,-4 1 4,0 2-4,0 6 1,0 3-1,0 2 3,0 2-4,-9 0-2,-4 3 2,-2 0-2,-4 0-2,1 0 2,3 14-2,1 9-7,3-2 2,7 7 6,2 1 2,2-3-3,0-1 3,0-4 0,13-1 0,5-3-1,1-4-1,4-3 4,4-2-2,1-2 2,2 0-1,0 2 3,-2 0-4,-6 3 0,-6-2-2,-8 3-2,-1 4 2,-7 0-4,0 4 2,0 4 4,-22 2 2,-9 3 5,-6-3-4,3-1 7,-3-3-8,6-4-2,4-5 0,8-5-1,5-8-15,8 0-48,6 0-69,0-3-198,11-16-89</inkml:trace>
  <inkml:trace contextRef="#ctx0" brushRef="#br0" timeOffset="37483.9209">16397 972 374,'0'0'171,"0"0"-106,0 0 47,0 0 0,0 0 3,0 0-17,0-20-7,0 20-18,0 0-23,0 0-28,0 4-18,0 23-3,-2 10 3,2 9 5,0 7 1,0-4 7,0 0-7,0-3 3,0 1-5,2-6-3,0-1 0,1-5 5,-3-5-9,0-6 1,0-7 0,2-3-1,-2-5-1,0-3 0,2-4-13,-2-2-29,0 0-32,0 0-61,0-10-61,0-23-220</inkml:trace>
  <inkml:trace contextRef="#ctx0" brushRef="#br0" timeOffset="37740.6648">16404 970 811,'0'0'120,"0"0"-68,0 0-17,0 0-19,0 0 16,0 0 1,127-28 0,-80 14 7,0 2-18,-3-2-12,-8 4-7,-7 4-3,-10 0-4,-7 6-56,-6 0-90,-6 0-110,0 0-121</inkml:trace>
  <inkml:trace contextRef="#ctx0" brushRef="#br0" timeOffset="37941.3868">16431 1287 730,'0'0'96,"0"0"-57,0 0 71,0 0-53,0 0 1,0 0-6,93 0-22,-57-2-21,-5-4-9,2-2-50,-2-2-136,-2-6-108,-2-8-219</inkml:trace>
  <inkml:trace contextRef="#ctx0" brushRef="#br0" timeOffset="38213.7013">17075 890 848,'0'0'120,"0"0"-51,0 0 51,0 0-86,0 0-22,0 0 23,-137 147 7,109-85-9,5-1 11,7-2-14,6-3-7,5-8-12,5-8-5,0-3-3,0-7-3,0-4 0,13-2-9,8-2-63,3-6-146,3-11-188</inkml:trace>
  <inkml:trace contextRef="#ctx0" brushRef="#br0" timeOffset="38700.1749">17177 1463 1039,'0'0'55,"0"0"-24,0 0 47,76-126-46,-47 92-7,-4 0-19,-10 4 12,-1 2-1,-8 4-3,-6 5 0,0 6-3,0 3-4,0 4-7,-2 0-3,-10 4-1,4 2 1,-5 0-6,1 0-1,1 2 2,3 11-3,-1 1-4,6 1-3,3-1 7,0 0 3,0-4 2,3 0 3,16-4 3,3-2 0,6 1 5,0 0-1,1-3-1,-4 2-2,-1-1 1,-7 4 0,-3 3 2,-5 2-2,-4 3 8,-5 2 7,0 1 7,0 5-9,0-4 5,-7 3-11,-8-1-1,-6-3-2,-1-1-3,-1-1-3,0-2 2,-2-1-2,2-5-36,0-6-67,2-2-115,3 0-141</inkml:trace>
  <inkml:trace contextRef="#ctx0" brushRef="#br0" timeOffset="39007.9562">17505 886 941,'0'0'118,"0"0"-118,0 0 84,140 35-30,-91-1 2,-4 9-14,-7 10-18,-9 2-13,-11 3 0,-16 1 2,-2-3-6,0-4 3,-23-7 6,-1-9 7,1-7-4,4-3 2,3-5-16,3-7 0,-1 0-5,3-2 0,-2-1-9,1 5-93,-1-11-159,4-5-268</inkml:trace>
  <inkml:trace contextRef="#ctx0" brushRef="#br0" timeOffset="39713.3525">18117 1313 641,'0'0'159,"0"0"-63,0 0 13,0 0-66,0 0-18,0 0 1,54 0 25,-12 0 6,8 0-11,3 0 4,-4 0-13,-9-6 1,-10 2-21,-13 0-12,-6 4-1,-6 0-2,-3 0-2,-2-1 0,2-1-34,8-5-74,7-5-179,6-6-231</inkml:trace>
  <inkml:trace contextRef="#ctx0" brushRef="#br0" timeOffset="40190.5868">19361 906 378,'0'0'652,"0"0"-627,0 0 39,0 0 27,0 0-71,0 0 6,-21-66-13,9 60-1,-3 0 1,-6 0 0,-1 3-4,0 3-8,-2 0 1,-3 0 0,2 15-2,0 9 0,4 4 1,3 9 0,1 5 2,9 1-2,4 4 0,4-3 6,0 0-5,0-4-2,0 0 1,0 1-1,2-4 0,4-3 3,-2-1 0,4-3-6,-4-5 9,1 0-6,-3-3 0,0-7 0,-2-1-3,0-4 3,0-3-1,0-5-2,0 0-26,0-1-43,0 1-29,0 1-64,0-3-76,-13 0-71</inkml:trace>
  <inkml:trace contextRef="#ctx0" brushRef="#br0" timeOffset="40703.6785">18858 1219 143,'0'0'549,"0"0"-516,0 0 61,0 0-23,0 0-62,0 0-2,53-4-3,-19 4 26,6 2 20,2-2 13,6 0 12,5 0-11,-6-6-10,-1-6-16,-11 2-19,-9 4-6,-11 3-8,-9 0-3,-4 3-2,-2 0-38,0 0-87,4 0-210,0-4-185</inkml:trace>
  <inkml:trace contextRef="#ctx0" brushRef="#br0" timeOffset="41286.1123">19734 910 655,'0'0'106,"0"0"-57,0 0 5,0 0-22,0 0-15,0 0 5,0 0 20,0 0 7,0 0 1,0 0 4,-7 0-11,-6 0-17,-5 0-17,-2 4-5,0 6 1,-3 6 3,4 2-5,-4 5 2,3 4 0,-3 7 11,4 7-7,-1 5 5,7-2-6,3 2-2,4-4-2,6-2-4,0-4 3,0-4-3,8-3 1,13-6 2,1 0-1,3-7 5,0-2-6,-4-3 1,-6 0 2,-3-5 1,-6-4-1,2-2-4,-4 0-7,3 0-54,3 0-40,9-7-73,-2-13-110,-5-9-285</inkml:trace>
  <inkml:trace contextRef="#ctx0" brushRef="#br0" timeOffset="41841.8153">19943 1131 710,'0'0'47,"0"0"-15,0 0 32,0 0-49,0 0-15,0 0 0,-2 20 12,-7 0 59,1 3-26,-4 2-3,1 5-10,2 0-14,3-2-11,3 0-1,3-5-1,0-4-2,0-1-1,0-4 0,14-4 1,-1-3-1,5-7 1,2 0 8,2 0-5,6 0-1,0-9 3,3-5-2,-4-1-5,-3-2 2,-6-3 2,0 0-5,-7-6 5,1 0 5,-6-1-6,-2 1-1,-4 6 12,0 3 8,0 3 11,0 2 4,-10 2-15,-8 2-5,2 2-14,-6 2-4,-3 4-3,0 0 2,3 0-5,4 0 4,3 0-7,1 0-33,6 0-39,3 0-31,5 0-145,0 0-68</inkml:trace>
  <inkml:trace contextRef="#ctx0" brushRef="#br0" timeOffset="42275.7555">20131 846 666,'0'0'339,"0"0"-314,0 0-1,0 0 10,131-16-3,-73 16-3,5 18-3,-3 8-8,-4 9 13,-10 4-8,-11 7-4,-8 6-5,-15 7-2,-10-1 1,-2 2 2,-11-4 6,-19-5-1,0-8 5,0-2-6,4-9 9,4-8-11,4-6 0,4-7-6,5-2-4,5-6-3,2 0 0,-1-3-2,1 0-1,0 0-16,-4 0-40,-3 0-101,-4-5-244</inkml:trace>
  <inkml:trace contextRef="#ctx0" brushRef="#br0" timeOffset="44113.8414">10218 2738 723,'0'0'203,"0"0"-91,0 0-37,0 0-40,0 0-26,0 0 21,0 109 26,0-61-14,0 1-8,0-5-7,-3 0-6,-2-7-9,2-5-5,1-3-3,-3-9 2,4-6-4,1-7 1,0-4-3,0-1 2,0-2 3,0 0-4,10 0 6,5 0-2,5 0-4,3 0 1,0 0-4,0-5-1,2-2-53,0-3-53,3 0-73,-3-4-158,-1-3-276</inkml:trace>
  <inkml:trace contextRef="#ctx0" brushRef="#br0" timeOffset="44423.674">10815 2694 1125,'0'0'64,"0"0"-43,0 0 8,0 0-18,127-12 24,-52 7-6,2-5-18,-8 2-5,-14 0 2,-15 2-6,-15 2-2,-11 2-7,-10 2-37,-4 0-47,0 0-32,-9 0-148,-19 0-128</inkml:trace>
  <inkml:trace contextRef="#ctx0" brushRef="#br0" timeOffset="44780.4235">10857 2723 188,'0'0'551,"0"0"-445,0 0 5,0 0-10,0 0-70,0 0-15,-27 68 3,23-26 34,4 6-5,0 6-14,0 7-1,0 3 1,0 1-15,0 4-3,0 0-6,0-1-3,0-4-2,0-4-1,-6-6 3,1-10-5,1-8-1,4-12 2,0-6 7,0-6-5,0-5 0,15 2 2,18-6 12,8-3-1,5 0-2,0 0-11,-9-5-5,-3 1 0,-8 1-44,-1-8-82,-10-4-288</inkml:trace>
  <inkml:trace contextRef="#ctx0" brushRef="#br0" timeOffset="45394.8659">12005 2849 555,'0'0'140,"0"0"-62,0 0 48,0 0-17,0 0-46,0 0-2,-24-74-13,3 70-7,0 4-1,-4 0-24,-2 0-10,-2 6 2,4 13-2,2 6 0,2 9 1,5 6 2,8 11-5,3 0 5,5 7 6,0-3-3,0-3-11,2-2 6,9-4-6,-1-8 0,-2-1 2,1-10-1,-3 2-1,0-8 0,-4-1-1,0-3 0,-2-2-5,0-4-35,0-1-45,0-2-74,0-6-130,-2-2-42</inkml:trace>
  <inkml:trace contextRef="#ctx0" brushRef="#br0" timeOffset="45577.4712">11604 3321 670,'0'0'356,"0"0"-338,0 0 10,0 0-10,116-91-10,-65 71-7,-5 2-2,-3 2-50,-12 2-170,-10-2-104</inkml:trace>
  <inkml:trace contextRef="#ctx0" brushRef="#br0" timeOffset="45884.9255">12134 2643 296,'0'0'557,"0"0"-500,0 0 75,0 0-53,0 0-57,0 0-16,0-4-6,3 28 5,1 7 35,1 6-12,0 3-3,-1-4-9,-1-1-13,0 0 3,4-7-5,-3-3-1,1-6-66,4-6-58,-5-5-173,3-8-105</inkml:trace>
  <inkml:trace contextRef="#ctx0" brushRef="#br0" timeOffset="46161.6686">12335 2663 842,'0'0'101,"0"0"-22,0 0-2,0 0-61,0 0-14,0 0 13,3 66 23,-1-31-6,0 4 5,0-3-6,2 0-6,-1-2-20,1-2 1,-1-6-6,-2-1 0,2-10-27,-1-1-92,1-5-135,-1-9-124</inkml:trace>
  <inkml:trace contextRef="#ctx0" brushRef="#br0" timeOffset="46529.2969">12875 2726 830,'0'0'168,"0"0"-113,0 0 58,0 0-59,0 0-28,0 0-9,-70 43-6,41-5 8,0 10 2,-2 9 7,4 5-10,6 2 9,7-2-15,12-6-3,2-6-1,0-8-7,20-2 5,7-7-3,-2-7-3,4-10 0,-4-7-3,0-4-27,2-5-48,0 0-97,-5-6-138,-4-20-203</inkml:trace>
  <inkml:trace contextRef="#ctx0" brushRef="#br0" timeOffset="46829.7558">13062 2827 908,'0'0'207,"0"0"-174,0 0 18,0 0-30,0 0-20,0 0 37,34 131-8,-30-75-8,-3 2-4,2 2 4,-1-1-5,0-10-6,3-7-7,4-10-2,7-9-2,2-8 1,6-7 5,3-8-3,7 0 0,1 0-3,-1-15-25,-8-6-30,-8 3-63,-13-1-109,-5 0-164</inkml:trace>
  <inkml:trace contextRef="#ctx0" brushRef="#br0" timeOffset="47002.2802">13035 3152 768,'0'0'291,"0"0"-274,0 0 0,0 0 6,156-74-22,-100 60-1,-12 2-34,-7-2-216,-18-1-166</inkml:trace>
  <inkml:trace contextRef="#ctx0" brushRef="#br0" timeOffset="47278.4315">13486 2855 775,'0'0'217,"0"0"-152,0 0-25,0 0 21,118-4-8,-85 28-34,-6 8-7,-7 7 16,-6 3-4,-14 4 2,0 0 5,0-2-21,-21 0 5,1-6-8,-3-6 5,6-7-7,4-10-3,2-6-2,8-5 0,-1-4-24,1 0-28,2 0-22,-2-25-116,-2-11-205,2-9-233</inkml:trace>
  <inkml:trace contextRef="#ctx0" brushRef="#br0" timeOffset="47743.8238">13590 2601 1007,'0'0'77,"0"0"-74,114-20 29,-52 20 0,3 0-7,-3 0-11,-6 0-10,-14 4-1,-11-1-1,-10 1 5,-13-1 1,-4-1 7,-4 2-5,0 1 13,4 6 0,-2 6-2,0 8 12,0 7-7,0 8-11,3 6-2,1 8 4,1 6-12,4 5 5,-2-1 2,1 3-10,5-2 7,-4 0-6,-2-4 1,-4-2 4,-5-7-3,0-4 5,-10-4 0,-20-4-3,-2-6 1,-6-6-4,-4-7-2,-1-12 0,1-7-1,2-2 2,4-3-3,2-22-15,11-7-12,4-3-28,13-6-42,6-3-157,0-4-364</inkml:trace>
  <inkml:trace contextRef="#ctx0" brushRef="#br0" timeOffset="48030.7465">14772 2997 1002,'0'0'163,"0"0"-114,0 0 27,124-17-22,-71 4-27,-3 2-13,-7 1-10,-14 5-4,-14 2-11,-8 3-27,-7 0-54,0 0-128,-10 1-118,-15 16-46</inkml:trace>
  <inkml:trace contextRef="#ctx0" brushRef="#br0" timeOffset="48230.887">14780 3237 783,'0'0'95,"0"0"49,0 0-33,166-11-41,-113 2-23,-3 4-18,-6-1-11,-15 2-4,-12 2-14,-10 2 0,-7 0-22,0 0-114,0 0-136,-13 0-78</inkml:trace>
  <inkml:trace contextRef="#ctx0" brushRef="#br0" timeOffset="52355.1755">15690 3168 450,'0'0'58,"0"0"-26,0 0 36,0 0-41,0 0 3,0 0 9,-2 0 32,2 0 11,0 0 2,0 0-18,0 0-29,0-2-9,18-12-13,7-6 4,1-2-6,4-1-7,-2-7 0,1 5-5,-1-3 2,-3 1-1,-2 1 0,-8 5 1,-3-2-1,-6 4 0,-1 0-1,-5 5 1,0 1 4,0 6 0,0 2 0,-11 5-5,-8 0-2,2 0 2,-3 0-5,-1 12 2,6 1 1,1 5-5,5 4 3,5 2 3,4 3-3,0-3 4,0 0-3,0-2 0,13-3 2,6 1 0,1-6 0,2 4 3,0-1-4,-1 1 3,-2 2-4,-3-3 2,-3 2 0,-1 1 1,-6-4-1,-6 4 2,0-2-2,0 3 4,-6-2 11,-16-1 2,1 3-6,-4-5-3,6-4-2,-2-2-6,6-8 0,-1-2 2,3 0-2,1 0-23,2-12-41,5-14-72,5-9-102,0-11-150</inkml:trace>
  <inkml:trace contextRef="#ctx0" brushRef="#br0" timeOffset="53211.7028">16176 2398 646,'0'0'78,"0"0"-25,0 0-28,0 0-24,0 0 0,0 0 1,24-2 4,-24 8 21,0 1-11,0 2 4,0-1 27,0 1-16,-4 0-3,-4-3-4,-7 2-11,1-6-4,0 0 2,1-2-8,2 0 1,-1 0 2,6 0-2,-3-12 1,7 2-3,-1-4 1,3 0-2,0 2 0,0-4-2,3 4 1,10 3 0,0-3 0,2 3-2,4 1 2,-2 0 0,2 6 0,-4 2 0,1 0 0,-5 0 3,2 0-3,0 12 0,-2 0 0,1 8-5,-3 1 5,-3 6 6,-2-1-2,-4-1-4,0 6 9,0-3-3,0 2-2,-17 4 12,-8 0-2,-1-1-5,-8-1 0,3-4-8,6-7 5,3-4-6,11-9 1,7-7 3,1-1-1,-1 0 5,2-5 4,0-11-9,2 2-3,0 2 0,0 1 0,6 6 1,9 3 1,8 0-1,4 2 0,0 0-1,2 0 3,-5 0-1,0 6-1,1 0 9,0-4 13,-3-2 17,0 0 4,-4 0-6,-7 0-13,-2-2-1,-2-10-7,-1 0 0,-1-6-14,2 2-3,-3 4-3,-1 4-26,-3 8-35,6 0-136,0 0-274</inkml:trace>
  <inkml:trace contextRef="#ctx0" brushRef="#br0" timeOffset="53521.6466">16782 2723 796,'0'0'119,"0"0"-119,0 0 0,0 0 52,2 142 24,10-91-23,-3 5 2,-3 0-4,-4-4-15,-2 0-1,0-8-9,0-6-15,0-8-2,0-8 1,0-8-7,0-7-3,0-3-2,0-4-12,0 0-42,0-3-23,0-19-135,-2-12-188</inkml:trace>
  <inkml:trace contextRef="#ctx0" brushRef="#br0" timeOffset="53731.3009">16732 2740 888,'0'0'65,"0"0"-46,0 0 34,168-53-14,-103 41-18,-4 4-15,-10 5-2,-18 3-4,-13 0-31,-13 0-107,-7 0-57,0 16-60,-16-4 11</inkml:trace>
  <inkml:trace contextRef="#ctx0" brushRef="#br0" timeOffset="53917.1516">16676 3052 682,'0'0'170,"0"0"-134,0 0 15,0 0 31,0 0-19,0 0-15,168 42-33,-107-44-5,-5-14-10,-5-3-14,-9 1-152,-9 0-124,-8-1-259</inkml:trace>
  <inkml:trace contextRef="#ctx0" brushRef="#br0" timeOffset="54180.7968">17373 2687 997,'0'0'106,"0"0"-82,0 0 32,0 0-24,0 0-2,-101 144 6,86-82-14,5-2 5,0-6 4,3-4-11,7-7-7,0-5-5,0-5-8,0-6 3,11-5-3,1-4 0,2-6-41,3-2-64,4-7-97,-4-3-173</inkml:trace>
  <inkml:trace contextRef="#ctx0" brushRef="#br0" timeOffset="54659.3109">17458 3192 416,'0'0'506,"0"0"-486,0 0 55,71-111-12,-37 73-36,1-1-1,-6 0 3,-7 8-10,-6 6 2,-11 7 7,-5 6 1,0 2-7,0 3-12,0 2-8,-16 2-2,1 3-3,-3 0-5,2 0-2,3 0 7,4 1-2,2 13 0,2 2 4,5-1-1,0 4 2,0 0-3,14-6 3,9-1 5,0 0-3,4-3 1,0-1-1,-2-1 0,-5 3-1,-5 1-1,-4 1-2,-7 4 2,-4 2 6,0 4 7,0 3 1,-17 0 0,-1-1-7,-1-1-1,-2-3-2,6-5-1,-1-3-1,5-2-1,-1-4 3,4-4-4,-1-2-9,3 0-26,0 0-88,0-6-121,4-16-230</inkml:trace>
  <inkml:trace contextRef="#ctx0" brushRef="#br0" timeOffset="55019.7289">17743 2641 969,'0'0'102,"0"0"-95,0 0 36,137-22 8,-78 51-21,-1 15-5,-4 13 6,-7 4-5,-12 6 15,-10 4-22,-14-1 3,-11-4-10,0 0 6,-9-6-8,-18-10 11,-2-5 4,0-9-7,-2-10 1,4-4-10,5-8 2,2-7-5,7-3-3,2-4-2,0 0 1,6 0 1,-2 0-3,-1 0-13,5 0-25,-1 0-23,-1 3-51,-4-3-128,-2 0-153</inkml:trace>
  <inkml:trace contextRef="#ctx0" brushRef="#br0" timeOffset="56306.4025">18454 3060 213,'0'0'123,"0"0"-67,0 0-3,0 0-3,0 0 14,0 0 8,0 0 13,0 0 12,-2 0-10,2 0-30,-2 0-22,2 0-13,0 0-7,0 0 2,0 0 2,0 0-8,6 0-7,19 0 10,10 0 22,8 0 3,9 0-10,0 0 5,7-8-14,-7-5 13,-3 4 5,-12 0-10,-14 6-17,-10 1 2,-7 0-1,-4 2-3,1-2-8,-3 2 8,0 0-9,0 0 5,0 0-5,2 0-28,3 0-73,5 0-147,4 0-61,0 6-197</inkml:trace>
  <inkml:trace contextRef="#ctx0" brushRef="#br0" timeOffset="57006.192">19192 3200 285,'0'0'363,"0"0"-348,0 0 21,0 0 15,0 0-8,0 0 10,11 0 46,12-16 0,2-4-26,4-5-35,2-4-10,2-5-8,-2 0 1,-4-2-3,-5 2-12,-4 6 1,-4 1-1,-3 5-6,-7 6 1,0 5-1,-4 0 5,0 1-3,0 2-4,0 0 4,0 2-2,-2 0 0,-7 2-2,-2 2-5,-2 2 2,-1 0 1,1 0-4,0 14 6,1 4-4,6 2 0,0 0-1,6 0-2,0 1 6,0-3 1,14-3 2,7 1 0,1-2-2,1 3 2,7-3 1,-1 1 3,-2 5-3,-2-3-1,-7 3 0,-10 1 4,-4 2 6,-4 0 2,0 0 3,-10 0 1,-13-2 9,-3-1-13,-1-2-6,0-4-6,3-4 1,4-4-1,4-6-27,5 0-51,7 0-118,4-19-151</inkml:trace>
  <inkml:trace contextRef="#ctx0" brushRef="#br0" timeOffset="57507.9753">20327 2648 765,'0'0'79,"0"0"-59,0 0 132,0 0-129,0 0-12,0 0 27,-42-63-30,19 59-1,0 1 27,1 3-8,-2 0-8,0 0-2,-1 0-6,2 12 4,1 4-7,5 7-3,-2 7-3,4 2 2,4 6-2,2 4 2,5 2-3,4 0 1,0 0-1,0-1 5,0-5 1,0-2 0,8-1-1,-1-2 4,-2-1 1,0 2-7,3 0 9,-4-5-6,2 0-2,-2-2-1,-2-6-3,0-2 1,-2-6-1,2-1-11,-2-3-31,0-4-33,0-1-27,0-4-134,-4 0-54</inkml:trace>
  <inkml:trace contextRef="#ctx0" brushRef="#br0" timeOffset="57706.0625">19849 3191 835,'0'0'116,"0"0"-99,0 0 34,0 0-39,123-71-11,-58 55 5,-4-1-6,-10-1 0,-1 4-21,-10 1-135,-6-4-31,-3-1-154</inkml:trace>
  <inkml:trace contextRef="#ctx0" brushRef="#br0" timeOffset="57983.6258">20545 2691 671,'0'0'267,"0"0"-255,0 0 52,0 0-8,0 0-38,0 0 8,-87 136 11,79-84 7,5 3 12,3-4-27,0-2-14,0-3-7,2-8-1,9-4-5,1-6-2,3-6 0,-1-7-1,5-3-48,4-7-67,4-5-110,2 0-78,0-17-212</inkml:trace>
  <inkml:trace contextRef="#ctx0" brushRef="#br0" timeOffset="58354.7808">20757 3062 732,'0'0'52,"0"0"4,0 0-8,0 0-19,0 0 5,0 0-11,-9 122-5,9-104 12,9-3-10,6-3-3,4-7 10,5-2 6,-2-3 2,5 0 2,0-13-15,-3-9-1,-4-2 5,-6-4-16,-7 0 13,-5 0-13,-2 1 9,0 3-5,-5 6-7,-13 2 8,1 6-1,-6 3-10,0 3-2,1 4 0,1 0 0,-2 0 1,3 0-3,5 6-1,1 4-1,1-2-2,0 0-12,5 4-43,4-1-60,2 1-62,2-5-106,0-5-158</inkml:trace>
  <inkml:trace contextRef="#ctx0" brushRef="#br0" timeOffset="58739.6532">20887 2687 938,'0'0'144,"0"0"-137,0 0 38,122-30 5,-73 30-25,2 14-1,-7 12-4,-1 8-9,-9 4 12,-5 6-8,-4 8 2,-8 6 11,-9 3-16,-4-2 9,-4 2-16,0-3 3,-12-6-5,-11-3 9,4-10-3,-2-4 0,4-9 2,3-8-9,6-8 4,3-5-5,1-3 0,-1 0 4,-2-2-4,2 0-2,-1 0-10,0 0-25,-2 0-62,2 0-107,0 0-166</inkml:trace>
  <inkml:trace contextRef="#ctx0" brushRef="#br0" timeOffset="59393.6682">21735 3066 539,'0'0'336,"0"0"-321,0 0 22,0 0 50,0 0-74,0 0 5,108 0 18,-52 0 8,-1 0 5,3 0 6,-9 0-26,-6 0 1,-12 0-6,-14 0-17,-3-2-6,-9 0 0,1 0-1,3-1-42,7-4-85,4-5-220,2-8-178</inkml:trace>
  <inkml:trace contextRef="#ctx0" brushRef="#br0" timeOffset="59901.6212">22940 2668 822,'0'0'81,"0"0"-76,0 0 100,0 0-51,0 0-42,0 0 14,4-62-4,-15 55-5,-7 0 4,-2 3-13,-7 4-7,-2 0 1,-2 0 3,2 0-3,2 7 2,4 7 2,6 4-3,3 6-3,5 5 2,1 6 0,3 0 0,3 8 3,2-1 14,0-2-12,0 2 1,0 0-1,0-2 1,7 4-3,1-3 12,-1-1-4,0-5-4,-1 0-4,0-3 0,0-2-5,-2 1 7,-2-8-7,-2-2 1,0-5 0,2-4-1,-2-4-3,3-4 1,-3-1-42,0-3-19,0 0-30,0 0-94,0 0-36,-13 0-257</inkml:trace>
  <inkml:trace contextRef="#ctx0" brushRef="#br0" timeOffset="60104.5771">22467 3174 854,'0'0'39,"0"0"-22,0 0-9,129-56-6,-60 38 6,0-6-7,-4 3 0,-10-2 0,-14 3-1,-14 2-96,-14-2-72,-9-3-162</inkml:trace>
  <inkml:trace contextRef="#ctx0" brushRef="#br0" timeOffset="60389.6736">23103 2382 160,'0'0'651,"0"0"-638,0 0 122,0 0-23,0 0-77,0 0-9,2-36-26,-2 48 4,0 14-4,0 8 40,2 3-6,2 2-17,-2-1-2,3-1-12,-1-1 0,-2-5-3,4-3-20,0-1-85,-2-7-117,7-8-91</inkml:trace>
  <inkml:trace contextRef="#ctx0" brushRef="#br0" timeOffset="60703.0551">23528 2534 544,'0'0'497,"0"0"-488,0 0 27,0 0 10,0 0-35,0 0 13,-111 123 1,88-71 8,6 6 12,3-2-9,5 0-21,9 3-1,0-8-3,0 2 0,11-7-1,5-4-5,1-8-2,-1-4 0,-1-2-3,2-8-25,-2-6-56,3-10-88,4-4-143,5-8-92</inkml:trace>
  <inkml:trace contextRef="#ctx0" brushRef="#br0" timeOffset="61094.0258">23715 2963 730,'0'0'181,"0"0"-161,0 0 35,0 0-24,0 0-1,0 0 2,-20 129-18,20-101 0,4-4 5,12-2-10,2-6 5,6-6 9,5-6-3,5-4 13,1 0-5,2-5-6,-5-15-6,0-3 10,-10-5-7,-4-4-13,-7-1 12,-11-1-10,0 5 1,0 2-1,-4 8 7,-12 3 3,-7 3-9,1 5-1,-2 6-8,-5 2 0,-3 0 0,1 7-3,2 6 1,3 4 1,8-3-7,5-2-19,6-1-26,7 2-48,0-3-69,0-7-140,9-3-68</inkml:trace>
  <inkml:trace contextRef="#ctx0" brushRef="#br0" timeOffset="61465.9887">23944 2583 917,'0'0'107,"0"0"-99,0 0 58,141-31-27,-89 31-20,1 26 2,2 10-2,-3 10 0,-6 7 16,-9 5 3,-18 6-14,-9 1 10,-10 2-9,-8-4-3,-28-3-11,-3-6 0,-6-10 10,3-10-4,7-8-2,8-10-1,8-5-4,9-6-6,3-5 5,-2 0-6,-2 0-3,-2 0-9,-3 0-39,-1 0-69,-2-5-224,-1-12-421</inkml:trace>
  <inkml:trace contextRef="#ctx0" brushRef="#br0" timeOffset="64505.358">1858 4521 525,'0'0'531,"0"0"-508,0 0 0,0 0 10,0 0-14,0 0 4,63-5 8,-9-19-9,1-9-13,-2-3-4,-11-1 1,-8-2-4,-10 3-1,-10-2 1,-7 0 1,-7 0 4,0 1-7,0 9 5,-15 9-3,-1 9 3,5 6-1,-1 4 2,3 0-4,1 0-2,-4 15-2,3 20-8,5 11 7,2 8 3,2 2 0,0 2 0,0 0 4,0 2 4,2-2-3,2-5 1,1-9-3,-4-9 2,4-12-3,0-11-2,-5-4 0,3-8 2,-3 0-1,2 0 1,2 0 1,2-8 3,5-16 0,4-10-6,5-1 0,-1 4-5,1 6 3,-2 10-3,-2 7 3,-1 8-4,-1 0 0,-1 0-16,-2 21 2,-2 4 11,-5 3 3,3 0 6,0-5-1,0-6-8,6-9-6,5-8 3,5 0-2,10-8-1,7-18 14,-3-8-3,-3 0-4,-12-2 8,-6 1 0,-11 5 3,-5 5 0,0 6 11,0 12 17,0 2 4,-3 5-9,-4 0-26,-3 9-4,3 16-4,-2 9 3,2 7 4,7 3 1,0-2 1,0-6-1,14-8 1,8-7 0,4-12 2,5-6 5,6-3-1,-3-5 0,5-19-3,-4-5 3,-1-5-2,-12 1-1,-8-2 1,-12 2-1,-2-6-3,0 7-1,-20 4-4,2 8-4,3 13-13,6 2-15,4 5-6,2 0-7,3 0-10,0 2-55,3 10 36,17 2 58,9 2 14,3 0 6,5 2 1,-4 4 0,-4 1 1,-7 3 3,-5 4 17,-6 2 17,-5 4 6,-4-2-9,0-3-16,0-7-3,8-11-10,3-5 2,8-8 5,10 0 6,11-18 12,5-16 3,0-5-21,-3-2-8,-10-3-2,-11 4-3,-6 2 8,-13 5-7,-4 11 6,0 6 20,-9 8 13,-9 8-20,3 0-17,-8 13 0,4 16-4,1 11-4,2 7 4,9-1 0,7-2-2,0-6 6,13-6-7,15-8 3,7-12 0,10-12 8,8 0 9,5-10 5,-2-14-2,-5 0-11,-18 4-9,-15 4-18,-18 6-119,-10 2-377</inkml:trace>
  <inkml:trace contextRef="#ctx0" brushRef="#br0" timeOffset="65143.687">4863 4030 726,'0'0'143,"0"0"-46,0 0 18,0 0-40,0 0-42,0 0-13,-76-46 0,51 46-8,2 0 2,-2 0 12,0 4-8,3 16-3,-1 9-9,6 8-1,3 11-3,8 7-2,6 3 5,0-2 0,0-2 6,14-6-4,3 0 0,-1-4 4,-2-5-6,-1-6-4,-5-3-1,-1-4 0,-3-1-4,-2-1-31,-2-4-35,0 1-49,0-4-140,-6-3-79</inkml:trace>
  <inkml:trace contextRef="#ctx0" brushRef="#br0" timeOffset="65308.5961">4432 4592 296,'0'0'576,"0"0"-554,0 0-16,0 0 2,181-134 0,-105 97-8,0 4-6,-7 0-106,-16 6-105</inkml:trace>
  <inkml:trace contextRef="#ctx0" brushRef="#br0" timeOffset="65555.9619">5128 4060 765,'0'0'215,"0"0"-166,0 0 18,0 0-30,0 0-15,0 0-8,-73 46-3,50 2-2,6 11 17,1 1 15,5 2-17,9-4-10,2-2-9,0-6-1,2-6-3,13-5-1,1-8-44,2-10-72,2-9-79,0-12-145</inkml:trace>
  <inkml:trace contextRef="#ctx0" brushRef="#br0" timeOffset="65865.5643">5269 4177 960,'0'0'59,"0"0"-40,0 0-18,0 0 2,0 0 58,-2 139-8,6-84-14,0 1-1,3-2 3,0-3-17,0-8-18,-2-8 1,8-9-6,2-10-1,5-6 7,2-8-3,5-2-4,0 0-14,0-16-43,-3-4-68,-9-7-113,-9 0-131</inkml:trace>
  <inkml:trace contextRef="#ctx0" brushRef="#br0" timeOffset="66022.6292">5200 4496 786,'0'0'104,"0"0"-103,114-59 8,-59 38-8,1-2-1,-7 5-71,-18 2-260</inkml:trace>
  <inkml:trace contextRef="#ctx0" brushRef="#br0" timeOffset="66305.1553">5470 4160 697,'0'0'166,"0"0"-166,0 0 0,0 0 0,154 45 20,-104-7 36,-5 8-5,-9 4-16,-14 4-10,-13 2 3,-9 1-6,0-3 6,-13-4 6,-17-4 17,0-10-16,0-6-17,6-10-15,7-6 0,7-7-3,6-7-47,4 0-52,0-5-115,4-19-166</inkml:trace>
  <inkml:trace contextRef="#ctx0" brushRef="#br0" timeOffset="66562.6809">6193 4381 252,'0'0'722,"0"0"-695,0 0 16,121 0 62,-70-10-40,5 0-21,-4 3-23,-6-2-15,-8 3-5,-13 4-1,-12 0-62,-6 2-95,-7 0-157,0 0-113</inkml:trace>
  <inkml:trace contextRef="#ctx0" brushRef="#br0" timeOffset="66764.928">6251 4604 948,'0'0'73,"0"0"-66,0 0 30,0 0 38,148-18-27,-94 4-30,-5 2-16,-7 2-1,-10 6-1,-6 4-58,-13 0-165,-13 0-275</inkml:trace>
  <inkml:trace contextRef="#ctx0" brushRef="#br0" timeOffset="67641.5494">7038 4339 748,'0'0'74,"0"0"-15,0 0 14,0 0-43,0 0-21,0 0 0,0 86 6,0-45 2,0-3-5,17-8-1,5-7-4,2-6-1,9-13-1,1-4 1,6 0 8,-2-16-2,-5-8-1,-3-5-6,-8 1 0,-9 0-4,-6 0 10,-7 3 9,0 4 10,0 9 12,0 6-14,0 6 0,0 0-4,0 0-24,0 16-7,7 24 7,6 13 0,3 16 13,3 8 4,4 5-4,-1 4-1,1 2-6,-10-5 3,-7-1-5,-6-8 1,0-10-2,-15-8 10,-14-9-1,-11-13-9,-11-9 1,-8-11 2,-3-14-5,3 0 5,15-35-6,11-17 4,18-11 1,13-2-4,2-2 1,22 3-2,22 1 0,12 2 0,2 4 0,5 5-18,-8 4-28,-10 8-52,-14 2-260,-9 0-228</inkml:trace>
  <inkml:trace contextRef="#ctx0" brushRef="#br0" timeOffset="67919.4847">7725 4087 905,'0'0'45,"0"0"6,0 0 6,0 0-27,0 0 1,0 0 18,-58 108-1,40-50 9,7 5-30,9-2 5,2-1-17,0-5-10,14-9-2,14-9-2,1-11-1,2-5-18,4-13-62,-2-6-97,-4-2-135,-5-8-177</inkml:trace>
  <inkml:trace contextRef="#ctx0" brushRef="#br0" timeOffset="68212.6845">7991 4137 964,'0'0'145,"0"0"-106,0 0-19,0 0-19,0 0 12,0 136 33,6-76-8,1 2-3,-3-1 3,4-8-14,-2-7-6,4-8-3,2-7-12,2-13-1,3-8 2,3-10 0,7 0-1,0-2-3,0-18-1,-5-2-30,-4 0-24,-12 3-70,-6 4-55,0 2-137,-19 3-274</inkml:trace>
  <inkml:trace contextRef="#ctx0" brushRef="#br0" timeOffset="68377.2649">7866 4511 704,'0'0'303,"0"0"-265,0 0-29,0 0-4,121-52 3,-76 30 3,-2 6-11,-7 0-23,-15 4-224,-11 0-177</inkml:trace>
  <inkml:trace contextRef="#ctx0" brushRef="#br0" timeOffset="68667.472">8207 4127 1005,'0'0'42,"0"0"-25,123-18 18,-61 18 17,5 22 1,-1 14-6,-8 12-9,-15 8-15,-19 8 0,-16 4 0,-8 3-2,-19-6 2,-18-4 1,-6-13-4,5-12-2,5-14 6,8-8-11,8-8-8,4-3-3,7-3-2,4 0-24,2 0-30,0-12-47,0-9-275,0-4-433</inkml:trace>
  <inkml:trace contextRef="#ctx0" brushRef="#br0" timeOffset="70588.3637">2447 6060 56,'0'0'1049,"0"0"-1016,0 0-27,0 0 14,0 0-20,0 0-41,0-17-141,0 27-169,-13 15-54</inkml:trace>
  <inkml:trace contextRef="#ctx0" brushRef="#br0" timeOffset="70714.981">2204 6467 574,'0'0'0,"0"0"-20,0 0-124</inkml:trace>
  <inkml:trace contextRef="#ctx0" brushRef="#br0" timeOffset="70867.6631">2661 6423 1047,'0'0'91,"0"0"-72,0 0 12,0 0-31,0 0-77,0 0-234,4-23-242</inkml:trace>
  <inkml:trace contextRef="#ctx0" brushRef="#br0" timeOffset="71300.6364">3292 6078 1095,'0'0'69,"0"0"-52,0 0-4,0 0-10,0 0 16,-5 136 21,5-86-24,0 2-8,0-3-1,-2-1-1,0-8-1,2-12-3,0-6 1,0-12 1,0-3-1,0-2-1,0-3 4,13-2 3,12 0 0,6 0-4,4 0-5,5-12-35,3-4-104,-10-4-182,-3-5-249</inkml:trace>
  <inkml:trace contextRef="#ctx0" brushRef="#br0" timeOffset="71527.2271">3771 6057 1034,'0'0'91,"0"0"-85,0 0 13,165-40 13,-101 25 19,-1 3-27,-12 1-19,-11 3-5,-13 4-14,-13 3-71,-12 1-63,-2 0-135,-8 0-87</inkml:trace>
  <inkml:trace contextRef="#ctx0" brushRef="#br0" timeOffset="71816.9849">3759 6066 615,'0'0'152,"0"0"-66,0 0 24,0 0-32,-46 132-3,46-88-14,0 6-14,0 4 0,9 7-25,-1 1 7,-4 1-3,-4 4-13,0-4-7,0-5-3,0-7 2,0-10-2,0-11 5,0-12-8,4-8 7,7-2-5,4-6 2,14-2-1,3 0 3,12 0-6,2-12-21,4-9-73,-1-2-177,-3-5-246</inkml:trace>
  <inkml:trace contextRef="#ctx0" brushRef="#br0" timeOffset="72356.9855">4399 6307 1,'0'0'1220,"0"0"-1212,0 0-6,0 0-2,0 0-3,0 0 3,-6 85 1,10-49 0,7-5 2,3-7-1,2-8-1,-1-7-1,5-6 0,3-3 3,6-4 6,4-20-2,0-5 1,-3 3-8,-9 1-1,-9 3 1,-4 4 5,-5 5-2,-1 5 1,-2 7 31,0 1 2,0 0-14,0 0-13,0 0-6,0 17-4,4 24-4,8 21 4,1 14 5,5 11 2,-3 10-1,-1 7-2,-5 1 4,-9-3-7,0-14 1,-11-5-1,-22-13 1,-8-15-2,-5-18 8,0-21 1,-1-16 3,3-2 2,4-35 5,4-9-11,15-5 3,12-2-4,9 2-2,0-2-2,19 2-3,16-4 0,8-3-2,4 2-31,2-5-37,-4 3-84,-7 0-295</inkml:trace>
  <inkml:trace contextRef="#ctx0" brushRef="#br0" timeOffset="72575.9883">4781 6055 1105,'0'0'75,"0"0"-27,0 0-28,0 0-20,0 0 0,0 0 3,24 70-3,-17-39 0,-3-1-10,-2-2-74,-2-2-116,0-8-155</inkml:trace>
  <inkml:trace contextRef="#ctx0" brushRef="#br0" timeOffset="72874.801">5167 6066 1117,'0'0'51,"0"0"12,0 0-13,0 0-31,0 0-4,0 0-1,-94 116-1,67-66 10,7 6-5,2 5 2,9-1-8,7-7-7,2-4-2,0-9-2,6-13 1,15-4-4,1-13-14,7-10-37,5 0-61,-1-10-166,-2-18-297</inkml:trace>
  <inkml:trace contextRef="#ctx0" brushRef="#br0" timeOffset="73155.5271">5378 6101 1031,'0'0'155,"0"0"-144,0 0-9,0 0 5,5 107 26,1-54 2,-1 2-15,-3 3 2,0-2-2,1-5-7,3-12-6,5-4-3,4-12-2,6-6-2,1-8 6,1-6-5,1-3-1,2 0-10,-3-12-22,-3-5-73,-10-4-137,-10-2-213</inkml:trace>
  <inkml:trace contextRef="#ctx0" brushRef="#br0" timeOffset="73312.6566">5282 6454 1086,'0'0'32,"0"0"-31,119-50-2,-60 30 0,-5 3-72,-11-1-294</inkml:trace>
  <inkml:trace contextRef="#ctx0" brushRef="#br0" timeOffset="73551.3112">5705 6178 942,'0'0'122,"0"0"-92,0 0-5,0 0 14,135 30 3,-104 6-5,-6 8 3,-10 2-11,-11 1 4,-4-3-4,0-2-7,-2-6-6,-11-7-10,-4-8 1,5-8-7,0-1-5,1-9-57,3-3-64,-4 0-172,-1-8-255</inkml:trace>
  <inkml:trace contextRef="#ctx0" brushRef="#br0" timeOffset="73925.7349">5846 5993 869,'0'0'46,"0"0"-33,174-14 83,-101 10-52,-8 4 0,-5 0-22,-10 0-12,-11 8-6,-7 15-1,-8 5 10,-3 10 12,-6 8 6,-3 7-1,-2 8 0,1 5-6,3 4-8,1-3-3,-1-7 7,-7-4-10,-7-8 3,0 0 6,-13-6-5,-21-2 7,-2-8-6,-4-7-3,0-13-8,2-8 0,0-4-3,2 0-1,1-20-26,6-13-39,8-11-90,11-8-265,10-4 27</inkml:trace>
  <inkml:trace contextRef="#ctx0" brushRef="#br0" timeOffset="74123.1101">6860 6302 1102,'0'0'90,"0"0"-78,130-44 25,-77 30-19,-6 4-15,-11 5-3,-16 5-117,-20 0-247,0 5-287</inkml:trace>
  <inkml:trace contextRef="#ctx0" brushRef="#br0" timeOffset="74285.4944">6841 6539 779,'0'0'206,"0"0"-152,0 0-17,0 0 14,114-22-13,-71 5-27,-7 2-6,-7 2-5,-14 3-42,-12 5-168,-3-3-244</inkml:trace>
  <inkml:trace contextRef="#ctx0" brushRef="#br0" timeOffset="75117.6577">7817 6416 856,'0'0'123,"0"0"-70,0 0-9,0 0-16,141-109-5,-99 68-7,-5-1-9,-3 0 0,-13 0 0,-11 3-2,-10 8 0,0 4 3,-5 13 6,-17 6-10,-4 8-2,-1 0-2,2 0-4,7 13 3,10 6-1,5 3-3,3 7-5,3-1 10,23 2-3,9-1 2,6-3 1,-3 3 1,-9-3 0,-9-2-1,-14 0-2,-6 2 2,0 5 2,-21-4 6,-10 4-3,-1-4-4,1-4-1,6-5-11,5-8-65,11-8-86,7-2-60,2-2-141</inkml:trace>
  <inkml:trace contextRef="#ctx0" brushRef="#br0" timeOffset="75388.1431">8604 5937 967,'0'0'98,"0"0"-84,0 0-6,0 0 3,0 0 38,0 145 3,6-94-24,-2 2 1,-1-5-3,-3-2-10,0-4-14,0-4 1,0-3-2,0-3-2,0-6-23,0-7-69,0-5-47,0-7-127,-3-7-32</inkml:trace>
  <inkml:trace contextRef="#ctx0" brushRef="#br0" timeOffset="75584.4387">8566 5999 722,'0'0'73,"0"0"30,0 0 1,0 0-82,113-118 5,-59 102-7,2 5-6,0-1-3,-5 9-3,-12 3-6,-7 0-2,-11 0-103,-15 12-116,-6 0-112</inkml:trace>
  <inkml:trace contextRef="#ctx0" brushRef="#br0" timeOffset="75773.6482">8553 6240 762,'0'0'148,"0"0"-91,0 0 16,0 0-47,0 0 23,115 4-9,-54-22-29,-3 4-5,-7-2-6,-9 2-107,-7 3-194,-5-6-145</inkml:trace>
  <inkml:trace contextRef="#ctx0" brushRef="#br0" timeOffset="76039.7601">9246 5825 979,'0'0'35,"0"0"16,0 0 15,0 0-27,0 0 10,-103 136 5,83-81-17,-2 3 0,6 0-13,2-4 5,8-4-15,4-8-8,2-4-5,0-4-1,0-7-1,12-5-19,7-8-59,1-9-113,2-5-144,-2 0-134</inkml:trace>
  <inkml:trace contextRef="#ctx0" brushRef="#br0" timeOffset="76483.9361">9279 6416 275,'0'0'465,"0"0"-405,0 0 28,78-112-24,-46 74-22,3-4-12,-4 0-9,-6 2 6,-10 4 8,-7 4-3,-8 6-1,0 6 5,0 8-25,0 3 1,-14 6-12,1 3-3,-3 0-18,0 2 15,3 16-4,4-3 7,2 3-2,7-1 4,0-1-3,0 0 3,16-4 1,6 0-2,9-4 4,3-1 3,1 2-4,1-1-1,-7 1 1,-2 4 6,-9 3 6,-7 1 0,-5 4 7,-6-1-2,0 2 4,0 2-1,-15-2-6,-5-2-7,0-1-4,-2-3-1,1-2-2,4-5-1,0 0-1,5-8-22,0 1-37,1-2-63,3 0-151,-2-9-137</inkml:trace>
  <inkml:trace contextRef="#ctx0" brushRef="#br0" timeOffset="76805.7701">9703 5767 658,'0'0'441,"0"0"-419,116-46 14,-63 46 3,0 17-16,-3 27 1,-11 11 3,-5 8-8,-7 0 7,-9 3 7,-10-3-6,-5 1-9,-3-3-2,0 0-5,-20-6 2,-5-11 7,-1-8-5,1-8-4,4-10 1,9-6-7,3-7-3,7-2-2,0-3 0,2 0-18,-3 0-23,0 0-41,-4-8-141,1-16-353</inkml:trace>
  <inkml:trace contextRef="#ctx0" brushRef="#br0" timeOffset="77448.6964">10360 6309 575,'0'0'371,"0"0"-262,0 0-95,0 0-5,0 0 47,117 1-2,-67-1-20,6 0 2,2-3 5,-11-8-6,-11 2-14,-15 2-12,-9 2-6,-10 5-3,-2 0-7,0 0-65,0 0-114,3 0-187,-1-7-239</inkml:trace>
  <inkml:trace contextRef="#ctx0" brushRef="#br0" timeOffset="78053.6907">11015 6096 801,'0'0'125,"0"0"-53,0 0-19,0 0-42,0 0 1,0 0 27,-4 90-2,2-52-9,2-1-14,0-6 3,0-3-9,6-6 2,17-8-8,6-7 10,2-7-3,11 0-2,-1-18-3,-4-8-2,-3-1 0,-12 1-2,-4-4 0,-9-3 4,-7 4-4,-2 0 1,0 8 3,0 5 8,0 12 16,0-1 6,0 5-9,0 0-25,-6 23-1,1 14 1,2 16 3,3 10 0,0 4-2,6 7 12,11 7-9,6 5 6,-6 1-7,-4 0-3,-8-4 2,-5-11 0,-5-12 3,-21-14-2,-5-12 1,-7-12-2,-3-6 2,-1-11-1,2-5 0,2-9-1,2-25 1,15-7 1,9-8 0,12-1 4,0-2-8,25-5 1,12-3-1,8 2 0,4 4-4,5 6-7,-5 4-1,-5 8-22,-4 2-45,-9 0-166,-4-2-212</inkml:trace>
  <inkml:trace contextRef="#ctx0" brushRef="#br0" timeOffset="78326.294">11750 5900 907,'0'0'99,"0"0"-83,0 0 56,0 0-31,0 0 2,0 0 3,-72 136-9,65-86 1,2 0 0,1 0-18,4-2-5,0-4-4,0-6-3,4-8-7,8-8-1,-1-6-6,2-5-59,1-10-72,8-1-146,2-1-155</inkml:trace>
  <inkml:trace contextRef="#ctx0" brushRef="#br0" timeOffset="78699.6042">11967 6157 528,'0'0'383,"0"0"-322,0 0-37,0 0 8,0 0-10,-11 109 0,11-75-7,0-8-13,7-3 11,11-7 1,2-9 3,9-5 17,-1-2-9,6 0 3,-2-18-5,-5-5-5,-3-1-8,-7-7 8,-8 3 9,-4-2-1,-5 1-5,0 0-4,-11 7 1,-9 4-8,-2 7 0,-1 6-1,-2 0-5,1 3-2,4 2-1,-2 0 0,-1 0 1,2 7-4,-2 5 0,3 2-22,2-1-21,9-4-30,9 1-48,0-3-93,4-7-25,19 0-129</inkml:trace>
  <inkml:trace contextRef="#ctx0" brushRef="#br0" timeOffset="79032.1406">12226 5874 1052,'0'0'31,"0"0"-27,0 0 35,156 33 0,-92 7 9,2 8-2,-4 5-4,-9 3-4,-17 2-18,-21 9-8,-15-1-4,-6 2 9,-30-3-6,-6-8 0,0-11 7,6-11-5,7-11 0,4-7-6,7-9-4,7-4-2,5-4-1,4 0-15,0 0-40,2-18-62,2-12-202,17-7-308</inkml:trace>
  <inkml:trace contextRef="#ctx0" brushRef="#br0" timeOffset="79347.5486">13336 6168 512,'0'0'494,"0"0"-424,0 0-26,0 0 29,125-12-10,-83 6-26,3 1-18,-5-4 0,-2 1 4,-5 0 1,-8-1-3,-7 6-11,-7-1-6,-7 1-4,-4 3-3,0 0-50,0 0-112,-3 15-60,-13 1-118</inkml:trace>
  <inkml:trace contextRef="#ctx0" brushRef="#br0" timeOffset="79583.9659">13399 6428 384,'0'0'393,"0"0"-305,0 0 54,143-12-34,-92 5-35,0 1-9,-5-1-9,-5 0-20,-12 0 2,-10 4-6,-5-2-15,-9 5-12,-5-2-4,0 2-6,-11 0-79,-18 0-171,-10 0-559</inkml:trace>
  <inkml:trace contextRef="#ctx0" brushRef="#br0" timeOffset="86049.9957">14788 6256 482,'0'0'343,"0"0"-297,0 0 39,0 0-25,0 0-48,0 0 18,104-140-14,-68 96-5,-1-7 6,-2 0 17,-6 1-8,-8 5-7,-13 7-9,-6 12-7,0 11 1,0 1-4,-15 11-4,-9 3-3,3 0 2,-2 5-1,4 12 0,7 3 1,10 6-10,2 6 12,2 2 2,23 4 2,4-4-3,4-3 5,0-1-1,-1-2 0,-9-3-2,-6 1 2,-10 1 2,-7-1 0,0-1 19,-7 1-5,-17-3-5,-1-5-4,-3-4-7,4-2-2,3-8-15,5-4-36,7 0-36,7-5-45,2-15-68,0-5-89</inkml:trace>
  <inkml:trace contextRef="#ctx0" brushRef="#br0" timeOffset="86350.762">15465 5796 974,'0'0'95,"0"0"-69,0 0-7,0 0-13,0 0 35,9 124 7,-5-70-25,1 4 5,-3 0 5,1-3-10,-3-2-8,0-7-6,0-8-3,0-8-5,0-6-2,0-10 1,0-4-27,0-5-38,0-3-22,0-2-5,0-4-52,0-23-124,0-9-201</inkml:trace>
  <inkml:trace contextRef="#ctx0" brushRef="#br0" timeOffset="86553.3565">15459 5865 798,'0'0'91,"0"0"-70,0 0 77,0 0-52,0 0-36,151-104 6,-95 93-2,-3 8-14,-8 3-1,-14 0-2,-14 0-50,-7 0-86,-4 0-20,-6 0-49,0 0-57</inkml:trace>
  <inkml:trace contextRef="#ctx0" brushRef="#br0" timeOffset="86791.4724">15390 6106 703,'0'0'90,"0"0"-82,0 0 47,0 0 37,0 0-18,156 16-39,-106-16-18,0 0-13,-10-4 1,-7-4-5,-11 2-19,-3-1-136,-11-3-110,-4-2-176</inkml:trace>
  <inkml:trace contextRef="#ctx0" brushRef="#br0" timeOffset="87109.3749">16082 5680 802,'0'0'68,"0"0"-3,0 0 56,0 0-83,0 0-15,0 0 14,-56 99 13,35-45 0,-1 6-8,1 6-10,6-4-7,3-4-14,5-5-4,7-9-1,0-8-6,0-10 1,17-6-1,0-8-9,3-7-49,3-2-85,-4-3-165,2 0-253</inkml:trace>
  <inkml:trace contextRef="#ctx0" brushRef="#br0" timeOffset="87563.2377">16232 6249 931,'0'0'95,"0"0"-63,0 0 25,0 0-36,111-131 1,-84 97-12,-5 0-5,-6 4 4,-10 0 0,-3 7 12,-3 5 8,0 4-3,0 6-15,-3 6-2,-7 2-9,-6 0-1,-2 0-1,4 4-30,4 8 15,5 2-9,5-2-5,0 0 25,0 1-1,2-1 6,11-5 2,8 6-1,4-3 2,-3 2-2,2 2 0,-4 1 0,-5 4 1,-1 0 1,-7 1-1,-3 3 15,-4-3 10,0 0 0,0-2-10,-3 0 3,-7-1-14,-4-5 0,-2 2-5,1-7 0,0 2-3,1-8-32,1-1-31,4 0-34,0 0-167,2-17-194</inkml:trace>
  <inkml:trace contextRef="#ctx0" brushRef="#br0" timeOffset="87896.1057">16535 5675 1003,'0'0'40,"0"0"-32,120-30 45,-69 34-26,-2 29-10,-6 14-4,-7 6-6,-5 7 27,-11 3 18,-7 2-16,-11-3-4,-2-4-5,0-6-10,-10-6-5,-14-10 3,2-8-6,-1-8-5,5-8 3,0-4-7,9-5-2,2-3 0,1 0-20,1 0-28,5-4-37,0-12-69,8-5-132,18-1-135</inkml:trace>
  <inkml:trace contextRef="#ctx0" brushRef="#br0" timeOffset="88159.1616">17204 6087 913,'0'0'33,"0"0"29,0 0 50,134 0-51,-88 0-14,-1 0-8,-3 0-8,-8 0 8,-10 0-11,-4-3-13,-10-3-12,-4 2-3,-4 0-12,-2-2-81,0-3-181,0 0-277</inkml:trace>
  <inkml:trace contextRef="#ctx0" brushRef="#br0" timeOffset="88637.3056">17808 6007 818,'0'0'121,"0"0"-111,0 0 21,0 0-7,0 0-11,124-78-10,-99 58-1,-4 2 2,-6 1 28,1 2 0,-5 3 25,-5 4-27,1 4-3,-7 0-5,5 1-2,-3 3-6,-1 0 1,-1 0 4,0 0-12,0 0 3,0 0-8,3 7 3,2 15 0,1 7 11,1-2-8,0 7-2,-3 2 2,-2 2-4,3 3-2,-5-4 8,0 4-8,0-7 5,0-2 4,0-9-2,1-3-2,2-8-6,-1-7 0,0-1-1,1-4 0,0 0-4,-3 0-22,0 0-29,0 0-55,0 0-167,0 0-198</inkml:trace>
  <inkml:trace contextRef="#ctx0" brushRef="#br0" timeOffset="88953.429">17890 6341 670,'0'0'134,"0"0"-73,0 0 25,0 0-50,0 0 19,0 0-24,136 1-16,-81-1 10,4-4 23,-1-6 2,0-2 6,-2 5-6,-6-2 0,0 1-8,-8 0-10,-3 2 3,-16 0-16,-7 2-6,-9 2-9,-7 0-2,0 2-2,0 0-25,0 0-51,-7 0-95,-19-10-335</inkml:trace>
  <inkml:trace contextRef="#ctx0" brushRef="#br0" timeOffset="90347.0357">2099 8139 632,'0'0'210,"0"0"-88,0 0-2,0 0-61,0 0-48,0 0 4,5 76 26,3-31 10,-2 2-24,-3 4-6,1-2-4,-4 0-1,3-6-2,-3-4-7,0-11 2,0-10-9,0-6 4,0-7-2,3-5 2,3 0 1,5 0 4,9 0-6,9 0 5,9-3-4,2-3-2,3 0-2,-4 2 0,4 0-54,2-4-76,-8-4-152,-4-10-210</inkml:trace>
  <inkml:trace contextRef="#ctx0" brushRef="#br0" timeOffset="90572.5749">2609 8075 1143,'0'0'93,"0"0"-88,0 0-4,123-20 4,-60 10 7,-1 4-2,-5-2-5,-9 0-5,-18 5-13,-11-2-105,-15 3-71,-4 2-78,-14-2-143</inkml:trace>
  <inkml:trace contextRef="#ctx0" brushRef="#br0" timeOffset="90879.5774">2636 8110 831,'0'0'117,"0"0"-67,0 0 24,-33 139-24,33-81 8,0 7-17,0 4-15,11 4 4,-2-3-6,-3-4 4,1-9 1,-5-8-10,-2-6-9,0-9 6,0-7-8,0-8 0,0-9 0,2-2-4,4-4-2,-1-4-2,9 0 0,6 0 1,5 0 6,6-2-7,5-11-26,1-4-42,0-3-112,3-8-227</inkml:trace>
  <inkml:trace contextRef="#ctx0" brushRef="#br0" timeOffset="91419.4705">3176 8336 1151,'0'0'70,"0"0"-62,0 0-8,0 0 1,0 0-1,-9 103 1,15-66 1,5-5 1,5-6-5,2-10 4,4-6-2,1-10 2,4 0 4,2-8 0,-4-22-4,0-2 0,-7-2 0,-5 2-2,-3 3 1,-8 8 3,0 7-3,-2 8 22,0 3 19,0 3-14,0 0-21,0 13-7,7 23 0,5 17 1,3 18 8,7 8 1,2 7 0,1 6-2,-3 6-4,-4 6-1,-11-2 0,-7-5-3,0-15 4,-29-16-3,-7-15 2,-4-18 0,0-15-2,2-15 4,3-3 10,1-24-3,5-20-2,7-4-3,12-7-7,10-1 5,0-4-4,12 2 0,15-3-1,2 5-6,0 1-13,0-3-21,0 5-53,-10-3-177,-3 1-332</inkml:trace>
  <inkml:trace contextRef="#ctx0" brushRef="#br0" timeOffset="91637.7159">3559 8095 1116,'0'0'116,"0"0"-104,0 0-12,0 0 1,0 0-1,0 0 0,38 92 1,-27-60-1,-7 1-12,-1-6-74,-1-3-89,-2-7-154,3-17-223</inkml:trace>
  <inkml:trace contextRef="#ctx0" brushRef="#br0" timeOffset="91830.6064">3757 8045 1087,'0'0'95,"0"0"-83,0 0-9,0 0 0,0 0 8,31 104-2,-19-66-7,-5 1-2,-5 0-13,-2-3-64,0-1-138,0-10-141</inkml:trace>
  <inkml:trace contextRef="#ctx0" brushRef="#br0" timeOffset="92206.3909">4284 8136 554,'0'0'165,"0"0"-105,0 0 59,0 0-9,0 0-32,0 0-16,-72 9-21,55 7-8,-1 12-12,-5 18 7,-1 17-13,2 11 27,8 4-12,12-6-21,2-5 2,0-11-7,20-15-2,7-5 1,8-15 0,1-8-3,4-13-9,-4 0-31,-3 0-66,-6-7-111,-6-16-151</inkml:trace>
  <inkml:trace contextRef="#ctx0" brushRef="#br0" timeOffset="92514.2141">4540 8215 1086,'0'0'59,"0"0"-20,0 0-23,0 0-11,0 0-2,0 0 18,13 129-6,-8-66 12,-3 10-1,0-3 10,3-5-19,1-14-10,3-10 1,5-13-4,-2-10-2,7-10 0,1-8 2,1 0-3,2-5-1,0-15-15,-4 1-39,-7-2-63,-8 1-112,-4-2-137</inkml:trace>
  <inkml:trace contextRef="#ctx0" brushRef="#br0" timeOffset="92688.1159">4471 8569 519,'0'0'542,"0"0"-523,0 0 5,0 0-16,0 0-8,160-87 0,-118 67-114,-7-1-145,-14 2-155</inkml:trace>
  <inkml:trace contextRef="#ctx0" brushRef="#br0" timeOffset="92941.0683">4832 8252 609,'0'0'350,"0"0"-275,0 0-23,0 0-18,0 0-9,136-29-4,-101 55-7,-6 11 3,-4 2 27,-7 10-1,-9-1-18,-7-2 0,-2-6-5,0-5-11,0-8-5,-13-5 0,-3-8-4,3-7-3,-1-5-42,1-2-26,1 0-68,2-21-169,-1-9-158</inkml:trace>
  <inkml:trace contextRef="#ctx0" brushRef="#br0" timeOffset="93361.6058">4914 8119 943,'0'0'88,"0"0"-81,136-22 22,-73 14-6,-7 2-12,-6-2-8,-9-1 4,-7 4-2,-10-1 29,-7 2 16,-7 2-2,-4 2-21,1 0-4,2 8-3,5 16-1,-1 10-5,7 8-1,-3 9-4,6 11-1,1 8 0,0 8-3,2 3 1,-9-8 1,-8-3 5,-9-7-1,0-10-2,-9-6 7,-20-9-3,-5-12 0,-3-6-6,-1-8-5,0-6 2,-2-6 2,2 0-6,3 0-3,6-16-21,3-3-20,11-8-55,9-3-155,6-6-349</inkml:trace>
  <inkml:trace contextRef="#ctx0" brushRef="#br0" timeOffset="93649.589">5931 8263 1040,'0'0'107,"0"0"-79,0 0 25,162-35-19,-112 15-6,-4 3-19,-7 3-4,-10 0-5,-12 8-2,-8 2-37,-8 2-72,-1 2-161,0 0-92</inkml:trace>
  <inkml:trace contextRef="#ctx0" brushRef="#br0" timeOffset="93879.2154">5991 8476 843,'0'0'88,"0"0"7,0 0 8,144-20-33,-96 8-23,-6 1-7,-4 2-17,-9-3 3,-4 6-1,-10 0-8,-6 1-12,-4 5-5,-3 0-12,-2 0-52,0 0-115,-2-5-190</inkml:trace>
  <inkml:trace contextRef="#ctx0" brushRef="#br0" timeOffset="94994.7864">6963 8532 649,'0'0'164,"0"0"-130,0 0 30,0 0 29,0 0-49,0 0-6,75-79-10,-29 36-13,0-6 8,5-5 5,-5 0 5,-9 0-8,-8 4-17,-13 11-6,-7 7 0,-8 9 2,-1 9 1,0 4 5,0 4-2,-6 4-5,-9 2-6,-6 0 0,3 2-6,1 18 3,6 6-6,3 6 8,8 1 3,0-4 0,4 1-1,17-2 1,8-4 1,0 4 0,0-2 1,-2 2 0,-2-1-1,-6-1 0,-6-1 1,-3 1 0,-10-1 2,0-3 2,0 2 2,-13-2 2,-8 0-3,-3 0-3,-1-6 0,6-6-2,-2-3-1,6-6-18,1-1-40,3 0-59,7-14-115,0-18-186</inkml:trace>
  <inkml:trace contextRef="#ctx0" brushRef="#br0" timeOffset="95709.2601">7609 7556 731,'0'0'60,"0"0"-60,0 0-8,0 0 8,0 0 4,0 0-2,-20 48 4,5-37 1,-1-2 13,1-5 17,-1-4-12,5 0-4,2 0 15,5-3 32,1-8-33,3-6-19,0-1-5,0 0-11,3 0-1,10 4 1,3 2 2,1 2 7,1 5-5,-3 0-3,-1 5 0,-1 0 0,1 0 2,-3 0-4,2 9 1,-1 9-4,-1 6 2,-3 2 3,-3-1-1,-5 4 1,0-1 2,0-1 2,-9 4-1,-6-3 3,-8-2-1,1 1-5,-3-6 3,1 2-3,4-8 2,5-6-3,3-4 1,8-5 3,0 0 2,3 0 3,1-8-5,0-3-4,0-2 2,0 1 0,11 4-1,5 4 5,4 4-5,9 0-1,7 0 5,0 7 4,3 2-2,-3 2 0,-1-4 5,-6-3 7,-4-4 5,-2 0 17,-6 0-8,-1 0 2,-2-11-3,1-8-7,-4-3-10,-5 2-6,0 0-7,-6 8-2,0 6-10,0 6-40,0 0-92,0 21-252,0 8-35</inkml:trace>
  <inkml:trace contextRef="#ctx0" brushRef="#br0" timeOffset="96033.519">8116 8066 793,'0'0'157,"0"0"-74,0 0-26,0 0-43,0 0-6,0 0 17,0 117 29,2-69-16,2 3 4,0 0-15,1 4-14,-4-7 1,2-6-10,0-9-4,-3-8-1,2-11-6,-2-6-34,0-6-50,0-2-9,0-2-20,0-22-116,-8-11-239</inkml:trace>
  <inkml:trace contextRef="#ctx0" brushRef="#br0" timeOffset="96205.9432">8064 8081 211,'0'0'681,"0"0"-626,0 0-27,0 0 30,139-104-32,-83 88-18,-4 2-4,-2 6 0,-13 4-4,-10 4-44,-11 0-154,-13 0-61,-3 12-239</inkml:trace>
  <inkml:trace contextRef="#ctx0" brushRef="#br0" timeOffset="96399.1637">8092 8306 831,'0'0'60,"0"0"-53,0 0 32,0 0-4,0 0 14,128 8-18,-66-33-23,-1 1-8,-8 6-8,-11 2-132,-11 2-129,-10 0-362</inkml:trace>
  <inkml:trace contextRef="#ctx0" brushRef="#br0" timeOffset="96663.5906">8694 7913 971,'0'0'115,"0"0"-107,0 0 32,0 0 11,0 0-11,-113 152 9,94-93-16,1 2-5,1-1-1,9 2-6,3-4-11,5-1-5,0-9-5,3-12 1,14-6-1,6-11-40,3-12-55,3-5-99,-2-2-147,-4 0-313</inkml:trace>
  <inkml:trace contextRef="#ctx0" brushRef="#br0" timeOffset="97066.5143">8768 8465 645,'0'0'139,"0"0"-87,41-111 45,-16 64-28,8-4-42,-2 2-12,-5 7-5,-8 13-2,-11 4 9,-7 9 5,0 8 30,-4 6-21,-19 2-24,-1 0-7,-5 12 0,7 4-5,6 2 5,7-2 0,7 0-3,2 3-3,0-4 6,9 3 3,13-2-3,5-2 0,6 1 3,-6-3 1,2-2 0,-4 6 4,-4-4 3,-2 3 1,-9 2 4,0-1 3,-8 7 4,-2-2-6,0 4 3,-4 1-5,-16-1-7,-5-1-6,0-6-2,0-2-5,2-4-23,2-5-43,-1-7-60,4 0-147,0-12-153</inkml:trace>
  <inkml:trace contextRef="#ctx0" brushRef="#br0" timeOffset="97367.8284">9107 7904 980,'0'0'134,"0"0"-129,136-7 43,-73 28 14,-5 15-13,-5 16-17,-10 0-11,-12 14-5,-17-1-6,-14 3 0,0 4 1,-16-1 8,-11-9 0,0-13 1,2-12 6,6-15-7,-2-6-3,8-8-11,-1-4-4,2 1 1,3-4-4,3-1-13,4 0-20,2 0-48,0 0-109,0 0-193</inkml:trace>
  <inkml:trace contextRef="#ctx0" brushRef="#br0" timeOffset="98012.461">9875 8392 486,'0'0'463,"0"0"-407,0 0-16,0 0-5,0 0-1,0 0 28,158 0-9,-98 0-27,0-4 9,-6-1 7,-12-2-9,-13 0-11,-13 3-9,-10 3-10,-6 1-2,0 0-1,0 0-20,0 0-70,1 0-128,3 0-344</inkml:trace>
  <inkml:trace contextRef="#ctx0" brushRef="#br0" timeOffset="98949.6902">10681 8536 573,'0'0'127,"0"0"-62,0 0 14,0 0-1,0 0-15,0 0-27,81-72-11,-37 30-2,3-4 12,0-5 4,-5 1-18,-9 4 8,-8 2-11,-12 6 5,-9 10-10,0 8-6,-4 6 6,0 4-9,0 4 8,0 2-11,0 0 3,-12 4-4,-3 0 0,-4 0-4,-1 0 0,3 17-3,2-2 6,9 2-1,4 0 1,2 3-5,0 1 4,5 2 1,18 0 1,7 1 0,6-1 6,-2-1-6,1 1-2,-6-1 2,-9-1 0,-9 2 0,-6 0-3,-5 0 1,0 0 2,-9 4 5,-13-1 0,-6 0 1,2-6-6,1-3 3,3-4-6,3-5-4,5-4-25,7-4-23,5 0-15,2-8-101,0-16-167</inkml:trace>
  <inkml:trace contextRef="#ctx0" brushRef="#br0" timeOffset="99623.4567">11511 8129 883,'0'0'73,"0"0"-61,0 0 5,0 0-15,0 0 24,0 0-4,-6 118-7,6-83 3,0-6 0,0-4-8,14-5-1,9-8 3,0-8 4,7-4-4,4 0 6,-3-12-13,-2-8 2,-3-5 0,-8-1-3,-1 0 4,-7-4 4,-5 4-2,-1 4 16,-4 7-5,0 6 3,0 5 4,0 4-8,0 0-5,0 0-11,0 0-4,0 16-15,0 10 14,0 8 2,4 5 1,4 3 0,0 8 8,1 6-3,-1 9 0,2 2 0,-1 3 0,-1 4 1,-3 0-2,-5 1-3,0-1 4,0-5-5,-15-7 7,-8-8 2,-4-10-7,-2-8 4,-2-10-5,-2-10 1,-1-10-1,-1-6 1,-1-8-1,-1-25 0,4-4 0,12-7-1,9-2-1,12 4 1,0-4-2,23 2-1,10 3 0,10 1 0,3 3-2,2 4-4,-9 5-9,-3 4-12,-5 3-30,-8 2-51,-3-6-157,-9 1-156</inkml:trace>
  <inkml:trace contextRef="#ctx0" brushRef="#br0" timeOffset="99902.2991">12134 7993 812,'0'0'169,"0"0"-133,0 0 5,0 0 14,0 0-23,-64 102 26,47-48-14,5 4-8,1 0 2,7 0-18,4 1-8,0-5-6,0-8-2,8-8-3,8-12-2,4-8-7,0-8-55,2-8-75,5-2-87,0-7-103</inkml:trace>
  <inkml:trace contextRef="#ctx0" brushRef="#br0" timeOffset="100230.534">12338 8296 765,'0'0'138,"0"0"-132,0 0 30,0 0 6,-30 104-20,30-64-10,0-8-9,0-7 3,16-11-6,6-14 4,7 0 8,2 0 11,1-14 13,-3-11 6,-2-3-2,-7-6-1,-1-4-7,-5-1-2,-9 2-4,-5 4-8,0 5-3,0 10-2,-17 8 7,-2 6-8,-1 2-12,-5 2-1,3 0 0,0 0-3,-3 4-23,7 5-31,1 0-77,5-3-88,3-6-102</inkml:trace>
  <inkml:trace contextRef="#ctx0" brushRef="#br0" timeOffset="100545.7081">12449 8037 847,'0'0'100,"0"0"-83,0 0 53,129-68-2,-71 68-13,1 0-17,-7 17-5,-7 17-4,-7 10 5,-11 3-5,-9 5-6,-12 0-1,-6 0-5,0 1 0,0-5 2,-13-6-5,0-4-2,-2-14-2,3-2-6,3-5-1,0-8-3,2-1-1,1-2 0,1-2-23,5-2-36,0-2-67,0 0-111,-2-2-127</inkml:trace>
  <inkml:trace contextRef="#ctx0" brushRef="#br0" timeOffset="101381.485">13347 8365 442,'0'0'248,"0"0"-146,0 0-17,0 0-10,0 0-49,0 0 2,86 0 37,-31 0 9,3-7-3,-5-9-14,-8 2-16,-16 1-21,-14 8-18,-10 1 0,0-1-1,-3 4-1,6-1-66,3-5-93,4 4-163,1-8-104</inkml:trace>
  <inkml:trace contextRef="#ctx0" brushRef="#br0" timeOffset="101963.6194">13999 8139 821,'0'0'111,"0"0"-38,0 0-14,0 0-48,0 0-8,0 0 13,0 82-4,0-46-1,0-2 5,0-2-6,8-8 1,5-6 1,5-9-4,3-7 5,5-2 3,3 0-9,0-18-1,-2-4 0,-7-3-2,-5 2 2,-4-5 0,-4-1 1,-2 1 7,-5-2 6,0 8 2,0 7 12,0 8-3,0 7-2,0 0-13,0 4-16,2 31-15,4 14 15,6 20 6,5 10-4,6 9 0,2 4 2,-1-1 0,-1-6-2,-8-5 1,-14-2-1,-1-6 1,-1-8-1,-26-11 1,-6-13-1,-9-12-2,-3-12 2,-4-6-1,-2-10 0,1 0 0,6-31 1,6-10 1,14-8 0,10-2 1,14 0-1,0-2-1,29 2-2,14-2 0,7 0 0,5-3 0,2 0-7,-5 1-15,-10 1-24,-9 2-72,-8 0-100,-9-1-140</inkml:trace>
  <inkml:trace contextRef="#ctx0" brushRef="#br0" timeOffset="102204.796">14446 7740 809,'0'0'112,"0"0"-36,0 0-9,0 0-50,0 0-14,0 0 14,-4 84 17,10-45-16,2-2-3,-2-1-12,-2-1-1,5-6-2,-2-2-53,2-9-114,2-10-122,-3-8-231</inkml:trace>
  <inkml:trace contextRef="#ctx0" brushRef="#br0" timeOffset="102495.4334">14858 7758 588,'0'0'357,"0"0"-331,0 0 51,0 0-8,0 0-35,0 0 23,-70 134-8,49-68-6,2 5-6,7-1-10,8-1-7,4-8-6,0-4-7,2-11-4,15-10 3,4-9-6,-1-10 1,-4-7-2,6-8-23,0-2-48,-2-2-97,0-22-121,-3-14-236</inkml:trace>
  <inkml:trace contextRef="#ctx0" brushRef="#br0" timeOffset="102871.2705">15039 8104 826,'0'0'17,"0"0"-4,0 0 38,0 0-21,-4 127-11,17-95-3,10-6-9,1-5 1,3-11 13,1-8 15,4-2 0,-4 0 4,1-22 0,-2-4-7,-4-6 4,-5-3-8,-7 1-7,-7 2 10,-4 2-17,0 2 14,-4 9-15,-17 4 0,-2 5-3,-4 3-8,0 7 2,-3 0-3,4 0-1,1 0 5,3 9-6,4 3 0,0-1-1,5-2 0,5-1-14,0 0-40,5 2-49,3 1-59,0-4-133,0-2-94</inkml:trace>
  <inkml:trace contextRef="#ctx0" brushRef="#br0" timeOffset="103211.5869">15266 7828 926,'0'0'37,"0"0"-17,124-21 70,-69 22-32,-2 31 0,-3 10-17,-10 11-9,-9 6 9,-13 4-4,-11 2-12,-7 4-3,-3 1-7,-23 5 2,-3-9 0,-6-12-6,7-11 2,3-16 7,5-8-10,5-9-9,1-8 3,5-1-2,0-1 0,3 0-2,1 0-21,-1-13-26,6-14-49,0-17-211,0-18-388</inkml:trace>
  <inkml:trace contextRef="#ctx0" brushRef="#br0" timeOffset="105151.5795">5969 9907 769,'0'0'147,"0"0"-121,0 0 87,0 0-24,0 0-51,0 0-20,0 0 2,47-1 8,-5-3-9,3-3-6,-4 2-9,-1 1-4,-8 4-63,-9 0-132,-19 0-199</inkml:trace>
  <inkml:trace contextRef="#ctx0" brushRef="#br0" timeOffset="105305.7503">5962 10208 966,'0'0'107,"0"0"-97,0 0 46,0 0-20,0 0-24,122-15-4,-59 4-8,2 5-147,-5-4-267</inkml:trace>
  <inkml:trace contextRef="#ctx0" brushRef="#br0" timeOffset="105891.0343">6865 10203 995,'0'0'128,"0"0"-104,0 0 31,0 0-25,0 0-24,71-129-3,-37 81 1,-1 0-3,-6 0 0,-11 6 2,-12 3-2,-4 11 1,0 8-1,-16 6-1,-6 8-4,0 6-2,-1 0 2,1 6-3,7 13 2,2 7-6,13 0 1,0 4-2,9 1 5,20 0 6,10-3 1,3 0 2,3-2-1,-5 2-1,-11-4-1,-4 2 1,-10 2 1,-13 0 3,-2 2 5,0 5 3,-24-1 3,-5 2-10,-2-9-5,1-2 2,9-9-2,5-8-21,3-8-28,3 0-28,4-22-149,1-19-135</inkml:trace>
  <inkml:trace contextRef="#ctx0" brushRef="#br0" timeOffset="106543.9819">7339 9312 775,'0'0'93,"0"0"-82,0 0 3,0 0-4,0 0-4,0 0 10,-21 28 10,1-14-15,1-3 1,4-6-4,-3-3 1,7-2 2,-6 0 0,9 0 4,4-12-4,2-4-3,2-6-5,0 0-3,4 0-8,11 2 8,6 4 2,-1 4-1,-5 4-1,4 4 0,-2 4-3,-1 0 6,-1 2-3,1 16 3,-3 5 3,-3 6 1,-6 0 6,-4 6 0,0-1-2,0 4 3,-9-2-7,-15 3 3,-5-5-5,1-5-3,2-6 5,3-11-6,4-6 2,1-6 0,7 0-3,-1 0 0,6-4 1,6-2 2,0 4 0,0 2-3,0 0-8,14 0 3,11 4 4,7 6 1,6 2 0,2-4 2,0-6 11,-3-2 19,-2 0 8,-6 0 9,-10-12-12,-3 2-6,-7-2-14,-3-2-2,-3 2-8,0 2-4,-3 3-3,0 6-22,4 1-66,2 0-108,3 20-187,5 6 81</inkml:trace>
  <inkml:trace contextRef="#ctx0" brushRef="#br0" timeOffset="106815.2986">7825 9791 984,'0'0'69,"0"0"-56,0 0 23,0 0-7,0 0 22,0 107-5,0-59-16,7 3-8,2 2 1,-2-2 0,-1-10-16,-1-5 3,0-7-6,-1-7-3,1-8-1,-5-4-23,0-7-40,0-3-39,0 0-21,0 0-85,-9-12-159</inkml:trace>
  <inkml:trace contextRef="#ctx0" brushRef="#br0" timeOffset="107002.1917">7750 9774 845,'0'0'129,"0"0"-118,0 0 41,0 0-17,154-106-10,-98 95-13,-10 5-8,-11 6-4,-8 0-59,-13 0-109,-12 14 16,-2 1-122,0 2-93</inkml:trace>
  <inkml:trace contextRef="#ctx0" brushRef="#br0" timeOffset="107173.2754">7754 10011 755,'0'0'155,"0"0"-91,0 0 26,0 0-51,0 0-2,0 0-4,117 35-20,-67-50-13,0-8-2,-5 0-83,-9 0-107,-6 0-138</inkml:trace>
  <inkml:trace contextRef="#ctx0" brushRef="#br0" timeOffset="107423.5707">8290 9631 1001,'0'0'84,"0"0"-74,0 0 57,0 0-16,-85 109 8,72-51-17,10 2-9,1 4-16,2-1 8,0-8-7,0-3-5,5-12-10,8-8-2,0-7-2,2-11-3,-1-7-51,6-2-63,0-5-110,-4 0-197</inkml:trace>
  <inkml:trace contextRef="#ctx0" brushRef="#br0" timeOffset="107855.5859">8441 10221 846,'0'0'123,"0"0"-65,0 0 5,76-125-20,-45 79-4,0 0-26,-4 0-4,-9 6-3,-9 8 4,-9 4 10,0 7 6,0 5-3,-5 6-5,-9 6-6,-3 3-11,-1 1 1,3 0-4,-1 15 2,7 6-4,4 2 0,5 2-1,0-3 1,7-7 3,18-3-10,3-3 2,4-7 6,0 1 3,-1 0-1,-8 3 1,-2 2 0,-5 7 1,-5 6-1,-3 9 11,-6 3 5,-2 6-1,0-3 2,-4-2-1,-9-5-6,-1-1-7,4-9-1,1-5-2,-3-1 0,3-9-20,-1-4-30,-2 0-88,3-4-145,1-23-148</inkml:trace>
  <inkml:trace contextRef="#ctx0" brushRef="#br0" timeOffset="108162.9278">8710 9633 1012,'0'0'78,"0"0"-69,121-14 56,-56 24 1,4 26-26,0 8 0,-7 14-12,-12 7-7,-21 9 0,-12 12 5,-17 6-1,0-1-7,-4-10-2,-23-9 0,-2-15 9,0-12-4,-3-10-3,3-11-9,2-8-2,6-8-6,2-4 0,7-2-2,4-2-30,4 0-34,2 0-44,0-24-168,-5-18-565</inkml:trace>
  <inkml:trace contextRef="#ctx0" brushRef="#br0" timeOffset="108773.5642">9656 10060 682,'0'0'235,"0"0"-209,0 0-11,0 0 23,0 0 45,0 0 5,153 0-42,-99 0-12,0-8 18,-7-1-12,-12 0-5,-10 3-14,-12 0-15,-7 4-3,-6 0 0,0 0-3,0-3-9,3-2-37,4 0-93,2-5-176,-2 3-118</inkml:trace>
  <inkml:trace contextRef="#ctx0" brushRef="#br0" timeOffset="109303.6248">10354 10210 846,'0'0'128,"0"0"-109,0 0 21,0 0 33,0 0 7,0 0-25,104-83-30,-77 38-11,0-3-1,-2-1 5,-6-4-9,-3 7 5,-11 7-6,-5 7-3,0 8 1,0 8-3,-16 8-3,0 6-1,-4 2 1,1 0-13,0 9 8,3 8-5,8 6 3,8 0 2,0 1-1,0-2-5,22 1 10,7-3 2,7 0-2,4-1 2,-2 1-1,-4 6 0,-5-1 1,-12 5 5,-9 2 5,-8 5-5,0-4 11,-14 4 3,-11-6-7,-4-2-4,0-5 1,0-6-6,2-4 1,5-7 0,2 0-5,5-7 0,3 0-4,8 0-50,4 0-100,0-21-233</inkml:trace>
  <inkml:trace contextRef="#ctx0" brushRef="#br0" timeOffset="110524.8726">11187 9691 546,'0'0'136,"0"0"-51,0 0 63,0 0-15,0 0-51,0 0-39,-23-14-30,-3 34-3,-5 6 11,-1 12 26,0 7-19,4 7-1,7 6 6,0 0-13,13 0-10,8-8-7,0-5-2,4-12 3,19-4-4,-2-11 0,4-8 0,-3-3 0,-2-2-32,-4-3-35,-3-2-57,1 0-114,-3-2-186</inkml:trace>
  <inkml:trace contextRef="#ctx0" brushRef="#br0" timeOffset="110804.8606">11390 9856 511,'0'0'300,"0"0"-260,0 0-25,0 0 77,0 0 29,0 0-34,9 122-22,-7-82-22,2-3-18,-4-2 2,3-8-12,-3-4-8,0-4-4,2-5-2,-2-6-1,0 0-29,0-4-44,0-4-72,0 0-96,0-8-112</inkml:trace>
  <inkml:trace contextRef="#ctx0" brushRef="#br0" timeOffset="111125.9221">11459 9729 692,'0'0'105,"0"0"-91,0 0 75,139-15 15,-86 24-50,0 21 6,-1 10-6,-10 4-19,-11 2-10,-13 7 2,-15 1-1,-3 4-4,-12 0 10,-20-4-9,-3-7-8,0-5 3,-1-10-4,5-8 2,4-6-3,7-6-1,2-4-5,7-6 0,3-2-6,7 0-1,1 0-3,0 0-19,0 0-46,0 0-69,0 0-177,4-26-294</inkml:trace>
  <inkml:trace contextRef="#ctx0" brushRef="#br0" timeOffset="116151.5563">12155 10031 658,'0'0'145,"0"0"-60,0 0 14,0 0-52,0 0-11,0 0 50,135-7-25,-70-9-18,-2-4 2,-6 2-6,-9 6-6,-19 4-20,-14 4-9,-10 2-2,-5 2-2,0-3 0,2 1-16,7-5-39,6-3-80,6-5-140,5 0-120</inkml:trace>
  <inkml:trace contextRef="#ctx0" brushRef="#br0" timeOffset="116479.5271">12860 9800 628,'0'0'358,"0"0"-297,0 0-37,0 0 27,0 0 11,-3 122-17,1-70-26,2-2-13,0-5 1,4-10-6,18-8 1,3-9 1,7-15 0,3-3 1,3-2 2,-1-24-6,0-8 6,-9-1-6,-8-4 2,-9-1 5,-11 3-7,-3-4 6,-25 4-4,-10 8 8,-4 7-6,-1 8-1,6 7 2,1 7-5,9 0 1,7 0-2,9 12-3,11 2-44,0 3-116,27-5-207,17-12-328</inkml:trace>
  <inkml:trace contextRef="#ctx0" brushRef="#br0" timeOffset="116832.7967">14360 9784 1142,'0'0'97,"0"0"-91,0 0 38,0 0-7,0 0-8,140-7-2,-78-1-18,-7 2-6,-10-1-1,-11-2-2,-12 4 0,-12 1-4,-6 1-30,-4 1-44,0 2-95,-4 0-170,-26 0-301</inkml:trace>
  <inkml:trace contextRef="#ctx0" brushRef="#br0" timeOffset="117026.4661">14339 10036 1007,'0'0'126,"0"0"-116,0 0 28,156-48 33,-85 24-29,-1 1-29,-17 8-5,-12 3-8,-20 4-8,-9 6-38,-12 2-96,0 0-238</inkml:trace>
  <inkml:trace contextRef="#ctx0" brushRef="#br0" timeOffset="117769.1083">15768 9846 872,'0'0'77,"0"0"-42,0 0 35,0 0-35,83-104-4,-51 65 0,3-5-14,-2-5-5,-4 3 6,-12 0-2,-9 13-3,-8 6-3,0 9-1,-8 9-9,-13 3-1,-2 6-3,1 0-18,4 0 8,4 10 1,7 10-1,7 6 4,0 4 5,5 6 5,22 2 0,4-4 1,9-2 4,-2-6-3,-4-4-2,-7 0 0,-10 0 3,-7 0-3,-10 0 6,0 5 4,0-4 11,-25 1-6,0 1-7,3-5-4,-3-4-3,8-4-2,-1-5 1,0-2-24,5-5-42,-3 0-40,2 0-94,8-20-95</inkml:trace>
  <inkml:trace contextRef="#ctx0" brushRef="#br0" timeOffset="118459.5024">16296 8869 553,'0'0'298,"0"0"-261,0 0-3,0 0 21,0 0-37,0 0-16,-40 30-1,14-14 3,3-4-1,4-7-1,0-5 4,6 0 2,2 0 4,4-9 1,5-7-1,2 0-8,0 2-2,0 2-2,6 0-2,17 4-1,0-2 3,6 3 1,2 2-1,-2 3 4,2 2 1,-9 0-2,-4 0 3,-5 16-5,-2 12 6,-2 6 3,-2 6 7,-7 4-7,0 2 5,0 0 1,-5-3 1,-13-4-7,1-2-2,-7-1 0,-2-5-7,-3-8 1,0-5 5,3-6-6,8-7 0,5-5 1,6 0-1,4-5-1,3-9-12,0 0 2,5 4 8,20 4 2,-1 6-1,8 0 1,3 0 0,1 16 2,2-2 2,-2 2 6,1-4 2,-3-4 2,-4-5 13,0-3 7,-8 0-10,-3-5-3,-4-10-1,-7-4-4,-3 0-3,-4 2-10,-1 7 0,0 5-3,0 5-24,0 0-60,4 12-129,2 13-106,1 8-78</inkml:trace>
  <inkml:trace contextRef="#ctx0" brushRef="#br0" timeOffset="118722.4457">16874 9561 574,'0'0'476,"0"0"-464,0 0 14,0 0 77,0 140-36,0-85-23,0 3-7,0 2-17,0-2-9,0-5-1,0-12-4,0-7-3,0-12-1,0-8-2,0-6-24,0-8-31,-3 0-43,-3-3-51,-5-24-298</inkml:trace>
  <inkml:trace contextRef="#ctx0" brushRef="#br0" timeOffset="118896.4977">16825 9557 896,'0'0'81,"0"0"-79,131-72 57,-66 56-35,-3 9-18,-8 7-6,-16 0-31,-22 12-145,-16 13-69,0 3-48</inkml:trace>
  <inkml:trace contextRef="#ctx0" brushRef="#br0" timeOffset="119058.476">16890 9784 274,'0'0'355,"0"0"-220,0 0 65,-114 81-61,114-74-53,0-7-63,18 0-5,24 0 7,16-8-12,4-12-11,3-5-2,-11 4-71,-8-2-96,-9 4-116,-7-6-104</inkml:trace>
  <inkml:trace contextRef="#ctx0" brushRef="#br0" timeOffset="119270.9971">17413 9532 650,'0'0'369,"0"0"-318,0 0 56,0 0-3,-118 75-50,99-31-7,7 2-18,6 0-14,6-3-2,0-4-13,0-3 1,8 1-1,6-8-9,-3 0-60,3-7-104,-4-3-173,3-5-210</inkml:trace>
  <inkml:trace contextRef="#ctx0" brushRef="#br0" timeOffset="119675.3642">17482 10020 275,'0'0'709,"0"0"-660,37-104 40,-12 56 5,12-1-51,-4 2-12,-2 1-9,-6 9-9,-12 9-7,-7 8 1,-6 8 3,0 5 2,-4 7-8,-22 0-4,-2 0-4,2 9 3,4 7-10,8 0 3,10 3-9,4-2 9,0-1 5,4 0 0,21-4 1,4-2 4,4-3 0,5 0-1,-2 0-1,-6 3 0,-5-1 0,-10 5 1,-7 4 4,-6 4 3,-2 5 7,0 3 3,-11 0-6,-11 0-4,-1-2-4,4-2-4,-2-6-2,1-6 2,5-4-17,-6-10-35,3 0-95,-1 0-180,0-24-223</inkml:trace>
  <inkml:trace contextRef="#ctx0" brushRef="#br0" timeOffset="119946.8167">17880 9428 1081,'0'0'63,"0"0"-54,160 18 112,-100 21-62,-7 8-13,-10 10-12,-12 7-12,-14 0-5,-17 5-6,0 1 0,-13 4-1,-18-2-2,-6-5-4,-1-14 4,-1-11-6,6-12-2,4-14 0,9-4 0,9-5-19,6-7-42,5 0-78,0-12-238</inkml:trace>
  <inkml:trace contextRef="#ctx0" brushRef="#br0" timeOffset="120577.6266">18545 9807 893,'0'0'140,"0"0"-113,0 0-4,0 0 44,135 0-9,-73 0-20,5-1 1,-5-12 5,-2 1 0,-12 0-2,-17 3-9,-12 2-16,-11 6-7,-6-4-2,-2 5-3,0 0-5,0 0-2,0 0-26,2 0-40,7 0-66,-1-4-223,2-1-243</inkml:trace>
  <inkml:trace contextRef="#ctx0" brushRef="#br0" timeOffset="121099.5314">19513 9854 880,'0'0'146,"0"0"-126,0 0 101,0 0-78,0 0-14,0 0 1,116-135-9,-81 91-5,4-7 4,-4 0 4,-1 3-9,-11 6-3,-11 9-2,-7 8 0,-5 4-8,0 7 1,-21 5-3,-10 5 0,-4 4-3,-7 0-1,8 8-9,8 11 1,12 2-2,14 0 7,0 5 4,16 3 1,19-1 4,12 2 0,6-2-2,3-2 1,-4 0 4,-15 0-1,-12-2 2,-17 1 3,-8 3 0,0-1 8,-35 5 8,-10 0-4,-1-4-14,2-3-5,7-5-1,16-7-1,7-2-30,9-5-76,5-6-204,0 0-627</inkml:trace>
  <inkml:trace contextRef="#ctx0" brushRef="#br0" timeOffset="127197.3126">889 12180 753,'0'0'147,"0"0"-112,0 0 44,0 0-38,0 0-32,0 0 57,0 125 1,0-67-18,0 1-4,0-1-16,0-1 2,0-3-14,-7-4-3,-2-8 2,0-11-11,5-14 7,2-7-11,2-8 9,0 1-3,0-3-4,8 0-2,23 0 4,9 0 6,10-11-9,3-5-2,5-3-34,1-1-56,1-6-140,-10-9-243</inkml:trace>
  <inkml:trace contextRef="#ctx0" brushRef="#br0" timeOffset="127408.1194">1551 12108 1265,'0'0'9,"0"0"-6,119-39-3,-49 21 1,6 1 1,-4 0 1,-18 8-3,-18 4-84,-20 1-102,-16 4-62,-19 0-138</inkml:trace>
  <inkml:trace contextRef="#ctx0" brushRef="#br0" timeOffset="127677.1215">1575 12112 694,'0'0'313,"0"0"-281,-55 106 35,47-52 17,6 4-28,2 7-10,0 4-8,0 2-14,0-1-1,0-4-5,5-6-4,-4-10-3,5-8 1,3-10-2,-1-11-2,1-7-2,3-8-5,1-2 1,5-4 2,8 0 2,10 0-6,11-9-39,8-15-43,1-6-154,0-10-182</inkml:trace>
  <inkml:trace contextRef="#ctx0" brushRef="#br0" timeOffset="128126.3351">2152 12441 1067,'0'0'125,"0"0"-115,0 0 0,0 0-7,0 0 2,0 0-3,-19 107 0,32-86-2,5-9 1,3-9 0,6-3 2,7 0 6,-3-18 0,1-10-2,-4 1-7,-10-1 3,-5 5 1,-3 9 10,-6 9 18,-4 3 7,0 2-10,0 2-15,0 29-14,7 23 0,7 21 13,3 13 3,1 7-1,-3 9-7,-5 8-2,-10 2-3,0-2 0,-29-13-2,-14-20 1,-3-26-1,0-21 11,4-22-2,4-10 4,0-16 13,7-28-11,4-16-11,12-12-1,13-5-4,2 1-1,6 4-12,21 4-18,9 2-19,7-3-26,-4 1-137,-1-2-255</inkml:trace>
  <inkml:trace contextRef="#ctx0" brushRef="#br0" timeOffset="128339.5094">2567 12001 1246,'0'0'74,"0"0"-57,0 0-7,0 0-10,0 0 0,0 0 1,7 132 0,-1-79-1,-1-7 0,0-6-31,1-7-53,3-12-81,0-13-126,2-8-46</inkml:trace>
  <inkml:trace contextRef="#ctx0" brushRef="#br0" timeOffset="128508.7725">2743 12055 942,'0'0'261,"0"0"-220,0 0-31,0 0-9,0 0 13,0 0-1,0 131-12,0-91-2,0 4-37,0-2-75,0-10-167,0-12-138</inkml:trace>
  <inkml:trace contextRef="#ctx0" brushRef="#br0" timeOffset="128758.1941">3055 12187 555,'0'0'682,"0"0"-651,0 0-4,0 0 7,0 0-12,0 0-6,-93 121 1,66-55-3,3 4-7,10 2-4,8-4-1,6-5-1,0-10-1,15-12-2,11-12-37,8-15-34,4-14-60,2 0-120,-2-31-195</inkml:trace>
  <inkml:trace contextRef="#ctx0" brushRef="#br0" timeOffset="129007.4319">3292 12258 570,'0'0'681,"0"0"-634,0 0-4,0 0-25,0 0-15,0 0-2,-23 122 13,17-49-4,4-1 2,2-1-4,0-8-2,6-13-5,17-10 2,-1-14-3,2-12 1,1-10-1,-1-4-5,3 0-29,-6-18-28,-10-4-106,-11 0-197,0-2-363</inkml:trace>
  <inkml:trace contextRef="#ctx0" brushRef="#br0" timeOffset="129139.3576">3193 12661 941,'0'0'68,"0"0"-68,0 0-52,138-72-97,-97 49-181</inkml:trace>
  <inkml:trace contextRef="#ctx0" brushRef="#br0" timeOffset="129370.4334">3506 12356 1169,'0'0'104,"0"0"-73,0 0-26,0 0 4,164 10 16,-112 24-4,-12 7-2,-9 5-9,-17 0-8,-14 4 9,0 0 0,-2-3-3,-19-4-7,4-8 7,-5-12-8,10-8-7,-1-7-37,-4-7-52,5-1-103,-9-8-239</inkml:trace>
  <inkml:trace contextRef="#ctx0" brushRef="#br0" timeOffset="129717.9283">3782 12066 527,'0'0'474,"0"0"-458,162-63-4,-94 56 17,-6 2 0,-10 5 14,-6 0-25,-11 28-10,-7 14 19,-6 16 11,-7 14 19,3 9-17,-2 5-7,2-1-13,2-2-1,0-4-2,0-7-2,-7-3-2,-9-6 0,-4-3 6,-14-6 3,-24-3 9,-12-8-4,-8 0-4,0-11-16,-2-6 2,2-8-6,5-6-3,4-10-31,4-2-51,5-10-190</inkml:trace>
  <inkml:trace contextRef="#ctx0" brushRef="#br0" timeOffset="132283.3412">4687 12671 908,'0'0'226,"0"0"-194,0 0-15,0 0 20,0 0-10,0 0-10,122-22 6,-68 12-16,-3 2-4,-2-1-3,-3 6-69,-2-3-149,-9-6-192</inkml:trace>
  <inkml:trace contextRef="#ctx0" brushRef="#br0" timeOffset="132542.857">5301 12378 1128,'0'0'76,"0"0"-73,0 0-2,0 0 4,-26 112 10,26-61 5,0 1-2,0 0-12,-2-4-1,-2-10-2,4-11-1,0-13-2,0-9 1,2-3 4,25-2-1,13 0 5,20-18 0,8-4-9,-4-2-17,-6 4-94,-14 2-119,-17-2-145</inkml:trace>
  <inkml:trace contextRef="#ctx0" brushRef="#br0" timeOffset="132728.0287">5545 12547 903,'0'0'179,"0"0"-159,0 0 11,0 0 28,-56 102-31,54-68 2,2 4-14,0 0-10,0 0-4,0-2-2,7 3-32,-2-6-93,-2-6-115,5-9-115</inkml:trace>
  <inkml:trace contextRef="#ctx0" brushRef="#br0" timeOffset="133047.3132">6118 12298 1088,'0'0'117,"0"0"-115,0 0 2,0 114 24,0-69 8,0 2-11,0 1-12,4-1-6,-4-5 0,0-6-5,0-8 2,0-12 4,0-6-8,0-6 6,0-4-3,0 3 5,0-3-3,17 0 1,9 0 1,10 0-1,6 0-3,5-7-3,-5 2-48,0-6-113,-3-1-215,-12-8-373</inkml:trace>
  <inkml:trace contextRef="#ctx0" brushRef="#br0" timeOffset="133237.7507">6593 12189 1224,'0'0'46,"0"0"-44,123-39 0,-50 20-2,5 2 3,-8 4-3,-13 5-75,-19 2-136,-20 2-48,-18 1-77</inkml:trace>
  <inkml:trace contextRef="#ctx0" brushRef="#br0" timeOffset="133488.9698">6749 12112 726,'0'0'187,"0"0"-139,0 0 35,-93 120-1,81-64-16,4 4-7,5 8-19,3 3-12,-2 1-7,2-4-4,-2-4-5,-3-8-4,3-10 4,0-11-3,2-12 1,0-10-7,0-8 0,9-2-2,10-3 2,6 0-3,6 0-13,8-10-59,3-17-136,2-11-206</inkml:trace>
  <inkml:trace contextRef="#ctx0" brushRef="#br0" timeOffset="133961.1762">7106 12494 1127,'0'0'79,"0"0"-74,0 0 5,0 0 0,0 0 1,-25 127-3,25-94-6,0-10 0,20-5-1,2-10 3,10-4-1,7-4-3,2-2 0,-1-18-5,-6-4 3,-4-3-1,-11 2 3,-8 3 1,-2 4 2,-9 6 9,0 10 32,0 2 0,0 0-26,0 16-15,0 20-1,0 22-1,0 15 14,4 10-7,13 16 7,2 13-6,-4 10-2,-11 4-6,-4-2 2,-4-23 1,-30-19 0,-7-22-3,-11-20 4,-2-19-3,4-21 5,0 0 3,8-38 3,7-17 3,10-11-8,11-7-4,14-2-1,0-3-3,16-5-2,20 2-6,8 0-27,12 5-34,-2 4-64,-5 1-327</inkml:trace>
  <inkml:trace contextRef="#ctx0" brushRef="#br0" timeOffset="134166.8633">7524 12163 1186,'0'0'86,"0"0"-53,0 0-2,0 0-29,0 0 0,0 0-1,16 117 1,-9-71-2,-5-4-7,-2-4-40,0-5-91,0-14-154,0-10-120</inkml:trace>
  <inkml:trace contextRef="#ctx0" brushRef="#br0" timeOffset="134906.4043">7732 12128 803,'0'0'48,"0"0"-25,0 0 21,0 0-2,0 0-6,0 0-17,0-2-10,0 2 20,0 0 5,0 0 1,0 0-19,0 0-11,0 0 0,0 0 4,0 0-8,0 0 7,0 0-7,0 0-1,0 0-1,0 0-2,2 0 0,2 0-11,4 0-2,-3 0-3,1 0 12,-2 0 7,-2 0 2,-2 0-1,0 0 1,0 0 0,0 0-2,0 0-16,0 0-8,0 0-4,0 0 9,0 0 14,0 0 5,0 0 5,0 0 18,0 0 24,0 0 3,0 0-8,0 0 0,0 0-8,0 0-4,0 0-6,0 0-3,0 0-4,0 2-5,0 16-7,0 8 1,-9 11 11,1 8 0,0 6-7,4 8-2,-2 6 8,1-4-7,3 1-2,2-1-4,0-6-1,0-8 0,0-7-2,9-6 1,9-5-1,9-5 3,4-4-2,4-8 0,3-5 3,-7-5-4,-4 1 0,-9-3-31,-7 0-18,-2 0-33,-1-17-154,0-10-337</inkml:trace>
  <inkml:trace contextRef="#ctx0" brushRef="#br0" timeOffset="135217.3809">8160 12330 1059,'0'0'91,"0"0"-48,0 0-7,0 0 4,0 0-10,0 0-13,0 7-16,4 24 18,1 11 14,4 5 3,-2-1-9,-1 1-15,6-1 1,-6 3-6,5-9-7,2-6 2,1-6 1,-2-10-3,1-8 1,0-6 1,0-4-2,3 0-11,0-2-5,-3-14-31,-6-2-45,-7-2-136,0 2-258</inkml:trace>
  <inkml:trace contextRef="#ctx0" brushRef="#br0" timeOffset="135371.8673">8129 12654 837,'0'0'217,"0"0"-146,0 0-13,0 0-42,0 0-9,0 0-6,153-73-1,-110 58-20,-7 1-97,-14 0-141,-9-2-192</inkml:trace>
  <inkml:trace contextRef="#ctx0" brushRef="#br0" timeOffset="135619.5023">8446 12334 644,'0'0'318,"0"0"-241,0 0-48,0 0 15,113-24-4,-78 53 8,2 10-12,-8 9-3,-10 2 2,-7 4-1,-10-1 2,-2-5-21,0-4-3,-12-5-2,-3-12-10,-1-7 1,3-6-1,0-8 0,-1-3-55,3-3-73,-2-3-137,-5-25-276</inkml:trace>
  <inkml:trace contextRef="#ctx0" brushRef="#br0" timeOffset="135979.4576">8644 12051 983,'0'0'75,"0"0"-68,165-36 15,-94 34 40,4 2-22,-5 0-5,-14 12-25,-14 9-7,-15 2 5,-11 8 11,-6 9 14,-5 11 1,-5 12-3,0 9-1,2 6-6,5 5-3,-1-1-9,6 0-6,-8-4 5,-4-6-3,0-6 4,-14-6 1,-19-7 3,-11-9 0,-10-2-7,2-10-8,0-6 1,4-10-2,8-9 0,-1-7-22,12-7-27,2-27-67,2-17-304</inkml:trace>
  <inkml:trace contextRef="#ctx0" brushRef="#br0" timeOffset="136483.3933">9861 12364 198,'0'0'662,"0"0"-565,0 0-1,0 0-32,0 0-30,0 0 47,2 115-35,0-76-22,2 2-13,2-7-9,-2-2 1,-2 0-3,-2 0-39,0-4-112,0-2-173,-2-10-195</inkml:trace>
  <inkml:trace contextRef="#ctx0" brushRef="#br0" timeOffset="136632.4229">9694 12683 1014,'0'0'38,"0"0"-17,0 0-6,147-94-8,-74 71-7,-4 7-9,-11 3-247,-13-2-179</inkml:trace>
  <inkml:trace contextRef="#ctx0" brushRef="#br0" timeOffset="137036.8963">10286 12351 777,'0'0'53,"0"0"-24,0 0 32,114-33-6,-78 33-4,-7 16-25,-13 13-12,-16 0-8,0 5 3,-23 2 5,-16-1-8,-4-6 0,5-7-2,10-6 3,12-7 0,8-7-6,8-2-1,0 0 1,0 0 5,12 0-2,17 1 2,7 2 9,1 2 8,-1 4-15,-7-1 10,-9 4 4,-14-4-7,-3 4 9,-3 4 3,-9 3-7,-22 2 5,-12 4-12,-1-6-8,4-5-5,3-3 1,12-8-1,4-3 0,11 0-28,10 0-34,0-18-89,10-13-202,22-10-293</inkml:trace>
  <inkml:trace contextRef="#ctx0" brushRef="#br0" timeOffset="137299.1751">10820 12322 569,'0'0'595,"0"0"-540,0 0-11,0 0-19,0 0-4,0 0 35,29 119-20,-29-68-16,0 2-7,0-2-1,0-5 4,0-3-3,0-9-3,6-6-1,8-10-5,5-6-1,10-5-1,5-7 4,7 0-6,-2-14-3,-1-9-40,-2-1-29,-10-8-93,-5-10-298</inkml:trace>
  <inkml:trace contextRef="#ctx0" brushRef="#br0" timeOffset="137489.2222">11339 12238 1004,'0'0'61,"0"0"-52,178-37 60,-100 23-32,0 0-20,-15 4-10,-21 5-7,-22 2-55,-16 3-89,-4 0-88,-19 0-89</inkml:trace>
  <inkml:trace contextRef="#ctx0" brushRef="#br0" timeOffset="137763.5333">11432 12222 754,'0'0'152,"0"0"-33,-53 118-1,48-66-50,5 9-5,0 1-15,0 4-17,0 0-5,-2 1 5,2-9-8,-2-9-5,2-6-3,0-14-8,0-9 1,0-8-5,4-7-3,10-3 3,6-2 7,4 0-7,3 0-3,2-12 0,2-3-41,5-2-43,2-6-84,-2-7-228,0-8-187</inkml:trace>
  <inkml:trace contextRef="#ctx0" brushRef="#br0" timeOffset="138242.8083">11843 12476 893,'0'0'154,"0"0"-80,0 0-26,0 0-26,0 0 0,0 0 17,-10 95-28,10-67-5,0-5-5,0-6 6,17-5-3,9-8 2,8-4-5,1 0 9,5-16-10,-1-6 2,-8-6 0,-5 0 2,-8-3-4,-5 5 3,-7 9-3,-2 5 4,-4 8 40,0 4-1,0 0-28,0 23-13,-7 26 0,-3 15 10,10 12 2,0 8-5,0 8 3,10 7 2,3 7-8,-4 4 3,-9-5-8,0-13 5,-27-18-5,-9-22-1,-4-15 1,-3-20 2,4-17 2,1 0-2,3-20 3,3-26 4,5-14-9,11-8 8,10-5-7,6-1-2,2 4 0,27 5-1,11 2-29,8 2-17,7 6-41,3-6-163,-2-1-243</inkml:trace>
  <inkml:trace contextRef="#ctx0" brushRef="#br0" timeOffset="138470.5013">12473 12228 1062,'0'0'91,"0"0"-47,0 0 24,0 0-32,0 0-28,0 0 0,-55 128 25,41-62-14,6 1-8,3-4-2,5 0-3,0-10-6,5-9 0,17-15-21,4-15-42,8-11-56,2-3-95,-3-12-135</inkml:trace>
  <inkml:trace contextRef="#ctx0" brushRef="#br0" timeOffset="138724.4813">12736 12290 824,'0'0'162,"0"0"-16,0 0-22,0 0-86,0 0-31,0 0 6,0 98 22,0-38-12,0 0 5,0-2-2,0-3-7,0-8-9,4-12-1,11-7-8,0-12 1,5-5 2,5-11 1,-1 0-5,3 0 0,-3-19-29,-3-3-36,-13-2-64,-3-4-192,-5-3-298</inkml:trace>
  <inkml:trace contextRef="#ctx0" brushRef="#br0" timeOffset="138868.4">12619 12530 871,'0'0'62,"0"0"-57,0 0-5,0 0-23,157-40-132,-118 25-265</inkml:trace>
  <inkml:trace contextRef="#ctx0" brushRef="#br0" timeOffset="139113.7311">12940 12344 844,'0'0'130,"0"0"-86,0 0 11,0 0 3,131 12-1,-96 20-12,-3 4-10,-10 2 1,-11 4 1,-9-3-9,-2-3-5,0-2-7,-9-6-13,-4-4 1,2-4-3,2-5-1,0-3-33,-2-5-52,-2-3-101,-4-4-148,3 0-205</inkml:trace>
  <inkml:trace contextRef="#ctx0" brushRef="#br0" timeOffset="139474.0357">13029 12187 940,'0'0'65,"0"0"-51,131-37 45,-66 33-1,-3 4-26,-4 0-6,-16 0-1,-15 1-1,-13 15 2,-9 5-5,-5 7 6,0 7 14,0 8-12,0 9-10,0 8-5,8 6-1,1 4-10,2 2 7,1-2-6,-3-3 0,-9-7 5,0-8 2,-14-3-3,-22-7-2,-9-4 15,-3-9-11,1-6-8,6-8 0,6-10-2,6-5-9,2 0-32,8-20-33,7-18-135,12-10-332</inkml:trace>
  <inkml:trace contextRef="#ctx0" brushRef="#br0" timeOffset="139693.946">13938 12555 542,'0'0'682,"0"0"-629,0 0-42,152-7 47,-99-3-29,-8 1-20,-7-2-9,-16 8-21,-14 1-77,-8 2-107,-8 0-260</inkml:trace>
  <inkml:trace contextRef="#ctx0" brushRef="#br0" timeOffset="139856.7863">14015 12779 744,'0'0'146,"0"0"-40,0 0-5,123 8-28,-69-8-27,-2-12-17,-10-5-19,-13 2-10,-16-2-31,-13 0-214,-13-5-499</inkml:trace>
  <inkml:trace contextRef="#ctx0" brushRef="#br0" timeOffset="140692.7719">15255 12385 1014,'0'0'73,"0"0"-22,0 0-16,0 0 2,-8 105 25,8-48-18,-2-3-13,-4-6-9,2-8 4,2-8-8,2-7-6,0-12-1,0-5 0,0-3-10,0-4 4,10-1-1,11 0 3,10 0-6,4 0-1,9-6-5,0-12-42,5-2-59,-1-6-143,-7-6-278</inkml:trace>
  <inkml:trace contextRef="#ctx0" brushRef="#br0" timeOffset="140913.4398">15757 12314 1041,'0'0'28,"0"0"-24,138-64 28,-57 42 15,4 2-8,-13 6-3,-15 4-29,-24 6-6,-18 1-1,-10 3-15,-5 0-73,0 0-39,-26 0-54,-7 0-39,-9 5-48</inkml:trace>
  <inkml:trace contextRef="#ctx0" brushRef="#br0" timeOffset="141211.3261">15826 12280 536,'0'0'129,"0"0"-9,0 0 46,-47 138-51,47-85 0,0 2-32,0 3-27,4 3-9,0 1-17,-4 4-2,0 0-9,0-1-5,-8-10-2,-1-6-3,3-11 1,2-12-1,4-11-1,0-10-4,0-3 0,0 0-4,6 0 3,19 1 3,2-3 2,6 0-7,-1 0-1,5-5-2,1-2-41,-3-4-33,4-5-74,-4-3-196,-4-10-260</inkml:trace>
  <inkml:trace contextRef="#ctx0" brushRef="#br0" timeOffset="143557.5419">16570 12731 930,'0'0'51,"0"0"-47,0 0 17,0 0 10,0 0 2,130-40-6,-90 14-9,-9 0 12,-12 0-3,-13 2 3,-6 1 9,0 4-16,0 5 1,-14 2-7,-5 6-4,-4 6-10,1 0 4,-5 11-7,-2 20 1,2 8 0,3 6-1,6 3 9,7 1 5,7-3-7,4-7-4,0-7 0,13-9 0,16-10 2,11-7-2,9-6 1,7 0 2,-2-7-4,-10-11-1,-9-3-2,-10 2-12,-7-6-20,-12-1-52,-6-6-115,0-3-183</inkml:trace>
  <inkml:trace contextRef="#ctx0" brushRef="#br0" timeOffset="143747.5233">16618 12284 816,'0'0'116,"0"0"-97,0 0-6,0 0 10,0 0-4,147-14-7,-107 10-12,-5 0-70,-6-2-131,-6-8-140</inkml:trace>
  <inkml:trace contextRef="#ctx0" brushRef="#br0" timeOffset="144023.0209">17021 12059 795,'0'0'221,"0"0"-132,0 0-20,0 0-41,0 0-13,0 0 50,51 103-22,-38-61-2,-5 1-8,-6 0-12,-2-3-14,0-2 4,0-8 4,0-6-12,0-7-1,4-8 3,7-2-4,7-7 0,7 0 7,3 0-7,1 0-2,0 0-10,-4-11-37,-5 1-22,-7-3-117,-9-4-230</inkml:trace>
  <inkml:trace contextRef="#ctx0" brushRef="#br0" timeOffset="144174.6643">17016 12332 749,'0'0'75,"0"0"-15,0 0 18,0 0-66,0 0-7,130-39-5,-85 36-59,-14 1-115,-9 2-122</inkml:trace>
  <inkml:trace contextRef="#ctx0" brushRef="#br0" timeOffset="144601.4678">17415 12158 970,'0'0'55,"0"0"-53,0 0 24,152-32 11,-83 25-2,-2 3-10,-6 1-14,-9 1-1,-13 0 11,-15-1-15,-15 3 3,-7 0-4,-2 0 13,0 0 11,0 0 6,0 0-10,0 0-2,0 10-18,0 21 2,-4 14 7,-3 11 9,5 11-5,2 9-4,0 6-4,0 7 3,0 1-5,2 0-2,-2-8-1,0-12 7,-28-5 3,-15-9 2,-9-8-6,-10-2 4,-3-7-8,-1-14-2,2-6-3,12-10-2,12-6-2,11-3-28,9 0-36,15-27-94,0-13-454</inkml:trace>
  <inkml:trace contextRef="#ctx0" brushRef="#br0" timeOffset="149763.0598">424 15448 665,'0'0'62,"0"0"-26,0 0 30,0 0-23,0 0-14,0 0-12,0 0 21,0 0 33,8 10-18,5-10 6,4-8-13,9-13-9,2-8-11,6-5-9,-1-4-8,3-4 0,-2 0-4,-1-2 1,-6 7-1,-9 6-2,-10 11-2,-5 9 5,-3 3-3,0 4 5,0 2 0,0 2-8,-5 0 0,-4 0-2,-4 0-2,0 0 2,1 6 0,1 8-2,3 8 2,2 4 0,4 5 1,2 1-1,0 0 0,20-3 2,7-6-1,5 0-1,1-6 1,0 1 1,-4 0 1,-4-4 0,-10 2-1,-3-2 0,-10-4 0,-2 4 0,0 4-1,-18 5 2,-9 2-1,-6-7 2,-1 0-1,3-5-1,4-8 0,6-1-16,4-4-42,5 0-57,6-18-63,6-14-166</inkml:trace>
  <inkml:trace contextRef="#ctx0" brushRef="#br0" timeOffset="150483.2164">997 14439 746,'0'0'85,"0"0"-62,0 0-13,0 0-10,0 0 2,0 0 15,0 7 11,-4 1 36,-11-4-6,-1 0-31,1-2-8,1-2-7,1 0 2,1 0 11,4 0-3,2-9-5,3-2-5,3-6-7,0-1-2,0 4-3,9-4 0,11 0 0,3 2-1,0 5 1,4 0 0,-2 6-1,0 5 0,-1 0-4,-4 0 0,0 0 0,-2 21-3,-5-1 2,0 6 3,-3 4 3,-8 1 1,-2 3 1,0 5 7,-14 6-1,-13 0 1,-4 0-5,0-6-1,2-4 0,3-7-1,5-12 3,8-10-3,4-6 2,5 0 2,4 0 8,0-15-7,0-4-6,0 3-1,0 2-1,10 6 1,13 7-2,4 1-2,4 0-1,2 0 4,3 0 1,5 0 1,-5 0 12,3 0 25,-6 0 12,-8-12-7,-5 0-8,-7 1-7,-4-5-10,1 0-7,-6 2-7,0 2-4,-4 0 0,0 8-27,0-3-52,2 7-124,5 0-187</inkml:trace>
  <inkml:trace contextRef="#ctx0" brushRef="#br0" timeOffset="150806.2715">1470 15057 805,'0'0'265,"0"0"-246,0 0 22,0 0-29,0 0-10,0 0 14,0 147 33,5-89 4,1 0-14,-4-8-5,1-5-6,2-6-15,-5-9-10,0-2 3,0-6-4,0-4 0,0 0-2,0-9-17,0-4-36,0-2-42,0-3-44,0-3-73,0-20-75</inkml:trace>
  <inkml:trace contextRef="#ctx0" brushRef="#br0" timeOffset="151001.4533">1402 15061 910,'0'0'54,"0"0"-4,0 0 6,120-92-25,-66 68-10,1 2-17,-9 10-4,-7 2-1,-18 8-21,-5 2-83,-6 0-98,-10 5-58,0 14-24</inkml:trace>
  <inkml:trace contextRef="#ctx0" brushRef="#br0" timeOffset="151178.7388">1383 15304 981,'0'0'74,"0"0"-63,0 0-2,0 0 25,0 0 11,141 16-24,-83-24-11,-7-10-10,-7 0-56,-8 0-165,-9-7-133</inkml:trace>
  <inkml:trace contextRef="#ctx0" brushRef="#br0" timeOffset="151458.7505">1952 14916 939,'0'0'98,"0"0"-67,0 0 45,0 0-35,0 0-32,0 0-4,-112 53 3,92-9 25,-2 9 16,4 5-6,3 0-4,5-4-14,8-2-12,2-6-2,0-10-7,0-4-1,10-8 0,4-6-3,0-4 0,6-8-27,7-2-50,0-4-101,2 0-197</inkml:trace>
  <inkml:trace contextRef="#ctx0" brushRef="#br0" timeOffset="151915.9199">2061 15458 1029,'0'0'74,"0"0"-47,0 0-9,0 0-9,74-124-4,-41 81-2,-2-1 1,-6 1-2,-10 9 24,-8 9 17,-7 5-4,0 10-5,0 2-9,-2 2-16,-11 6-9,0 0-5,-1 0 1,1 0-1,-1 4 1,6 6-4,7 4 7,1 4-2,0 5 2,5-6-1,15 5 1,5-1 0,3-6 2,-1 2-1,-1-7 1,-5 2 1,-4-5-2,-4 4 1,-8-1 4,-1 3 3,-4 4 2,0 3 0,-2 4 0,-20-1-1,0 0-3,0-5-5,-1-4 1,4-2-1,-4-8-1,1-2-13,1-2-42,4 0-88,-1-6-135,3-24-349</inkml:trace>
  <inkml:trace contextRef="#ctx0" brushRef="#br0" timeOffset="152245.435">2297 14851 1119,'0'0'88,"0"0"-74,0 0-1,170-8 17,-103 42 3,-3 7-12,-4 12-9,-12 5-3,-17 6 11,-12 6-5,-17 0 5,-2-1-1,-4-11 3,-23-3 5,0-12-5,-4-7-1,2-10-5,3-3-5,2-5-4,1-4-4,5-2-1,3-3 0,2-2-2,5-5 0,2 0-19,2-2-22,1 0-24,3-6-34,0-16-135,0-14-224</inkml:trace>
  <inkml:trace contextRef="#ctx0" brushRef="#br0" timeOffset="152524.8029">3007 15286 989,'0'0'98,"0"0"-90,0 0 14,115 19 52,-64-19-10,5 0-32,0 0-4,-8-14-2,-4 2 16,-15-1-11,-10 5-6,-5 0-17,-10 3-5,-3 4-3,-1 1-3,0 0-68,0 0-112,0 0-260</inkml:trace>
  <inkml:trace contextRef="#ctx0" brushRef="#br0" timeOffset="153017.4155">3501 15512 972,'0'0'179,"0"0"-148,0 0 0,84-108 11,-49 67-8,-4 3-28,-2-8 4,-8 3-6,-7 2 7,-12 9 5,-2 2 1,0 9-9,-6 2-8,-17 9 0,3 0-2,-5 8 1,6 2-6,1 0 2,5 0 2,1 16-6,8-2 4,4 4 2,0 4-7,0-4 9,22 5-7,13-5 8,11 0 0,2-3 2,-1 2-2,-5 0 0,-6 2 1,-9 3 0,-11 0 8,-5-1-2,-11 6-1,0-1 1,0 0 5,-22 2 0,-5-6-5,-2-2 0,2-4 1,-2-3-8,1-4 3,5-4-1,-2-3-4,6-2-38,0 0-67,13-5-139,6-19-195</inkml:trace>
  <inkml:trace contextRef="#ctx0" brushRef="#br0" timeOffset="153481.1682">3931 14575 624,'0'0'495,"0"0"-398,0 0-43,0 0-7,0 0-9,154 47-4,-89-1-13,-1 6-13,1 11 7,-5 7 1,-9 4 2,-14 10-3,-11 10-3,-18 5-1,-8 2 4,-15-2 1,-24-4-1,-9-15-1,-4-14 8,6-11 4,7-14-12,3-7-4,11-16-7,5-7-1,2-8-2,1-3-19,-4 0-40,-6-3-38,-10-22-108,-13-5-536</inkml:trace>
  <inkml:trace contextRef="#ctx0" brushRef="#br0" timeOffset="154186.6078">322 14793 692,'0'0'227,"0"0"-104,0 0-13,0 0-54,0 0-32,0 0-12,-143 79 1,95-18-4,1 17 12,7 20 9,11 19 11,13 7-16,16 2 9,0-4-6,24-15-8,22-15-8,12-15-7,6-24-1,1-9 2,-5-12-1,-12-9 1,-10-5-5,-8-6 1,-10-2-2,2-6-51,5-4-51,0-4-132,2-28-455</inkml:trace>
  <inkml:trace contextRef="#ctx0" brushRef="#br0" timeOffset="156604.3129">4716 15304 442,'0'0'98,"0"0"29,0 0 7,0 0-10,0 0-25,0 0-43,0 0-18,-31 21 4,69-21 17,13 0-11,5 0-10,-3-9-20,-2-5-10,-9 0-8,-3 2 0,-6 2-46,-6-2-90,-5 2-169,-9-6-221</inkml:trace>
  <inkml:trace contextRef="#ctx0" brushRef="#br0" timeOffset="156999.2812">5351 14953 748,'0'0'116,"0"0"-78,0 0-9,0 0 33,0 0 28,18 116-11,-14-72-26,-4 2-18,0 3-4,0 1-11,-2-4-7,-11-2 1,0-9-13,1-3 4,6-17-3,2-4 0,4-11-2,0 0 3,0 0 3,0 0 2,6 0 7,23 0-3,13-17 6,16 2-6,2 1-7,0 2-5,-1-5 0,-13 8-1,-10 2-4,-12 7-40,-6-2-66,-6 2-93,-10 0-117,-2-4-110</inkml:trace>
  <inkml:trace contextRef="#ctx0" brushRef="#br0" timeOffset="157270.6172">5641 15195 649,'0'0'319,"0"0"-261,0 0-2,0 0-8,0 0-5,-25 142 25,25-79-11,3-1-16,6-4-13,0 1-6,-5-11-6,-3-2-4,-1-10-7,0-10-2,0-3 1,0-11-2,0-3 1,-3-5-2,1-4-1,2 0-12,0 0-34,0-6-50,4-26-132,8-18-208</inkml:trace>
  <inkml:trace contextRef="#ctx0" brushRef="#br0" timeOffset="157718.703">6575 14610 859,'0'0'116,"0"0"-47,0 0 20,0 0-37,-133 23-17,96 8 3,-5 17-3,0 23-10,-1 15 8,6 14 3,3 14-6,10 8-6,9 5-6,7-1 1,8-18 3,0-13-13,23-21 1,12-16-8,6-14 13,1-12 3,0-4-4,-6-12 0,-10-2-4,-6-5-4,-10-9-6,-1 1 0,-5 2-7,1-3-45,1 0-30,0-4-56,4-33-222</inkml:trace>
  <inkml:trace contextRef="#ctx0" brushRef="#br0" timeOffset="164140.0553">6479 15473 941,'0'0'87,"0"0"-63,0 0 15,0 0-3,0 0 3,0 0-11,0 0-20,147-136-2,-98 78-6,-7 5 12,-5-5-5,-15 5 0,-9 11 0,-11 2-5,-2 10 11,0 9-5,-11 6-7,-7 10-1,-8 5 0,4 0-3,-5 20 0,4 6 1,7 6-1,8-1 0,8 3 3,0-3 0,6-2 0,23 0-1,10-2 2,3-4 2,5-1 0,-7 0-3,-7 1 3,-10-6-3,-13 6 0,-10 4 0,0-3 0,-10 6 2,-22 0 7,-6-5-9,0-4 4,1-3-2,3-6-2,7-7-3,7-5-28,9 0-56,11-9-74,0-25-157,13-8-353</inkml:trace>
  <inkml:trace contextRef="#ctx0" brushRef="#br0" timeOffset="164404.7682">7130 14899 1084,'0'0'52,"0"0"-45,0 0-2,0 0 16,-12 148 31,15-83-15,2 5-9,-5-7 3,0 4 3,0-5-17,0-14-8,0-4-8,0-10 1,0-10-2,4-10-16,0-5-44,1-8-64,0-1-126,-5-3-7,0-22-306</inkml:trace>
  <inkml:trace contextRef="#ctx0" brushRef="#br0" timeOffset="164585.1054">7050 15040 865,'0'0'67,"0"0"-60,131-90 13,-60 56-9,-1 6-10,-7 9-1,-17 3-5,-15 9-98,-13 7-45,-16 0-74,-2 19-111</inkml:trace>
  <inkml:trace contextRef="#ctx0" brushRef="#br0" timeOffset="164764.8141">7097 15233 340,'0'0'537,"0"0"-428,0 0-25,0 0-28,0 0-27,0 0 25,80 33-18,-20-54-30,-2-3 2,-7 7-8,-4-1-5,-9 2-134,-3 5-95,-6-7-113</inkml:trace>
  <inkml:trace contextRef="#ctx0" brushRef="#br0" timeOffset="165018.7866">7700 14851 5,'0'0'1014,"0"0"-947,0 0 21,0 0-29,0 0-28,0 0-5,-82 116 6,67-54-4,1-2 1,5-4 0,5 3-11,4-13-7,0-2-7,0-10-1,2-2-2,12-9-1,1-6-29,3-2-44,2-8-94,0-7-176,3 0-249</inkml:trace>
  <inkml:trace contextRef="#ctx0" brushRef="#br0" timeOffset="165437.2972">7881 15383 1002,'0'0'129,"0"0"-71,0 0-27,90-104-10,-55 65-4,-2-1-9,-6-6-2,-9 4 4,-10-4 6,-8 9 1,0 7-9,0 10-2,-8 8-6,-10 12 0,-4 0-6,-4 0 2,0 21-12,5 2 0,8 0 2,6 0 6,7-1 0,0 0 5,7-4 0,18-5-1,8 0 3,2-7 0,-2 2 2,3-2-1,-7 2 2,-4 5 4,-8 5 5,-5-1 5,-8 6-3,-4 3-2,0 2 1,-15-1-1,-5-2-6,-5-1-3,0-6-1,0-6-2,6-7-4,1 1-41,-1-6-80,7 0-160,1-23-252</inkml:trace>
  <inkml:trace contextRef="#ctx0" brushRef="#br0" timeOffset="165738.4569">8176 14742 1052,'0'0'29,"0"0"-13,149-8 44,-91 40-19,-3 13-11,-7 5-10,-9 12 10,-16 0-6,-12 2 0,-11 2-1,0 1-7,-9-13 0,-18-2 7,0-10 0,-2-9 0,0-4-13,6-6-6,0-12-4,4-5 0,2-2-5,4-4-32,3 0-29,7-12-49,3-8-145,0-1-111</inkml:trace>
  <inkml:trace contextRef="#ctx0" brushRef="#br0" timeOffset="165994.5485">8766 15204 886,'0'0'164,"0"0"-92,0 0-31,0 0 15,0 0-5,0 0-35,139 0-5,-114 0-10,-4 0-1,2 0-41,-1-4-93,5-9-147,0-2-125</inkml:trace>
  <inkml:trace contextRef="#ctx0" brushRef="#br0" timeOffset="166225.3792">9248 14993 940,'0'0'177,"0"0"-102,0 0-37,0 0-4,0 0 13,0 0-7,-11 108-15,11-68 0,0-4-1,0 0-3,0 1-10,0-3-8,0-6-2,0-6 0,0-6-1,0-3-18,0-6-46,0-3-76,0-4-161,0 0-158</inkml:trace>
  <inkml:trace contextRef="#ctx0" brushRef="#br0" timeOffset="166525.8633">9105 14761 942,'0'0'95,"0"0"-73,159-29 44,-92 34-10,-1 28-20,-6 13 0,-2 7-16,-6 1 13,-12 5 2,-9 8-10,-18 11-6,-13 13-3,0-1-2,-23 2-2,-9-12 8,-2-15-4,-1-12 1,7-13-5,3-9-6,4-17-3,9-2-3,8-12-25,-2 0-50,2-18-145,-6-26-709</inkml:trace>
  <inkml:trace contextRef="#ctx0" brushRef="#br0" timeOffset="167104.2608">10338 14904 830,'0'0'133,"0"0"-14,0 0-20,0 0-72,0 0-14,0 111 47,0-48-19,0-5-12,0-3-10,0-2-2,0-7-14,2-8-1,-2-6-1,0-9-1,0-6-19,0-2-46,0-12-72,0-3-95,0 0-86,-6-3-207</inkml:trace>
  <inkml:trace contextRef="#ctx0" brushRef="#br0" timeOffset="167276.6277">10135 15240 777,'0'0'113,"0"0"-54,0 0 58,0 0-63,0 0-42,0 0 9,166-54-12,-102 41-7,-6 3-2,-4-6-75,-8 6-144,-3-3-102</inkml:trace>
  <inkml:trace contextRef="#ctx0" brushRef="#br0" timeOffset="167776.9073">10882 14927 874,'0'0'62,"0"0"-49,0 0 81,135-69-28,-92 69-24,-7 0-16,-11 25-11,-12 8-5,-11 4-5,-2-2 10,-2 4-4,-23-5 12,-1-8-8,-1-6 1,4-3-6,5-9-4,5-3-2,5-1 1,0-4-2,5 0-3,3 0 5,0 0 3,0 0 0,0 0 2,15 0-5,11 0 3,8 6 7,4 2-4,0 2-2,-5 2-1,-8 2-4,-9 4-1,-12 1-1,-4 0-1,0 6 4,-25 1 12,-8 1 2,-12-8-5,-4 0-5,-4 1 7,-8-8-4,3-1-2,5-2-5,9-9-3,17 0-2,8 0-3,15 0-33,4-20-49,12-18-172,15-17-589</inkml:trace>
  <inkml:trace contextRef="#ctx0" brushRef="#br0" timeOffset="170155.623">11750 14865 623,'0'0'181,"0"0"-86,0 0 31,0 0-57,0 0-23,0 0-6,0 0-24,-4-19-2,2 45-2,0 18-4,2 11 47,0 5-22,0 0-10,0 0-4,0-3-9,0-3 2,0-8-8,0-6-4,0-10 1,0-8 5,0-4-6,0-10 1,0 2 0,0-5-1,0 0-16,-9-5-25,1 0-42,-2 0-102,4-22-193</inkml:trace>
  <inkml:trace contextRef="#ctx0" brushRef="#br0" timeOffset="170419.1319">11600 14766 717,'0'0'89,"0"0"-77,0 0 76,140-4-5,-78-1-20,5-3 5,-7-7-20,-8 3-8,-12 4-13,-16 6-20,-6-2-4,-9 4-3,-5 0-1,-1 0-29,-3 0-71,0 10-58,0 11 15,0 1-85,-21 0-140</inkml:trace>
  <inkml:trace contextRef="#ctx0" brushRef="#br0" timeOffset="170629.4593">11682 15147 755,'0'0'143,"0"0"-98,0 0 45,0 0-50,0 0 35,0 0-12,114 35-29,-69-35-18,-3 0-9,-8-5-2,-4 0-5,-3 1-61,-4-1-137,-4-8-106,-1-5-282</inkml:trace>
  <inkml:trace contextRef="#ctx0" brushRef="#br0" timeOffset="170912.7855">12280 14762 796,'0'0'50,"0"0"-37,0 0 81,0 0-35,0 0-3,-56 119 23,24-55-21,3 6 9,3-2-19,4-4-3,6-3-12,9-7-19,5-12-6,2-4-2,0-11-3,5-6-1,12-5-2,5-4-36,7-8-53,0-4-128,-3 0-223</inkml:trace>
  <inkml:trace contextRef="#ctx0" brushRef="#br0" timeOffset="171399.0889">12362 15383 936,'0'0'86,"0"0"-68,0 0 2,0 0 8,61-139-3,-30 99-4,-4-1-13,-6 5-3,-9 2 5,-8 7 6,-4 4 9,0 5 1,-4 8-8,-11 3-7,1 7-11,2 0 0,-2 0-2,1 0-1,2 5 1,3 9 0,0 2-2,7-4 1,1 2-2,0 0 3,0-6 2,15-2-8,11-2 8,11-4 2,0 0 0,2 0 2,-4 4-4,-2 4 0,-3 3 0,-11 2 0,-8 1 1,-1 5 3,-10 2 2,0 1 3,0 5 11,-7 0 3,-13 4-5,-5-4 1,-3-2-9,1-1-3,2-8-6,3-4-1,5 1 1,3-10-1,7-3-14,5 0-34,2 0-71,0-12-118,0-11-202</inkml:trace>
  <inkml:trace contextRef="#ctx0" brushRef="#br0" timeOffset="171729.3573">12639 14776 950,'0'0'70,"0"0"-61,116-27 49,-56 30 29,4 28-44,-3 11 2,-10 5-19,-2 8-10,-18 3 3,-13 4-1,-16 3 0,-2 5 1,-6-5 3,-26 4-12,-2-7 17,-1-10-7,-1-6-3,5-14 0,4-6-3,5-8-7,7-5-3,2-8-3,7-5 1,0 0-2,2 0-10,1 0-34,3 0-37,0-22-113,9-10-300</inkml:trace>
  <inkml:trace contextRef="#ctx0" brushRef="#br0" timeOffset="172107.1266">14065 15031 225,'0'0'905,"0"0"-835,0 0-45,0 0 30,0 0 11,114 3-27,-72-3-15,2 0-17,1 0 4,-5 0 2,-6-1-9,-10-3-2,-8 2 0,-7 0-2,-5 2 0,-4 0-24,0 0-36,0 0-84,-8 0-170,-15 6-158</inkml:trace>
  <inkml:trace contextRef="#ctx0" brushRef="#br0" timeOffset="172345.293">14065 15342 869,'0'0'162,"0"0"-134,0 0 2,0 0 70,0 0-27,163 0-29,-105 0-15,-7-5-2,-9 0 10,-13 3-5,-15 0-18,-9 2-13,-5 0-1,0 0 0,0 0-38,-3 0-73,-19 0-158,-4 0-517</inkml:trace>
  <inkml:trace contextRef="#ctx0" brushRef="#br0" timeOffset="193391.9398">17041 12071 178,'0'0'165,"0"0"-94,0 0 6,0 0 9,0 0-32,0 0-14,0 0-12,0 0-3,0 0 4,0-30-2,0 26 6,0 2 9,0 1 6,0-2-6,0 1-1,0 0-11,0 0-6,0-1-7,0 0 1,0 3 0,0-2 2,0 0-8,0 2 7,0-2-11,0 0 5,0 2 0,0 0-2,0 0 5,0 0-9,0 0 3,0 0 0,0 0-2,0 0 3,0 0-6,0 0-5,0 0-1,0 0 1,0 0 2,0 0 2,0 8-2,0 2 1,0 2 8,0 1-2,0 1-9,-2-2 4,0 0 3,0-3-1,-4 0-3,3-2 0,2 4-1,-1 1 2,2-5-2,-2 4 1,0-3 0,2-1 1,0 2-1,0-2-3,0 2 1,0-1 0,0 0 0,0 2-1,0-4 2,0 2-1,0-2-1,0 0 0,0 0 0,0-2 1,0 2-1,0 0 0,0-2 0,0 2 0,0 0 1,0-1-1,0 0 0,0 2 0,0 0 1,0 1-1,0-2 0,0 0 0,0-1 0,0 0 1,0 1-1,0 0 0,0 0 0,0 0 0,2 2 1,-2 3-1,0-4 3,2-1-5,-2 2 4,2 0-4,-2-1 2,1 1 0,2-3-1,1 2 2,-2 0-1,2 2 2,0-2-2,-1 1 0,-2 3 0,2-5 0,-1 2 0,0-1 0,0-3 0,0 3 0,4-1 3,-4-2-3,-1 0 0,4 0 0,-2-2 2,1 0-2,0 2 1,3-2 3,0 2-4,0 1-3,1 0 3,-1-1 1,2-1 1,2-1-1,-3 1 0,2-3 0,3 0 0,-4 0 0,0 0-1,0 0 0,-5 0 0,2 2 1,2-2-1,1 0 0,2 0 1,1 0 0,-1 0-1,1 0 0,2-2 1,-3-5-1,1 4 1,-4-4-1,-1 2 1,-1 1-1,2-2 0,-4-1 1,0 2-1,-1 1 0,-3-1 0,0 2-2,0 1-34,0 2-60,0-3-105,-19 3-143,-8-2-161</inkml:trace>
  <inkml:trace contextRef="#ctx0" brushRef="#br0" timeOffset="194298.9999">17019 12334 205,'0'0'123,"0"0"-49,0 0 19,0 0-33,0 0-18,0 0 16,-12-22-10,11 18 3,-4 1 0,2 3-14,-1-3 2,0 1-4,-1 2-19,1 0-6,-2 0-3,-3 0-4,1 0 3,-5 0-2,2 0 5,2 0 0,0 0-4,7 0 18,0 0-5,2 0-10,0 0-7,0 0 4,0 0-5,0 0 0,-2 0 0,2 0 7,0 0-2,0 0-1,0 0-2,0 0 8,0 2-2,2 1 9,9-3-4,0 0 10,7 0-8,5 0 2,0 0 10,5 0-18,2 0-1,1 0-4,-2 0-1,-4 0 0,-2 0 1,-8 0-3,3 0 0,-3-5 2,1 1-1,0 1 1,-3-2-2,0 5 2,-1-2-2,-1 0 1,1 0-2,-6-1 1,3 0-1,-3 3 0,1-3 0,-2 3 2,-3 0-2,0 0 0,-2 0 0,0 0 0,2 0 0,-2 0 0,0 0 1,0 0-1,0 0 0,0 0 0,0 0 1,0 0-1,0 0 1,0 0-1,0 0 3,0 0-3,-8 0 0,-10 0 1,-7 0 0,-11 9-1,-6 2 0,-6 1 0,0-3 1,1-1-1,4 0 2,15-4 2,10-1-3,10-1-1,5-2-1,3 0-2,0 3-23,0 1-111,0-4-207</inkml:trace>
  <inkml:trace contextRef="#ctx0" brushRef="#br0" timeOffset="201319.2904">15832 14633 574,'0'0'116,"0"0"-14,0 0 72,0 0-64,0 0-21,0 0-22,34-104-6,-34 104-6,0 0-21,0 0-2,0 23-25,0 12 6,-4 16 12,-7 11-2,1-4-5,1 0-6,8-5-6,1-13-3,0 1 1,0-12-4,0-5-1,0-2-3,-5-7-27,-3 0-31,-6-1-31,-1 0-109,1-10-219</inkml:trace>
  <inkml:trace contextRef="#ctx0" brushRef="#br0" timeOffset="201746.6936">15347 15266 891,'0'0'135,"0"0"-114,0 0 46,0 0 17,143-3-21,-50 3-11,12 0-22,4 0-10,5 0 13,7 3-12,3 1 0,8-2-5,-1-2 3,1 0-12,-10 0 6,-11 0-1,-10-5 0,-20-4 0,-12-4 1,-17 1-5,-11 0 5,-14 4-9,-10 4-4,-10 0 0,-5 4-9,-2 0-31,0 0-33,-28 0-89,-26 13-157,-26 9-169</inkml:trace>
  <inkml:trace contextRef="#ctx0" brushRef="#br0" timeOffset="202279.0707">15363 16070 818,'0'0'293,"0"0"-266,0 0 21,0 0-4,0 0-27,140-133-2,-92 87 8,-5 3-1,-14 6-1,-15 7-5,-10 7-4,-4 0 3,0 5-8,-14 1-5,-5 4-2,-1 9-4,-3 4 3,2 0 1,0 0-5,5 17-1,5 0 1,9 4-6,2 4-8,0 2 10,16-1 7,18-6 2,1-5 0,1-1 3,-3 0-3,-6 2 4,-8-2-4,-7 4 0,-10 5-5,-2-2 5,0 6 1,-18 1 0,-9-6 2,1-4-3,1-6 2,3-3-2,3-2-5,4 1-34,3-4-42,2-4-31,10 0-116,0-12-106</inkml:trace>
  <inkml:trace contextRef="#ctx0" brushRef="#br0" timeOffset="202550.4278">16045 15719 760,'0'0'384,"0"0"-370,0 0-9,0 0 41,0 0-5,0 0-8,13 110-4,-8-74-6,-5-4 5,2 3-2,-2-4-14,0 0-5,0-12-5,0-3 0,0-1-2,0-5 0,0-2-18,0-4-42,0 5-75,0-9-133,0 3-172</inkml:trace>
  <inkml:trace contextRef="#ctx0" brushRef="#br0" timeOffset="202774.8413">15906 15976 856,'0'0'148,"0"0"-117,0 0 15,0 0 15,141-58-27,-79 35-13,0-3-9,-9 0-4,-6 8-4,-14 0-4,-10 4-84,-2 0-145,-10 5-155</inkml:trace>
  <inkml:trace contextRef="#ctx0" brushRef="#br0" timeOffset="203207.8301">16531 15825 830,'0'0'177,"0"0"-139,0 0 42,0 0-32,0 0-39,0 0-4,58-50 8,-43 28 9,-4 0 7,2 0-12,1-1 2,-3 2-4,-2 7-3,-2 1-5,-3 8 5,-1 5-1,-3 0 6,0 0-1,0 0-2,0 0-5,0 0-3,0 0-6,0 12 0,6 16 11,-3-1 4,3 8-8,1-3-1,-2 5-3,-3-2 0,-1 1 0,2-5 0,-3-1-1,2-9-1,-2-2 0,0-5 1,0-9-2,0 0 0,2-2-1,-2 2-24,0-1-40,0 1-44,0 7-66,0-7-188,-7-1-274</inkml:trace>
  <inkml:trace contextRef="#ctx0" brushRef="#br0" timeOffset="203458.1744">16508 16102 730,'0'0'209,"0"0"-191,0 0 0,0 0 32,0 0 26,132 4-7,-59-8-19,12-14-2,0 0 16,-5-4-19,-6 0 7,-16 3-6,-20 6-17,-16 3-19,-13 8-1,-7 0-9,-2 2 0,0 0-20,0 0-73,-16 0-168,-8-5-498</inkml:trace>
  <inkml:trace contextRef="#ctx0" brushRef="#br0" timeOffset="207070.9278">1836 14483 197,'0'0'107,"0"0"-36,0 0-10,0 0 10,0 0 3,0 0 0,0-1-10,-4-1 13,2 0 1,-1 2-19,1 0-15,2-2-4,0 2-7,-2 0-4,2 0-4,0 0-1,0 0-2,0 0 0,0 0-2,0 0-4,0 0-9,0 0-1,0 4-3,0 10 1,0-2 0,7-1 2,3 6 1,-1 1-4,3-6 2,-4 4-1,3-2 1,-1 2 1,-4-4-1,1 2-5,-1-5 6,2-2 0,-2-3 2,-2-1-7,-1 2 1,1-5-1,-2 4 2,2-4 4,6 0 5,3-4 6,7-18-1,9-6-3,5-4-8,10-4-4,5-2-2,5 1-1,-1-2 1,-8 8 1,-5 7 1,-12 2 0,-5 9 2,-8 0 6,-5 5 4,-4 3 0,-1 5-3,-5 0-6,0 0-1,2 0-4,-2 0 0,0 0-2,4 0-54,8-5-80,1-5-333</inkml:trace>
  <inkml:trace contextRef="#ctx0" brushRef="#br0" timeOffset="208120.6809">7017 14405 630,'0'0'54,"0"0"-14,0 0 46,0 0-26,0 0-13,0 0-12,0-17-9,0 17-8,0 0 18,0 0 2,0 0 1,0 0-8,0 0-11,1 0-6,7 0-1,0 7-4,1-1 0,3 6 0,-2 0 6,3 0-1,-1 5-4,-1-3 7,1 0-9,-7 1 1,5 0 2,-4-5-5,2-3-3,-4-2 2,2-3 1,-1 0 4,4-2-6,3 0 8,12-12 1,5-12 0,11-10-8,4 2-1,5-7-4,1 4 1,-5 1 1,1 5-2,-11 5 0,-5 0 1,-4 8 2,-8 2 3,-2 5 0,-8 2-2,-1 2 0,-5 5-1,0 0-1,-2 0-2,0 0 0,0 0-11,0 0-29,0 0-100,0 0-291</inkml:trace>
  <inkml:trace contextRef="#ctx0" brushRef="#br0" timeOffset="209619.199">12074 14316 206,'0'0'188,"0"0"-135,0 0 55,0 0 12,0 0-40,0 0 3,0 0-19,0-41-12,0 41 7,0 0-24,0-5 2,0 5-8,0 0-10,0 0-9,0 0 0,0 0-1,0 0-8,5 0 8,4 5 6,2 7 1,-3 0 1,2 5-4,-1-5-5,-1 2-1,2-1 4,-3-1-9,0-2 0,1 3 2,-4-3 6,1-1-10,2 0 6,-5-4-6,0 2 3,2-5 1,1-2-1,6 0 2,11 0 10,7-24-2,10-7-10,3-3 4,7-4-3,-3 3-2,6 0-1,-8 3 0,-8 6 9,-3 3 5,-13 6-2,-4 5-4,-5 6 1,-9 6-7,-2 0-2,0 0-1,0 0-7,-4 0-58,-21 0-123,-4 3-245</inkml:trace>
  <inkml:trace contextRef="#ctx0" brushRef="#br0" timeOffset="213001.1913">1190 17205 91,'0'0'280,"0"0"-228,0 0 38,0 0 7,0 0-10,0 0 10,0 0 41,-18 12-1,18-20-20,12-6-51,9-12-30,6-5-8,4-1-6,0-4-10,0 0-2,-4 1-6,-6 9-2,-11 7 0,-5 1 1,-5 6-2,0 3-1,0 4 0,0-3-3,-13 6-2,-5 2 2,-4 0 0,3 0-2,1 2 1,6 14-1,5 2-2,2 4-2,5 2 2,0 2-4,16-3 8,10 3 0,6-9 3,-1 2 1,0-1 3,-5-1-4,-2-3-2,-9 5 2,-1-1 2,-10-2-2,-4 6-9,0-4 9,0 5 3,-14-4-2,-5-1 0,-6 3 1,2-8 0,3-3-4,3-6 5,1 1-6,3-5-10,-1 0-41,5 0-69,2-19-98,6-11-203</inkml:trace>
  <inkml:trace contextRef="#ctx0" brushRef="#br0" timeOffset="213743.0908">1668 16477 784,'0'0'85,"0"0"-81,0 0 2,0 0-6,0 0-11,0 0 11,0 14 23,0-2 28,-6-2 16,-7-3-24,-1-2-14,-1-1-12,-1-2-13,-1-2 10,3 0-7,1 0 0,4 0 1,6 0 2,1-6-4,2-6 1,0-2-5,0 0 0,5-2-1,14 2-1,4 0-3,0 0 3,-3 6 0,1 4-1,-2-2-5,-6 6 5,3 0-4,-5 0 5,2 10-4,-2 7-3,-2 9 2,-3 1 5,-1 4 3,-5 3-3,0-2 8,0 1-1,-15-1 1,-6-1-1,0 1-2,0-6-4,5-8 2,3-9-2,2-4 2,2-5-1,5 0 10,1 0 1,3 0 0,0 0-8,0-5 9,0 0-6,0 1-8,13-1 0,10 5 1,6 0-1,6 0 0,2 0 0,3 0 7,-1 9-4,-4-9 0,-1 0 11,-5 0 9,-8 0 7,-7 0 5,-4-4 5,-1-10 3,-7-2-7,8-3-9,-6-4-13,-4 7-7,4 2-5,-4 5-2,0 7-6,0-2-29,0 0-63,16-6-197</inkml:trace>
  <inkml:trace contextRef="#ctx0" brushRef="#br0" timeOffset="215523.2344">1861 17154 538,'0'0'238,"0"0"-150,0 0-7,0 0 19,0 0-36,0 0-22,2 0-10,25-7-1,10-2 17,11 4 7,0-8-22,-3 12-23,-5 1-9,-9 0-1,-4 0 2,-4 0-2,-4 0-21,-3 0-55,-1 0-63,-1 0-110,-8-8-131</inkml:trace>
  <inkml:trace contextRef="#ctx0" brushRef="#br0" timeOffset="215941.1421">2420 16950 669,'0'0'209,"0"0"-163,0 0-24,0 0-18,0 0-3,0 0 39,20 62 21,-13-36-20,-4-2 14,0 3-34,-3-1-4,0-4-5,0-5-4,0-2-1,0-7 1,0-6 1,0 2-6,0-4-1,0 0-2,0 0 2,0 0 2,0 0 2,0 0 0,14 0 0,11 0 19,6 0 14,11 0-13,0-10-7,1-2-9,-10 2-4,-6 6-6,-8-1 0,-2 1-1,-7 3 1,-2 1-1,-2 0-19,1 0-57,-3 0-73,-2 0-88,-2-4-39,0-9-125</inkml:trace>
  <inkml:trace contextRef="#ctx0" brushRef="#br0" timeOffset="216158.1312">2636 17038 853,'0'0'74,"0"0"-50,0 0-2,0 0 3,0 0 67,0 0-13,55 109-49,-42-79 6,-7-7-2,-2 0-19,-4 3-8,0-8-4,0 8-3,0-3-7,0-3-87,0 1-118,0-4-76,0-12-176</inkml:trace>
  <inkml:trace contextRef="#ctx0" brushRef="#br0" timeOffset="216653.4873">2959 17336 779,'0'0'231,"0"0"-206,0 0 31,0 0-2,63-105-28,-34 69-5,-2-5 9,-3 2 4,-4 3-1,-11 2 0,-4 5-16,-5 7-6,0 8-1,0 2-7,-3 2-3,-8 6-1,-2 4-8,-4 0 2,1 0-1,-3 0-1,4 7 1,3 5 0,6 2 6,4-2-6,2 1 8,0 1-5,4 0 5,17 3 0,5 0 0,3-7 3,5 2-1,1 3 2,1-6 1,-3-1 1,-2 6-6,-9 0 3,-6-1-3,-6 1 1,-8-2 2,-2 2-1,0 4 9,-16-1 7,-13 9 7,-7-3-12,-2 0-2,1-6-4,1-2 2,7-1-8,5-2 2,5-7-3,9 3-19,7-8-136,3 0-366</inkml:trace>
  <inkml:trace contextRef="#ctx0" brushRef="#br0" timeOffset="218429.9182">3798 16964 63,'0'0'514,"0"0"-379,0 0-41,0 0 22,0 0 3,0 0-37,0-23-35,0 23-31,0 5-16,0 17 4,0 14-3,9 0 28,-1 4 3,1-1-5,1-7-12,-4 0-7,-1-3-4,-1 0-1,0-7-3,-2-4-2,-2-4-51,3-2-69,-3-3-91,0 0-28,0-5-73</inkml:trace>
  <inkml:trace contextRef="#ctx0" brushRef="#br0" timeOffset="218634.9532">3612 17258 956,'0'0'68,"0"0"-48,0 0 4,0 0-8,0 0 1,152-61 3,-94 47-11,-7 0-7,-3-1-2,-6 8-37,-7-2-136,-2-5-164</inkml:trace>
  <inkml:trace contextRef="#ctx0" brushRef="#br0" timeOffset="219127.1159">4199 16990 854,'0'0'89,"0"0"-68,0 0 20,0 0-6,118-49-11,-86 49-17,-6 0-6,-11 9-1,-1 14-2,-10-2-3,-4 7 5,0-2 4,-7 0 2,-14-4 8,-4 1 2,2-5-15,4-8 4,3-3 1,6 0-6,5-3 2,2-4-2,3 4 1,0-4 0,0 0 3,0 0-4,11 0 1,14 0 6,1 0 16,3 0-11,0 4-2,-2 6-1,-2 4-5,-9 1-4,-3 4 1,-11-1 3,-2 3 9,0-1 9,-9 1 13,-16 1-4,-6-4-6,-4 0 3,-3-4-13,0 0-4,2-10-4,5 1-6,6-5 9,8 0-5,3 0-5,5 0-9,7-9-60,2-5-100,0-7-190</inkml:trace>
  <inkml:trace contextRef="#ctx0" brushRef="#br0" timeOffset="219511.1736">4351 16677 890,'0'0'112,"0"0"-70,0 0 49,157-21-33,-94 24-27,2 25 1,-1 13-7,-5 7 3,-6 6 0,-11 4-6,-13 8-10,-11-4 2,-10 1-8,-8-4 9,0-2 3,-24-3 7,-14-4-3,-6-1 10,-7 0-11,1-9 2,4-4-13,8-10-6,9-3 1,8-9-5,9-6 1,7-4-1,2-4-1,3 0-27,0 0-42,0 0-42,12-12-171</inkml:trace>
  <inkml:trace contextRef="#ctx0" brushRef="#br0" timeOffset="220312.4033">1060 16762 773,'0'0'278,"0"0"-246,0 0 8,0 0 31,0 0-23,-129 14-15,92 18-14,1 8-3,-3 14 10,3 20-5,5 8 1,10 11 6,9 5-6,12-8-5,0-9-5,31-11-2,10-20-8,5-10 9,4-10 3,-8-12-6,-7-4-3,-10-4-1,-14-6-2,-4 0-2,-5-4-6,-2 5-73,0-2-192,0-3-567</inkml:trace>
  <inkml:trace contextRef="#ctx0" brushRef="#br0" timeOffset="221155.0406">5439 16918 103,'0'0'775,"0"0"-656,0 0 0,0 0 7,0 0-66,0 0-36,-38-30-18,38 60-5,0 10 6,0 10 13,0-6 13,0 0-18,0-3-4,0-5-10,0 0 5,0-4-2,0-3-3,0-9-1,0-3 0,0-8-28,6-4-22,-1-1-44,-3-4-64,2 0-113,1-9-32</inkml:trace>
  <inkml:trace contextRef="#ctx0" brushRef="#br0" timeOffset="221342.1335">5407 16892 455,'0'0'255,"0"0"-210,0 0 50,0 0-3,118-108-41,-67 86-24,1 4-16,-4 5-9,-7 8-4,-10 5-38,-8 0-100,-12 5-82,-11 13-130</inkml:trace>
  <inkml:trace contextRef="#ctx0" brushRef="#br0" timeOffset="221534.6246">5405 17124 755,'0'0'240,"0"0"-230,0 0 25,0 0 19,0 0-34,0 0 28,107 0-6,-47-13-26,-2-2-11,-12 8-5,-7-2-55,-4 3-177,-8-10-130</inkml:trace>
  <inkml:trace contextRef="#ctx0" brushRef="#br0" timeOffset="221806.6421">5998 16820 899,'0'0'63,"0"0"9,0 0 52,0 0-49,0 0-11,-92 130-9,79-86-16,2-4-4,0-4-12,4 0-11,5-5-6,2 1-5,0-4-1,0 2 0,7-4-28,10-2-72,6-2-103,-1-10-173</inkml:trace>
  <inkml:trace contextRef="#ctx0" brushRef="#br0" timeOffset="222224.9557">6120 17299 863,'0'0'67,"0"0"28,0 0-16,83-113-18,-47 74-7,-3-2-26,-6 5-14,-12 4 3,-10 10-2,-5 5 4,0 0 2,-9 11-13,-11 3-8,-2 3-6,-1 0 3,0 3 2,8 11 1,5 0-1,2 4 1,8-2-7,0 3 7,2-2-1,21-2 1,6-1-2,3-6 2,5 1 3,-3-5 1,-5 0-3,-5 5-1,-8-4 0,-6 4-1,-5-4 0,-5 8-3,0 1 1,0 0 3,-9 8 6,-13-4-4,-5 3-2,-4-2 1,2-1-4,-2-2-22,5-2-76,3-10-67,5-4-110,5 0-144</inkml:trace>
  <inkml:trace contextRef="#ctx0" brushRef="#br0" timeOffset="222504.4593">6488 16808 1015,'0'0'73,"0"0"-55,147-29 76,-87 29-11,-4 29-32,-7 15-20,-15 14-6,-19 5-3,-15 9-2,-8 2 8,-33-7-7,-3-9 7,-4-7-2,9-10-1,3-12-6,9-7-8,10-12-7,4-1-2,8-6 0,3-3-2,-1 0-11,-1 0-37,-5 0-37,-4 0-84,-11 0-327</inkml:trace>
  <inkml:trace contextRef="#ctx0" brushRef="#br0" timeOffset="224439.1717">7163 17137 388,'0'0'92,"0"0"-30,0 0 69,0 0-13,0 0-8,0 0-19,0 0-42,-21 0-2,21 0 4,0 0-10,10 0-5,19 0 0,11 0 3,12-4-9,8-1-8,0 5 0,-8 0-13,-10 0 4,-13 0-9,-11 0-1,-7 0-1,-9 0-1,0 0 1,-2 0 5,0 0-6,1 0-1,2 0 0,2 0-27,4 0-52,2 0-122,5 0-110,-1 0-54</inkml:trace>
  <inkml:trace contextRef="#ctx0" brushRef="#br0" timeOffset="225001.1615">7835 17227 450,'0'0'224,"0"0"-201,0 0 19,0 0 97,0 0-13,0 0-47,15 0-8,-4 0 0,5-15-11,4-6-30,4-5-10,3-2-13,0-11 5,2-1-6,2-2 5,-6 2-9,-3 0 1,-12 10 1,-5 7-1,-5 6-1,0 7-2,-6 2-5,-19 4 0,-2 4 4,-6 0-1,2 0 1,6 16-2,8-2 1,10 4-1,7-4 2,0 4 1,0-1 0,22 3-1,5-5 2,4-1-1,4 0 2,4-2 4,-3-2 3,-7-2-1,-5 3-2,-4 1 2,-6-3 0,-8 4-1,-6 1 2,0 4-4,-4 4 14,-23 6 0,-4-6-15,-2 4 0,-3-8 0,2 4 1,0-8-5,5-2 0,8-6-15,2-6-48,4 0-74,-1 0-184</inkml:trace>
  <inkml:trace contextRef="#ctx0" brushRef="#br0" timeOffset="227378.4401">8653 16932 682,'0'0'89,"0"0"-56,0 0 102,0 0-9,0 0-85,0 0 4,-5-44-10,5 44-12,0 0-6,0 0-4,0 18-10,0 8 7,0 6 19,2 3-3,6 0-8,-2 1-8,0-3 1,-3-3 0,-3-2-4,0-3-1,0-2-1,1-5-2,2-4-2,-1-6-1,-2 1 1,2-9-1,-2 5-15,0-1-31,0 4-33,0-6-75,0 2-120,-2-4-29</inkml:trace>
  <inkml:trace contextRef="#ctx0" brushRef="#br0" timeOffset="227656.1245">8473 17154 678,'0'0'103,"0"0"-60,0 0-7,0 0 29,120-30 0,-63 21-9,-1 0-3,-7-1 11,-13 7-3,-12-1-39,-15 4-12,-4-5-3,-3 5-5,-2 0-1,2 0-1,-1 0-42,7 0-86,1-4-139,2-2-46</inkml:trace>
  <inkml:trace contextRef="#ctx0" brushRef="#br0" timeOffset="228014.817">9176 16883 725,'0'0'103,"0"0"-53,0 0 50,0 0-53,0 0-37,0 0 11,-1 27 17,1-5 12,0 4 0,0 3-10,0 6-3,0 0-13,1-3-5,-1-1 1,0-4-4,0-5-13,0 0 9,0-8-1,0-7-7,0 4-4,0-7 1,0 0 1,0 0-2,0-4-4,0 0-50,0 0-80,0 0-177,0-8-152</inkml:trace>
  <inkml:trace contextRef="#ctx0" brushRef="#br0" timeOffset="228453.0533">10180 16842 939,'0'0'111,"0"0"-106,0 0 9,0 0 23,0 0 10,121 0-9,-72 0-18,-1-5 9,-8-2 18,-5-1-3,-8 2-18,-6 1-10,-7 2-9,-10 3-4,-1 0-2,0-4-1,-3 4-4,3 0-35,-3 0-65,2 0-88,-2 7-114,0 2-165</inkml:trace>
  <inkml:trace contextRef="#ctx0" brushRef="#br0" timeOffset="228786.3986">10188 17070 681,'0'0'209,"0"0"-178,0 0-7,0 0 92,0 0-22,113 0-37,-65-4-18,-6-5-15,-6-3 15,-12 1-21,-6 8-10,-10-2-6,-6 5-2,-2 0-38,0 0-175,-6-4-491</inkml:trace>
  <inkml:trace contextRef="#ctx0" brushRef="#br0" timeOffset="229314.2972">12115 16397 472,'0'0'339,"0"0"-291,0 0 32,0 0 6,0 0-66,0 0 62,-5 94-1,12-50-37,2-4-11,-3-8-17,-1 2-3,-1-5-9,-1 0-3,-3-5-1,0-2-4,0 0-59,0 1-68,0-11-122,0-3-108</inkml:trace>
  <inkml:trace contextRef="#ctx0" brushRef="#br0" timeOffset="229717.1403">11540 16920 816,'0'0'84,"0"0"-77,0 0 43,0 0-10,0 0 23,160 21 14,-62-12-33,11-9-15,10 0 11,10 0-7,6 0 7,10 0-11,7 0-13,1-4 3,4 4-1,-4-5-9,-5 5 0,-10 0 3,-11 0-1,-19 0 0,-20 0 2,-16-5-3,-21 1-3,-15 1 0,-14 3-2,-13 0-5,-9-5 3,0 5-3,0 0-13,-18-4-42,-24 2-56,-20 2-155,-17 0-110</inkml:trace>
  <inkml:trace contextRef="#ctx0" brushRef="#br0" timeOffset="230311.0918">11798 17508 753,'0'0'122,"0"0"-54,0 0 22,0 0-67,0 0-7,0 0 5,141-117-9,-108 83 2,-4-7 16,-2 10-4,-10-1-7,-5 10-9,-8 8-2,-4 2 5,0 4-8,0 2-5,-8 6-2,-11 0-9,-1 0-9,1 0 4,0 9-2,9 3 9,7-1 6,3 7 0,0-6-2,7 5 4,18 3 1,4-8 6,5 7-5,5-4 3,1 4 4,-2 0 7,-2-2 2,-5 1-6,-10 0-1,-7 4 0,-11-4-5,-3 1 1,0 3 3,-23-1 3,-6 2 5,-7-9-3,2 0-10,6-7 3,3 0-6,6-3 0,3-4-1,4 0-26,7 0-33,5 0-68,0 0-109,2-14-169</inkml:trace>
  <inkml:trace contextRef="#ctx0" brushRef="#br0" timeOffset="230650.1567">12652 17249 148,'0'0'842,"0"0"-785,0 0-32,0 0 23,0 0-35,0 0 43,22 62-6,-11-34-17,-1 2-5,-5 7 6,2-10-17,-4 4-1,-1-1-15,0-7 2,-2 4 0,0-10 0,0 2-5,0-7 2,0-2-8,0-6-34,0 2-28,-2-2-31,-3-1-80,-2-3-37,-1 0-70</inkml:trace>
  <inkml:trace contextRef="#ctx0" brushRef="#br0" timeOffset="230896.6524">12454 17503 942,'0'0'75,"0"0"-53,0 0 23,0 0 16,153-32-36,-100 25-14,-1-8-4,-11 7-6,-10-1-1,-8 0-5,-2 6-106,-3-8-162,-1 3-112</inkml:trace>
  <inkml:trace contextRef="#ctx0" brushRef="#br0" timeOffset="231391.0483">13111 17401 704,'0'0'220,"0"0"-165,0 0-8,0 0 8,0 0-20,0 0-26,40-27-2,-18 15 0,-3-7 12,3 1-11,-4 0 0,1 4 1,-6-2-3,-3 6 1,-2 1 4,-5 4 1,-1 5 4,-2 0 3,0 0 2,0 0-10,0 0 2,0 0-13,0 0 0,0 0 0,0 10 1,2 12 16,0-5 3,-1 6-14,3 3 4,-1 2-4,-1-1 0,-2 0-1,0 4-3,0-5 8,0-3-7,0 0 4,0-11-6,0 1 2,0-4-1,0-7 0,0 1 0,0-3-2,0 5 0,0-5-16,0 4-36,0-4-47,0 3-39,0-3-138,0 0-83</inkml:trace>
  <inkml:trace contextRef="#ctx0" brushRef="#br0" timeOffset="231646.4513">13096 17638 926,'0'0'92,"0"0"-51,0 0 17,0 0-13,0 0-16,0 0 11,126 0-11,-72 0 8,6-5 10,7-9-5,3 1-2,-1-6 7,-14 4-10,-18 4-18,-14 4-14,-16 7-5,-7 0-37,-27-6-337</inkml:trace>
  <inkml:trace contextRef="#ctx0" brushRef="#br0" timeOffset="244140.2465">9204 16964 264,'0'0'80,"0"0"-73,0 0-2,0 0 22,0 0-3,0 0 11,0 0 1,0 0 30,-10-23 0,10 23 5,0-5 5,0 5-16,0 0-16,0 0 15,0 0-4,0 0-16,0 0-16,0 0-1,0 0-1,0 0 8,0 0-9,-2 0-6,-5 14-4,1 9 23,3 3-8,-1 1-9,2-1 3,-2 6 0,4-1-9,0-8-1,0 0-2,0-5-2,-1-2 2,-1-6-7,-2-3 3,1-2-2,3-3 1,0 2 1,0-4-3,0 0 0,-2 0 1,2 0-1,0 0 4,0 0-4,0 0 0,0 0 1,0 0 1,0 0 0,0 0-1,0 0-1,0 0 0,0 0 0,0 0 2,0 0-1,0 0 0,2 0 0,17 0-1,10 0 2,4 0 1,7 0-1,2 0 2,5-4-3,0-3 2,0 0 8,-4 2-3,-8 2 2,-5 1-2,-4 2-2,-12 0 0,-4-4-3,-6 4-2,-4 0 1,0 0-2,0 0 0,0 0 0,0-5-32,0-2-28,-14-3-125,-8 2-144,-2-6-29</inkml:trace>
  <inkml:trace contextRef="#ctx0" brushRef="#br0" timeOffset="244478.0354">9399 17040 650,'0'0'94,"0"0"-75,0 0 139,0 0-42,0 0-89,0 0-12,-15-6-6,15 6 0,0 18 27,0 14 51,0 8-28,2 13-13,3 5-13,-3 0-4,0-3-5,-2-2-5,0-9-2,0-8-3,0-4 2,0-5 6,0-13-3,0-7-5,0-2-2,0-5-2,0 0-6,0 0-4,0-5-6,0-39-85,-2-36-696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23:45.4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2108 1806 816,'0'0'81,"0"0"-56,0 0 59,0 0-58,0 0 29,0 0 23,0 0-9,83-29-22,-41-15-15,2-4-7,-3-3-7,-9 1-9,-2 0 4,-13 4-5,-5 4-1,-11 5-5,-1 11 3,0 11-4,-7 6-1,-14 9-4,-4 0 1,-4 0 2,0 10 0,7 10-1,7 5-3,8 2-2,7 4 0,0 1 4,9 2 2,16 0 1,8 4 0,4-2 0,-1 0-1,3 2 2,-10 2-2,-8 5 2,-11-1-1,-10-2 0,0 2 0,-10-3 0,-17-3 2,-6-3 3,2-11-2,2-5 1,2-14-3,3-5-1,2 0-6,-1-24-53,8-18-72,3-16-139,10-8-117</inkml:trace>
  <inkml:trace contextRef="#ctx0" brushRef="#br0" timeOffset="703.7628">2727 944 779,'0'0'112,"0"0"-87,0 0 19,0 0-37,0 0 11,0 0 24,8 54-4,-20-37-16,-1-5 11,-1-5-1,3-4-2,-4-3-12,6 0 2,-1 0 1,2-14 2,1-4-15,5-3 0,2-1-8,0-2 0,0 2 0,16-2-1,9 6 1,0 0-1,7 6 1,-3 6 0,-5 4-3,-1 2-1,-3 0-4,-5 6 3,1 12-1,-5 4 2,-4 5 2,-3-1-1,-4 4 3,0 3 0,0-1 0,-11 2 0,-11 4 1,-7 1 0,-3-3 1,-1-2-1,2-6 1,2-8-2,4-8 0,10-8-2,1-4 2,10 0 5,2 0 2,2-8-4,0-7-3,9 2-1,13 0-1,4 8 1,2 5-2,1 0 1,0 0 1,2 2 2,0 13 0,-2-6-1,-2-1 10,-8-4 7,-3-4 8,-3 0 11,-4 0-8,1 0-1,-4-2-4,1-8-5,0-4-11,0 2-5,-5 4-2,2 4-13,-2 4-43,2 0-132,4 17-241,-5 9-33</inkml:trace>
  <inkml:trace contextRef="#ctx0" brushRef="#br0" timeOffset="967.4219">2821 1763 825,'0'0'222,"0"0"-175,0 0 23,0 0-46,0 0-12,0 0 26,128-7-5,-78-3-25,0-2-2,-1 0-6,-7 0-76,-2-6-192,-11-1-198</inkml:trace>
  <inkml:trace contextRef="#ctx0" brushRef="#br0" timeOffset="1326.0139">3425 1438 1070,'0'0'48,"0"0"-44,0 0-4,0 0 9,-17 105 13,12-60-11,-5 3 0,0-2 5,-6 3 1,-1-2-10,0 1 6,3-2-7,0-8-1,5-11-2,5-13 2,2-9-2,2-5 0,0 0 13,3 0-5,27-9 1,12-8 6,9 1-11,7 0-7,-2 7 0,-5 1-1,-4 4-22,-16 1-60,-6 1-44,-14 2-93,-11-3-62,0-6-25</inkml:trace>
  <inkml:trace contextRef="#ctx0" brushRef="#br0" timeOffset="1546.4685">3543 1668 808,'0'0'184,"0"0"-144,0 0 15,0 0-11,-42 112 7,42-55-8,0 2-14,7 0-2,1-1-5,2-6-6,-6-2-9,-1-8-5,-2-8-2,-1-3-14,0-9-66,0-9-127,0-11-218</inkml:trace>
  <inkml:trace contextRef="#ctx0" brushRef="#br0" timeOffset="2023.9368">3900 1947 991,'0'0'110,"0"0"-97,83-133 23,-48 92-12,-3 1 2,-8 3-9,-6 3-12,-12 2 0,-6 3 3,0 8 16,0 3-5,-15 8-6,4 4-10,-3 2-3,1 4-2,-3 0-5,-1 8 2,-3 16-6,3 0 3,7 0 2,10 0-8,0-6 3,0 0 5,24-6 2,10-6 4,3-1 4,6-4 0,0 1-2,0 2 0,-2 6 5,-7 2-2,-8 6-1,-9 5 1,-7 0 0,-10 2 1,0 3 0,-4 2 3,-19-2-3,-1 0-1,-5-4-4,-1-6-1,4-4-10,3-10-28,8-4-22,9 0-23,6-18-88,0-10-96,9-9-215</inkml:trace>
  <inkml:trace contextRef="#ctx0" brushRef="#br0" timeOffset="2287.6981">4627 1546 809,'0'0'182,"0"0"-97,0 0-19,0 0-45,0 0-16,0 0 24,20 104 22,-18-52-11,1-2-15,1 0-6,-2-1 1,0-5-12,0-4-5,-2-4-2,3-10-1,-3-9 0,0-6-12,0-7-26,0-4-63,0 0-22,0 0-107,-7-12-156</inkml:trace>
  <inkml:trace contextRef="#ctx0" brushRef="#br0" timeOffset="2474.8796">4500 1828 973,'0'0'94,"0"0"-36,0 0-43,0 0-2,131-39 4,-75 27-13,-2 1-4,-10 0-12,-4-1-135,-9 2-121,-6-4-197</inkml:trace>
  <inkml:trace contextRef="#ctx0" brushRef="#br0" timeOffset="2946.6437">5024 1601 943,'0'0'89,"0"0"-57,0 0-5,0 0 13,133-62-3,-102 62-25,-6 7-9,-7 16-1,-9 6 0,-9 3 3,0 2 2,-5-2 5,-19-2 1,-7-4-8,-1-1 0,1-4 2,2-5-4,4-4-3,10-3 3,6-7-2,7-2-1,2 0 5,0 0 11,0 0-5,22-9-4,7-5-6,9 2 8,0 8-1,-1 4-2,-3 0 0,-8 7-4,-5 11 0,-7 4 2,-9 2 0,-5 5-3,0 5 5,-3 1 10,-20 0 1,-6 0-8,-4-3-3,0-6-4,-3-6-1,5-9 3,0-6-4,-1-5-14,6 0-32,1-12-70,6-15-231,5-8-264</inkml:trace>
  <inkml:trace contextRef="#ctx0" brushRef="#br0" timeOffset="3240.3759">5254 1349 1126,'0'0'95,"0"0"-86,177-2 39,-92 28-12,-2 15-1,-12 7-23,-9 4-6,-17 3-1,-19 6 3,-14-1 9,-12 1-7,0-6 18,-15-1-7,-8-1-10,-4-3 0,3 0-7,-5-8-4,4-2-3,-2-12-35,-2-6-89,-6-14-228,-9-8-419</inkml:trace>
  <inkml:trace contextRef="#ctx0" brushRef="#br0" timeOffset="3756.7594">2244 1020 732,'0'0'49,"0"0"53,0 0 6,-136 26-38,71 18 19,-3 21-14,4 15-30,14 16-2,9 11 9,17 3-11,12-6-20,12-5 5,5-12-15,31-7-3,10-5-4,10-11-1,5-8-1,-1-10-2,1-11-52,3-16-72,-11-19-227,-11 0-519</inkml:trace>
  <inkml:trace contextRef="#ctx0" brushRef="#br0" timeOffset="4388.7255">6265 1481 778,'0'0'236,"0"0"-182,0 0 29,0 0-45,0 0-11,0 0 17,-35 151-15,35-95-9,0-1-2,0-4-8,0-3-10,0-1 6,0-4-3,0-6-3,0-4-15,0-12-53,0-5-61,0-14-126,0-2-111</inkml:trace>
  <inkml:trace contextRef="#ctx0" brushRef="#br0" timeOffset="4576.9082">6143 1530 777,'0'0'236,"0"0"-214,0 0 9,0 0-23,135-100 0,-67 79-3,-3 7 1,-13 7-6,-13 7-34,-20 0-155,-15 0-37,-4 15-180</inkml:trace>
  <inkml:trace contextRef="#ctx0" brushRef="#br0" timeOffset="4745.6371">6183 1792 162,'0'0'833,"0"0"-795,0 0 9,0 0-18,0 0-15,0 0 21,105-1-11,-50-15-18,-1-1-6,-9 2-92,-8-2-142,-10-1-178</inkml:trace>
  <inkml:trace contextRef="#ctx0" brushRef="#br0" timeOffset="4996.3987">6841 1369 1012,'0'0'138,"0"0"-127,0 0 21,-124 96 19,102-43 0,7 5-19,4 2-20,4-2 2,7-6-7,0-4-1,0-4-3,0-1-1,13-3-2,3 0-31,7-4-72,-2-8-144,4-16-184</inkml:trace>
  <inkml:trace contextRef="#ctx0" brushRef="#br0" timeOffset="5392.0293">6980 1863 993,'0'0'66,"0"0"-13,50-120 2,-25 83-38,-5 9 12,-7 4-15,-9 9-12,-4 6-2,0 1 8,0 4-8,-6 2-2,-10 2-7,3 0 5,-1 0-4,5 4 2,5 8-6,2 4-6,2 0 7,0 0 0,10-2 2,15-2 9,4 1 5,0-6-4,2 1 4,-5 4-3,-2-3 2,-8 4 4,-1-1 1,-6 2 2,-5 2 2,-4-2 1,0 0-1,0 3-3,-13-1-4,-7 2 2,-5 0-8,0 0-5,-1-4-54,-1-6-75,-2-6-130,3-2-109</inkml:trace>
  <inkml:trace contextRef="#ctx0" brushRef="#br0" timeOffset="5686.5908">7171 1412 1082,'0'0'49,"0"0"-42,182-5 28,-100 32-1,-8 15-2,-11 12-13,-17 8-13,-17 5 3,-17-2-3,-12-2 11,0-8 13,-19-2-5,-5-9-2,-3-7-4,5-4-11,2-8-4,0-4-3,7-11-1,4-2-30,4-6-42,5-2-83,0-6-63,3-24-218</inkml:trace>
  <inkml:trace contextRef="#ctx0" brushRef="#br0" timeOffset="5942.1382">8293 1692 1072,'0'0'119,"0"0"-102,0 0 2,0 0 22,124 2 3,-88-2-28,3 0-10,-6-2-3,-1-5-3,-3 0-5,-3-3-50,1-2-79,-6 2-127,-15 3-74</inkml:trace>
  <inkml:trace contextRef="#ctx0" brushRef="#br0" timeOffset="6185.5802">8298 1967 1009,'0'0'50,"0"0"-49,0 0 33,0 0 33,146 21-7,-94-21-29,2 0-11,-10-9 2,-10-1-10,-7-3-3,-12 6-9,-8-1-12,-7-3-145,-7-6-480</inkml:trace>
  <inkml:trace contextRef="#ctx0" brushRef="#br0" timeOffset="6774.5367">11241 1097 821,'0'0'176,"0"0"-64,0 0-47,0 0-46,0 0-9,0 0 34,-2 141 2,2-98-19,0-3-15,0 0-4,0-3-1,0-4-7,2-1-14,1-1-71,-3-9-121,3-8-230</inkml:trace>
  <inkml:trace contextRef="#ctx0" brushRef="#br0" timeOffset="7175.6088">10692 1770 834,'0'0'152,"0"0"-91,0 0 46,0 0-44,0 0-40,0 0-12,125 32 24,-6-21 8,20-1-15,30-2-12,22-2 6,16-1-6,17 2-2,7-7-7,3 0 2,-6 0 0,-13 0 4,-16 0-4,-34-4 3,-33-6-3,-28-1 6,-35 1 2,-24 2-1,-22 3-6,-13-2-6,-10 4-4,0-1-3,0-3-51,-22 0-60,-14-6-194</inkml:trace>
  <inkml:trace contextRef="#ctx0" brushRef="#br0" timeOffset="7920.5977">10735 2490 697,'0'0'139,"0"0"-43,0 0 14,0 0-8,0 0-25,0 0-34,57-32-18,-23 6-13,4-6-1,-5-5 4,-2-7-11,-10-2 3,-10 7-4,-8 3 2,-3 11-5,0 11 5,-12 8-5,-8 6-10,-2 0 10,-4 0-7,9 18-6,2 5-1,7 3-1,8-2-12,0 2 4,8 0 9,21 0-2,6-2 9,3 0 4,3-5 0,-8 1 3,-4 1-1,-7-1 0,-13 0-1,-9 0 4,0 4 4,-7-1 3,-17-1 4,-1-3-3,-3-2-6,8-3-3,2-4-1,4-2-23,3-6-55,7-2-74,4 0-79,2-10-168</inkml:trace>
  <inkml:trace contextRef="#ctx0" brushRef="#br0" timeOffset="8206.2607">11459 2220 765,'0'0'310,"0"0"-286,0 0-3,0 0-14,0 0 6,0 0 39,0 114-29,0-72-5,0 0 28,0 2-20,0-2-8,0-4-13,0-4-3,0-8 4,0-6-6,2-6-9,-2-4-25,3-3-54,-3-5-49,0-2-117,0 0 19,0 0-94</inkml:trace>
  <inkml:trace contextRef="#ctx0" brushRef="#br0" timeOffset="8393.9633">11279 2510 505,'0'0'400,"0"0"-333,0 0 12,0 0-62,0 0-7,156-62 0,-88 46-4,2 0-6,-7 2-4,-8 1-70,-15 1-182,-13 1-147</inkml:trace>
  <inkml:trace contextRef="#ctx0" brushRef="#br0" timeOffset="8633.9524">11874 2276 628,'0'0'447,"0"0"-423,0 0-1,0 0 4,0 0 7,-22 104 5,22-63-1,0 2-13,2-3-3,0-3-1,-2-7-15,0-6-6,2-5 5,-2-2-5,0-9-17,2-4-37,3-4-79,2 0-93,0-9-18,1-20-387</inkml:trace>
  <inkml:trace contextRef="#ctx0" brushRef="#br0" timeOffset="8925.0433">12271 2141 1149,'0'0'28,"0"0"-17,138 16 44,-69 21-5,0 7 0,-11 6-25,-14 2-14,-19 2 2,-23-2-3,-2 3 11,-20-1-3,-17-4 2,-4-4-11,-2-6-2,6-6-4,3-7-3,8-4-1,6-5-19,-2-8-49,-5-6-90,-7-4-209,-15-6-319</inkml:trace>
  <inkml:trace contextRef="#ctx0" brushRef="#br0" timeOffset="9351.9232">10688 2111 837,'0'0'196,"0"0"-167,0 0 69,0 0-46,0 0-13,-132 7-17,95 44-2,-1 22 8,2 13 6,7 10 0,11 5-13,16-5 1,2-6-12,15-17-2,25-12-4,10-15 2,3-10 6,-6-10 4,-7-7-12,-15-10-4,-14-2-4,-6-3-54,-5-4-79,0 0-190,-3-25-400</inkml:trace>
  <inkml:trace contextRef="#ctx0" brushRef="#br0" timeOffset="10193.5548">13907 1592 645,'0'0'94,"0"0"-36,0 0-31,0 0 32,0 0 15,115 4-12,-63-4 19,6 0 8,0 0-15,0-2-14,-10-8-20,-11 4-17,-18 2-13,-7 4-7,-10 0-1,-2 0-2,0 0-6,0 0-40,0 0-84,0 0-163,1-5-160</inkml:trace>
  <inkml:trace contextRef="#ctx0" brushRef="#br0" timeOffset="10739.5672">14740 1694 789,'0'0'174,"0"0"-133,0 0 75,0 0-66,0 0-25,0 0-10,77-116-5,-46 70 3,2-5-1,-2 5 4,-4 6 0,-12 8-2,-10 11-2,-5 4-2,0 5-4,-20 6-5,-7 6-1,-4 0 0,2 0-2,2 6 2,5 11-2,1 2-5,11 1-12,5 2-8,5 1 3,0-2 13,13-3 2,12 1 5,6-3 4,7 0 2,7 3-2,-1 1 2,1 3-1,-7-1 3,-9 3 1,-11-4 6,-9 1-4,-9 0 3,0 0 10,-9-2-3,-24-2-2,-6 0-3,-1-4-3,5-2-5,6-5-2,8-4-1,8-3-1,4 0-21,9 0-96,0-5-140,16-16-349</inkml:trace>
  <inkml:trace contextRef="#ctx0" brushRef="#br0" timeOffset="19715.5552">14161 1456 250,'0'0'67,"0"0"-46,0 0 24,0 0 17,0 0-9,0 0 8,0 0 15,-56-15-30,54 9 31,2 2 1,-2 0-1,0-2 7,-1 2-17,3 1 0,-2 1-16,0-1-11,0 3-16,0 0-5,2 0-13,0 17-4,0 13-1,0 3 0,0 8 4,0-2 2,0 5 5,0-3 0,0-3-2,0-4 2,0-2-8,0-6 5,0-4-8,0-2-1,0-4 0,0-2 1,-5 1-1,-4-2-5,5-6-54,4-7-102,0 0-154,15-35-320</inkml:trace>
  <inkml:trace contextRef="#ctx0" brushRef="#br0" timeOffset="20309.4847">15639 1652 632,'0'0'117,"0"0"-23,0 0 50,0 0-76,0 0-42,0 0-11,33-13 7,1 13 21,1 0 6,5 0-8,3 0 0,-7-1-4,-1-5-19,-8-2-8,-9 4-7,-5 2 0,-2 0-6,-2 2-2,1 0-65,4 0-81,7-8-132,6-6-131</inkml:trace>
  <inkml:trace contextRef="#ctx0" brushRef="#br0" timeOffset="20788.3128">16533 1369 901,'0'0'91,"0"0"-9,0 0-14,0 0-52,0 0-12,0 0-3,-5 57 2,2-21 17,2-1 1,-5 3 0,-4-1 3,4-1-11,-1-5-8,1 3 7,-4-7-11,3-7 3,3-4-3,0-6-1,4-4 4,-2-3-3,2-2 0,0-1 2,0 0-1,0 0 4,0 0 1,13 0 0,14 0-1,8 0-2,8 0 3,5-4-6,8-4 1,6-2-1,-2 0 2,-1 3 1,-10-4 0,-9 3-1,-13 2-3,-10-1-2,-8 7 1,-6-5-35,-3 3-44,0-3-81,-14-2-226,-7-3-97</inkml:trace>
  <inkml:trace contextRef="#ctx0" brushRef="#br0" timeOffset="21076.0023">16811 1569 700,'0'0'180,"0"0"-87,0 0 24,0 0-58,0 0-44,0 0-5,0 0 1,-29 102 20,29-47 25,0 10-18,0 3 1,0 3-17,0-4 4,0-7-7,0-8-2,0-11-2,0-11-8,0-11 7,0-6-11,0-8 0,0-2 2,0-3-5,0 0-14,-2-5-56,0-29-220</inkml:trace>
  <inkml:trace contextRef="#ctx0" brushRef="#br0" timeOffset="33042.2645">5672 3900 1022,'0'0'59,"0"0"-28,0 0 14,0 0-26,0 0-6,-67 137 31,63-75-9,2-1-21,0 0 0,0-7-8,-1-4-3,1-4-2,-3-5-1,-2-5 0,1-4-46,0-8-68,-3-7-115,-1-9-63,-3-8-230</inkml:trace>
  <inkml:trace contextRef="#ctx0" brushRef="#br0" timeOffset="33238.6291">5460 3980 922,'0'0'87,"0"0"-70,0 0 5,118-100-1,-37 68-10,2 0 3,-6 8-9,-14 12-5,-16 7-26,-16 5-118,-16 0-63,-15 21-124</inkml:trace>
  <inkml:trace contextRef="#ctx0" brushRef="#br0" timeOffset="33409.7728">5478 4309 839,'0'0'127,"0"0"-103,0 0 39,0 0-33,0 0 16,141-16-6,-70 0-40,-6 0-2,-5 4-133,-13-2-103,-7-3-94</inkml:trace>
  <inkml:trace contextRef="#ctx0" brushRef="#br0" timeOffset="33635.9176">6170 3900 1040,'0'0'88,"0"0"5,0 0-23,0 0-47,0 0 7,-146 130 8,113-69-8,6-6-9,11-2-6,10-5-8,4-2-5,2-2-1,0-4-1,6 0-21,15-4-66,5-8-79,-1-10-243,0-10-315</inkml:trace>
  <inkml:trace contextRef="#ctx0" brushRef="#br0" timeOffset="33985.3153">6191 4507 699,'0'0'332,"0"0"-269,0 0 18,0 0-42,101-133-9,-61 84 0,-2-1-9,-11-2-14,-11 6-6,-12 6 9,-4 9 2,0 12 1,-6 6-13,-11 10 0,2 3-6,-3 0-6,5 5-5,-1 15-5,5 1-2,9-1 13,0 0 8,3 0 2,24-2 1,6 0 3,2-2 0,1 0 2,-5-2 1,-8 2 4,-7-2-1,-12 2-3,-4 7-2,0 0-2,-10 3 4,-15 2-5,-4-3-1,-5-4-38,7-5-67,-2-8-100,5-8-119</inkml:trace>
  <inkml:trace contextRef="#ctx0" brushRef="#br0" timeOffset="34242.1368">6656 3944 949,'0'0'177,"0"0"-174,120 26 57,-71 18 7,-9 15-32,-9 7-7,-11 6-3,-16-4-12,-4-5-3,0-5 6,-21-7-2,-8-6 0,-4-13 0,3-5-13,6-10 2,3-7-3,10-6-3,7-4-30,4 0-45,0-14-88,19-19-237</inkml:trace>
  <inkml:trace contextRef="#ctx0" brushRef="#br0" timeOffset="34475.1178">7786 4153 1238,'0'0'35,"0"0"-31,0 0 10,149-32-1,-87 11-6,-4 8-7,-11 2-69,-20 6-172,-24 2-242</inkml:trace>
  <inkml:trace contextRef="#ctx0" brushRef="#br0" timeOffset="34659.4692">7703 4409 1038,'0'0'138,"0"0"-121,0 0-8,0 0 37,154-16 19,-74-3-39,-7-1-17,-12 3-9,-21 8-1,-19 2-86,-13 2-160,-8 0-255</inkml:trace>
  <inkml:trace contextRef="#ctx0" brushRef="#br0" timeOffset="35232.1265">11231 4028 872,'0'0'218,"0"0"-116,0 0-32,0 0-45,0 0-21,0 0 27,-17 147-1,17-101-21,0-4-9,0-2 4,0-4-3,0-1-1,0-4-47,0-4-63,0-1-92,0-9-157</inkml:trace>
  <inkml:trace contextRef="#ctx0" brushRef="#br0" timeOffset="35673.5196">10338 4648 555,'0'0'100,"0"0"30,0 0 38,0 0-63,0 0-16,0 0-23,-40 0-38,80 0-15,29 0 0,40 6 20,43-1-2,42-2-5,42-3-15,40 0 2,28 0-5,13 0 3,5 0 8,-14 0-1,-16 0-4,-22 6-1,-36 2 0,-34-2-4,-39 0 3,-45-3-5,-39-3-2,-34 0-4,-20 0-1,-21 0 0,-2 0-6,-21-7-18,-39 1-46,-27 6-82,-26 0-158,-23 2-241</inkml:trace>
  <inkml:trace contextRef="#ctx0" brushRef="#br0" timeOffset="36296.3222">10441 5663 553,'0'0'202,"0"0"-140,0 0 28,0 0 1,0 0-17,0 0-37,32-36-21,-7 4-6,4-6 11,-2-5-4,-4-1-4,-3 4 3,-15 5-2,-1 8-10,-4 8 3,0 6-7,-19 9-2,-5 4-7,0 0 3,-1 14-7,5 8 5,9 0 1,7 0-6,4 2-2,0-4-1,11 3-1,18-6 12,3 1 0,7 0 5,-4 0 2,-3 1 0,-10-2-4,-10 3 4,-11 3-2,-1 2 3,0-1 4,-20 2 1,-4-4-4,-1-1-4,4-7 0,6-2-28,5-6-36,5-6-56,5 0-7,0-2-63,5-20-202</inkml:trace>
  <inkml:trace contextRef="#ctx0" brushRef="#br0" timeOffset="36560.301">11080 5370 943,'0'0'111,"0"0"-99,0 0 9,0 0-8,0 0 35,0 102-12,0-61-24,3 0 6,-2 1-3,-1 1 4,0-2-10,0-2 0,0-3-5,0-9-3,0 0-1,0-8-25,0-5-47,0-2-59,0-7-124,0-5-44</inkml:trace>
  <inkml:trace contextRef="#ctx0" brushRef="#br0" timeOffset="36756.4923">10897 5692 808,'0'0'63,"0"0"-6,0 0-14,0 0-41,136-56 15,-73 40-13,-1-1-4,-4 2-32,-10 1-141,-11-1-82,-10-2-279</inkml:trace>
  <inkml:trace contextRef="#ctx0" brushRef="#br0" timeOffset="36971.7368">11425 5453 780,'0'0'155,"0"0"-83,0 0-14,0 0-24,0 0 12,0 0-8,-13 123-18,13-86-10,0-1 1,0-5-3,0-2-7,0-5 0,0-4-2,0-3-12,0-10-76,0-5-94,0-2-100,0 0-271</inkml:trace>
  <inkml:trace contextRef="#ctx0" brushRef="#br0" timeOffset="37255.5189">11509 5271 1007,'0'0'50,"0"0"-36,135-5 73,-73 25-41,3 14 8,-10 9-23,-7 6-13,-17 6-3,-16 3 4,-15 1 0,0 3 6,-17-5 3,-20-2-8,-3-6-12,1-9 0,-4-6-8,3-3 0,2-9-10,1-7-52,-7-6-78,-3-9-184,-11 0-251</inkml:trace>
  <inkml:trace contextRef="#ctx0" brushRef="#br0" timeOffset="37652.0348">10286 5023 786,'0'0'66,"0"0"-1,-113 44 71,73 14-60,-3 23-6,3 15-4,4 4-8,7 0-7,12-6-22,8-5-8,9-9-3,3-12-8,30-12-9,11-11 2,5-9 0,7-13-3,0-7-34,-1-11-85,-9-5-314</inkml:trace>
  <inkml:trace contextRef="#ctx0" brushRef="#br0" timeOffset="38328.4723">12439 5279 686,'0'0'144,"0"0"-63,0 0 56,0 0-83,0 0-13,0 0-7,-133 69-7,88-5-3,8 8 19,5 6-9,12 1 3,11-5-6,9-8-19,0-14-3,14-10-6,15-8-1,3-8 0,1-8-2,2-8-27,-3-6-52,-1-4-98,-6 0-139,-13-16-226</inkml:trace>
  <inkml:trace contextRef="#ctx0" brushRef="#br0" timeOffset="38762.4306">12454 5900 881,'0'0'97,"0"0"-81,0 0 18,0 0-1,0 0 5,137-130-3,-103 91-16,-7-1-5,-9 2 2,-12 3 0,-4 8 1,-2 9 1,0 5-12,0 7 1,-15 6-7,-3 0 0,3 0-10,-1 3-18,5 14 7,6 4-2,5 1-4,0 3 5,7-1 0,22 1 10,3-5 3,1-2 8,0-2 1,-5-3 0,-4 4 0,-9-1 16,-9 4 3,-6 2 22,0 4-6,0-2-12,-15 0-12,-3-2-1,-1-4-9,0-6-1,-1-5-20,5-7-55,-4 0-37,2 0-74,1-25-156</inkml:trace>
  <inkml:trace contextRef="#ctx0" brushRef="#br0" timeOffset="39446.1428">12991 4999 581,'0'0'130,"0"0"-95,0 0-17,0 0-14,0 0 8,0 0-3,-38 52 7,23-42 13,1-4 9,1-2-5,1-4-10,5 0-6,3 0-11,0 0 12,1-4-10,3-8-4,0-2-1,0-2-1,9 2-2,7 2-1,-1 1-2,2 4 3,2 1-3,-1 2 7,5 2-5,-4 2 1,2 0-1,-3 0-2,-7 0-1,-1 0 3,0 10 1,-6 4-2,-4 6 2,0 4 0,0 10 13,-4-1-1,-12 6 2,-2 0-4,-4-5-1,-5 2-1,-2-2-6,0-6 1,2-5-2,3-4-1,4-9 1,8-4-1,6-6-1,4 0 1,2 0 5,0-12-3,0-2 0,13 5-1,5 6 1,2 3-2,2 0 11,0 14-1,3 4 5,0 2-8,0 0 7,0-8 5,2-6 13,0-6 14,0 0 5,-4 0-15,-6-3-12,-1-9-10,-5-2-8,-5 5-6,2-2-8,-4 6-59,-2 5-83,2 0-177,-4 0-181</inkml:trace>
  <inkml:trace contextRef="#ctx0" brushRef="#br0" timeOffset="39650.4693">13135 5758 745,'0'0'179,"0"0"-164,0 0 24,0 0 44,0 0-15,147-13-50,-101-1-18,-4 0-12,-7-3-115,-8-3-173,-12 1-266</inkml:trace>
  <inkml:trace contextRef="#ctx0" brushRef="#br0" timeOffset="39917.9265">13536 5530 572,'0'0'365,"0"0"-356,0 0 49,0 0-3,-29 134-24,29-94 7,0-1-20,0-5-6,0-4 4,0-9 0,0-7 2,0-7-6,0-2 1,14-5 11,9 0 0,7 0 4,11 0-12,1 0-13,3-7-2,-5-3-2,-8 1-41,-8-2-74,-11-5-121,-10-3-92</inkml:trace>
  <inkml:trace contextRef="#ctx0" brushRef="#br0" timeOffset="40113.2858">13719 5682 764,'0'0'143,"0"0"-66,0 0 34,0 0-40,-17 125-12,17-95-29,2 0-13,5 0-4,-5-2-13,-2 0 2,0-3-2,0-4-9,0 0-81,0-9-74,0-6-114,0-6-136</inkml:trace>
  <inkml:trace contextRef="#ctx0" brushRef="#br0" timeOffset="40472.3763">13922 5941 679,'0'0'57,"0"0"50,69-124 21,-36 65-62,-3 4-13,-6 2-15,-10 16-23,-10 10 13,-4 10 5,0 5-4,-16 5-21,-9 7-8,-2 0-6,2 0 4,5 16-6,9-4-4,6 5-7,5 1-5,0-2 9,22 0 6,9 0 7,8 0 2,3-1 1,-5 2 0,-3 0 0,-12 0 4,-8 1 4,-14 2-5,0 4 8,-3-1 2,-23 3-5,-1-3-7,1-5-2,3-1-24,5-9-56,7-8-67,9 0-59,2-8-149</inkml:trace>
  <inkml:trace contextRef="#ctx0" brushRef="#br0" timeOffset="40691.7708">14562 5520 1053,'0'0'121,"0"0"-107,0 0 7,0 0 39,0 109-22,0-61-27,2-1 0,1 2-7,1-5-4,-1-4 0,-1-6-1,0-5-25,-2-10-55,0-5-86,0-9-152,0-5-185</inkml:trace>
  <inkml:trace contextRef="#ctx0" brushRef="#br0" timeOffset="40842.6599">14446 5761 1029,'0'0'33,"0"0"-26,0 0-7,128-69-3,-64 52-83,1 1-219</inkml:trace>
  <inkml:trace contextRef="#ctx0" brushRef="#br0" timeOffset="41238.1228">14946 5537 973,'0'0'74,"0"0"-45,0 0 22,0 0-27,151-41 12,-115 41-26,-14 8-7,-15 13-3,-7 8 0,-4 1 2,-28 3-1,-1-8 4,-2-3-4,6-8 4,8-3-4,9-8 0,8 0-1,4-3 3,0 0 0,0 0 4,16 0-1,13 0 5,5 0 11,1 0-9,-4 0-3,-6 8 5,-5 8 0,-9 3-4,-7 1-1,-4 6 7,0 1 3,-20-1-5,-9 0-13,-4-3 6,-5-6-6,-2-3-2,-5-6-4,2-8-37,3 0-53,5 0-106,7-25-200</inkml:trace>
  <inkml:trace contextRef="#ctx0" brushRef="#br0" timeOffset="41500.0473">15193 5266 1126,'0'0'45,"114"5"-41,-41 31 83,1 13-29,-5 9-19,-11 12-14,-18 8-12,-17 9-6,-23 2 1,0 1 0,-29-5 3,-7-6 3,1-16-8,0-8-2,2-15 3,0-10-7,-1-10 0,3-6-4,0-6-48,0-8-89,-1 0-265</inkml:trace>
  <inkml:trace contextRef="#ctx0" brushRef="#br0" timeOffset="42054.3559">16281 4032 1037,'0'0'59,"0"0"-39,0 0-5,0 0 24,0 128 11,3-67-23,5-3-15,-4-2-4,-4-8-7,0-4 5,0-8-6,0-6-6,0-6-62,0-5-57,0-7-141,-8-10-148</inkml:trace>
  <inkml:trace contextRef="#ctx0" brushRef="#br0" timeOffset="42242.4605">15997 4361 1048,'0'0'30,"0"0"-29,0 0 25,168-36 14,-77 22-19,5 4-16,-9-4-5,-12 0-95,-9-4-214,-8-6-333</inkml:trace>
  <inkml:trace contextRef="#ctx0" brushRef="#br0" timeOffset="42742.5633">17453 4171 717,'0'0'61,"0"0"-48,0 0 23,0 0 1,60-109-2,-37 70-22,-1-8 4,-4-3-6,-2 6 30,-10 10 4,-6 8-6,0 11-7,0 6 3,-17 4-31,-8 5-4,-4 0-8,1 0 0,9 17 0,6 1 2,11 2-7,2 2 6,0 3 2,27-2 3,6 0 2,5-4 1,1 1 1,-2 0 1,-9 0 0,-6 2 7,-8 0 19,-9 1-9,-5 0-7,0-1 2,-12 3-3,-10-2-4,-3-6-6,3-3-2,3-7-11,5-2-48,1-5-63,3 0-108,8-10-249</inkml:trace>
  <inkml:trace contextRef="#ctx0" brushRef="#br0" timeOffset="42915.8238">17986 4037 111,'0'0'968,"0"0"-962,0 0-5,123-53-1,-79 43-40,-5 0-161,-13-1-215</inkml:trace>
  <inkml:trace contextRef="#ctx0" brushRef="#br0" timeOffset="43191.4476">18370 3788 854,'0'0'114,"0"0"-85,0 0 40,-5 107-15,2-64-7,1 3-26,2-2-10,-4-4 11,2-3 1,2-11-4,0-8-9,0-10 8,0-2-9,20-6 9,16 0 3,8 0 1,12-9-11,2-4-9,0-1-2,-2-3-2,-8 6-2,-5-5-66,-16 1-119,-12-5-187</inkml:trace>
  <inkml:trace contextRef="#ctx0" brushRef="#br0" timeOffset="43381.4162">18637 3960 826,'0'0'256,"0"0"-220,0 0 38,-40 114-25,40-71-22,0-1-12,0-1-5,6 0-8,-6-5-4,0 0 2,0 0-54,-20-2-79,-4-5-134,-7-7-111</inkml:trace>
  <inkml:trace contextRef="#ctx0" brushRef="#br0" timeOffset="43813.631">17257 4578 581,'0'0'74,"0"0"-72,0 0 38,0 0 124,0 0-34,0 0-80,-107-8-35,143 8-1,26 0 44,32 0 12,31 0-24,37 0-17,48 0-3,42 0 15,42 0-11,38-4-11,11-2 4,1 3-5,-25 1 10,-41-1-5,-41-6-4,-48 0-6,-46-4 3,-43-1-3,-42 4-6,-27-2-6,-19 1 2,-11-2-3,-1 1-17,0 0-52,-6 2-59,-16-4-177,-5-1-566</inkml:trace>
  <inkml:trace contextRef="#ctx0" brushRef="#br0" timeOffset="44503.7887">17558 5944 122,'0'0'780,"0"0"-741,0 0 42,0 0 41,0 0-74,0 0-38,69-79-5,-33 35-1,0-4 6,-3-4 2,-9 4 0,-8 6-5,-14 7 2,-2 12-4,-8 9-1,-18 7-4,-4 7-2,-1 0 0,4 19-8,6 5-1,11 3-8,10 8-8,0 0 3,18 6 6,15-4 11,7 0 1,2-2-3,-3-2 9,-10-1 1,-16-2-1,-9-1-3,-4-5 3,-7-3 2,-19 0 2,-3-5 5,0-4-8,2-5-1,5-4-24,6-3-54,3 0-116,2-18-78,6-13-237</inkml:trace>
  <inkml:trace contextRef="#ctx0" brushRef="#br0" timeOffset="45179.8507">18046 5092 403,'0'0'98,"0"0"-90,0 0 76,0 0-3,0 0-33,0 0-13,-33 78 10,17-73 3,0-1-8,1-4-12,4 0-5,-4 0-4,7-6 1,2-1-6,4-6 0,2-1 4,0 2-6,0 0-11,15-2 1,5 0-1,2 5-1,4 0 0,-7 7 2,1 2-1,-4 0 1,0 0-1,-6 4 6,0 8-4,-1 6 0,-3 5 1,2 0 3,-2 1-6,-4 6 2,-2 0 6,0 5-1,-2 1 0,-18-2-4,-1-4 5,-3-1 0,-2-3-9,-3-5 8,3-5-8,2-4 1,6-6-2,5-3-5,4-3-7,5 0 3,4 0 9,0 0-2,0-9 3,15 1-2,14 2 2,9 0 4,0 0 9,2 4 0,-2 1-6,-3-2 14,0 1 3,-7-2 0,-8 2 3,-9 2-5,-10 0-13,-1 0-4,0 0-1,0 0-4,0 0-11,0 0-89,0 14-100,0 9-136</inkml:trace>
  <inkml:trace contextRef="#ctx0" brushRef="#br0" timeOffset="45376.4807">18265 5909 1003,'0'0'62,"0"0"-57,0 0 19,0 0 0,147-4-22,-107-1-2,-10-4-156,-9-3-146</inkml:trace>
  <inkml:trace contextRef="#ctx0" brushRef="#br0" timeOffset="45673.445">18671 5682 890,'0'0'167,"0"0"-164,0 0 3,0 0 48,0 127-11,0-82-16,0-2-8,-10-1-6,-3-2 0,0-5 9,1-11-11,6-10 11,4-9-1,2-5-10,0 0 14,0 0-12,29 0 3,13 0-1,5-7-10,2-2-5,-8 2 0,-13 2-48,-8-3-63,-8-2-88,-12-6-186</inkml:trace>
  <inkml:trace contextRef="#ctx0" brushRef="#br0" timeOffset="45862.8523">18811 5886 811,'0'0'88,"0"0"4,0 0 7,0 0-33,-17 123-16,17-89-26,10 1-4,-1-3-12,-5-4-7,-2 0-2,-2 0-12,0-6-70,0-6-105,0-6-111,0-8-206</inkml:trace>
  <inkml:trace contextRef="#ctx0" brushRef="#br0" timeOffset="46222.5186">19068 6084 873,'0'0'45,"62"-113"11,-17 54 38,4 1-77,-12 9 11,-10 17-1,-16 8-23,-11 10 24,0 3 16,-19 8-32,-10 3-12,-1 0-1,1 0 1,11 0 0,7 10-2,9 0-2,2 6 0,0 2 0,4 0-1,21 5 1,4-4 4,8 3 0,4-2 1,-1-4 0,-6 3 3,-10-6-4,-13 3 2,-6-2-1,-5 1 1,0 0 4,-15 2 0,-8 1-4,-6-6-2,1-3-46,7-4-56,10-5-115,7 0-82</inkml:trace>
  <inkml:trace contextRef="#ctx0" brushRef="#br0" timeOffset="46456.2509">19778 5629 1180,'0'0'79,"0"0"-71,0 0 16,0 0 14,0 121-6,0-70-21,0-3-7,3-4-1,5-5-3,0-4 1,-2-7-1,3-3 0,-5-6-37,4-5-45,-4-3-106,-4-9-151,0-2-162</inkml:trace>
  <inkml:trace contextRef="#ctx0" brushRef="#br0" timeOffset="46613.7823">19647 5944 757,'0'0'269,"0"0"-261,0 0 5,148-61 9,-75 45-22,-7 3-59,-8-4-212,-16-1-243</inkml:trace>
  <inkml:trace contextRef="#ctx0" brushRef="#br0" timeOffset="47009.5991">20173 5659 589,'0'0'375,"0"0"-344,0 0 39,143-86 3,-90 79-39,-4 7-13,-9 0-12,-15 17-4,-19 13-4,-6 3 1,-11 1 3,-22 1 6,-7-7-10,2-1 3,0-8 1,8-3-1,8-4-3,9-6-1,7-1 1,4-5-2,2 0 1,0 0-1,27 0 1,10 0 7,12 0-6,0 0 2,-4 0-3,-7 3 6,-11 8 5,-10 4 12,-13 3-13,-4 4 6,0 2 4,-21 4 4,-13-2-10,-4-2-13,-2-3 6,0-7-7,-1-7-2,-1-5-13,3-2-48,-2 0-102,10-19-192</inkml:trace>
  <inkml:trace contextRef="#ctx0" brushRef="#br0" timeOffset="47264.2348">20648 5404 208,'0'0'989,"124"0"-972,-48 22 63,3 19-9,-11 17-27,-10 8-6,-16 7-12,-24 6-1,-18 1-6,-8-3 1,-37-2-10,-11-9-8,-1-6 2,-1-7-4,4-13-29,5-10-31,-2-12-54,-9-11-191,-12-7-407</inkml:trace>
  <inkml:trace contextRef="#ctx0" brushRef="#br0" timeOffset="47752.6089">17544 5217 20,'0'0'1080,"0"0"-1061,-136 40 39,72 28 42,0 25-52,10 21 0,14 15-10,20-1-8,20-10-9,1-14-3,38-16-2,13-13-5,8-11-2,2-10-7,-4-8-2,-2-10-26,-10-11-79,-7-24-251</inkml:trace>
  <inkml:trace contextRef="#ctx0" brushRef="#br0" timeOffset="49670.4327">6107 5085 750,'0'0'39,"0"0"12,0 0 68,0 0-40,0 0-10,0 0 1,0 0-20,-20-2-9,17 2 3,3 0-9,-3 0-14,-2 9-11,-4 26-7,-2 22-2,-1 15 1,1 6 1,0 4 8,1 6-10,0 7 14,4 5-3,-1 0 1,2-6-6,0-4-4,3-7-2,-2-7 6,2-8-1,-2-6 0,4-8-3,0-8 2,0-5-3,0-9 1,0-8-2,0-10-1,0-7 2,0-2-2,0-5 0,0 0 0,0 0-21,0 0-23,-5-7-36,-11-9-164,-1 3-196</inkml:trace>
  <inkml:trace contextRef="#ctx0" brushRef="#br0" timeOffset="50029.3903">5637 6370 925,'0'0'49,"0"0"-7,0 0-15,0 0-11,0 0 72,0 0-32,131 104-9,-97-70-18,-5 3-7,-3-1-7,-6 0-1,-1-3-4,-6-6-2,-3-9-3,-2-8 1,-2-6 6,-1-4-2,3 0 4,8-7 21,13-24-2,11-9-14,7-6-17,-1 2 2,4-2-1,-2 8-5,-9 4 2,-6 6 0,-8 7-21,-10 7-47,-6 3-108,-9 0-314</inkml:trace>
  <inkml:trace contextRef="#ctx0" brushRef="#br0" timeOffset="50621.8553">4018 7678 893,'0'0'113,"0"0"-45,0 0 44,0 0-86,0 0-17,0 0-4,-8 104 28,8-44 12,0 2-19,-5-4-8,-2 0 1,-2-13-6,3-11-4,4-14-3,2-8 5,0-7-10,2-5 6,20 0 4,12 0-6,10 0 5,3 0-10,2 0 0,-2-7-16,-3 0-55,1-4-78,-5-7-207,-8-9-387</inkml:trace>
  <inkml:trace contextRef="#ctx0" brushRef="#br0" timeOffset="50841.3833">4587 7696 813,'0'0'304,"0"0"-293,0 0-10,113-16 5,-55 10 23,0 3 7,-6 3-28,-12 0-8,-14 0-18,-13 0-88,-7 0-63,-6 0-56,-10 0-126</inkml:trace>
  <inkml:trace contextRef="#ctx0" brushRef="#br0" timeOffset="51145.2388">4600 7754 715,'0'0'86,"0"0"-31,0 0 10,0 0 3,0 0 21,0 0-1,0 116-42,0-70-2,2 15-7,-2 5-3,0 4-13,0 8 1,-2-2-8,-7-3 3,2-6-2,7-12 1,0-13 4,0-10-10,0-11-3,10-9-4,9-5-3,8-7 9,4 0-9,6 0-1,0-6-39,3-14-33,0-6-91,-2-12-209,-4-9-219</inkml:trace>
  <inkml:trace contextRef="#ctx0" brushRef="#br0" timeOffset="51641.6841">5080 8015 1010,'0'0'40,"0"0"-8,0 0 0,0 0-19,0 0 5,-30 114-14,30-82-3,16-6 0,2-8 2,4-8-1,5-10 6,0 0-7,9-18 0,-3-14 1,-2-4 1,-6-3-2,-10 6 0,-6 7 4,-7 8 5,-2 11 34,0 4 15,0 3-16,0 0-28,0 22-14,-5 18-1,-1 12 5,4 13 1,2 10 3,0 15-1,20 11 0,7 8 0,1-2-4,-5-1 0,-9-7-2,-14-11-1,0-18 1,-16-19 0,-17-21 1,1-19 1,-6-11 21,-3 0-6,2-23-8,3-12-5,9-4-1,12-5 0,8-4-2,7-5-3,0 1-2,22-3-7,18-8-18,12-2-26,8-5-27,-2 4-178,-6 1-287</inkml:trace>
  <inkml:trace contextRef="#ctx0" brushRef="#br0" timeOffset="51889.4275">5713 7881 1182,'0'0'81,"0"0"-80,0 0 13,0 0-4,-85 105 2,78-42 4,2 3-5,3-2-10,2-5 7,0-6 0,0-7-3,10-7-3,7-13-2,3-16-13,5-10-42,6-2-60,0-30-132,0-9-218</inkml:trace>
  <inkml:trace contextRef="#ctx0" brushRef="#br0" timeOffset="52137.3235">5924 7897 483,'0'0'624,"0"0"-588,0 0-19,0 0 0,0 0 3,-5 152 27,5-86-14,10 2-22,-4-2 6,5-8-15,1-14 4,1-9-4,5-21 3,7-14 1,5 0 0,7-19 2,0-8-8,-6-4-26,-8 6-80,-12 6-85,-11 3-126</inkml:trace>
  <inkml:trace contextRef="#ctx0" brushRef="#br0" timeOffset="52272.701">5940 8238 254,'0'0'704,"0"0"-696,0 0-8,0 0-3,141-99-8,-98 77-121,-7 0-252</inkml:trace>
  <inkml:trace contextRef="#ctx0" brushRef="#br0" timeOffset="52520.3656">6225 7904 906,'0'0'111,"0"0"-98,0 0 9,132-12 12,-76 41 31,-4 8-22,-4 8-21,-13 5-5,-14-2 6,-15 2 1,-6 0 1,0-6-12,-20-6-2,-2-10-10,-3-11 1,1-9-2,3-8-23,4 0-78,1 0-82,3-25-146,-3-9-323</inkml:trace>
  <inkml:trace contextRef="#ctx0" brushRef="#br0" timeOffset="52894.4408">6434 7746 1015,'0'0'39,"0"0"-36,181-34 4,-92 34 12,-4 0 3,-11 0-10,-20 3-6,-14 11-4,-20 6 2,-9 5 27,-7 5 11,-4 10 13,0 8-12,0 13-16,5 6 4,3 3-9,5 10-7,1-5-6,2 3-3,-6-6 4,-7-2 3,-3-7-4,-4-9 5,-25-8 0,-5-8-2,-5-11-7,-4-10 2,-4-6-4,2-11-3,1 0-1,4-6-26,16-19-18,7-8-49,17-16-118,0-7-203</inkml:trace>
  <inkml:trace contextRef="#ctx0" brushRef="#br0" timeOffset="53114.0652">7596 8097 1133,'0'0'84,"0"0"-73,0 0 16,169-19-8,-113 5-13,-6-1-6,-13 3-92,-22 6-221,-15 4-257</inkml:trace>
  <inkml:trace contextRef="#ctx0" brushRef="#br0" timeOffset="53283.5199">7660 8307 830,'0'0'258,"0"0"-220,0 0-14,0 0 3,151-37 18,-94 16-21,-12 3-22,-12 4-2,-13 4-6,-18 2-118,-2 3-154</inkml:trace>
  <inkml:trace contextRef="#ctx0" brushRef="#br0" timeOffset="53855.5605">10994 7668 1017,'0'0'96,"0"0"-80,0 0 60,0 0-23,0 0-44,0 0 28,-19 154 7,22-95-27,5-8-13,0-4 1,-4-6-3,-4-6-2,0-1-58,0-6-76,-4-6-195,-12-10-208</inkml:trace>
  <inkml:trace contextRef="#ctx0" brushRef="#br0" timeOffset="54356.4195">9749 8395 741,'0'0'80,"0"0"-74,0 0 70,0 0 65,0 0-53,0 0-47,-93 11-11,129-7-4,21 6 34,21-3-11,20 2-20,20 3-9,27-2-5,25-3-5,38 2 0,35-9 3,35 0 2,34 0-5,25-10-9,13-4 8,8 3 0,-3-1 1,-14 9 0,-22 1-5,-44 0 7,-42 2 10,-52-2-8,-50-4-1,-44 0-3,-38-2-4,-29 2-4,-20 2-1,0-3-1,-44-2-13,-24 1-50,-23 8-40,-27 0-73,-21 0-335</inkml:trace>
  <inkml:trace contextRef="#ctx0" brushRef="#br0" timeOffset="55024.3812">9574 9561 935,'0'0'133,"0"0"-105,0 0 40,0 0-24,0 0-32,108-111 3,-62 67-9,3-2-3,-7-2-1,-9 6 4,-16 7-4,-11 6 3,-6 12-1,0 2 1,-21 9-5,-5 6 0,1 0-4,1 0-2,6 14 1,9 2-7,9 6 6,0 7-3,6 4 0,23 4 9,11-5 0,1-2 0,-1-7 4,-5-2-4,-12-3 0,-12-3 0,-9 1-1,-2 0 2,0 0 2,-17 3 0,-10-1-1,-2-2-2,4 0-1,5-6-12,8-2-55,6-4-19,6-4-100,0 0-31,3-7-169</inkml:trace>
  <inkml:trace contextRef="#ctx0" brushRef="#br0" timeOffset="55294.6292">10356 9272 868,'0'0'37,"0"0"41,0 0 14,0 0-61,0 0-9,0 0-1,7 47 27,-5-10-2,-2 6-15,0 1-2,0-2-14,2-4-11,0-4 0,0-4-1,0-7-6,-2 0-8,0-9-50,0-4-61,0-4-93,0-6-79,-4 0-117</inkml:trace>
  <inkml:trace contextRef="#ctx0" brushRef="#br0" timeOffset="55483.7382">10150 9544 648,'0'0'380,"0"0"-367,0 0-8,0 0 9,132-54-4,-65 38 5,-2-1-15,-8 3-5,-12-1-168,-7 1-90,-9-3-102</inkml:trace>
  <inkml:trace contextRef="#ctx0" brushRef="#br0" timeOffset="55671.7252">10699 9300 773,'0'0'245,"0"0"-203,0 0 41,0 0-35,0 0-7,0 0 1,-7 102-19,7-65-20,0-2 3,0-1-2,0-3-3,0-6-2,0-4-26,0-5-93,0-12-140,0-4-156</inkml:trace>
  <inkml:trace contextRef="#ctx0" brushRef="#br0" timeOffset="55916.5729">10764 9156 1066,'0'0'61,"0"0"-54,139-20 66,-69 28-12,-1 30 0,-4 15-16,-12 5-11,-13 7-9,-16-2-5,-17-3-6,-7 2 0,-8-6-7,-23-6-4,-9-8-2,-3-12-1,-6-6-28,-8-6-52,-10-7-126,-16-6-264</inkml:trace>
  <inkml:trace contextRef="#ctx0" brushRef="#br0" timeOffset="56351.9028">9553 8993 875,'0'0'88,"0"0"-41,0 0 38,0 0-27,0 0-4,-151 118 2,111-29-19,2 13 10,2 9-3,15-6-16,14-6-3,7-13-13,6-15-4,27-15 0,14-12-2,6-11-3,1-8 0,-4-9-3,-13-8-10,-6-4-53,-2-4-75,-7 0-195,-8-19-408</inkml:trace>
  <inkml:trace contextRef="#ctx0" brushRef="#br0" timeOffset="64684.527">23715 7756 962,'0'0'68,"0"0"-32,0 0 110,0 0-101,0 0-28,0 0-2,0 0-12,0 0 3,127-76-2,-93 76 4,-3 0-1,-6 0-6,-8 16 2,-3 3-3,-10 6 0,-4 1 0,0 1 0,-11-4 2,-13 1 1,-4-1-1,2-8-1,5-5 1,8-3-1,7-5-1,6-2 0,0 0 3,0 0-3,0 0 3,0 0 2,17 0-2,10 0-3,2 0 1,0 7 0,-2 7 3,-10 7-4,-5-2 0,-10 6 4,-2-1 4,-8-2-1,-28 2-3,-9 1 5,-9-4-6,3-3 1,4 1-4,5-8-1,9 1-11,11 0-38,11 0-75,11 4-146,0-1-121</inkml:trace>
  <inkml:trace contextRef="#ctx0" brushRef="#br0" timeOffset="65023.3841">23864 8368 697,'0'0'248,"0"0"-198,0 0 100,0 0-60,0 0-58,0 0-19,-30 82 32,-1-21-1,-6 4-21,-3 1-2,0-5-1,3-8-15,0-2 4,10-11-9,8-8 3,7-12-3,8-8 0,2-8-24,2-1-29,0-3-18,0 0-32,14-23-76,9-9-120,4-10-62</inkml:trace>
  <inkml:trace contextRef="#ctx0" brushRef="#br0" timeOffset="65293.971">23915 8253 268,'0'0'630,"0"0"-556,0 0 2,0 0-33,0 0-14,0 0 32,36 137-25,-4-86-12,4 2 10,6-4-7,0-3 0,5 0-4,-5-3-8,1-2-3,-10-7-2,-6-5-7,-10-4-3,-3-7 0,-7-4 0,-3-4-35,0 1-63,-4-6-80,0-3-184</inkml:trace>
  <inkml:trace contextRef="#ctx0" brushRef="#br0" timeOffset="65690.2811">22917 9460 745,'0'0'186,"0"0"-119,0 0 39,0 0-52,0 0-31,0 0-2,87-3-11,-65 3-10,-8-2-4,1-5-53,-2 2-66,-3-3-86,-4-2-83</inkml:trace>
  <inkml:trace contextRef="#ctx0" brushRef="#br0" timeOffset="66243.9359">23245 9326 740,'0'0'74,"0"0"-37,0 0 39,0 0-37,0 0-15,0 0-1,132-33-15,-101 33 0,-10 0 7,-2 0-5,-11 9-7,-3 8 5,-5 0 3,0 0-3,-11 0 7,-17 1-5,4 0-2,-3 1 0,4-8-8,6 1 1,7-5 1,6-5-1,4-1 1,0 1 12,0-2 10,0 0 6,4 0-7,15 0-17,6 0-3,2 0 4,-2 0-7,-3 0 1,-5 5-1,-8 6 1,-2 2 6,-7 1 2,0 0 17,-22 1-7,-11 4 0,-3 1-6,-4-4-9,6-2 0,3-5-1,8-2-3,8-7-2,8 0-34,7 0-78,0-14-175,28-11-261</inkml:trace>
  <inkml:trace contextRef="#ctx0" brushRef="#br0" timeOffset="66529.3817">24050 9426 1008,'0'0'31,"0"0"-5,0 0 52,0 0-51,0 0-20,0 0-7,102-13-6,-86 9-78,-5-1-125,-3 0-144</inkml:trace>
  <inkml:trace contextRef="#ctx0" brushRef="#br0" timeOffset="66934.4742">24401 9404 797,'0'0'171,"0"0"-157,0 0 62,0 0-31,0 0-26,0 0 10,72-65-20,-57 48-3,-1 2-1,-1-2 8,-4 5 0,-2 4 2,-2 4 9,-3 2-1,-2 2 5,0 0-15,0 0 3,0 0-16,2 0 1,0 18 0,2 10 9,1 2 1,-3 4-2,0-4-6,-1 1 3,-1-8-6,0 2-2,0-5 2,0-3-11,0-2-41,0-3-49,0 0-51,0-2-77,0-4-88</inkml:trace>
  <inkml:trace contextRef="#ctx0" brushRef="#br0" timeOffset="67129.323">24424 9607 995,'0'0'76,"0"0"-66,0 0 53,0 0-41,0 0-5,168 0-5,-111-6-7,-10 0-5,-12 0-17,-16 2-98,-15 0-101,-4 1-105</inkml:trace>
  <inkml:trace contextRef="#ctx0" brushRef="#br0" timeOffset="74477.5559">11804 9232 736,'0'0'183,"0"0"-142,0 0 94,0 0-41,0 0-48,0 0-1,0 0-5,-133-4-19,91 44-4,1 16-4,1 10 0,5 9 10,7-5-13,13-8 8,9-10-13,6-12-1,0-8-2,21-10 1,11-8-3,4-6-5,4-8-30,0 0-22,-4 0-67,-5-16-151,-8-7-142</inkml:trace>
  <inkml:trace contextRef="#ctx0" brushRef="#br0" timeOffset="74965.5652">11823 9682 359,'0'0'647,"0"0"-594,0 0 26,0 0 12,0 0-68,0 0-15,91-93-4,-49 55 0,3-2 2,-5-4-5,-7 0 8,-10 7-5,-13 5 1,-7 6-1,-3 8-3,0 1 1,-3 10-2,-9 3-2,-7 4 1,1 0-3,-1 11-17,1 10-1,4 5 14,8-1 3,6-2-12,0 2 8,11-3 5,16-2 4,6-1 0,0 0-1,-4 1 1,-2 2 0,-8-2-1,-9 3 1,-10 0 0,0-2 1,0 6-1,-22-5 4,-2-4 0,-2-2 1,7-4-5,1-3 0,7-9-14,2 0-51,6 0-73,3 0-87,0-12-113</inkml:trace>
  <inkml:trace contextRef="#ctx0" brushRef="#br0" timeOffset="75237.6367">12318 9517 962,'0'0'154,"0"0"-147,0 0 0,0 0 7,0 0-2,0 0 20,153 0-7,-110 0-14,-8-2-6,-8-7-3,-12 6-2,-6-1 0,-6-1-37,-3 0-53,0 1-73,0-2-103,0-1-127</inkml:trace>
  <inkml:trace contextRef="#ctx0" brushRef="#br0" timeOffset="75701.7567">12692 9316 452,'0'0'460,"0"0"-429,0 0 8,0 0 31,0 0-48,123-40-9,-99 45-3,-4 12-2,-4 4-8,-12 2 2,-4 5 2,0 1-1,-6-3 2,-12-1-1,-1-4 1,2-3-5,3-6 0,6-5-8,3-2-12,5-5-2,0 0 11,0 0 9,0 0-1,0 0 3,18 0 2,0 2 0,4 1 12,1 6 0,-1 5 1,0 0-3,-9 4 9,-5 2-1,-6-3 1,-2 6 8,0-3 11,-21 4-2,-6-4-19,-6-2-2,2-2-3,0-2-8,4-6-2,4-4-3,6-4-2,1 0-17,5 0-37,7-8-99,4-15-147,0-9-158</inkml:trace>
  <inkml:trace contextRef="#ctx0" brushRef="#br0" timeOffset="76045.7877">12859 9025 1071,'0'0'55,"0"0"-49,0 0 7,125-28 22,-59 28-4,9 28 14,-8 11-21,-3 11-7,-17 10-3,-11 8-4,-14 6 10,-13 0-2,-9-2-3,0-5 2,-19-7 0,-7-4 0,-7-7-8,5-8 4,-4-7-8,4-7-3,6-8-2,4-6 0,3-8-6,4-5-20,2 0-23,2-5-42,7-20-86,0-15-167,7-9-163</inkml:trace>
  <inkml:trace contextRef="#ctx0" brushRef="#br0" timeOffset="76318.3569">13740 9131 925,'0'0'166,"0"0"-152,0 0 37,0 0 34,0 0-38,-129 127-9,100-66-5,4 10-8,4-3-5,8-1-7,9-7-3,4-9-4,0-7-4,2-13 0,16-9-2,2-10-3,3-8-48,1-4-27,3 0-91,-1-16-156,-3-3-206</inkml:trace>
  <inkml:trace contextRef="#ctx0" brushRef="#br0" timeOffset="76758.2786">13811 9726 866,'0'0'165,"0"0"-146,0 0 48,0 0-30,87-133-15,-58 91-3,-1-3-2,-3 4-9,-9 1 6,-7 3-1,-9 12-2,0 4 14,0 5-13,0 9 7,-9 0-14,-4 5-3,-3 2-2,3 0-2,0 0 0,5 12-5,4 6 6,4 2-8,0 5 8,6-4-5,19-1 0,4 0 4,0-4 1,4-6 0,-4 1 2,-4-1-1,-4 3 1,-12 1 2,-6 7 4,-3 7 2,0 0 4,-23 6 1,-7-2-7,0-4-2,-1-4-5,6-4 0,4-10-2,3-3-17,9-7-28,3 0-54,6-7-49,0-12-166,4-6-115</inkml:trace>
  <inkml:trace contextRef="#ctx0" brushRef="#br0" timeOffset="76978.0594">14286 9525 1018,'0'0'56,"0"0"-50,0 0 37,0 0 2,0 0-10,136 22-26,-102-22-9,-3 0-30,-4-6-93,-4-10-110,0-6-126</inkml:trace>
  <inkml:trace contextRef="#ctx0" brushRef="#br0" timeOffset="77185.7687">14691 9344 936,'0'0'146,"0"0"-128,0 0 14,0 0 35,0 0-18,0 0-13,-15 130-27,15-96-7,0-3 0,0-4-2,0-3 0,0-4-34,0-3-61,0-5-87,-4-10-101,-6-2-203</inkml:trace>
  <inkml:trace contextRef="#ctx0" brushRef="#br0" timeOffset="77493.3424">14597 9131 1096,'0'0'38,"0"0"-33,139-9 31,-72 9-11,0 22 7,-5 10 2,-5 10-15,-15 10-7,-13 10 5,-16 8 2,-13 7 6,0 5-6,-27-4-1,-11-3 0,-2-12-1,-3-10 1,6-9 4,-2-12-12,9-8-9,3-4 2,2-10-3,6-2-11,5-8-29,2 0-43,6-10-127,-5-22-344</inkml:trace>
  <inkml:trace contextRef="#ctx0" brushRef="#br0" timeOffset="78096.0067">15824 7923 716,'0'0'259,"0"0"-155,0 0-10,0 0-53,0 0-35,0 0-5,0 118 6,0-69 3,0 2 2,0-9-4,0-2-5,0-2-1,-6-1-2,-4-3 0,1-5-35,1 0-66,-2-7-87,-3-8-92,-4-7-200</inkml:trace>
  <inkml:trace contextRef="#ctx0" brushRef="#br0" timeOffset="78276.573">15519 8245 17,'0'0'925,"0"0"-842,0 0-68,0 0 10,116-12 14,-43 7 10,0-4-35,-5-2-13,-11 6-1,-5-4-120,-5-2-163,-3-2-169</inkml:trace>
  <inkml:trace contextRef="#ctx0" brushRef="#br0" timeOffset="78813.6898">17112 8065 877,'0'0'156,"0"0"-136,0 0 71,0 0-53,0 0-25,0 0 2,105-125-9,-78 89 2,-4-1-4,-2-2-1,-4 6-3,-11 6 1,-6 8-1,0 5 0,0 5 0,-18 7-4,-8 2-25,3 0 12,1 0 0,6 0-3,5 11 7,9 0-5,2 4-5,0 6 8,6 1 15,21 1-1,9 0 0,-1-1 1,-2 1 5,-6-2 5,-11 2 5,-7-1 9,-9 0-4,0 1 3,-2 0 2,-23-1-4,-2 0-11,4-6-1,0-4-8,7-2-1,5-6-27,7 0-41,4-4-43,0 0-157,0 0-157</inkml:trace>
  <inkml:trace contextRef="#ctx0" brushRef="#br0" timeOffset="79017.6997">17672 7932 1028,'0'0'92,"0"0"-81,0 0-8,0 0 3,136-11-6,-99 3-25,-3-2-126,-10-1-66,-5-3-104</inkml:trace>
  <inkml:trace contextRef="#ctx0" brushRef="#br0" timeOffset="79324.1802">18086 7761 783,'0'0'200,"0"0"-168,0 0-6,0 0 4,0 0 30,0 0-13,-6 134-22,1-98 0,-1-5 6,-1 1-9,2-1-2,5-9 2,0-5-11,0-6-3,0-5 2,14-4-5,15-2 6,9 0-4,2 0-2,4-2-1,1-13-3,-8 0-1,-2-1-4,-14 1-39,-7-2-57,-7-3-51,-7 2-111,0 2-97</inkml:trace>
  <inkml:trace contextRef="#ctx0" brushRef="#br0" timeOffset="79519.7686">18247 7900 643,'0'0'210,"0"0"-126,0 0 61,-11 108-38,11-67-49,0-3-14,0-1-20,0-4-2,0-3-18,0-2 2,0-3-5,0-2-2,-9 2-26,-5-7-42,2-2-79,-2-5-129,-2-8-113</inkml:trace>
  <inkml:trace contextRef="#ctx0" brushRef="#br0" timeOffset="79924.1684">16749 8514 830,'0'0'56,"0"0"11,0 0 42,0 0-68,147 24 20,-20-24-4,29 0-36,20 0-15,17 0 9,17-2-3,16-10 6,8-1-10,7-6 14,-12-5-6,-15-4-4,-27 0 0,-31 2 12,-32-2 7,-26 2 3,-27 1 0,-16 6-10,-17 3-13,-15 7-6,-15 2-5,-6 4-3,-2 3-39,-12 0-53,-26 0-143,-12 8-317</inkml:trace>
  <inkml:trace contextRef="#ctx0" brushRef="#br0" timeOffset="80927.9607">16861 9537 810,'0'0'183,"0"0"-118,0 0 15,0 0-45,0 0-18,124-105 1,-83 63-6,0-6-6,-7-1 0,-14 5 1,-8 5-7,-12 13 3,0 8 0,-7 8-3,-13 6-2,-3 4-4,-2 0-4,6 2-10,-1 18 1,8 4 2,9 6-5,3 0-2,3 5 10,27-6 8,0-3 4,4 0 2,-7-3 1,-8-2 15,-8 0 1,-7-3-1,-4-1-2,0-1-6,-9 0-3,-14 1-1,5-5-4,5 0-27,4-7-39,4-2-127,5-3-80,0 0-193</inkml:trace>
  <inkml:trace contextRef="#ctx0" brushRef="#br0" timeOffset="81126.1954">17358 9432 1028,'0'0'41,"0"0"-35,0 0-1,0 0 0,138-11-5,-100 4-11,-3 2-160,-6-7-86,-11-4-329</inkml:trace>
  <inkml:trace contextRef="#ctx0" brushRef="#br0" timeOffset="81536.2807">17748 9230 912,'0'0'33,"0"0"-24,0 0 31,0 0-13,0 0-10,116 10-10,-108 14-5,-8-2 1,0 2-1,-13-2 1,-14-1 1,-2-6-4,5-2 2,-1-4 2,10 0-3,6-6 0,4-1-1,5 0 0,0-2-2,0 0-3,5 3 5,17-3 4,5 0 11,2 2 11,-5 1 8,-3 6-12,-8 4-9,-9 4 2,-4 1 5,0 1 10,-6 6 8,-19-3-20,-2 0-3,-4-3-6,2-7-3,0 1-5,2-6-2,1-4-4,-1-3-24,7 0-81,5-10-122,5-22-179</inkml:trace>
  <inkml:trace contextRef="#ctx0" brushRef="#br0" timeOffset="81776.3115">18071 9110 1046,'0'0'61,"0"0"-25,154 30 81,-103 12-49,-9 8-24,-10 8-7,-17 6-21,-15 5-11,-5 1 2,-30-6 0,-11-4-7,-6-12 0,0-10-13,2-10-31,0-12-29,-3-14-104,-7-2-132,-3-6-192</inkml:trace>
  <inkml:trace contextRef="#ctx0" brushRef="#br0" timeOffset="82084.2708">17135 8907 977,'0'0'79,"0"0"-7,0 0 30,-150 25-58,91 33-21,-2 20 14,1 14-5,8 6 3,17 0-3,17-8-13,18-5-9,15-11-7,46-11-3,19-12-5,22-17-36,12-15-68,5-19-205,-11-11-443</inkml:trace>
  <inkml:trace contextRef="#ctx0" brushRef="#br0" timeOffset="82451.3159">19037 8969 592,'0'0'307,"0"0"-237,0 0 75,0 0-37,0 0-61,0 0-9,-139 74 3,92-13 2,0 4-10,5 6-5,8-4-9,10-2-8,13-6-6,8-9-3,3-11-1,0-7-1,19-6-3,2-11-25,6-9-33,6-6-76,1-2-154,-2-22-304</inkml:trace>
  <inkml:trace contextRef="#ctx0" brushRef="#br0" timeOffset="82826.3104">19020 9494 789,'0'0'229,"0"0"-219,0 0 31,74-124 2,-38 76-23,2-2-6,-5 0 1,-8 8-9,-12 10 9,-11 12 12,-2 7 7,-4 8-11,-19 5-22,-3 0-1,-1 0-6,7 14-12,7 6 4,11-2-9,2 4-1,4 0-4,21-2 16,12-2 9,5-1 3,-2-2 0,1-1 5,-10 1-3,-8-1 21,-10 6-2,-9-3-2,-4 8-7,-2-2 0,-23 4-5,-6-1-4,-2-4-3,6-2-12,7-8-45,2-6-46,9-6-154,3 0-85</inkml:trace>
  <inkml:trace contextRef="#ctx0" brushRef="#br0" timeOffset="83021.2743">19548 9351 998,'0'0'89,"0"0"-89,0 0 11,146-15-3,-102 3-8,-6 2-23,-9-2-170,-6 0-52,-10-2-161</inkml:trace>
  <inkml:trace contextRef="#ctx0" brushRef="#br0" timeOffset="83216.6401">19936 9174 869,'0'0'226,"0"0"-170,0 0-2,0 0-21,0 0 1,0 0-9,17 112-13,-17-76-10,2-4 2,-2 0-4,0-5 0,0-5-11,0-2-49,0-4-67,-6-8-144,0-8-97</inkml:trace>
  <inkml:trace contextRef="#ctx0" brushRef="#br0" timeOffset="83488.1687">19972 8930 1117,'0'0'40,"0"0"-25,174-7 56,-98 33-33,-5 15-15,-8 5 11,-14 10-11,-18 8 8,-20 6 4,-11 6-7,-13 0-1,-31 3-9,-6-5-5,-1-6-3,0-11-4,9-16-5,6-12-2,7-12-5,6-17-62,7 0-161</inkml:trace>
  <inkml:trace contextRef="#ctx0" brushRef="#br0" timeOffset="90516.5088">8092 11555 1183,'0'0'42,"0"0"-33,0 0-6,0 0 18,0 0-10,0 0 13,155 0 3,-77-3-25,-7-3-2,-14 3-44,-17 3-100,-16 0-154,-24 0-246</inkml:trace>
  <inkml:trace contextRef="#ctx0" brushRef="#br0" timeOffset="90678.7807">8051 11837 961,'0'0'153,"0"0"-129,0 0-15,0 0 24,0 0-4,167 2-5,-78-7-24,2 4-31,-1-1-243,-10-8-310</inkml:trace>
  <inkml:trace contextRef="#ctx0" brushRef="#br0" timeOffset="91571.9473">11312 11393 340,'0'0'146,"0"0"-85,0 0 64,0 0-6,0 0-30,0 0 14,-6-28-34,6 28-4,-3-1-10,1 1-3,0 0-21,0 0-5,-6 4-16,0 24-1,-1 18-2,-3 9 5,4 8 9,-1 3-1,3-6-2,0 1-10,2-10 3,-2-6-2,-1-5-5,1-10-1,1-6-2,2-6 0,1-8-1,2-6-1,0-2-13,0-2-32,0 0-58,10-18-171,19-20-276</inkml:trace>
  <inkml:trace contextRef="#ctx0" brushRef="#br0" timeOffset="91985.2701">12203 11423 565,'0'0'414,"0"0"-378,0 0 1,0 0 73,0 0-77,0 0-15,-15 79 25,11-23-14,0 7-12,-1-2-2,2-3-2,-1-7-3,4-9-7,-2-8 0,-1-6-1,1-8-2,-2-5-1,2-2-30,-5-5-38,3-2-60,-6-6-127,-2 0-88</inkml:trace>
  <inkml:trace contextRef="#ctx0" brushRef="#br0" timeOffset="92179.2717">11905 11771 908,'0'0'109,"0"0"-102,0 0 30,136-34 30,-59 15-25,3-1-17,-5 4-12,-10 2-13,-14 5-2,-13 4-98,-11-1-82,-6-4-184</inkml:trace>
  <inkml:trace contextRef="#ctx0" brushRef="#br0" timeOffset="92898.3961">13214 11737 606,'0'0'109,"0"0"-12,0 0 45,0 0-50,0 0-5,0 0-26,17-29-43,10 1-2,2-8-9,0-2 9,-4-4-13,-5 1 7,-9 3-4,-11 7 4,0 7-9,0 6 5,-4 7-6,-13 10-3,-1 1-3,-5 0-20,0 7-1,6 9 8,7 7-1,10 3 3,0-1 2,22 7 8,18-6 5,8 1 2,1 4 0,-7-6 1,-10 1-1,-8 0 0,-15-2 0,-9 1 0,0 3 2,-15-2 6,-18 0 7,0-5-3,4 2-8,3-7-2,6-2-2,9-2-8,8-8-45,3-2-86,0-2-106,9-2-80</inkml:trace>
  <inkml:trace contextRef="#ctx0" brushRef="#br0" timeOffset="93170.0024">13731 11648 883,'0'0'125,"0"0"-119,0 0-4,0 0 28,0 0 3,0 0 1,147-8-24,-105-2-6,-7 1-4,-7 1-66,-6-4-89,-7 0-151</inkml:trace>
  <inkml:trace contextRef="#ctx0" brushRef="#br0" timeOffset="93498.4932">14184 11407 736,'0'0'297,"0"0"-291,0 0-2,0 0 32,-23 136-14,23-93 20,0 1-8,0-1-20,0-4-7,0-11-1,0-7 0,0-9-1,-2-5 2,2-4-2,0 1-1,0-4 0,0 0-1,0 0 4,16 0 5,19 0-4,7-4 2,6-11-2,2 5-8,-5-1-3,-9 1-51,-11-1-96,-10-3-129,-9-2-104</inkml:trace>
  <inkml:trace contextRef="#ctx0" brushRef="#br0" timeOffset="93733.6948">14352 11586 929,'0'0'45,"0"0"-14,0 0 28,0 0-42,0 0 50,-6 108-13,15-59-32,-2-1-4,-3-8 4,-4 1-12,0-9-5,0-6-5,0-6 0,0-8-7,0-5-46,0-7-62,-2 0-91,-6 0-86</inkml:trace>
  <inkml:trace contextRef="#ctx0" brushRef="#br0" timeOffset="94002.0601">14576 11296 992,'0'0'66,"0"0"-65,0 0 46,167 8 34,-105 25-22,-2 13-5,-8 13-17,-15 9-19,-14 11 4,-23-4-7,0-2-2,-18-9-3,-18-8-5,-4-9-3,-3-12-2,6-5-1,-3-6-28,2-7-38,-2-8-95,-7-6-161,-9-3-215</inkml:trace>
  <inkml:trace contextRef="#ctx0" brushRef="#br0" timeOffset="94458.6179">13216 11177 581,'0'0'195,"0"0"-100,0 0 41,0 0-87,0 0-14,-116-2 18,69 38-8,-2 18-6,4 18 1,1 17-10,8 5 2,7 0 2,9-8-12,14-10-8,6-9-6,4-13 1,25-7-5,11-6-4,3-4-1,5-11-13,8 1-62,1-13-154,6-14-326</inkml:trace>
  <inkml:trace contextRef="#ctx0" brushRef="#br0" timeOffset="95178.2758">15534 11297 522,'0'0'151,"0"0"-102,0 0 69,0 0 17,0 0-55,0 0-22,-19-1-15,-13 26-17,-6 18 6,-2 9 12,-2 17-12,5 12-3,14 1 3,10-4-15,13-10-3,0-11-4,20-13 1,13-9-6,2-8 2,-3-8-2,3-4-4,-9-5-2,-3-3-32,-7-5-68,-1-2-96,-9 0-143,-1-22-339</inkml:trace>
  <inkml:trace contextRef="#ctx0" brushRef="#br0" timeOffset="95622.0924">15792 11814 943,'0'0'82,"0"0"-74,0 0 40,0 0 1,0 0-35,78-130 15,-42 90-2,-5-3-14,-4 0 9,-9 2-15,-11 2 1,-7 9-1,0 5-4,0 12-2,-18 4 0,-2 8-1,-3 1-9,4 0-7,1 5 5,9 12-7,2 0-3,7 4-2,0-1 1,16 6 15,15 0 7,7 4 0,5-2 2,-6 4-2,-1 0 0,-12 0 0,-8 0 6,-11-3 1,-5-3 4,-10-2 2,-19 0-4,-4-5-4,4-4-3,2-3-2,10-7-18,5-5-53,8 0-81,4-5-125,0-15-278</inkml:trace>
  <inkml:trace contextRef="#ctx0" brushRef="#br0" timeOffset="95885.7417">16518 11436 961,'0'0'91,"0"0"-77,0 0-9,0 0 49,0 0-17,-14 128 4,14-77-12,1-2-19,6-8-2,-5-3-6,-2-8 0,0-5-2,0-4-2,0-6-33,0-6-39,0-3-37,0-4-108,0-2-14,0 0-106</inkml:trace>
  <inkml:trace contextRef="#ctx0" brushRef="#br0" timeOffset="96049.2606">16350 11730 917,'0'0'35,"0"0"-34,0 0-1,0 0 5,162-82-5,-92 67-32,-3-5-163,-11-1-198</inkml:trace>
  <inkml:trace contextRef="#ctx0" brushRef="#br0" timeOffset="96257.2291">16894 11454 906,'0'0'131,"0"0"-102,0 0 74,0 0-77,0 0-10,0 0 9,-7 118-14,7-76-4,0-2-4,0-4-1,0-4 0,0-6-2,0-6-1,0-3-34,0-5-77,0-8-135,0-4-108</inkml:trace>
  <inkml:trace contextRef="#ctx0" brushRef="#br0" timeOffset="96528.195">17070 11133 962,'0'0'54,"0"0"-52,145-23 33,-78 46 52,-2 21-38,-4 10 10,-10 12-8,-12 9-17,-22 1-3,-17 6-8,0-4 3,-39 0-14,-10-8-2,-5-9-8,-4-9-1,0-10-1,5-9-30,6-4-69,2-13-217,3-8-352</inkml:trace>
  <inkml:trace contextRef="#ctx0" brushRef="#br0" timeOffset="97826.2986">11114 12591 526,'0'0'174,"0"0"-164,0 0 12,0 0 67,0 0-10,0 0-6,10 0-21,10 0-18,10-2 2,6 0-3,6-1-18,7 2 11,7-1-8,6 0 2,7 2 6,7-3-15,2 2 6,9 1 1,0 0-4,7 0-2,1 0 2,7 0-4,-1 0 4,2 0-6,1 0 2,0 0-5,7 0-2,-2 0 5,-2 0-7,-7 0-1,0 0 6,3 0-5,4 0 7,5 0-5,3 0-2,4 0 1,0 0 1,9 0-2,1 0-1,0 0 2,6 0 4,-2 0-6,2 0 3,2 0-1,-2 0-1,4 0-1,0 1 3,3 4-1,3 1-2,2 0 2,-2 2 0,-3-2-2,-3 2 3,-1-1-2,0 0-1,-4-2 3,-4 0-2,-6-2-1,-3 0-2,-3-1 2,0 0 0,-1-2 0,-3 2 0,-2 1 2,-3-2 0,-8 1 1,-8-2 3,-10 2 4,-13-2-5,-11 0 1,-18 2 0,-11-2-3,-16 0-2,-14 0-1,0 0-7,-31 0-25,-25-2-33,-22-10-87,-25-4-200,-29-10-269</inkml:trace>
  <inkml:trace contextRef="#ctx0" brushRef="#br0" timeOffset="98718.4319">12529 13647 725,'0'0'117,"0"0"-111,0 0 61,0 0 23,0 0-44,0 0-6,11-7-13,25-16-19,6-7 5,0-3 2,3-8 0,-5-10-8,-9 4 2,-7 1 1,-14 6-6,-10 13-4,0 8 7,-5 8-6,-16 11-1,-8 0-7,0 8-19,-2 19 2,6 0 8,9 2-3,11-1-6,5-1-1,7 0-10,26-1 11,12 0 14,1-1 11,6-4 2,-9 5 2,-7-6 11,-15 5 4,-9-1-5,-12-3 6,0 6-6,-16-5 7,-13 0 1,-4-5-11,-1-2-6,2-5-5,4-3-1,5-7-26,6 0-51,9 0-94,8 0-101,0-12-315</inkml:trace>
  <inkml:trace contextRef="#ctx0" brushRef="#br0" timeOffset="99126.0722">13359 13337 773,'0'0'49,"0"0"42,0 0 68,0 0-84,0 0-51,0 0-22,-14 47 10,10-8 5,-1 5 1,2 0 3,3 0-4,0-2-7,0-3-9,0-5 7,0-4-8,0-9 0,0-2-16,0-7-38,0-5-62,0-4-94,0-3-49,-8 0-122</inkml:trace>
  <inkml:trace contextRef="#ctx0" brushRef="#br0" timeOffset="99335.3785">13118 13604 801,'0'0'127,"0"0"-119,0 0 22,0 0 20,0 0-40,133-50 3,-72 37-4,-3 3-6,-7 1-3,-13 0-83,-5-1-49,-8 0-76,-6-4-184</inkml:trace>
  <inkml:trace contextRef="#ctx0" brushRef="#br0" timeOffset="99590.387">13664 13389 502,'0'0'303,"0"0"-268,0 0 78,0 0 4,0 0-73,0 0-27,0-10-17,0 32 3,0 7 32,0 3 10,0 7-19,0-1 5,-2 1-12,2-5-10,-3-3-7,3-1 3,-2-5-5,2-7-3,0-6-31,0-5-52,0-4-69,0-3-121,0 0-49</inkml:trace>
  <inkml:trace contextRef="#ctx0" brushRef="#br0" timeOffset="99879.2467">13662 13171 828,'0'0'165,"0"0"-157,0 0-6,120-15 60,-60 31-1,5 15-15,-5 13 7,-9 7-20,-14 9-16,-12 5 0,-13 0 3,-12-7 8,0-3-10,-12-2 2,-17-9-5,-4-2-6,-2-8 1,1-8-10,-1-1-1,1-10-8,1-1-39,-3-4-52,-2-6-97,-6-4-176</inkml:trace>
  <inkml:trace contextRef="#ctx0" brushRef="#br0" timeOffset="100256.3252">12483 13189 802,'0'0'88,"0"0"-40,0 0 64,-119-9-46,77 29-15,-3 27-1,0 20-21,3 16 6,13 9-9,9 4 14,13-4-13,7-7-14,14-5-3,22-10-9,10-11 1,8-9-2,6-10-19,7-17-64,9-11-112,-1-12-245</inkml:trace>
  <inkml:trace contextRef="#ctx0" brushRef="#br0" timeOffset="100796.2447">14595 13355 748,'0'0'97,"0"0"-14,0 0 60,0 0-56,0 0-49,0 0-14,-131 37 4,94 12 6,-4 7-12,5 8 5,9 4-6,12-1-3,13-5-9,2-12 1,9-7-8,24-14-2,5-9 0,5-6-2,-5-6-50,1-8-92,-6 0-158,-8-13-185</inkml:trace>
  <inkml:trace contextRef="#ctx0" brushRef="#br0" timeOffset="101223.3956">14685 13808 252,'0'0'698,"0"0"-698,0 0 0,47-112 35,-5 74-10,3-3-1,-3 2 8,-9 4-17,-10 3-6,-15 4 26,-8 4-13,0 4 8,0 4-15,-13 2 2,-3 9-14,3 5-3,0 0-4,1 0 2,2 14-5,5 9 3,2 5-4,3 2 4,0 0-1,12 0-4,17-2-4,7-1 13,1-1-1,-2-3 2,-7 1-1,-12-3 1,-10 1 6,-6-5 1,-2 6 10,-20-3-4,-5-2 3,0-6-11,8-2-6,5-3 0,5-7-14,9 3-62,-2-3-68,2 0-76,0-6-152</inkml:trace>
  <inkml:trace contextRef="#ctx0" brushRef="#br0" timeOffset="101419.7537">15177 13655 959,'0'0'70,"0"0"-69,0 0 45,0 0 20,0 0-36,130 4-22,-101-4-8,-5 0-54,0-5-103,-3-6-123,-6-3-230</inkml:trace>
  <inkml:trace contextRef="#ctx0" brushRef="#br0" timeOffset="101845.8858">15527 13476 804,'0'0'30,"0"0"-18,0 0 70,0 0-33,121-29-8,-94 29-2,-11 24-24,-5 6-1,-11 0-5,0 5 1,-11-5 4,-12-2 1,-4-6-5,3-5-6,1-7 6,8-1-8,3-5 6,6-4-7,6 1 2,0-1 9,0 0-5,0 0 0,4 0 7,17 0-4,3 0 9,5 0-9,-2 9 3,-3 3 4,-2 1-5,-8 1 0,-8 3-5,-6 1 12,0-2-3,0 3 3,-20 1-6,-6 1 0,-6-3-11,1-6-1,-1-2 3,2-4-4,0 0-19,2-6-40,-1 0-88,4-2-137,6-20-196</inkml:trace>
  <inkml:trace contextRef="#ctx0" brushRef="#br0" timeOffset="102126.0901">15712 13326 897,'0'0'143,"0"0"-132,116-5 0,-62 30 85,-1 13-51,1 13 16,-7 10-22,-12 0-13,-12 11-7,-17 4-8,-6-2 2,0-2-1,-27-11-1,-4-11-9,-4-10 3,4-9-2,0-12-1,8-9-2,5-3-8,9-7-48,9 0-61,0-24-228</inkml:trace>
  <inkml:trace contextRef="#ctx0" brushRef="#br0" timeOffset="102591.2031">16618 13333 750,'0'0'320,"0"0"-296,0 0 28,0 0 52,0 0-67,0 0-25,-79 108 18,52-44 0,8 4-12,1-5-3,8-8-5,10-4 5,0-9-13,0-8-1,10-8-1,6-6 0,1-10-11,0-4-51,5-6-57,-4 0-99,1 0-169</inkml:trace>
  <inkml:trace contextRef="#ctx0" brushRef="#br0" timeOffset="102977.3515">16755 13810 816,'0'0'100,"0"0"-89,48-109 105,-19 62-68,8-7-21,0 1 7,-2 3-9,-13 8-12,-8 12 7,-14 9-4,0 6 10,0 7-8,-21 6-17,-3 2-1,-2 0-2,7 4-3,3 10 1,11 2-4,5 4-4,0 4 4,0 0 2,19-2-4,10 2 4,7-2 6,1-2 0,1-2 0,-7 0 0,-4-1 1,-9 1 2,-13 1 0,-5 2 4,0-1 5,-13 1 3,-10-2-6,-1-3-3,1-5-3,4 1-3,5-7-9,3-3-43,7-2-101,1 0-126,3-2-146</inkml:trace>
  <inkml:trace contextRef="#ctx0" brushRef="#br0" timeOffset="103189.087">17267 13638 1009,'0'0'120,"0"0"-115,0 0 1,0 0 12,129-21-7,-87 11-4,-4 4-7,-9 2-13,-9-1-84,-7-2-121,-7-3-45,-6-1-271</inkml:trace>
  <inkml:trace contextRef="#ctx0" brushRef="#br0" timeOffset="103420.0855">17674 13415 678,'0'0'265,"0"0"-235,0 0 62,0 0-10,0 0-68,0 0 17,0 61 29,0-24-26,0-1-4,0 0-6,0-4-4,0-2-3,0-4-16,0-3 5,0-5-6,0-4-5,0-4-39,0-2-53,0-7-70,0-1-158,0 0-90</inkml:trace>
  <inkml:trace contextRef="#ctx0" brushRef="#br0" timeOffset="103729.0717">17639 13126 957,'0'0'77,"0"0"-73,133-12 28,-60 26 49,4 26-35,-2 13 8,-10 9-15,-16 6-12,-19 4-2,-15 1-8,-15 2 13,-15 5-7,-26-3-2,-15-5-5,0-12 0,7-14-3,9-11-4,13-12-2,8-8-6,6-7-1,10-6-6,3-2-35,0 0-46,0 0-144,0-22-542</inkml:trace>
  <inkml:trace contextRef="#ctx0" brushRef="#br0" timeOffset="106231.3424">3530 11529 407,'0'0'611,"0"0"-568,0 0-42,0 0 5,0 0 2,0 118 46,0-57-12,0-2-14,0-3 4,0-12-1,3-4-12,1-10-4,0-3-3,-1-8-5,3-5-4,-1-3-1,4-6 0,6-1 7,9 1-3,7-5-3,15 0 2,4 0-5,8 0-80,5-7-83,-5-9-164,-7-7-249</inkml:trace>
  <inkml:trace contextRef="#ctx0" brushRef="#br0" timeOffset="106427.3586">4137 11548 785,'0'0'262,"0"0"-257,0 0-1,0 0-4,145-66 14,-76 55 3,-7 0-10,-8 5-5,-17 2-2,-10 2-39,-14 2-102,-11 0-68,-2 0-145</inkml:trace>
  <inkml:trace contextRef="#ctx0" brushRef="#br0" timeOffset="106704.3297">4179 11529 754,'0'0'79,"0"0"-26,0 0 68,-56 113-60,51-57-9,3 13 8,2 3 2,-2-2-14,2-3-8,0-4-14,0-1-4,0-8-4,0-9-10,0-10-1,9-16 1,3-7-5,3-5 1,5-7 0,7 0 1,11 0-5,6-9-4,7-11-58,3-6-79,0-6-236,-12-4-187</inkml:trace>
  <inkml:trace contextRef="#ctx0" brushRef="#br0" timeOffset="107198.4491">4611 11860 1041,'0'0'62,"0"0"-52,0 0 5,0 0-12,0 0 0,-15 111 1,17-81-3,11-4 0,3-6 1,6-6-1,4-9 7,7-5-1,4 0-2,1-25 3,-3-3-8,-1-6-8,-10-1 3,-8 0 5,-7 3 0,-9 8 3,0 8 16,0 8 32,0 8 19,0 0-27,0 0-27,0 24-16,0 21 0,-2 24 1,0 15 5,2 15 1,0 5-7,8 8 8,5-2-8,-3-7 3,-8-11-4,-2-17 4,-2-17-3,-21-15 3,-8-14 2,-4-14 1,-1-9-3,-5-6 10,4-7-1,1-28-1,5-6-2,11-12-3,10-3-5,10-4-1,0-2 0,32 0-6,10-1-27,12 0-30,8 0-92,1-2-207,-10 6-233</inkml:trace>
  <inkml:trace contextRef="#ctx0" brushRef="#br0" timeOffset="107425.4744">5256 11650 1051,'0'0'130,"0"0"-118,0 0 47,0 0-9,0 0-39,0 0-11,-62 117 1,50-45 2,7-2-2,3-6-1,2-3 1,0-8-1,0-9 0,15-13-64,6-11-33,6-16-119,2-4-124</inkml:trace>
  <inkml:trace contextRef="#ctx0" brushRef="#br0" timeOffset="107685.1721">5501 11662 1065,'0'0'106,"0"0"-80,0 0-7,0 0-9,0 0-8,-10 140 10,10-70 21,0-3-2,0-7 1,0-11-15,0-8-2,0-11-4,11-9-9,3-6-1,9-7 0,-1-8 1,14 0-2,-1-1-15,3-20-55,-9-1-88,-13 4-181,-16 0-261</inkml:trace>
  <inkml:trace contextRef="#ctx0" brushRef="#br0" timeOffset="107824.5277">5416 12047 1122,'0'0'41,"0"0"-40,0 0-1,0 0-6,162-78-87,-110 53-192,-12 4-150</inkml:trace>
  <inkml:trace contextRef="#ctx0" brushRef="#br0" timeOffset="108053.4395">5797 11698 931,'0'0'114,"0"0"-70,0 0-27,0 0 29,143 12-14,-99 29-7,-4 5-5,-10 3 15,-8-4 3,-14 3-11,-8 1-18,0-6 4,-26-3-5,-5-3-7,-5-9-1,1-6-13,6-8-38,5-9-73,9-5-71,2-4-137</inkml:trace>
  <inkml:trace contextRef="#ctx0" brushRef="#br0" timeOffset="108443.6455">5977 11432 989,'0'0'71,"0"0"-70,166-46 7,-87 33 10,0 8 10,-8 5-14,-13 0-5,-12 0-3,-11 0 21,-13 11 9,-7 6-11,-3 5-2,-3 14 8,-2 14-4,1 15 10,1 13-15,2 10-3,5 2-11,0 3 4,6 0-5,-7-3-2,-5-2-3,-10-5-2,0-11 11,-35-7 10,-11-10 4,-16-6 13,-9-5-13,-8-8-11,-1-8-8,4-8 1,10-10-7,8-7-1,15-3-42,20-9-61,12-27-357</inkml:trace>
  <inkml:trace contextRef="#ctx0" brushRef="#br0" timeOffset="109369.6547">8930 15034 53,'0'0'984,"0"0"-945,0 0-39,0 0 0,0 0 31,141 3 9,-62-15-17,-10-5-16,-13 12-7,-24 5-58,-17 0-129,-15 0-156</inkml:trace>
  <inkml:trace contextRef="#ctx0" brushRef="#br0" timeOffset="109541.3792">8942 15316 1080,'0'0'65,"0"0"-60,0 0 10,0 0 7,156-18 3,-64 6-6,-1 2-19,-2 6-24,-8 2-212,-8-5-315</inkml:trace>
  <inkml:trace contextRef="#ctx0" brushRef="#br0" timeOffset="111173.9961">13717 11151 350,'0'0'215,"0"0"-101,0 0-12,0 0-1,0 0-15,0 0-29,-3 17-13,3-17 9,0 0 13,0 0-10,0 0-16,0 0-4,0 0-3,0-15-22,23-7-7,9-4-1,7-3-1,11-3-1,6 3 2,0 0 0,2 3-4,2 5 2,2 0-1,4 5 2,6 2-2,4 0 2,2 4-2,-3 0 0,1 0 0,1 5-1,-2 0 2,3 5-1,4 0 0,1 0-5,0 0 5,-6 0 0,-5 10 0,-5 4 0,-9 2 0,-5 2 0,-6 2 1,-7 3-1,-6 0 0,-5 4 0,-2 3 0,-8 2 0,-1-1 1,-5 1 2,-7 1-3,2-8 5,-6-4-5,1-5 3,-1-6-3,-2-4 0,0-4 3,0 1-3,0 0-27,0-3-80,-23 0-124,-12 0-330</inkml:trace>
  <inkml:trace contextRef="#ctx0" brushRef="#br0" timeOffset="112030.2036">13862 11103 325,'0'0'127,"0"0"-26,0 0-19,0 0-36,0 0-4,0 0 2,-73 14 10,69-14 32,1 0 16,3 0-36,0 0-6,0-2-13,0-12-21,11-4 0,14-4-5,8-4-12,10-5 6,12-1-2,5-1 6,3-2-9,3 3 4,6 0-7,4 4 4,2 4-5,2 3-3,0 1 0,-4 1 2,2 1-5,2-3 1,10 4 0,6-1 6,6-3-4,5 6-1,-2-2 1,-3 6 5,-1 1-7,-8 3 6,-3 3-7,-8 4 1,-6 0 1,-8 0 0,-3 11-2,0 3 2,-4 3 0,-1 3-2,-5 4 0,-8 5 1,-3 5-1,-7 4-1,-4 4 1,-2 0 2,0 3-1,-2-4-1,3-3 8,-7-3-6,-5-5-1,-1-7 0,-8-6 1,-7-3-1,0-7 3,0-1-2,-4-3 6,0-3-7,0 0 2,0 0 5,0 0-6,0 0 3,0 0-1,0 0-4,0 0-2,0 0-66,0 0-136,-6-10-455</inkml:trace>
  <inkml:trace contextRef="#ctx0" brushRef="#br0" timeOffset="112976.0268">14547 11979 442,'0'0'114,"0"0"-19,0 0 41,0 0-62,0 0 5,0 0-22,0-28-21,0 28-14,0 0-7,2 0 1,6 16 29,9 2-5,0 5-13,6 3 1,1-3-12,8 3 0,5 1-4,4-6-2,7-2-1,4-6 0,3-3-3,1-1-4,4-7 1,2 0-2,3-2 2,3 0-2,-2-6 2,1-12-2,0-4 2,-5-3-1,-2-5 3,-5 0 1,-7-2 4,-8 2 4,-11 4 1,-9 6 1,-11 8-8,-7 7-4,-2 2-4,0 3-2,-22 0-51,-18 6-108,-14 11-167,-8-2-135</inkml:trace>
  <inkml:trace contextRef="#ctx0" brushRef="#br0" timeOffset="113876.169">14453 11989 232,'0'0'105,"0"0"-44,0 0 76,0 0-45,0 0-12,0 0-1,0-30 7,0 28 15,0 0-24,0 2-12,0 0-11,0 0-21,0 0-10,0 0-16,4 0 3,12 7 5,4 7 9,7 7-10,0 5 6,4-1-8,-1 5-4,2-3 3,0-3-2,-3 1-4,2-2 4,-2 0-8,4 1 0,3-1 0,1-4 4,4-3-4,-1-2 4,4-5 1,1 0 2,1-1-1,-3-2-3,-3 3 1,-4-2-2,-3 3-3,-4 0 1,-3 0-1,2-1 2,-1-4-2,6-1 3,5-1-1,2-3 5,5 0-2,0 0 0,-1 0-1,1 0 4,-1 0-8,-2 0 4,3 0-3,-3 0 1,1 0-2,-3 0 0,1 0 2,0-5-1,2-5 1,-1 1 1,-2-6-1,0 1 1,5 0 1,-5 0 2,2 0-5,-1 0 2,-4-2-3,-3 0 1,-3-3 1,0 2-2,-2-1 1,0-2 1,-4 0 6,-4 0-5,0-1 1,-3-1-3,-3 3 2,1-4 8,-4 3-8,1 4 7,-2 2-3,-3 0 5,0 2-12,-2 4 7,-1 4 1,-3 2-8,-2 2-2,0 0-7,0 0-54,0 0-68,-25 0-315</inkml:trace>
  <inkml:trace contextRef="#ctx0" brushRef="#br0" timeOffset="115503.8223">20539 11610 820,'0'0'104,"0"0"-96,0 0 77,0 0-33,0 0 7,0 0-29,0 0-10,102-76-10,-62 39-4,-2-4 2,-6-3-2,-6 0 0,-13-1-4,-12 7 1,-1 8 2,0 6 1,-10 8-6,-8 8 0,-1 8 0,-2 0-5,6 0 4,4 19-6,4 2-4,7 5-5,0 2 2,18 3 3,14-2-4,5-2-5,3-1 13,1-3 4,-10 0 3,-12-1 0,-5 0 5,-12 0-3,-2 2 16,0 1 2,-12-2 2,-8 0-18,0-6 4,4-5-7,2-2-2,3-6-11,-1-4-57,4 0-54,1-10-130,1-22-82</inkml:trace>
  <inkml:trace contextRef="#ctx0" brushRef="#br0" timeOffset="116193.6228">21141 10701 744,'0'0'23,"0"0"-1,0 0 101,0 0-84,0 0-28,0 0-4,2 13 14,-15 1-2,-4-2-3,3-5-3,-2 0-1,3-5-3,-1-2-1,3 0 3,3 0 0,3 0-2,0-9-1,5-3 3,0-3-9,0 1 4,4 0-6,10 4-2,1 0 2,3 6 0,3 2 0,-2 2 0,-1 0 0,-1 10-3,-3 14 1,-3 4-1,-2 2 3,-6 2-1,-3-4 1,0 0 0,0 3 1,-7-4 0,-9-1 1,-4 2-1,-5-1-1,2-1 1,-3-7-1,2-2 0,4-7 2,7-8 2,3-2-3,6 0 3,4 0-1,0 0 0,0 0-1,0 0-2,22 0 0,7-4-1,7 4-1,5 0 2,2 0 1,2-3 12,0-5 15,-3 3 21,-9-5-4,-8 4 5,-9 0-14,-7 0-12,-7-1-3,-2 0-5,0 3-9,0 1-6,0 3-1,0 0-12,0 0-72,0 0-97,0 18-155,-11 6-102</inkml:trace>
  <inkml:trace contextRef="#ctx0" brushRef="#br0" timeOffset="118877.7501">21439 11355 374,'0'0'23,"0"0"-4,0 0 66,0 0-42,0 0-15,0 0 16,3-32 3,-3 28-9,0 0 13,0 0 1,0 0 0,0 1-9,0-1-1,0 1 14,0 3 1,0 0-16,0 0-7,0 0-13,0 0-9,0 10-7,0 13 10,0 7 20,0 6-11,0 0-4,0 6-2,0 1-3,0-5-4,0 1-6,0-7-2,0-4-2,4-9 1,0-3-1,0-7 0,-1-2-1,-1-4-5,-2-1-22,0 0-28,0-2-30,0 2-31,-2-2-69,-11 0-19,2-2-74</inkml:trace>
  <inkml:trace contextRef="#ctx0" brushRef="#br0" timeOffset="119140.4954">21254 11532 600,'0'0'62,"0"0"-15,0 0 46,0 0-53,0 0 28,123-35-7,-65 28-16,7-5-1,-1-2 11,-6 0-13,-12 0-11,-12 1-5,-9 6-11,-9 1-8,-8 3-6,-4 3-1,-4-2 0,0 2-47,5 0-77,-1 0-151,4 0-83</inkml:trace>
  <inkml:trace contextRef="#ctx0" brushRef="#br0" timeOffset="119696.3879">21919 11572 811,'0'0'78,"0"0"-25,0 0 56,0 0-75,0 0 2,91-118-3,-60 82-23,-1-1-4,-2 2 0,-4-1 5,-8 5 4,-8 3-7,-8 6-1,0 7 6,0 4-7,-8 8-6,-12 3 0,-5 0-2,-6 3 0,0 17 0,4 6 0,5 0 0,11 0-2,11 1 1,0-5-5,9-3 3,22-2 5,4-5 1,4 0 5,0-4-4,-5 1 0,-3 3 9,-4 0-6,-9 5 10,-6 5-4,-4 5 2,-8 2 7,0 7-5,-9-3 7,-18 4-7,-2-5-8,-7-6 0,5-6-5,2-3 1,8-10-3,4-5-22,11-2-38,6-5-64,0-21-113,16-6-191</inkml:trace>
  <inkml:trace contextRef="#ctx0" brushRef="#br0" timeOffset="120049.2006">22391 11468 694,'0'0'167,"0"0"-136,0 0 39,0 0-11,0 0-2,0 0-2,87-4-26,-54 0-14,-1-2-2,-6 2-5,-7-2-8,-4 1-6,-7 0-99,0-3-127,-4-2-99</inkml:trace>
  <inkml:trace contextRef="#ctx0" brushRef="#br0" timeOffset="120385.1519">22759 11265 828,'0'0'113,"0"0"-97,0 0-11,0 0 13,0 0 52,0 0-25,8 113-24,-5-79 7,-3-2-11,0-2 5,0-4-5,-7-4 0,0-6-2,5-6-9,0-3-2,2-4-1,0-1 3,0 2-6,15 0 13,14-4-3,10 0-1,5 0-4,1-2-4,-7-9 1,-7-1-4,-11 1-18,-7 1-81,-9-1-98,-4-3-75,0-3-196</inkml:trace>
  <inkml:trace contextRef="#ctx0" brushRef="#br0" timeOffset="120635.8991">22946 11376 908,'0'0'133,"0"0"-116,0 0 5,0 0 0,0 0 38,-13 102-9,13-58-29,4-2 2,-2 0 4,-2-4-8,0-3-6,0-7-6,0-6-1,0-3-7,0-4 0,-2-7-7,2-3-41,0-1-78,0-4-87,0 0-85,2-5-91</inkml:trace>
  <inkml:trace contextRef="#ctx0" brushRef="#br0" timeOffset="121075.0471">23213 11500 896,'0'0'88,"0"0"-79,52-102 15,-14 64 23,0-3-28,2 3 5,-11 4-9,-12 8-7,-12 5 9,-5 3 8,0 9 13,-10 1-26,-12 6-12,-7 2 3,-1 0-6,6 0 2,5 10 0,6 6-9,6 0-4,5 5 5,2-1-3,0 1 3,22-3 1,11-3 6,10-5 2,4-5 0,0 1 1,-7 3 0,-7 3-2,-8 0 1,-10 3 0,-7 4 4,-8 0-2,0 6 8,-17 3 4,-14 0 1,0-2-14,2-2 2,0-4-3,9-9-23,5 0-62,6-11-107,9 0-21,0-12-144</inkml:trace>
  <inkml:trace contextRef="#ctx0" brushRef="#br0" timeOffset="121497.9655">23840 11346 432,'0'0'238,"0"0"-216,0 0 46,0 0 29,0 0-19,0 0 2,42 0-28,-20 0-19,3 0-6,0 0-11,-3 0-8,-4-4-8,-3-1-2,0-2-127,1-4-201</inkml:trace>
  <inkml:trace contextRef="#ctx0" brushRef="#br0" timeOffset="121848.119">24163 11189 969,'0'0'26,"0"0"-25,0 0-1,0 0 10,0 0 11,20 130-1,-16-99 0,-4-3 8,0-1 22,0 2-18,0-3-6,-6-1-10,-3-10-6,5-4-4,1-4-2,3-5-3,0 0 6,0-2-1,0 0 5,20 0-8,14 0 3,9 0-6,3-2 1,2-7 0,0 2 4,-1-5-5,-10 0-13,-5 0-65,-8 2-51,-5 0-122,-13-2-69</inkml:trace>
  <inkml:trace contextRef="#ctx0" brushRef="#br0" timeOffset="122111.5809">24440 11330 897,'0'0'196,"0"0"-191,0 0 15,-43 104 37,43-48-20,0 9 3,0 2-10,0-3-14,0-7 0,0-13-4,0-14 3,0-7 2,0-6-2,0-9-15,0-4 4,0-1-4,0 0-1,0-1-56,-9-2-117,-1 0-311</inkml:trace>
  <inkml:trace contextRef="#ctx0" brushRef="#br0" timeOffset="123400.2621">20786 12765 257,'0'0'149,"0"0"-75,0 0 39,0 0 4,0 0-23,0 0 15,-2 12-1,2-17-25,20-16-23,7-7-35,2-4-18,-2-2 5,-6 2-10,-2 3 1,-14 2-1,-5 5 3,0 4-4,0 5 4,-1 5-5,-10 4-6,-3 4-1,-1 0-9,1 9-10,3 8 5,5 1-2,6 3 7,0 1-2,0 2 10,17 2 1,12-2 2,2-2 2,3 0 2,-3-2-2,-6 2 3,-7 0 0,-10-2 6,-8 1-2,0 0 7,0-1 4,-8-1 9,-8-3-16,3-5-6,1-3 0,0-4-2,5-1-25,-3-3-81,1 0-132,5-8-94</inkml:trace>
  <inkml:trace contextRef="#ctx0" brushRef="#br0" timeOffset="123759.6907">21190 12252 853,'0'0'49,"0"0"-46,0 0 5,0 0 31,124-54-17,-100 54-2,-8 8-2,-7 10-11,-9 5 0,0 3 1,-4 6 28,-19-5-3,-4-1-7,4-4 5,2-4-3,8-6-4,6-6-7,5-4-7,2 1-2,0-3-7,0 1 1,20-1 6,13 0 0,7 0-4,3 0-1,-3 0-3,0 0-61,-4 0-81,-12 0-120,-4 0-138</inkml:trace>
  <inkml:trace contextRef="#ctx0" brushRef="#br0" timeOffset="124024.7238">21392 12784 739,'0'0'100,"0"0"-97,0 0 51,0 0 19,0 0-2,0 0-37,108-7-22,-77 0-9,-2-5-3,0 1-48,-3-3-168,-6-2-163</inkml:trace>
  <inkml:trace contextRef="#ctx0" brushRef="#br0" timeOffset="124479.1569">21774 12515 852,'0'0'97,"0"0"-89,0 0 3,0 0 36,151-74-29,-111 74 2,-9 0-17,-12 14-1,-11 6-1,-8 4 1,0 2 3,-20-1 11,-9 1 0,1-6-8,5-3 1,5-5-5,3-4-1,7-4 0,4-2-1,4-2-2,0 0 0,0 0 0,0 0 4,14 0 11,5 0 17,4 0-4,2 0 0,2 0-8,-1 2-10,-4 8-4,-4 2 8,-9 0-5,-7 4 3,-2-2 5,0 0 13,-11 5-2,-13-6-7,-3 3-6,-5-4-10,3-2-1,0-3-3,5-2-1,6-2-34,8-2-46,6-1-86,4 0-124,0 0-131</inkml:trace>
  <inkml:trace contextRef="#ctx0" brushRef="#br0" timeOffset="124886.1492">22237 12777 811,'0'0'158,"0"0"-144,0 0 58,0 0-13,114-128-17,-89 92-15,-4-1-19,-7 2 5,-7 5-7,-7 4 1,0 8 11,0 8-7,-13 6-9,-5 4-2,-3 0-1,2 0-3,3 9-3,7 5-4,7 0-3,2 4-3,0-1 5,11 1 2,16 0 6,8-3 2,0 0 2,2-1 1,-9 0 1,-5 1 4,-7 5 9,-12-1 3,-4 3-4,0 2 1,-14 4 0,-7-2 2,-6-2-12,4-3 1,3-7-6,7-4-3,2-9-22,4-1-32,4 0-40,3 0-128,0-18-82</inkml:trace>
  <inkml:trace contextRef="#ctx0" brushRef="#br0" timeOffset="125165.6569">22744 12617 978,'0'0'27,"0"0"-15,0 0 2,0 0 28,0 0 2,135 2-16,-106-2-11,-2-6-5,-9-2-5,-7-1 0,-5 2-7,1-1-40,-2-2-112,0-2-138,-3 0-215</inkml:trace>
  <inkml:trace contextRef="#ctx0" brushRef="#br0" timeOffset="125559.1842">23136 12386 35,'0'0'887,"0"0"-887,0 0 17,0 0-13,0 0 47,0 0 3,13 106-17,-11-73-3,-2-3 10,0-1-19,0-3 0,0-3-6,0-5-8,-6-4 2,-1-4 2,3-5-6,0 0-4,4-5-4,0 0 2,0 0-3,0 0 4,0 0 1,21 0 4,12 0 13,10 0-1,4-14-11,8-2-6,1 0-1,-2-1-1,-5 4-2,-15 3 1,-6 4-1,-15 2 0,-6 2-19,-2 2-71,-5 0-75,0 0-110,0-4-63</inkml:trace>
  <inkml:trace contextRef="#ctx0" brushRef="#br0" timeOffset="125817.4387">23394 12511 470,'0'0'582,"0"0"-569,0 0 3,0 0 52,-29 110-25,29-54 7,0 5-14,0-2-15,0-5 6,2-9 1,0-11-11,0-13 3,-2-10-3,0-5-12,0-3-2,0-3-3,0 0 0,0 0-2,0 0-30,0 0-39,0-7-111,-17-16-237</inkml:trace>
  <inkml:trace contextRef="#ctx0" brushRef="#br0" timeOffset="129768.1367">11100 15441 851,'0'0'123,"0"0"-102,0 0 39,0 0 10,0 0-28,0 0-26,0 0-16,81-104 3,-46 69 2,-1-9-1,-8 4-1,-3-1 11,-12 9 4,-11 6-9,0 8 2,0 6-1,-11 6-5,-9 6-5,-3 0 0,-2 0-2,6 18 1,3-4 0,4 4 0,11 0-2,1 3 1,0 2 0,15 3-4,18-2-2,8 3-11,3-1 5,-1 1-2,-9-4 13,-13-1 0,-10 0 0,-6 1-5,-5-8 5,0 3 3,-5-4 3,-10 4 0,-2-8-2,1-1-1,-4-1-55,2-8-69,0 0-124,3 0-144</inkml:trace>
  <inkml:trace contextRef="#ctx0" brushRef="#br0" timeOffset="130435.1291">11613 14512 860,'0'0'52,"0"0"-43,0 0 12,0 0-10,0 0 10,0 0-3,-35 63-6,10-51 2,-3-7 9,4-3-6,3-2-4,2 0 5,6 0 7,2-10-6,6 1-6,5-12-5,0 5-6,3 0-1,15 0-1,7 0 0,2 2-1,6-3 2,-2 6 3,0 2 2,-7 7 0,-4 2-1,-7 0-5,1 18 0,-3 10 0,-2 5 4,-2-6-2,-5 5-1,-2-3 1,0 0-2,0 2 4,-20-4 1,-3 2-2,2-5 0,-4-6-2,2-4 0,6-6 0,3-4 1,3-4 0,7 0 0,2 0-1,2 0-1,0 0-3,0 0-6,19 0 6,10 0 3,7 0 0,5 2 0,0 3 0,3-3 0,-5-2 5,-3 0 12,-7 0 10,-4 0-1,-10-9 4,-4 0 2,-4-4-13,-3 1-4,-4-2-9,0 4-4,0 6-2,0 4 0,0 0-62,7 0-136,2 14-240</inkml:trace>
  <inkml:trace contextRef="#ctx0" brushRef="#br0" timeOffset="130745.4269">11872 15386 853,'0'0'177,"0"0"-128,0 0-16,0 0 29,0 0-22,133-35-25,-104 34-15,-5 1-7,-1 0-110,-5 0-157,-2-6-99</inkml:trace>
  <inkml:trace contextRef="#ctx0" brushRef="#br0" timeOffset="131229.8877">12308 15101 850,'0'0'65,"0"0"-41,0 0 47,119-23-19,-82 23-18,-7 5-18,-10 9-9,-11 8 2,-9 0 1,0 0 12,-4 1-1,-19 0-3,-4 0-9,-3-3-4,6-5-4,5-3-1,3-3 6,7-6-5,7 0 3,0 1-2,2-4 0,0 0-1,0 0-1,6 0 2,19 0 16,8 4 11,-2-2-8,5 10-8,-9 0-1,-7 4-4,-9 2-2,-9 3 6,-2 0 0,-4 4 9,-25 0-3,-5 1-1,-1-7 0,-2-2-5,5-7-3,3-2-4,4-4-1,5-4-2,9 0 0,2 0-2,6 0-16,1 0-34,2-8-56,0-2-94,10-3-192,7 0-110</inkml:trace>
  <inkml:trace contextRef="#ctx0" brushRef="#br0" timeOffset="131756.2201">12877 15441 1045,'0'0'67,"0"0"-51,0 0 18,0 0-18,0 0 5,0 0-12,94-104 7,-74 61 10,0-6 6,0-1-1,-5 0-16,-3 6-7,-8 9-3,-4 12 1,0 9-1,-4 10-5,-16 4-5,-5 0-3,0 4-5,4 14 8,4 1-1,5-2 4,6 1 0,6 0 0,0 0-5,6 4 4,15-6 0,6 4-1,6-3 3,4-3 1,-2 0 0,1-2 1,-9 6 0,-5 2 0,-7 6 3,-6 0 2,-9 1 1,0 4 3,-9-2 3,-18 0 0,-2-7-5,-5-3-2,8-6-5,4-9 3,2-4-4,8 0-2,4 0-35,8-12-73,0-8-190,0-2-266</inkml:trace>
  <inkml:trace contextRef="#ctx0" brushRef="#br0" timeOffset="131989.2145">13443 15334 509,'0'0'510,"0"0"-468,0 0-19,0 0 66,128 3-36,-93-12-32,-4 1-14,-4 0-5,-7 1-4,-4 0-56,-3-5-126,1-2-183</inkml:trace>
  <inkml:trace contextRef="#ctx0" brushRef="#br0" timeOffset="132468.1266">13945 15066 901,'0'0'18,"0"0"11,116-39 62,-70 32-40,-5 7-7,-14 0-16,-6 9-15,-12 11-3,-6 2 9,-3 8 3,0-2 10,-9 2-6,-15-3-15,1-4 0,-1-2-8,1-6-1,6-2 4,4-5-5,8-4 0,2-4 0,3 0 0,0 0-1,0 0 6,0 0 3,23 0-4,6 0 4,8 0 1,1 0 3,-2 0-9,-3 0 2,-4 14 2,-11 0-3,-7 8 8,-9 0-6,-2 5 4,-10 4 12,-24-2-1,-9 0-4,-3-5-4,-3-2-5,4-6 5,0-6-4,3-2-10,5-6 0,6-2-1,4 0-35,6 0-63,1 0-237</inkml:trace>
  <inkml:trace contextRef="#ctx0" brushRef="#br0" timeOffset="133255.0563">10614 15968 443,'0'0'113,"0"0"-62,0 0 35,0 0 50,0 0 1,0 0-68,-48 0-40,48 3-3,4 6 22,20 5 35,14 0-20,15-5-25,24 8-7,18-7-10,23 2-2,23 2 0,24-6-7,19 1 3,20 2-2,16-7-2,8 0-2,10-4 6,7 0-4,8 0-3,5 0 1,1 0-4,4 0 3,-3 0 1,3 0-3,-4 4-1,-2 6 1,-4 3-6,-7-4 0,-8-1 3,-10-2 3,-21 3 5,-13-2 2,-20-2-2,-27 0 5,-29-5-2,-40 0-9,-38 0 0,-24 0-5,-16 0 0,0 0 0,0 4-32,-39 1-40,-29-5-64,-34 0-214</inkml:trace>
  <inkml:trace contextRef="#ctx0" brushRef="#br0" timeOffset="134019.4474">10751 16941 710,'0'0'142,"0"0"-87,0 0 29,0 0-28,0 0-9,118-125 6,-76 81-27,0-7-7,-7 3-3,-10 2 3,-14 17 4,-11 2-12,0 13-2,-11 4-4,-14 10-5,-10 0 0,-1 2-3,5 20 1,2 0-3,15 0 3,13 8 0,1 2 0,13 5 0,27-7 2,11-2-2,3-6 1,-2 0 1,-10-4-1,-13-4 0,-16 4 0,-11-1-2,-2 6-3,-15 3 6,-19-4 2,-1 0 2,4-4-1,4-4-3,9-6-19,11-2-51,7-6-50,0 0-91,12-6-131</inkml:trace>
  <inkml:trace contextRef="#ctx0" brushRef="#br0" timeOffset="134283.4491">11509 16645 1101,'0'0'36,"0"0"-13,0 0-7,0 0 7,0 0 19,6 108-14,1-71-6,-4-2-3,4 0 1,-1-3-15,-2-4 0,-2-2-4,-2 1-1,2-10-8,0-3-29,1-2-47,-1-6-58,-2-2-86,0-4-18,0 0-62</inkml:trace>
  <inkml:trace contextRef="#ctx0" brushRef="#br0" timeOffset="134449.0526">11370 16929 819,'0'0'109,"0"0"-42,0 0-9,0 0-42,123-77-9,-63 59-7,0 0 0,-8 0-58,-8 4-187,-11-3-50</inkml:trace>
  <inkml:trace contextRef="#ctx0" brushRef="#br0" timeOffset="134664.8427">11874 16651 860,'0'0'119,"0"0"-22,0 0-26,0 0-56,0 0 14,0 0-3,0 112-6,0-77-2,0-3-1,0-2-5,0 2-9,0-4-1,0-2-2,0-4-35,2-3-63,-2-12-71,0-2-116,0-5-159</inkml:trace>
  <inkml:trace contextRef="#ctx0" brushRef="#br0" timeOffset="134935.9153">11954 16508 992,'0'0'64,"0"0"-52,141-27 72,-73 27-25,4 8-2,-8 23-12,-10 10-8,-13 3-11,-20 7-11,-9 2 7,-12 5-2,0 0-1,-28 0-14,-4 0-1,-2-5-2,0-9-2,2-8-18,-3-4-55,-2-5-74,-7-13-179,-10-10-199</inkml:trace>
  <inkml:trace contextRef="#ctx0" brushRef="#br0" timeOffset="135310.1238">10652 16411 721,'0'0'75,"0"0"-7,-129 34 102,85 16-66,3 21-35,10 8-2,6 7-2,16 3-19,9-3-8,0-12-19,7-2-6,24-13-8,8-9-1,9-6-8,5-8-8,12-14-61,7-10-151,6-12-302</inkml:trace>
  <inkml:trace contextRef="#ctx0" brushRef="#br0" timeOffset="135778.1177">13046 16601 945,'0'0'96,"0"0"19,0 0 4,0 0-89,0 0-17,-138 90 7,105-32 7,4 1 0,7-1 0,5-4-6,10-6-7,7-4-8,0-4-6,0-12 1,17-2-1,10-12-9,2-1-35,6-8-53,1-5-97,-5 0-198</inkml:trace>
  <inkml:trace contextRef="#ctx0" brushRef="#br0" timeOffset="136148.9609">13071 17128 636,'0'0'159,"0"0"-66,0 0 24,0 0-65,60-124-34,-27 78-2,3-6 11,-7 2-6,-7 5 12,-11 10-14,-11 4-2,0 17-3,0 4-4,-2 7-9,-11 3-1,-3 0-3,1 0-3,3 18-7,6-1-1,6 6 0,0-1 4,0 0 4,27-5-5,6 2 11,5-6 0,2 1 6,-4-2-4,-9 3 6,-12-7 9,-10 6-8,-5 0 4,0 8 11,-5 4-8,-17 0 1,0-6-10,-3 2-3,5-5-4,5-3-24,1-4-70,5-2-104,2-8-133</inkml:trace>
  <inkml:trace contextRef="#ctx0" brushRef="#br0" timeOffset="136346.7433">13655 16961 1047,'0'0'159,"0"0"-151,0 0 0,0 0 11,138-25-18,-104 21-1,-3 4-93,-9-8-164,-4 2-106</inkml:trace>
  <inkml:trace contextRef="#ctx0" brushRef="#br0" timeOffset="136780.0859">13960 16749 516,'0'0'336,"0"0"-316,0 0 37,114-28 39,-76 28-55,-7 0-6,-7 15-23,-10 2 1,-14 9-12,0-3 3,-9 0 10,-15 4-2,2-10 7,5-8-14,7-4 5,5 0-6,5-5-1,0 0 6,0 0-4,0 0 5,0 0 1,5 0 1,11 0 0,7 0 4,2 0-3,2 0-1,-1 0-9,-3 12 7,-3 3-8,-8-1 3,-8 3-1,-4 1 8,0 0 1,-12 4 8,-12 0-4,-7-3-1,2-7-8,-2-3-4,-2-1-3,6-3-1,0-5-15,1 0-38,6-5-72,4-17-217,2-8-243</inkml:trace>
  <inkml:trace contextRef="#ctx0" brushRef="#br0" timeOffset="137043.8176">14179 16499 1123,'0'0'35,"0"0"-19,188-26 72,-102 52-44,-8 18-6,-9 14-13,-16 4-5,-17 3 3,-20 1-5,-16 2 4,0 6-6,-27-6-1,-15 2-7,-3-7-6,1-17 0,4-12-2,20-16-7,12-12-34,8-6-67,14-4-106,20-36-380</inkml:trace>
  <inkml:trace contextRef="#ctx0" brushRef="#br0" timeOffset="137419.0059">15193 16503 157,'0'0'939,"0"0"-873,-116 26-21,76 24 44,7 4-35,4 8-7,3 5-11,16-4-18,5-5-13,5-9 1,0-5-4,15-4-1,13-11-2,3-4-3,3-6-33,1-5-53,0-11-109,1-3-180</inkml:trace>
  <inkml:trace contextRef="#ctx0" brushRef="#br0" timeOffset="137808.351">15387 17026 962,'0'0'81,"0"0"-48,22-106 59,12 64-58,3-6-20,2 2 2,-8 2-11,-16 8-1,-11 5 0,-4 9 4,0 8 5,-19 6-12,-6 8-1,1 0-3,3 0-2,8 12-11,5 6 8,8 6-8,0-2-3,8 4 9,23-8 7,7 5 3,7-5 0,-3 0 0,-4-1 0,-9 6 2,-13 3-2,-10 2 5,-6 6 16,0-2-2,-24-1-12,-5-4 3,1-5-8,5-8-2,6-10-9,9 0-45,4-4-36,4 0-60,0-22-91,4-6-192</inkml:trace>
  <inkml:trace contextRef="#ctx0" brushRef="#br0" timeOffset="138063.4509">15980 16820 1090,'0'0'114,"0"0"-77,0 0 3,0 0-26,0 0 5,116-12-13,-80 6-6,-7 2-30,-2-4-126,-10 2-164,1-6-166</inkml:trace>
  <inkml:trace contextRef="#ctx0" brushRef="#br0" timeOffset="138265.5021">16392 16659 1007,'0'0'169,"0"0"-147,0 0-5,0 0 19,0 0-5,-18 108-13,18-73-7,0-7-3,3 2-7,-3-2 1,0 2-2,0-7-13,0 0-103,-3-11-166,-6-12-194</inkml:trace>
  <inkml:trace contextRef="#ctx0" brushRef="#br0" timeOffset="138528.1156">16475 16473 1022,'0'0'143,"0"0"-133,143-46 30,-61 46 35,3 28-47,-1 20-5,-12 15 5,-26 4-4,-26 9-6,-20-6 6,-6 7 2,-37-4 5,-12-3-16,-6-11 1,1-6-10,7-13-4,9-14-2,12-8-1,10-8-45,9-10-64,0 0-229</inkml:trace>
  <inkml:trace contextRef="#ctx0" brushRef="#br0" timeOffset="139471.1496">4892 15182 632,'0'0'123,"0"0"2,0 0 25,0 0-71,0 0-20,0 0-3,-13 123 36,0-58-31,-4 1-20,0-8-11,3-12-14,8-6-1,6-9-7,0-5-8,0-12 1,13-6-1,11 2 6,6-6-6,13-4-1,5 0-36,4 0-41,3 0-86,-8-19-244</inkml:trace>
  <inkml:trace contextRef="#ctx0" brushRef="#br0" timeOffset="139638.9376">5256 15290 982,'0'0'108,"0"0"-97,0 0-5,145-69 19,-65 52-7,-2-1-10,-9 7-8,-15 4-31,-19 4-148,-18 3-81,-17 0-133</inkml:trace>
  <inkml:trace contextRef="#ctx0" brushRef="#br0" timeOffset="139900.1087">5361 15186 522,'0'0'122,"0"0"-30,0 0 34,-55 122 9,50-67-30,4 8-10,-3 1-25,-5 3-18,2-5-7,-2-4-9,3-12-17,6-8-1,0-9-5,0-8 2,0-7-15,2-6 4,18-2-4,7-4 0,8-2-7,12 0-36,4 0-36,7-12-119,-2-20-200,-10-12-285</inkml:trace>
  <inkml:trace contextRef="#ctx0" brushRef="#br0" timeOffset="140366.0263">5755 15430 839,'0'0'226,"0"0"-171,0 0 18,0 0-42,0 0-25,0 0-3,-25 108-1,25-71-2,2-5 1,21-6-1,8-14-3,4-6-14,8-6-6,2-6 17,0-20-4,-8-10-1,-8 0 1,-9 1 7,-9-1 3,-6 4 2,-5 10 1,0 15 15,0 1 28,0 6-16,0 20-30,0 24 5,0 17-5,0 16 16,18 12 13,8 1 11,1-1-22,-3 8-10,-3 2-3,-15-9-2,-6-11-2,-4-12 2,-31-17 0,-11-14 4,-9-18-2,-6-18 11,-1-4-1,4-29-1,12-13 8,10-2-13,20-6-3,16-2-6,2 2-1,37-4 0,11-4-7,13 3-25,-1 1-32,1 4-51,-8-5-174,-9 1-285</inkml:trace>
  <inkml:trace contextRef="#ctx0" brushRef="#br0" timeOffset="140591.0494">6432 15236 721,'0'0'499,"0"0"-473,0 0 27,0 0-6,0 0-23,-122 166 0,106-95-7,5-1-8,9-2-6,2-10-2,0-8-1,18-11-2,4-14-38,5-11-37,4-14-50,-2 0-115,-2-22-174</inkml:trace>
  <inkml:trace contextRef="#ctx0" brushRef="#br0" timeOffset="140831.1987">6615 15258 1167,'0'0'108,"0"0"-81,0 0-18,0 0-3,0 102 25,0-44-11,0 6-10,0-1 3,0-3 4,0-6-13,7-18-4,4-8 0,4-13 1,8-9-1,4-6-13,2 0-23,0-13-45,-9-1-102,-11-8-228</inkml:trace>
  <inkml:trace contextRef="#ctx0" brushRef="#br0" timeOffset="140970.8811">6573 15601 1046,'0'0'140,"0"0"-101,0 0-32,0 0-7,0 0-42,158-102-196,-115 76-219</inkml:trace>
  <inkml:trace contextRef="#ctx0" brushRef="#br0" timeOffset="141189.0784">6849 15305 1007,'0'0'80,"0"0"-45,0 0-2,0 0 6,154-7 7,-111 37-19,-11 8 1,-12 4 3,-12 4 2,-8 2-9,0 2-9,-25-4-10,-1-3-4,-3-11-1,4-5-22,4-18-50,4-6-77,3-3-118,2-3-159</inkml:trace>
  <inkml:trace contextRef="#ctx0" brushRef="#br0" timeOffset="141549.5206">6854 15066 317,'0'0'582,"0"0"-569,136-51 31,-61 39 25,10-6-27,4 9-21,-13 0 5,-11 4 3,-18 5 14,-18 0 3,-11 0-9,-10 11-5,-1 13-13,-5 10 17,2 13 3,4 8-14,-1 12-4,10 9-4,1 10 0,4 6-1,-4 2-3,-7-1-2,-11-7-3,0-6 3,-29-13 0,-16-9 6,-7-9 1,-8-8-8,3-15-7,3-12-3,7-10-3,-1-4-49,5-18-99,-1-36-688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26:44.7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2150 1226 1105,'0'0'97,"0"0"-52,0 0-24,0 0-11,0 0 4,-4 150 9,4-91-13,0 2-5,0-2-3,0-1 1,0-7-3,0-1-33,-9-6-77,0-8-87,-5-11-97,-3-16-144</inkml:trace>
  <inkml:trace contextRef="#ctx0" brushRef="#br0" timeOffset="171.3217">1901 1376 826,'0'0'87,"0"0"25,20-127 1,26 89-66,17 7-13,6-1-3,0 8-23,-6 10-8,-10 10 0,-11 4-48,-6 4-86,-7 25-144,-7 5-39</inkml:trace>
  <inkml:trace contextRef="#ctx0" brushRef="#br0" timeOffset="807.9657">2766 1407 67,'0'0'836,"0"0"-812,0 0 118,0 0-51,0 0-17,0 0-30,-76-58-33,36 74-6,-5 17-3,-2 4 0,4 8 1,12-4-1,10 0-2,8-2 2,13-10-2,0-7 0,9-6-9,18-8-9,8-8-1,2 0 0,1-14 3,-2-14-1,-10-8 7,-5 0 5,-10-3 5,-7 1 0,-4 6 3,0 6 14,0 13 11,0 4 2,0 9-6,0 0-19,0 0-5,0 22-15,0 13 13,0 5 2,0-3 1,12-2 1,5-8-2,8-10-1,6-11-3,4-6 2,2 0-3,7-26 3,-2-10-5,-4-8-21,-6-4-5,-13-5 5,-10-5 14,-9-3 5,0 1 9,0 11 4,-11 17 20,2 14 30,3 14 10,1 4-34,0 10-30,1 28-6,1 17 6,3 5 1,0 3 2,0-3-3,7-4 1,9-1 0,-3-7-1,3-8 0,-8-8-42,-1-8-75,-4-12-83,-3-10-109,0-2-216</inkml:trace>
  <inkml:trace contextRef="#ctx0" brushRef="#br0" timeOffset="1639.9822">3278 1301 989,'0'0'30,"0"0"67,0 0-39,0 0-43,0 0-7,0 0-1,-98 72-4,70-36 7,9 1 6,6-2-9,5-2 0,8-5-2,0-1 1,10-12-4,15-5 4,6-8-2,6-2-4,4 0 0,-4-20-4,-1-1-5,-9-4-4,-6-1 11,-8-1 2,-7 6 0,-2-1 4,-4 5-2,0 5 8,0 5 5,0 2 4,0 5-1,-8 0-18,-1 12 0,3 17-6,-2 7 6,6 5 2,2 0-1,0-1-2,0-8 2,7-4-3,6-7 6,3-9-6,0-7 2,-1-3-4,5-2-2,0-2 5,5-17-1,-3-8-1,-2-1-10,1-4-1,-6 3 2,-1-5 6,-6 7 6,-4 3 1,-4 3 0,0 6 1,0 2-1,0 6 5,0 2 0,0 3 13,0 2-5,0 0-14,0 9-16,0 19 10,0 8 6,0 5-3,0 2 6,0-1-3,0-9 0,0-8-3,0-9 3,0-11 3,0-5-2,0 0 5,9-5 7,5-21-3,9-10-10,-2-6 0,2 5 0,-3 7 0,-5 9 1,1 9-1,-1 8-2,6 4 1,-3 0-4,-1 4 3,-1 16-1,-5 4-3,-4 4 5,-5 4-4,-2 1-49,0-4-61,4-7-140,6-10 31,7-12 6,8 0-64</inkml:trace>
  <inkml:trace contextRef="#ctx0" brushRef="#br0" timeOffset="2067.7477">4239 1449 507,'0'0'215,"0"0"-35,0 0 3,0 0-103,0 0-63,0 0-13,-136 93 4,103-43 3,8-4-8,9-10-3,13-8 2,3-10-2,5-12-4,24-6-12,12 0 16,8-28 1,2-8 0,-7-4-1,-12 2 0,-14 9 2,-10 6 0,-5 11 8,-3 10 43,0 2-2,0 17-48,0 36 1,-3 23-4,3 28 11,0 35 5,0 21 7,4 8-8,6-9-8,-8-33 4,-2-36-11,0-32 13,-16-27 18,-15-24 2,-9-7 13,-9-26-9,-4-25-26,0-9-8,5-8 0,8 2-3,7 7-2,8 2-29,7-1-49,7-9-67,-2-20-369</inkml:trace>
  <inkml:trace contextRef="#ctx0" brushRef="#br0" timeOffset="2211.328">3550 1191 1254,'0'0'20,"0"0"-13,0 0-7,0 0-49,0 0-143,0 0-178</inkml:trace>
  <inkml:trace contextRef="#ctx0" brushRef="#br0" timeOffset="3237.987">5034 1810 991,'0'0'39,"0"0"-7,0 0 2,0 0-16,63-142 6,-43 96-2,-9 2-14,-6 1 1,-5 10 4,0 7 8,0 12 13,-16 10-4,-1 4-15,1 0-14,-5 23-1,6 10-4,4 8 4,6 5 0,5-3-1,0-2-3,14-2 4,13-7-3,0-6-11,8-6-14,1-12-10,-3-8 0,-2 0-2,-1-16 17,-6-12 5,-9-7 6,-3-11 11,-8-3-1,-4 3 2,0 8 0,0 16 3,0 10 7,0 12 27,0 0-35,0 12-2,0 18-3,0 4 3,0 4 0,0-4-1,0-6 2,0-8 0,0-8-1,0-7 0,0-5 0,0 0 8,9-5 17,3-16-6,7-10-18,6 3 1,0 2-1,1 7-1,-4 8 0,-2 9-1,-7 2-7,-3 0-5,-1 10 3,-1 16 2,-1 9 8,2-2 0,-2-1-1,1-5 1,4-8 0,1-7-1,5-5-2,2-7 3,5 0-1,4-19 1,-3-13 1,-1-8-1,-8-2-4,-5-1 4,-1 8 1,-7 12-1,-2 10 3,-2 9 18,0 4 4,0 1-25,0 29-15,0 7 14,0 9 1,0 0 0,5-6 0,10-5 2,8-12 12,2-9 16,-3-8 4,2-6 2,1 0 5,0-24-1,-2-10-16,-2-5-16,-5-4-6,-7 1-2,-7 9-41,-2 10-67,0 14-100,0 9-226</inkml:trace>
  <inkml:trace contextRef="#ctx0" brushRef="#br0" timeOffset="4271.7896">6149 1734 852,'0'0'32,"0"0"24,0 0-42,0 0-5,69-124 8,-69 100-13,0 7 7,0 5 32,-13 7 19,-3 5-9,-1 0-35,-1 14-17,5 10-1,1 6 1,7 2-1,5 1 4,0 2-3,0-3-1,20-7 2,4-6 0,1-6 0,7-12 4,2-1 2,4-1 3,-1-26 2,-1-3-2,-7-8-6,-5-3-1,-13-5-1,-5-5-2,-6 7-1,0 6-6,0 11-6,-6 13-2,2 10-5,2 4-30,2 0-40,0 0-87,0 18 105,0 3 22,18-1 11,1-2 22,4-1 12,0 2 4,-3-1 0,-3 3 8,-5 5 19,-3 3 15,-5 0 21,-1-2-12,-3-1-4,6 0-20,-2-8-4,3-4-10,2-5 0,4-8 1,7-1 3,5-4 8,6-21 2,0-8-11,3-5-11,-7-6 0,-7-2-4,-7 2 0,-9 7 1,-4 10-1,0 8-1,-3 11 0,-9 8-4,-4 0-7,1 7-10,3 11-2,10 6-16,2 1 4,0 1 14,17-1 5,11-1 11,-1 0 5,1-2 2,-3-2-2,-11 1 16,-6-4 2,-8 1 9,0 0-14,-4-1-2,-14-3 0,5-5-3,4-3-1,3-6 0,6 0 1,0 0 10,10-3-8,19-18-6,11-5 0,8-9-1,2-6-3,0 1 4,-6-4-2,-9 4 1,-12 8 10,-15 6 7,-8 7 9,0 7 11,0 5 5,-19 7-17,-8 0-19,-4 15-7,0 20-2,3 9 1,11 5 0,12 0 5,5-3-1,0-8 0,31-4 1,5-12 3,9-8-2,5-11 0,4-3 3,2-9-3,-5-19 3,-11-3-4,-17-1-6,-21-2-21,-2 3-49,-37 4-125,-32-4-272</inkml:trace>
  <inkml:trace contextRef="#ctx0" brushRef="#br0" timeOffset="4432.2246">5229 1277 1167,'0'0'0,"0"0"-106,0 0 38,0 0-298</inkml:trace>
  <inkml:trace contextRef="#ctx0" brushRef="#br0" timeOffset="4939.5198">8039 1373 935,'0'0'133,"0"0"-104,0 0-26,0 0 19,0 124 54,-4-66-31,-7 0-11,5-3-17,-2-9 0,6-9-7,2-11 2,0-11-5,2-6 1,20-8 0,10-1 0,8 0-4,3-4-4,5-14-29,2-4-100,-5-2-170,-5-2-278</inkml:trace>
  <inkml:trace contextRef="#ctx0" brushRef="#br0" timeOffset="5711.433">8608 1460 998,'0'0'70,"0"0"-56,0 0 32,0 0-18,-139 36-11,111-2-7,4 2-1,3 2-8,8-3-1,6-1 0,7-7 0,0-3 0,0-8-2,20-5-26,7-10-7,7-1 9,2-6 13,4-18 13,-9-8-8,-7-2 3,-8 2 5,-10 6 3,-4 6 4,-2 11 30,0 4 1,0 3-11,0 2-7,0 0-20,0 4-17,0 18 12,0 6 4,0 2-3,0-2 3,9-2-18,14-9-7,3-10 7,8-7 12,3 0-3,0-4-4,-6-20-6,-7-4 11,-8-4 9,-5 2 3,-7 4 3,-1 8 9,-3 8 34,0 8 7,0 2-11,0 5-45,0 30-20,0 17 19,0 23 1,0 10 3,2 18 4,9 6 4,2 4-8,-1-6 1,-8-24-2,0-23-1,-4-23 0,0-23 0,0-14 0,0-7 17,-4-34 21,-12-22-34,-3-19-5,3-26-3,3-14-17,8-2 0,5 3 9,2 25 8,30 24 2,7 23 1,7 22 3,2 13 4,-1 11-7,-7 3 0,-11 5-1,-11 19-4,-13 5-4,-5 8 9,-20-1 1,-16-2-1,-9-8-11,3-6-35,13-10-27,6-10-108,12 0-70,11-24-362</inkml:trace>
  <inkml:trace contextRef="#ctx0" brushRef="#br0" timeOffset="5915.9469">9293 1255 1013,'0'0'167,"0"0"-159,0 0-8,21 128 20,-9-67 1,-1 1-6,-5 1-3,-1-5-12,-5-3 3,0-6 2,0-14-5,0-10-48,0-14-92,0-11-122,0 0-128</inkml:trace>
  <inkml:trace contextRef="#ctx0" brushRef="#br0" timeOffset="6687.9752">9716 1435 788,'0'0'254,"0"0"-203,0 0 31,0 0-60,0 0-12,0 0-3,-120 93-2,91-55-3,9 0 1,4-3-2,9-1 0,7-13-1,0-3 0,2-8-30,23-10-14,6 0 19,7-5 13,0-24-10,0-3-1,-7-6 12,-9 0 11,-8 1 2,-9 5 1,-2 9 12,-3 11 18,0 6 36,0 6-11,0 0-32,0 0-26,-6 18-9,-5 12 9,-1 4 0,8 0 0,2-4 0,2-4 0,0-6 0,0-6-5,20-10-9,11-4 3,5 0 6,6-16 4,1-9-6,-3-1 0,-5-3-2,-1 5 9,-5-1 0,-11 11 1,-7 7 6,-9 4 17,-2 3 11,0 0 3,0 0-22,-18 12-16,-6 13 0,-3 7 1,4 4-1,7-4 0,11 0 0,5-10 0,0-4-1,5-9-7,25-7-3,10-2 7,5-5 4,1-19-3,-3-2 3,-16-2-6,-3 2 2,-12 5 4,-8 4 0,-4 9 3,0 6 12,0 2 11,0 0-20,-14 12-6,-2 12 1,3 4 0,2 2 2,7-6 0,4 1 1,0-8 1,8-3 3,17-2 1,0-6-2,2-2 1,0-4-6,-6 0-2,2 0-10,-3 0-93,-5-12-264</inkml:trace>
  <inkml:trace contextRef="#ctx0" brushRef="#br0" timeOffset="7102.4219">10878 1175 805,'0'0'343,"0"0"-287,0 0-32,0 0-22,0 0 2,-3 106 28,11-54-13,0-2-10,-2 1-8,-6-5 3,0 2-4,0-2-58,-9 2-103,-13-6-147,-2-10-126</inkml:trace>
  <inkml:trace contextRef="#ctx0" brushRef="#br0" timeOffset="7391.3041">10695 1494 1010,'0'0'59,"0"0"-44,0 0 33,171-91-23,-104 91-5,-4 2-10,-16 28-8,-10 11-2,-12 3 0,-9 0 0,-13 0 2,-3-6 0,0-10 1,0-10 17,0-12-1,0-4 1,0-2 18,0-4 11,0-26-4,0-9-37,10-12-8,10 1 0,7 8-14,10 6-17,10 9-54,4 9-80,-2 0-201</inkml:trace>
  <inkml:trace contextRef="#ctx0" brushRef="#br0" timeOffset="8329.9949">11696 1368 917,'0'0'124,"0"0"-95,0 0 29,-131 94-19,101-59 4,4 3-31,5-4-4,7-2-6,12-6-2,2-9 0,0-5-25,21-6-16,8-6 10,8 0-5,6-18 6,-5-13 3,-3-4 25,-8-5 2,-6-1 4,-11 7 0,-5 6 13,-5 10 25,0 6 21,0 10-12,0 2-5,0 0-34,-2 6-12,-5 19-8,1 6 7,3 10 1,3 1 1,0 2-1,0-4-1,0-6 1,16-10-2,4-8-1,2-10 2,2-6 1,5 0 2,2-18-2,-4-8 0,0-6-3,-9-6-1,-5 0-3,-3 1 1,-1 10 4,-5 8 1,-4 12 1,0 7 0,0 0-5,0 0-22,0 18 19,0 3 8,0 4 0,0-4 1,-3-4-1,2-5 0,1-8 0,0-4-4,0 0-5,0 0 9,0-8-1,15-17-6,7 0-33,3 1 14,-3 6-5,2 4 3,-1 7 8,-5 7 3,-3 0 13,-1 7-1,-5 16-13,-5 10 13,-3 1 2,-1 3 6,3-6-3,2-9 0,4-8 1,2-8 0,9-6 2,2 0 7,3-22 0,2-8-5,-3-6-3,-4-2 1,-6-2-1,-6 2-2,-6 7 4,-2 9-2,0 8-1,0 9 11,-2 5-3,-4 0-9,1 0-9,5 11-11,0 10-22,0 7 30,18-2 7,4 4 5,2-1 1,-4 2 13,-6-4 12,-8-1 9,-6-1-7,0-1-7,-28 0-1,-10-4-10,3-4-10,-1-6-14,9-8-36,9-2-51,7-5-78,11-28-213</inkml:trace>
  <inkml:trace contextRef="#ctx0" brushRef="#br0" timeOffset="9131.2681">12712 1412 1056,'0'0'132,"0"0"-129,0 0 18,41 120 23,-35-51-17,1 20-17,-7 12 0,0 15-7,0 4-2,0-6 3,0-11-3,0-23-1,14-20 2,6-18-1,8-18-1,3-16 2,5-8 6,-1-8-5,-4-21 3,-8-6 0,-11-9-3,-12-9-3,0-9 0,-32-12-10,-13 1-4,-6 4-1,0 7 0,4 14 7,9 7 6,16 4 1,15 1-6,7-3-19,9 1-13,22 1-35,10-2-8,1 6-31,-2 4 28,-2 0 50,-2 4 35,-5 1 5,-2 0 43,-4 5 20,-6 3-16,-3 7-14,-5 0-14,-7 6-2,-4 3 4,0 0 11,0 0 2,0 0-17,0 0-22,-13 7-5,-5 18 4,3 3 2,1 2-1,7 1 0,5 0 0,2-5 1,0-5 2,13-7-1,8-9 3,1-5-1,1 0 1,-4 0-4,-5-14-1,-5-10-3,-7-1-11,0 4-7,-2-4-15,2 10 19,5 3 8,0 8-3,4 4-6,7 0-11,2 7 14,2 15 9,2 5 2,-2 1 0,-4 0 4,1-5 24,-8-2 26,-7-5-1,0-6 0,-2-6-18,1-4-10,-3 0 19,0 0 7,5-26-3,-2-10-35,9-8-9,2 2-9,1 6-35,3 9-72,-3 8-130,-1 5-254</inkml:trace>
  <inkml:trace contextRef="#ctx0" brushRef="#br0" timeOffset="9612.3707">13544 1509 789,'0'0'25,"0"0"98,0 0-66,38 104-32,-34-79-9,-4-4-11,0-7-1,0-11 0,0-3 5,0 0 10,0-3 38,0-22-19,0-10-32,2 0-6,9 0-1,5 3-3,3 6 1,2 8 1,-2 9-1,0 7 2,-1 2-1,-2 6-7,-1 17 6,-3 8 3,-2 1 13,-8 1-1,-2-4 0,0-7-5,0-10-3,0-4 2,0-8-2,0 0 0,0 0 9,0-10 4,0-16-7,0-10-6,8-1-4,12 3 0,4 6-3,3 9 2,-6 8 1,4 9 0,-2 2 0,-2 0 0,-1 13 1,-3 5 9,-6 4-4,-7 4 3,-4 6-4,0 4-5,-9 2-21,-9-4-138,7-12-300</inkml:trace>
  <inkml:trace contextRef="#ctx0" brushRef="#br0" timeOffset="9748.8647">14276 1719 1042,'0'0'162,"0"0"-162,0 0-5,0 0 4,-3 130-106,-15-98-267</inkml:trace>
  <inkml:trace contextRef="#ctx0" brushRef="#br0" timeOffset="10464.964">14817 1247 172,'0'0'623,"0"0"-513,0 0-12,0 0-64,0 0-3,0 0 65,-21 134-58,19-89-15,2-6-10,0-5 2,0-7-5,14-10-4,8-5 2,5-12-4,2 0 4,4-3 2,0-21-10,-2-8 2,-6-2-2,-4-2 1,-13 1-1,-3 12 0,-5 11 2,0 7-2,0 5-2,0 7-9,0 18 2,0 9 9,0 2-1,0-1 1,0-5 1,16-10 1,12-6-1,3-9 4,0-5 12,1 0 15,-6-7-1,-2-13-9,-5-4-18,-8-2 2,-3 2-6,-8 2-10,0 5-49,0 12-62,0 5-71,0 0-127,4 4-42,4 10 133</inkml:trace>
  <inkml:trace contextRef="#ctx0" brushRef="#br0" timeOffset="10692.1125">15376 1446 242,'0'0'142,"0"0"-28,114-29-8,-79 7-17,-6 0-24,-6 3 6,-12 2 18,-11 5 2,0 4-5,0 4 16,-19 4-59,-6 0-21,-9 10-13,4 16 0,0 10 7,14 5-5,7-2-5,9 4-2,0-8 0,5-2-2,21-8 1,6-8-3,7-11-12,11-6-40,4 0-75,6-23-232</inkml:trace>
  <inkml:trace contextRef="#ctx0" brushRef="#br0" timeOffset="11599.2805">16188 1293 1073,'0'0'61,"0"0"-38,-123 32 8,86 2-8,9 7-7,8-2-12,9-4-3,8-10 1,3-3-2,0-9-2,25-9-1,8-4 1,4 0-1,0-17 1,-2-8 2,-3-4 3,-9 1-2,-8 5 0,-9 5 3,-3 8-2,-3 3 12,0 7 27,0 0-36,0 12-5,0 25-16,0 17 16,0 17 5,0 8 2,0 16-5,0 13 7,0 6 2,2 4-2,-2-10-1,0-14 3,-22-23-3,-9-19-4,-12-22 3,5-14-2,-4-16 0,-1 0-2,8-28 3,3-21-2,15-14-4,10-6-1,7-5-4,7 0-1,29 0 0,12 2-1,12 4-3,17 5 10,0 3 2,4-1-2,-3 3 0,-13 0 0,-15 7 0,-15 9 1,-16 12-1,-9 7 1,-10 9 5,0 5 4,0 4-2,0 5-4,0 0-4,-14 0-4,-5 19-2,-2 6 3,5 8 2,3 3 1,6 2-2,7-3 1,0 2 1,0-9-1,13-6 1,10-10-3,8-12 3,10 0 1,9-21 1,4-11-2,-3-7-5,-8-6 0,-14-1 1,-6-5-1,-4 0 3,-11 7 2,0 10 0,-8 13 1,0 10 2,0 7 11,0 4-5,0 0-9,0 8-3,0 24-6,-6 12 9,-2 7 6,8 0-3,0 0 11,0-5-6,6-9 2,17-6-4,6-11 2,9-13-3,7-7 2,3 0-3,-1-20-4,-7-6-9,-11-11-49,-12-4-108,-17-2-247,0-1-355</inkml:trace>
  <inkml:trace contextRef="#ctx0" brushRef="#br0" timeOffset="11734.3015">16876 1393 1030,'0'0'130,"0"0"-84,0 0-15,190-54-2,-109 30-16,-8 2-9,-21 2-4,-27-1-114,-25 2-315</inkml:trace>
  <inkml:trace contextRef="#ctx0" brushRef="#br0" timeOffset="12744.0775">3198 3546 94,'0'0'181,"0"0"-116,0 0 68,0 0-16,0 0 15,0 0 8,0 0 15,0-46-44,0 46-26,0 2-41,0 27-28,0 15-9,0 12 13,0 11-1,0-1-3,0 0 0,-2-7-12,2-2 1,-3-10 1,3-3-5,0-17 1,0-7 0,0-9 2,0-7-4,0-4 4,0 0-4,14 0 10,10 0-6,10-4 1,1-8-4,1 0 3,-7 0-4,-1 3-2,-7 1-17,-8 4-36,-3 0-53,-10 2-85,0-5-100,0 0-129</inkml:trace>
  <inkml:trace contextRef="#ctx0" brushRef="#br0" timeOffset="12969.9054">3392 3546 838,'0'0'207,"0"0"-178,0 0 10,0 0-23,0 0-8,118-53-7,-84 53-1,3-2-58,-3-4-148,-4-3-45,-3-4-120</inkml:trace>
  <inkml:trace contextRef="#ctx0" brushRef="#br0" timeOffset="13156.1032">3793 3363 871,'0'0'121,"0"0"-31,0 0-57,0 0-8,0 0 24,0 0-12,0 125-8,0-90-15,0-1-9,0 1 0,0 0-5,0-3-15,0-3-81,5-9-95,8-15-135,5-5-239</inkml:trace>
  <inkml:trace contextRef="#ctx0" brushRef="#br0" timeOffset="13389.8814">4139 3425 967,'0'0'36,"0"0"-8,148-16 59,-74 7-20,5 0-12,-4 0-32,-10-1-15,-17 5-7,-11 1 2,-17 1-3,-11 3-31,-7 0-55,-2 0-70,-2 0-57,-24 0 54,-6 11-183</inkml:trace>
  <inkml:trace contextRef="#ctx0" brushRef="#br0" timeOffset="13740.9713">4267 3425 104,'0'0'713,"0"0"-649,0 0 19,0 0-26,0 0-14,0 0 18,-30 146-2,30-86-12,0 5-6,0 5-10,0 2 4,0 4-18,0 9-4,0 0-1,0-1-2,0-7-3,0-13 0,0-14 5,-7-14 5,4-14-6,3-7-7,0-10 1,0-3-4,0 2 0,3-1 2,22-3 2,6 2-1,9-2 3,0 0-4,-2 0-3,-2 0-19,-3 0-58,1 0-61,-3-11-169,-4-9-168</inkml:trace>
  <inkml:trace contextRef="#ctx0" brushRef="#br0" timeOffset="14086.094">4868 3802 339,'0'0'788,"0"0"-761,0 0-25,0 0-2,0 0 0,0 0 25,15 107-7,-15-70-1,0 1-4,0-2 12,0-1-9,0-9-9,0-8-4,0-4 2,0-9-3,0-1 0,0 1 0,14-3 3,11-2 2,6 0-6,6 0 2,3 0-3,1-11-43,-6-2-67,-1-4-135,-7-7-225</inkml:trace>
  <inkml:trace contextRef="#ctx0" brushRef="#br0" timeOffset="14305.2541">5373 3599 784,'0'0'331,"0"0"-327,114-36-3,-44 22 8,3 2 1,-8 0 0,-7 1-10,-21 4-1,-12 2-94,-19 5-99,-6 0-29,-6 0-140</inkml:trace>
  <inkml:trace contextRef="#ctx0" brushRef="#br0" timeOffset="14611.8725">5466 3605 689,'0'0'87,"0"0"6,0 0 10,-68 129-42,61-89-12,7 0-8,0 4-7,0 0 2,0 2 5,0 2-5,0-2-13,0 0-3,0-5-8,0-7 6,0-10-7,-2-6 1,2-10-3,0 0 0,0-4-3,0-3-2,0 2 2,12-3-2,14 0 2,7 0-4,8 0-2,3-4-36,3-10-62,0-5-111,-3-9-160,-4-5-271</inkml:trace>
  <inkml:trace contextRef="#ctx0" brushRef="#br0" timeOffset="15105.6509">5879 3856 763,'0'0'200,"0"0"-106,0 0-17,0 0-35,0 0-42,0 0 1,-15 72-1,10-38 6,5-6 3,0-8-8,0-7 1,20-8 0,10-5 1,7 0 6,6-22-2,1-8-1,-3-2-4,-8 2 0,-13 0 3,-6 4-3,-11 8 4,0 3 3,-3 12 45,0 3 0,0 0-39,0 3-15,0 30-5,0 11 5,2 14 10,9 10 4,5 9-4,-3 5-3,-1 4 2,-3 0-4,-7-4-4,-2-6 1,0-13-1,-25-19 0,-6-12-1,-5-17 6,-8-6 0,-3-9 7,1 0-6,1-16 5,9-12 1,11-8-3,10-2 8,12-3-13,3-5-5,3-4 0,28-4-1,11 0-26,10-4-28,5 2-27,6 3-121,-2 2-156,-4 2-145</inkml:trace>
  <inkml:trace contextRef="#ctx0" brushRef="#br0" timeOffset="15334.2335">6546 3676 781,'0'0'186,"0"0"-105,0 0-11,0 0-28,0 0-15,0 0-6,-96 91 3,74-41 12,7 1-13,3 2-7,8 2-6,4-6-8,0-3-2,2-12 0,18-17-61,5-10-59,4-7-54,4-16-30,1-19-150</inkml:trace>
  <inkml:trace contextRef="#ctx0" brushRef="#br0" timeOffset="15587.321">6675 3709 771,'0'0'191,"0"0"-52,0 0-64,0 0-53,0 0-16,0 0 2,0 121 32,0-62-4,0 5 3,0-4-8,0-5-13,12-9-9,1-10 4,4-15-7,2-12-5,5-9 10,3 0-5,2-5-3,-2-17-3,-3 1-14,-8-1-53,-10 3-94,-6 4-180,-13 3-260</inkml:trace>
  <inkml:trace contextRef="#ctx0" brushRef="#br0" timeOffset="15714.8952">6573 3996 940,'0'0'68,"0"0"-45,0 0-16,129-84-7,-77 67 0,-6 0-136,-10 2-159</inkml:trace>
  <inkml:trace contextRef="#ctx0" brushRef="#br0" timeOffset="15937.9514">6928 3754 710,'0'0'165,"0"0"-91,0 0-43,0 0 17,127-12 2,-92 37-14,-2 8 2,-8 1 8,-5 2-5,-10 3-8,-10 0-10,0 3-8,-3 0-8,-20-6-4,-1-5-3,2-12-3,2-8-71,1-9-89,7-2-129,0-13-140</inkml:trace>
  <inkml:trace contextRef="#ctx0" brushRef="#br0" timeOffset="16386.863">7026 3511 1006,'0'0'93,"0"0"-87,124-40 1,-53 32 3,3 4 10,-7 1-13,-11 3-4,-16 0-2,-16 0-1,-11 0 1,-10 0 7,-3 0-1,0 0 15,0 0 9,0 0-7,0 0-7,0 3-8,0 13-6,0 9 2,0 14-1,0 9 5,5 4-1,1 7-4,3-1 6,3-2-5,-4-2 5,-1-8 4,-3-3 2,-4-6-6,0-1-1,0-2 13,-11 0-6,-17-3-6,3-8-3,-9-2-4,1-5 5,0-6-5,-1-2 0,2-2-3,2 0-7,7-2-16,3-2-37,9-2-70,11 0-168,0-20-195</inkml:trace>
  <inkml:trace contextRef="#ctx0" brushRef="#br0" timeOffset="16861.9212">7628 3202 865,'0'0'56,"0"0"-15,172-10 32,-95 10-30,-6 0-20,-9 0-3,-12 2-10,-13 2 1,-14-2 8,-11 3 7,-4-4 1,-6 5-3,-2 4 6,0 6-4,0 12-10,0 11 6,0 11 3,0 9-5,-7 18-7,3 7-3,-1 3-2,5 3 1,-2-4-5,2 0 1,0-2 5,0-1 1,0-6 1,0-2 2,0-5-4,-20-9 0,-16-8 4,-12-6 4,-8-12 1,-2-8-9,-2-11-3,4-11-6,2-5 3,4 0-4,7-5-19,7-19-33,7-11-54,9-10-280</inkml:trace>
  <inkml:trace contextRef="#ctx0" brushRef="#br0" timeOffset="17409.1927">8760 3866 755,'0'0'267,"0"0"-195,0 0 8,0 0-27,0 0-37,0 0-6,91-23-5,-44 11 3,-3-2-6,-6 4-2,-9 5-20,-6-1-126,-13 6-143,-10 0-161</inkml:trace>
  <inkml:trace contextRef="#ctx0" brushRef="#br0" timeOffset="17551.4012">8780 4078 769,'0'0'52,"0"0"-33,0 0 33,0 0-1,131 9-23,-62-23-28,3-9-98,-3-2-290</inkml:trace>
  <inkml:trace contextRef="#ctx0" brushRef="#br0" timeOffset="18067.3675">9553 3709 1013,'0'0'89,"0"0"-78,0 0-11,0 0 5,0 0 6,-40 131 6,40-89-7,0-3-6,2-14-2,19-9 4,8-11-3,11-5 12,3-3-5,5-26-6,-2-2 0,-11-3-4,-12-2 2,-4 2 0,-13 4-2,-3 3 1,-3 9 4,0 10 2,0 4 18,0 4-2,0 0-5,0 17-18,-3 19 6,-1 14-2,4 18 6,0 12 0,0 13 3,11 7 1,9 6-2,-3-1-6,-3 1-1,-10-13 3,-4-8-4,-8-20-1,-28-14 0,-11-23 3,-7-15 6,-1-13 2,0-7-1,7-29-4,15-13 8,16-14-10,17-5-1,0 2-3,31 2-3,17 3-3,13 5-11,3 6-40,3 4-47,-4 0-133,-8 2-297</inkml:trace>
  <inkml:trace contextRef="#ctx0" brushRef="#br0" timeOffset="18302.9352">10284 3617 1059,'0'0'67,"0"0"-13,0 0-17,0 0-18,-85 107 22,68-51-14,1 2-14,5-1 3,5-4-10,6-2 2,0-5-6,0-7-2,8-9 0,13-12-42,6-13-83,4-5-111,-2-15-134</inkml:trace>
  <inkml:trace contextRef="#ctx0" brushRef="#br0" timeOffset="18565.1282">10448 3617 1020,'0'0'42,"0"0"-31,0 0 3,2 114 44,-1-49-17,4 2-10,-5 4 10,0-3-4,0-6-11,2-9-7,5-16-10,5-11 0,9-15-2,8-11-3,12 0 3,1-20-7,-2-5-17,-9 1-76,-13-2-84,-18-2-139,0 1-139</inkml:trace>
  <inkml:trace contextRef="#ctx0" brushRef="#br0" timeOffset="18707.1341">10391 3974 785,'0'0'108,"0"0"-28,0 0-64,0 0-15,121-56 2,-79 38-3,1-2-50,-12 3-101,-11 2-123</inkml:trace>
  <inkml:trace contextRef="#ctx0" brushRef="#br0" timeOffset="18968.3875">10762 3681 680,'0'0'129,"0"0"-109,0 0 58,155 53 18,-97-7-31,-9 5 11,-10 10-9,-13 3-20,-15 0-12,-11-1-12,-2-4-2,-29-9 4,-3-11-15,1-11 7,6-12-16,9-7 1,9-9-2,5 0-6,4 0-38,0-25-67,13-9-151,24-11-182</inkml:trace>
  <inkml:trace contextRef="#ctx0" brushRef="#br0" timeOffset="19203.46">11866 3858 697,'0'0'330,"0"0"-291,0 0 31,155-33-10,-113 24-17,-4 3-24,-9 1-16,-13 5-3,-7 0-42,-7 0-108,-2 0-224</inkml:trace>
  <inkml:trace contextRef="#ctx0" brushRef="#br0" timeOffset="19433.3887">11866 4088 231,'0'0'678,"0"0"-625,0 0 74,168-5-29,-112-10-39,-5 2-10,-10-1-8,-15-2-22,-10 9-12,-12 2-2,-4 0-5,0 3-54,-20-4-313</inkml:trace>
  <inkml:trace contextRef="#ctx0" brushRef="#br0" timeOffset="22411.7695">13515 3423 250,'0'0'603,"0"0"-537,0 0 79,0 0-13,0 0-95,0 0-28,0 0-1,0 0 31,0 172-9,0-97-2,0-6-3,-4-3-8,0-11-8,4-9-4,-2-10-1,2-11 2,0-5-6,0-11 2,6-1-3,15-2 3,10-6 4,12 0-6,1 0 4,-1 0-4,-7-6-39,-5-5-53,-6-2-86,-10-7-183,-11-8-289</inkml:trace>
  <inkml:trace contextRef="#ctx0" brushRef="#br0" timeOffset="22563.5928">13777 3413 881,'0'0'10,"0"0"-10,121-44 6,-70 35-6,-4 1-59,-8 1-168,-9-5-299</inkml:trace>
  <inkml:trace contextRef="#ctx0" brushRef="#br0" timeOffset="22733.2681">14132 3214 881,'0'0'145,"0"0"-85,0 0-18,0 0 6,0 0 6,-6 136-32,6-94-18,0 1-1,0 1-3,0-2-42,0-3-93,0-7-179,8-7-133</inkml:trace>
  <inkml:trace contextRef="#ctx0" brushRef="#br0" timeOffset="22997.9118">14753 3174 1051,'0'0'23,"139"-30"19,-39 13 58,10 3-42,-8 5-3,-13 1-33,-22 6-17,-24 2-4,-23 0-1,-13 0-37,-7 0-51,0 0-48,-10 0-19,-21 0-59,-13 0-103</inkml:trace>
  <inkml:trace contextRef="#ctx0" brushRef="#br0" timeOffset="23424.0472">14807 3168 665,'0'0'96,"0"0"27,0 0 41,0 0-115,0 0-1,-37 105 18,32-45-16,3 7-13,2 16 6,0 14-10,0 7 0,0 8-9,0 8-4,11 6-5,3 7 0,1 8-3,3 2-1,-3 4-3,-3-3-3,-3-5 3,-5-3-2,-4-11 0,0-16 0,0-14 0,-13-25-3,-1-20-2,5-20 0,3-9-1,4-9 1,2-4-1,0 1 0,4 3-2,27-2 2,18 0 1,15-5 1,13-5 2,-2 0-4,-5 0 2,-14-10 2,-17 3-4,-16 4-4,-12-2-12,-7-1-36,0-8-12,-2-12-44,1-22-304</inkml:trace>
  <inkml:trace contextRef="#ctx0" brushRef="#br0" timeOffset="24082.7275">16684 3505 778,'0'0'141,"0"0"-30,0 0-22,0 0-62,0 0-5,100-133 12,-65 84-14,-4-6 12,-5-3-16,-6 4 2,-11 8-6,-9 12-7,0 13-1,-9 9-4,-18 12-3,-4 0-1,-4 14 2,1 17-6,9 3-17,13 0-5,12 1-12,0-6-11,17-1 18,18-6 19,6-4-1,3-4 14,-1 0 0,-8 1 2,-5-1 2,-9 1 0,-12 4 4,-9 5 3,0 0 14,-6 8-13,-18-3 4,-3-4-10,2-1-3,3-10-9,2-5-59,3-9-138,5 0-115</inkml:trace>
  <inkml:trace contextRef="#ctx0" brushRef="#br0" timeOffset="24705.9149">17336 2581 628,'0'0'66,"0"0"-58,0 0-8,0 0 24,0 0 7,0 0-12,-41 78 2,24-69 26,-3-2-5,1-5-18,0-2-3,0 0 4,4 0-6,6-9-4,7-6 2,2-6-5,0 2-9,4 1 0,16 1-3,5 3 1,-1 2 0,6 4 2,-1 8 4,0 0-3,-3 2-1,-2 23 7,-8 3-4,-10 7 1,-6 4 0,0 3 5,-12 0 6,-17-3-7,-5 2-1,-2-5-7,3-6-1,2-6-2,5-12 3,14-5-1,3-7-2,7 0 12,2-11-3,0-7-4,4 1-5,15 2 0,2 9 2,2 6-2,4 0 0,8 4 0,5 13 1,5-1 4,-3-5-2,-4-4 14,-5-7 15,-6 0 8,-7 0 5,-7-11-13,-3-7-7,-6 1-12,-4-2-13,0 7 1,0 6-1,0 4-44,0 2-81,0 0-232,0 13-200</inkml:trace>
  <inkml:trace contextRef="#ctx0" brushRef="#br0" timeOffset="24955.4815">17478 3314 689,'0'0'175,"0"0"-120,0 0 38,0 0-7,114-8-13,-70 3-39,-1 2-25,-6-1-7,-4 1-2,-5-1-105,-6-8-161,-7 0-143</inkml:trace>
  <inkml:trace contextRef="#ctx0" brushRef="#br0" timeOffset="25412.0331">18009 3020 880,'0'0'10,"0"0"38,0 0 43,140-36-52,-97 36-7,-8 1-18,-15 20-10,-13 3 5,-7 3-7,0 4 15,-20-1 0,-13 0 1,-1-4-5,0-4-9,1-1 2,8-9-2,7-4-3,10-5 2,5-3 0,3 0-1,0 0 15,0 0 0,5 0-1,17 0-10,9 0-1,3 0-5,1 2 0,-1 10 0,-7 7 2,-9-1-1,-7 0 1,-7 4 2,-4-3 7,0 5 7,-26 0 1,-6-1 7,-4-3-16,-1-5 2,-1-4-6,5-3-5,8-7 4,5-1-5,11 0-3,5 0-28,4-5-49,2-13-122,22-3-243</inkml:trace>
  <inkml:trace contextRef="#ctx0" brushRef="#br0" timeOffset="25913.6354">18485 3453 836,'0'0'134,"0"0"-82,0 0 21,0 0-40,0 0-19,87-112-1,-60 73-8,2-5 12,-4-4 16,-1 0-4,-4 8 1,-8 6-15,-6 12-7,-6 8-1,0 5-6,0 4-1,-8 5 0,-13 0-9,-2 0-15,2 0 8,2 10 11,9-1 5,5 3-7,5 0-6,0 3-6,7 2 8,20-5 11,4 2-1,3-3 1,1 1 1,-4 0-1,-2-1-1,-4 6 1,-10-2 0,-3 5 3,-12-1 10,0 3-4,0 2 15,-18 0-7,-7-1-9,-3-1 6,4-4-10,3-4-3,5-3-1,5-4 0,7-3-23,4-4-42,0 0-55,0 0-163,6-12-240</inkml:trace>
  <inkml:trace contextRef="#ctx0" brushRef="#br0" timeOffset="26125.7876">19208 3230 977,'0'0'97,"0"0"-85,0 0 11,126-24-2,-80 12-20,-10 0-1,-6 1-123,-12-8-151,-7 1-454</inkml:trace>
  <inkml:trace contextRef="#ctx0" brushRef="#br0" timeOffset="26573.8657">19723 2938 818,'0'0'63,"0"0"-12,155-26 48,-105 26-65,-15 7-9,-10 13-14,-18 4 0,-7 1-9,-11 3 15,-24-2 13,-2-1 4,1-2-20,7-9-9,10-5 3,5-2-5,10-5-3,1-2 1,3 0 0,0 0 2,0 0 1,9 0 1,18 0 7,8 0 5,4 2-2,2 6-2,-2 4-8,-2 3 1,-4 4 7,-10 5 8,-7 0 3,-14 4-8,-2 0-5,-10 0 6,-27-1 11,-7-1-6,-5-5-16,2-2 3,0-5-1,5-6-8,-1-6 0,3-2-1,11 0-43,3 0-67,6-10-185,-2-7-419</inkml:trace>
  <inkml:trace contextRef="#ctx0" brushRef="#br0" timeOffset="27121.0026">16321 4006 357,'0'0'480,"0"0"-465,0 0 11,0 0 158,0 0-73,0 0-79,74-36-17,36 28 35,38 2 3,31-6-17,32 3-11,30 2 4,27-3 2,31 4-15,30-4-3,26 0-4,19-2-8,5 0 1,-10-5 4,-25 3-3,-43-6 5,-53 1-5,-48-1 21,-52-1 4,-44 3-2,-40 4 2,-25 5-10,-26 2-1,-9 4-10,-4 0-1,0-1-6,0 3-10,-23-4-56,-16 5-40,-15-8-88,-8-7-349</inkml:trace>
  <inkml:trace contextRef="#ctx0" brushRef="#br0" timeOffset="28410.8219">15792 5043 301,'0'0'408,"0"0"-316,0 0 33,0 0 8,0 0-18,0 0-51,0 0-43,83-96-13,-49 49 8,-1-4-5,-2 0-2,-11 3-5,-10 10 0,-10 12-4,0 11-1,-6 3-3,-15 12-4,-10 0-13,2 0-3,0 9 7,10 7-7,13 0-8,6 1-13,0 2 19,20 3 16,16 0 10,6 0 0,5 2 4,-5 0-4,-8 0 6,-8 5 3,-14-2 11,-10 4 10,-2-1-10,-10-1 0,-14 0-3,-7-5-9,5-5-4,1-7-3,7-3-1,7-5-27,6-4-40,5 0-5,0-2-106,5-21-175</inkml:trace>
  <inkml:trace contextRef="#ctx0" brushRef="#br0" timeOffset="28620.222">16361 4909 429,'0'0'697,"0"0"-683,0 0-8,0 0-1,0 0 5,130 0-2,-86-6-8,-7-5-69,-10 0-118,-11-5-96</inkml:trace>
  <inkml:trace contextRef="#ctx0" brushRef="#br0" timeOffset="28821.0983">16718 4708 806,'0'0'333,"0"0"-286,0 0-20,0 0-16,0 0 23,0 0-11,22 123-16,-11-89-4,-4 1-1,-2-5-2,-3-1 0,-2-5-61,0-7-69,0-4-148,0-11-103</inkml:trace>
  <inkml:trace contextRef="#ctx0" brushRef="#br0" timeOffset="29077.0341">16838 4566 985,'0'0'48,"0"0"-20,168-20 56,-89 24-33,3 28 10,-8 14-25,-16 8-2,-19 10-10,-24 4-6,-15-1-7,-13 1 6,-28-4-10,-10-6-1,-4-2-5,-1-12-1,2-9-29,4-10-50,-4-13-101,-6-12-193,-9 0-308</inkml:trace>
  <inkml:trace contextRef="#ctx0" brushRef="#br0" timeOffset="29399.1111">15559 4475 883,'0'0'86,"0"0"-23,0 0 57,-123 71-66,85-4 2,5 14-15,6 12 0,15-1-15,12 2 1,0-1-6,27-9-6,23-3-12,8-10 0,8-15-1,3-12-4,-2-12-48,1-18-102,-4-14-259</inkml:trace>
  <inkml:trace contextRef="#ctx0" brushRef="#br0" timeOffset="29904.0194">17922 4548 784,'0'0'79,"0"0"49,0 0 7,0 0-63,0 0-6,0 0-43,-85 48-9,41 8 13,7 9 15,8 2-16,12-1-9,13-5-10,4-10 0,0-6-7,19-9 0,8-10 0,6-3-34,6-11-55,-1-5-95,-1-7-165,-6 0-199</inkml:trace>
  <inkml:trace contextRef="#ctx0" brushRef="#br0" timeOffset="30276.6376">18040 5034 159,'0'0'644,"0"0"-596,0 0 61,0 0-34,41-121-43,-13 80-2,4-5-15,0-5-10,-4 5 20,-7 5 0,-7 12 4,-12 6 3,-2 11-6,0 4-1,-20 8-18,-6 0-7,1 0-11,2 12 4,6 6-7,7 2-6,10 5-4,0 1-5,12-3 11,17 1 1,2 0 11,5-3 6,2-4 0,-7 2 3,-7-6-6,-11 6 8,-10-1-2,-3 1 9,0 8 5,-24 1 2,-10-2-11,-1-1-4,7 1-4,9-11-40,6-5-59,13-8-122,0-2-39,0-6-180</inkml:trace>
  <inkml:trace contextRef="#ctx0" brushRef="#br0" timeOffset="31310.9785">16518 4810 104,'0'0'85,"0"0"-12,0 0-12,0 0 8,0 0 0,0 0 18,2-49 15,-2 46-25,0 1-4,0 2-7,0-2-33,0 0 0,0 0 10,-6-2-6,0 1-6,3 3-8,0 0-4,0 0-5,-1 0-4,0 0-4,-4 23 0,4 7-4,4 7 7,0 2 8,0 0 5,0-5 10,4-3-15,6-4 6,-4-5-6,-1-4-6,-5-6 1,1-6-9,-1-1 0,0-4-1,0-1-4,3 0-36,1 0-102,2 0-207,-4-14-328</inkml:trace>
  <inkml:trace contextRef="#ctx0" brushRef="#br0" timeOffset="33509.0534">18653 4872 245,'0'0'34,"0"0"-32,0 0 75,0 0 32,0 0 20,-114-5 8,114 3-5,0 2-20,0 0-38,0-2 3,16-1-22,11-1 0,6-2-5,7-2-29,-2 0-12,2 0-9,-4 1-22,-3 0-103,-6 2-219,-8-7-223</inkml:trace>
  <inkml:trace contextRef="#ctx0" brushRef="#br0" timeOffset="33899.3624">18998 4674 637,'0'0'329,"0"0"-316,0 0 18,0 0 2,0 0-25,125-20 5,-105 52-13,-11 2-5,-9 4 5,0-4 3,-24-2-1,-7-6 0,-1-5 2,8-11-2,7-5 0,11-2-2,6-3 1,0 0 7,0 0-8,11 0-3,14 0 3,8 0 5,3 0 13,-4 7-6,1 6 10,-11 3-1,-8-2-1,-10 0 1,-4 4 12,0-1 3,-27 6 7,-9 0-16,-1-4-12,-2-1-15,2-6 0,3-6-3,1-6-37,6 0-55,2-10-76,7-23-208</inkml:trace>
  <inkml:trace contextRef="#ctx0" brushRef="#br0" timeOffset="34162.9004">19226 4435 950,'0'0'58,"0"0"-53,150 8 70,-84 34 19,-2 19-30,-6 15-28,-13 12-14,-19 2-7,-14 6-3,-12-1-4,-18-5-7,-20-5 0,-9-18-1,3-16 2,8-19-2,14-19 0,6-10-10,12-3-48,4-18-85,0-22-169,4-17-242</inkml:trace>
  <inkml:trace contextRef="#ctx0" brushRef="#br0" timeOffset="34397.7235">20073 4502 804,'0'0'218,"0"0"-198,0 0 61,-145 138 8,115-73-27,8 0-21,7 1-22,9-3-5,6-12-10,0-4-2,2-10-4,15-5-2,6-6-61,1-9-86,3-7-122,-1-8-77</inkml:trace>
  <inkml:trace contextRef="#ctx0" brushRef="#br0" timeOffset="34731.4593">20164 5037 610,'0'0'170,"0"0"-119,53-119 84,-26 72-59,4-3-38,-4 1-12,-4 9-1,-13 11-9,-7 8-11,-3 7 3,-3 8 5,-18 6-11,-6 0-2,0 0-7,5 9 6,9 2-6,13 5-2,0 0-16,4 0 13,27 4 4,11 0 8,3 1-1,1 0 0,-3 1 1,-14 2 9,-11-1-3,-12 0 24,-6 0 4,0 0-6,-21 3-12,-11-3-2,1-5-4,2-4-10,3-4-12,5-2-90,6-8-128,7 0-132</inkml:trace>
  <inkml:trace contextRef="#ctx0" brushRef="#br0" timeOffset="34906.8442">20726 4881 122,'0'0'972,"0"0"-963,0 0-7,132-76 0,-90 59-2,-5 4-72,-8-1-238,-8-5-284</inkml:trace>
  <inkml:trace contextRef="#ctx0" brushRef="#br0" timeOffset="35092.1172">21060 4638 879,'0'0'192,"0"0"-80,0 0-33,0 0-49,0 0-22,0 0 4,0 112 7,2-66-7,2-4-11,-4-3 3,0-3-4,0-4-2,0-4-63,0-10-101,-6-10-196,-5-8-213</inkml:trace>
  <inkml:trace contextRef="#ctx0" brushRef="#br0" timeOffset="35348.8745">21173 4412 1070,'0'0'30,"0"0"-14,128-5 45,-72 41-30,-5 17 13,-5 8-9,-14 10-12,-16 4 14,-16-3-11,0 3-8,-37-4-10,-5-9 0,-2-11-5,3-7-2,10-18-2,8-13-35,4-13-84,8-4-118,2-36-263</inkml:trace>
  <inkml:trace contextRef="#ctx0" brushRef="#br0" timeOffset="36225.9476">21386 3116 894,'0'0'26,"0"0"26,0 0 103,0 0-89,0 0-52,0 0-11,33-8 4,27 20 4,13-2 1,10-4-5,4-3-4,0-3-1,-6 0-2,-8 0 2,-11 0-1,-12 0-1,-18 0 7,-14 0 0,-8 0 19,-10 0 10,0-1-6,2 1 0,0 0-10,0 0-14,1 0 6,-1 0-11,-1 1-1,4 19 4,5 9 1,1 9 1,-3 11 5,-2 7 2,2 5-3,-3 10-1,-3 3 0,2 6-4,-3 2 5,4-1-4,0 2-1,0 4 1,-1 5 2,1 3 2,-5-1-6,4-6-3,2-7 5,0-1-2,7-5-2,-2 2-2,-1-4 4,2-3-2,-1 1 0,1 1-1,-4 5 5,-1-1-5,-1 3 2,-4-9-2,1-8-1,0-4 0,-3-8-1,2-6 1,-2-11 3,1-4-1,-1-9 1,0-4-1,0-3-2,0-1-2,0-5 2,0 3 3,-19 2 0,-15-2 2,-15 4 3,-16-2 7,-9 2-7,-10 0 1,-3-1-2,2-1 4,6 0 4,9-4 0,17-3-2,12-2-11,20-2-2,2-1-2,13 0-1,4 0-36,-3 0-28,-2 0-18,-2-19-45,-6-9-256,-5-11-528</inkml:trace>
  <inkml:trace contextRef="#ctx0" brushRef="#br0" timeOffset="47489.7005">1457 6441 733,'0'0'229,"0"0"-160,0 0 76,0 0-49,0 0-37,0 0-4,0 0-21,-13-34-18,-12 40-6,-11 20-9,-1 9-1,-1 11 0,4 0 0,5 1 2,9-3-1,9-10-2,11-4-1,0-8-1,9-6-2,22-5 3,13-11 1,12 0-12,5-16-7,-1-14-4,-9 0-5,-13-2 17,-11 6 9,-12 11 2,-10 3 2,-3 7 2,-2 2 6,0 3-4,0 0-5,0 0-16,0 20 1,0 9 11,0 8 3,0-4-5,0-8-8,0-6-2,7-12 6,18-7 7,6 0-10,4-10 11,1-16 1,-6-6 1,-6 2 1,-14 0 4,-10 0 18,0 0 13,-8 2-15,-19 5-7,-4 11-14,-1 12 0,1 0-1,-2 0-17,4 21-39,8 1-70,11-4-158,10-10-138</inkml:trace>
  <inkml:trace contextRef="#ctx0" brushRef="#br0" timeOffset="48081.7135">1963 6531 577,'0'0'514,"0"0"-514,0 0-2,0 102 2,0-62 6,0 0-4,5-6 3,2-10-3,-4-7-1,-3-9 1,0-6 2,0-2 0,3 0 27,4-5 26,3-21-3,6-8-40,4-10-14,4 4-1,3 8 1,-6 7-1,-2 11 1,-5 9-2,-3 5 2,-2 0-10,1 16-2,0 12 8,2 5 4,-4 4 1,1-4-1,5-8 0,-5-9 0,6-10 1,3-6 4,4 0 3,7-22-3,1-8-5,1-3 3,-10-6-3,-5 0-3,-9 1 2,-5 9-6,-2 5 6,0 10 0,-2 8 0,-9 3-14,2 3 2,2 0-7,5 18-34,2 6 23,0 3-7,24-3 4,8 0 27,3-4 1,-4 2 6,-4-1 1,-9-2 14,-9 3 2,-9 5-8,0 1 11,-25 2 1,-8-1-11,-2-5-10,8-10-36,6-9-100,13-5-83,8-7-93</inkml:trace>
  <inkml:trace contextRef="#ctx0" brushRef="#br0" timeOffset="48247.3932">2667 6557 700,'0'0'306,"0"0"-253,0 0-46,0 0 6,0 0-10,0 0 16,18 134-11,-13-90-8,-4 0-16,4-3-159,-3-9-106,4-16-253</inkml:trace>
  <inkml:trace contextRef="#ctx0" brushRef="#br0" timeOffset="48381.6118">2797 6384 1032,'0'0'79,"0"0"-65,0 0-14,0 0-4,0 0-161,0 0-306</inkml:trace>
  <inkml:trace contextRef="#ctx0" brushRef="#br0" timeOffset="49289.1118">3171 6486 922,'0'0'167,"0"0"-139,0 0 9,0 0-24,0 0-8,-122 95 8,93-59-6,4 4-3,5-6 2,9 0-5,9-5-2,2-9 2,0-6-2,16-11-5,15-3-3,4-7 4,5-23-2,0-7-18,-3-1-16,-12-5 28,-6-3 5,-11-5 8,-8-3 6,0-1 11,0 7 19,-4 15 20,-5 12 11,1 12-12,2 6-16,4 3-17,0 0-22,-2 10-1,4 24-7,-2 17 8,2 7 0,0 2 0,0 1 0,10-1 1,9-7-1,1-9-2,7-9-4,-3-17-3,7-8 4,0-10 0,5 0 1,2-14-8,-2-15-7,-5 0 4,-9-6 9,-9 2 6,-6 4 2,-7 7 2,0 10 6,0 9 25,0 3-6,0 0-15,0 0-14,0 5-2,-2 19-5,-1 5 5,3 0 0,0 0 1,8-4 0,9-3-1,10-10 2,2-5-1,0-7 0,0 0-1,-6-16 0,-6-11 2,-9-3 5,-2-8-5,-6-1 0,0 2-1,-2 7-2,-10 10-2,2 8 1,5 7 0,5 4-12,0 1 8,0 0-3,0 0-17,0 0-5,17 0 10,14 0 22,5 1-1,0 12 2,-1 7-5,-1 7 4,-7 10-1,-5 7 2,-9 3 5,-4 3 11,-5-5 16,2-4 0,0-9-11,3-11-1,5-9-5,5-9-3,6-3 4,6-4-6,9-21 1,3-9-5,-6-3-6,-5-5-52,-22 0-225</inkml:trace>
  <inkml:trace contextRef="#ctx0" brushRef="#br0" timeOffset="50007.6929">3499 8147 1074,'0'0'115,"0"0"-104,0 0-4,51-102 2,-4 51 3,-3 2-9,-5 3-1,-16 5-3,-9 10 1,-14 4-4,0 9 3,-8 10-2,-13 4-14,-3 4 3,1 0 2,2 14 11,4 10-5,13 4-4,4 4-8,11 4 1,28-1 3,5-2 14,5-5-3,-7 1 3,-9-3 0,-15-3 0,-11 2 2,-7-1 12,0 2 5,-22-4 6,-7-3-19,2-8-1,-3-1-5,7-8-33,3-2-86,7 0-149,7-22-118</inkml:trace>
  <inkml:trace contextRef="#ctx0" brushRef="#br0" timeOffset="50660.9672">4183 7395 715,'0'0'150,"0"0"-150,0 0 0,0 0 0,0 0 0,0 0 5,-48 80 2,31-67 13,2-4-7,-3-4 28,3-5 10,-1 0-26,1 0-7,2 0-2,5 0-3,2-7 0,6-3-9,0-1-4,0-6-3,2-3 0,15 3 2,8-4-4,4 5 5,-2 2 0,0 5 1,-2 3-1,-6 6 0,1 0-4,-5 3 1,-1 17 3,-5 6 0,-7 6 1,-2 3 3,0 1 3,-4-1 4,-19 6-2,-8-1 0,-4-2-5,-1-4-4,3-6 0,6-10 0,7-9 0,7-6 0,6-3 2,7 0-2,0-6 0,0-11-4,12 2-1,14 4 5,5 6 5,7 5-2,2 0 8,2 0-2,2 2-2,-1 4-3,-6 0 13,-5-4 18,-9-2 11,-8 0-12,-5 0 5,-6 0-10,-2 0-6,-2 0 2,0-8-10,0-2-15,0-3-9,6 7-56,2 0-108,7 6-216,2 0-249</inkml:trace>
  <inkml:trace contextRef="#ctx0" brushRef="#br0" timeOffset="51135.2285">4419 8015 142,'0'0'680,"0"0"-610,0 0-25,0 0-33,0 0 63,117 0-3,-59 0-20,2-8-6,-5-6 8,-6 2-8,-13 0-9,-12 5-17,-12 3-19,-8 4 0,-4-1-1,0-2-18,0-1-96,0-6-211</inkml:trace>
  <inkml:trace contextRef="#ctx0" brushRef="#br0" timeOffset="52046.3316">5235 7682 216,'0'0'28,"0"0"1,0 0 68,0 0-11,0 0 31,0 0-1,34-28 0,-34 28 0,0 0-22,0 0-57,0 0-21,0 0-5,0 0-1,0 0 3,0 0 8,0 0 3,0 0-8,0 0-5,0 0 2,0 0-4,0 0 6,0 0 6,2 0 2,7-9-5,7-8-16,6 3 0,7 2-2,2 4 0,5 4-3,-1 4 3,-2 0 0,-3 9-3,-8 12 3,-11 4 0,-11 4-1,0 0 0,-4 6 1,-21-3 1,-6-4-1,0-4 8,4-7-7,5-10 0,11 0 3,2-6-2,9-1-1,0 0 2,0 0-3,0 0-2,6 0 0,19 0-2,4 0 4,7 2 2,-7 5-1,-9 2-1,-8 4 2,-7 1 1,-5 1 1,0 10 8,-24 3 21,-17 2 1,-2 0-7,-5-8-9,6-5-2,-1-5-3,4-5-3,10-7-3,4 0-4,10 0 0,3 0-3,8-10-23,4-7-57,0-2-101,24 0-252</inkml:trace>
  <inkml:trace contextRef="#ctx0" brushRef="#br0" timeOffset="52474.8413">5757 8045 941,'0'0'229,"0"0"-215,0 0 0,78-102 0,-44 66 3,-5-1-5,-5-1-7,-6 1-3,-10 3 5,-8 5-4,0 5 3,0 6-5,-13 6-1,-3 5-19,3 4-3,3 3-3,0 0 3,6 0-4,4 9-8,0 5-8,4 7 6,21 2-2,7 0 18,8-3 16,-3 0 2,-3 1 4,-7-4-1,-8 3 35,-9 6 9,-10 3 0,0 3 1,-19 4-5,-12-2-13,2-6-12,7-5-10,4-12-3,10-5-3,2-6-4,6 0-24,0 0-38,0-20-184,16-12-274</inkml:trace>
  <inkml:trace contextRef="#ctx0" brushRef="#br0" timeOffset="52658.3525">6430 7899 1104,'0'0'120,"0"0"-110,0 0 2,0 0-12,146-43 0,-100 29-14,-8 0-156,-9-2-204</inkml:trace>
  <inkml:trace contextRef="#ctx0" brushRef="#br0" timeOffset="53083.8565">6849 7575 172,'0'0'915,"0"0"-901,0 0-11,0 0 14,123-50-2,-97 50-8,-3 11-3,-8 13-1,-10 3-2,-5 4 1,0 1 12,-20-2 8,-4-2-9,-1-8-5,10-8-5,1-3-2,8-9 4,3 3-4,3-3 3,0 0 2,0 0 2,2 0-5,23 0 6,8 2 4,11 5 10,4 2 9,-4 5-12,-11 2 4,-12 3-5,-17 1 2,-4 4 3,-22 10 6,-27 1 3,-13 7-10,-5-3-12,-4-3-5,3-2-4,4-6-2,4-3-1,10-12-29,11-9-47,9-4-107,-1 0-384</inkml:trace>
  <inkml:trace contextRef="#ctx0" brushRef="#br0" timeOffset="53576.7329">3292 8508 233,'0'0'971,"0"0"-939,0 0-28,0 0 12,0 0 12,0 0-1,185-11 39,-7 11-5,59-11-16,52-1-16,43-2-7,38-2-8,32 8-11,24 4 2,7-1-5,-11 4 2,-31-1-2,-59-2 2,-63 0 0,-60-5-2,-59-6 0,-47-3 7,-43 0 11,-33 4-10,-18 0-4,-7-7-4,-2 2-19,0-6-51,-27 4-85,-6 0-402</inkml:trace>
  <inkml:trace contextRef="#ctx0" brushRef="#br0" timeOffset="54815.4788">2837 9687 1111,'0'0'97,"0"0"-85,0 0 11,0 0-10,54-126-11,-19 82-1,-4-2-1,-2 0 2,-8 3-1,-10 9 1,-11 12-2,0 8 3,0 9-3,-11 3 0,-12 2-13,-2 0-4,3 7 8,3 11 1,7 3 5,7 2-1,5 3-2,0 5-6,19-2-1,13 1 9,7-3 4,-2-1-1,-1-3 5,-9 0-7,-11-5 3,-12-3-1,-4 2 1,-2 5 0,-25 2 4,-4 0 1,0-7-5,6-3-6,8-11-20,7-3-71,10 0-149,0-17-135</inkml:trace>
  <inkml:trace contextRef="#ctx0" brushRef="#br0" timeOffset="55057.454">3448 9339 1157,'0'0'124,"0"0"-116,0 0 4,0 0-12,0 0-4,0 0 4,4 75 5,5-36 0,-2-3-3,-3 2 1,1-4-3,-3 0 2,-2 0-2,0-4-55,0 0-74,-2-5-137,-11-8-12,-3-5-205</inkml:trace>
  <inkml:trace contextRef="#ctx0" brushRef="#br0" timeOffset="55214.3519">3316 9585 979,'0'0'13,"0"0"-13,0 0-3,150-74 1,-82 49-76,-3 6-188,-15-2-332</inkml:trace>
  <inkml:trace contextRef="#ctx0" brushRef="#br0" timeOffset="55377.3058">3744 9354 509,'0'0'559,"0"0"-499,0 0 26,0 0-41,0 0-45,0 0 0,1 67-1,9-21 1,-1 0 1,0 2-1,-7-4-13,3-4-104,-5-3-128,0-16-92</inkml:trace>
  <inkml:trace contextRef="#ctx0" brushRef="#br0" timeOffset="55617.1646">3898 9235 952,'0'0'155,"0"0"-153,125-13 15,-59 23 19,1 19 15,-7 8-1,-10 5-11,-19 6-19,-18 3-11,-13 0-2,-11 10 1,-33 1-2,-14-2-6,-4-4-27,-7-11-62,-3-8-74,-13-8-189</inkml:trace>
  <inkml:trace contextRef="#ctx0" brushRef="#br0" timeOffset="55918.9929">2687 9203 1088,'0'0'72,"0"0"-72,-120 123 21,91-47 54,12 7-16,17 1-15,0-4-19,26-6-7,14-6-12,5-5-4,6-5-1,3 4-1,4-4-67,4-8-119,-5-17-215</inkml:trace>
  <inkml:trace contextRef="#ctx0" brushRef="#br0" timeOffset="56783.0779">4716 9356 609,'0'0'388,"0"0"-305,0 0 30,0 0-24,0 0-54,0 0-24,-100 57-6,64 2 2,2 8 8,6-5-1,12-4-10,10-3 2,6-9-3,0-6-5,2-3 2,22-6-25,7-7-80,5-12-108,-2-12-276</inkml:trace>
  <inkml:trace contextRef="#ctx0" brushRef="#br0" timeOffset="57133.749">4883 9665 1102,'0'0'15,"0"0"-4,43-121 6,-16 78-6,0 2-4,-10 12-5,-6 4 2,-10 9 3,-1 7 2,0 5 8,0 4-8,-10 0-9,-7 0-11,-2 13 8,6 13-2,2 6-3,11 1-4,0 1-6,6-5-4,23-2-4,10-3 19,1-6 2,-3 0 4,-3 0 1,-16-2 2,-7 1 2,-11 4-1,0 5 12,-15 1-5,-14 3-6,-5-5-4,5-4-113,0-7-122,9-11-75</inkml:trace>
  <inkml:trace contextRef="#ctx0" brushRef="#br0" timeOffset="57315.898">5349 9691 1035,'0'0'88,"0"0"-88,0 0-2,142-81-2,-88 61-83,-9 3-202,-9-1-299</inkml:trace>
  <inkml:trace contextRef="#ctx0" brushRef="#br0" timeOffset="57711.2925">5721 9377 1059,'0'0'26,"0"0"-26,0 0-1,0 0 1,0 0 2,0 0 2,121 63-1,-120-32-2,-1-1 7,-8-2 6,-16-2-4,-4-8 2,4-6 3,7-7-2,7-2-6,6-1 8,4-2-1,0 0 5,0 0-16,15 0-1,13 0-1,3 0 2,2 0 9,-1 4-3,-8 10 6,-4 0-3,-9-2 6,-6 5 6,-5-2-2,0 5-4,-18 6-10,-14-1 4,-3-4-8,-5-3-4,-3-3 0,-1-5-25,3-10-48,4 0-48,7-6-197,8-27-163</inkml:trace>
  <inkml:trace contextRef="#ctx0" brushRef="#br0" timeOffset="57983.8319">5931 9186 1155,'0'0'49,"0"0"-43,174 32 39,-101 11-7,-6 15 6,-11 9-14,-16 5-16,-20 2-5,-20 4 6,0-3-4,-36 0-1,-11-10 1,-6-9-1,4-11-3,4-13-4,12-12-2,9-8-1,8-12-9,9 0-47,7 0-53,3-28-80,26-12-251</inkml:trace>
  <inkml:trace contextRef="#ctx0" brushRef="#br0" timeOffset="58408.8087">6965 9160 898,'0'0'178,"0"0"-152,0 0 41,0 0-12,0 0-29,-133 82-5,92-17 1,1 6 4,6 1 4,10-5-12,11-9-5,9-6-3,4-8-7,7-8 0,14-8-3,4-7 0,6-5-36,0-11-97,0-5-184,-4 0-274</inkml:trace>
  <inkml:trace contextRef="#ctx0" brushRef="#br0" timeOffset="58767.1009">7086 9643 1047,'0'0'66,"0"0"-58,64-114 14,-33 70-10,-2 2-6,-10 3 2,-13 7-3,-6 8-1,-2 8 3,-23 3-2,-6 8-5,2 5-7,4 0 5,8 0-2,8 0-2,9 10-5,0 10-20,0 6 7,21 6 18,11-2 4,8 5 2,-1-5 0,-9 0 1,-5-5-1,-14 1 7,-8-5 19,-3-1-2,0 4-7,-21 1-2,-4-4-4,0-1-11,0-3-3,4-10-92,8-7-217,3 0-310</inkml:trace>
  <inkml:trace contextRef="#ctx0" brushRef="#br0" timeOffset="58918.7306">7524 9494 1035,'0'0'50,"0"0"-49,0 0-2,121 0-2,-86 0-112,0-8-145</inkml:trace>
  <inkml:trace contextRef="#ctx0" brushRef="#br0" timeOffset="59091.2745">7915 9288 1032,'0'0'150,"0"0"-130,0 0-5,0 0 30,-9 116-9,9-67-21,0-3-11,0-1-4,0-2-31,0-8-106,-15-10-158,-5-13-215</inkml:trace>
  <inkml:trace contextRef="#ctx0" brushRef="#br0" timeOffset="59367.171">7770 9169 1156,'0'0'72,"0"0"-69,185-9 13,-105 38 4,-4 10 9,-7 11 2,-13 8-15,-19 6-2,-17 7-1,-20 5-3,0 1 10,-17 2-4,-19-7-3,-1-7-5,-4-12-3,3-10 0,3-11-4,4-10-1,2-8-15,4-7-74,-2-7-134,0-3-363</inkml:trace>
  <inkml:trace contextRef="#ctx0" brushRef="#br0" timeOffset="60714.5839">9125 8110 943,'0'0'132,"0"0"-105,0 0 27,0 0-20,0 0-8,0 0 13,0 0-5,174 1-14,-100-9-4,-6-8-9,-14 7-7,-15 4 0,-22 5-16,-17 0-128,0 16-180,-27 5-89</inkml:trace>
  <inkml:trace contextRef="#ctx0" brushRef="#br0" timeOffset="60865.3053">9223 8340 1015,'0'0'92,"0"0"-79,0 0 70,166-12-33,-79-6-26,-3-1-23,-12 5-1,-22 4-130,-25 0-256</inkml:trace>
  <inkml:trace contextRef="#ctx0" brushRef="#br0" timeOffset="64105.4809">11244 7754 635,'0'0'160,"0"0"-96,0 0 124,0 0-57,0 0-58,0 0-42,0 0-24,-30 65 2,10-2 11,0 4 1,0-3-8,2-8-3,3-8 3,-1-6-11,5-4-1,0-6-2,3-5-2,2-8-43,4-8-68,0-9-87,2-2-98,0-11-52</inkml:trace>
  <inkml:trace contextRef="#ctx0" brushRef="#br0" timeOffset="64367.3999">11256 7698 771,'0'0'72,"0"0"56,0 0-8,0 0-72,0 0-31,0 0 14,118 51-2,-104 0 8,-1 2-8,-2-2-9,-1-1 5,-4 2-10,-2-9-2,-1-2-6,1-4-1,-2-7-5,3-2-1,-3-5 0,1-3-8,-1-3-35,-2-1-55,0-5-61,0-6-117,-5-5-53</inkml:trace>
  <inkml:trace contextRef="#ctx0" brushRef="#br0" timeOffset="64569.7649">11024 8101 556,'0'0'446,"0"0"-421,0 0-19,0 0 29,186-48 3,-97 34-21,-5 6-13,-14 4-4,-20 4-120,-21 0-169,-21 0-135</inkml:trace>
  <inkml:trace contextRef="#ctx0" brushRef="#br0" timeOffset="64965.7678">10473 8624 933,'0'0'94,"0"0"-78,0 0 20,0 0 17,118 47 29,5-37-24,32-5-27,30-5-9,19 0-14,16 0 5,4-1-1,-6-11-4,-20-2 6,-23 0 3,-35-3 0,-30 4 9,-34 2-11,-29 5-4,-28 4-8,-15 0 0,-4 2-6,0 0-3,0 0-43,-9 0-83,-13 2-192,-9 6-288</inkml:trace>
  <inkml:trace contextRef="#ctx0" brushRef="#br0" timeOffset="65578.7579">10585 9564 912,'0'0'134,"0"0"-113,0 0 37,0 0-7,103-121-22,-56 78-12,0-1-7,-7-2-6,-7 2-4,-15 4 5,-13 8-3,-5 7 1,0 12 1,-19 5-4,-10 8-2,0 0-2,-2 12-10,3 12 1,12 2 3,4 2-3,12 4-3,0 0-2,35 0-4,11 1 9,2-8 13,0-1-2,-11-4 2,-12 1-2,-11 1 4,-14 0 1,0 4 6,-14 2 13,-17 0-15,-3-1-4,3-6-3,11-7-29,5-6-45,13-8-143,2 0 28,0-17-112</inkml:trace>
  <inkml:trace contextRef="#ctx0" brushRef="#br0" timeOffset="65823.2288">11344 9194 967,'0'0'121,"0"0"-106,0 0 3,0 0 12,0 0 12,0 113-9,0-72-8,0 1-7,3 0-3,0-2-6,-3-4-4,0-1-3,0-5-2,0-8-3,0-4-50,0-9-55,0-7-125,0-2-70</inkml:trace>
  <inkml:trace contextRef="#ctx0" brushRef="#br0" timeOffset="65994.4777">11129 9483 776,'0'0'257,"0"0"-248,0 0-7,0 0 0,179-81-1,-86 56-1,1 2-25,-14-1-209,-19 1-145</inkml:trace>
  <inkml:trace contextRef="#ctx0" brushRef="#br0" timeOffset="66204.7659">11823 9198 1116,'0'0'38,"0"0"-14,0 0 27,0 0-17,-27 121-7,27-80-16,0-1-5,0-4-4,0-5-1,0-8-1,0-7-27,0-7-65,0-7-53,0-2-129,0-11-29</inkml:trace>
  <inkml:trace contextRef="#ctx0" brushRef="#br0" timeOffset="66449.0541">11939 9022 1009,'0'0'91,"0"0"-88,0 0 31,153 46 39,-92-4-12,-8 5 1,-11 6-29,-13-2-10,-16 4-8,-13-1-8,0 2 2,-32 3-5,-13-1 1,-13-2-5,-9-6-22,-4-5-42,-1-10-39,-11-8-75,-10-9-140,-11-8-122</inkml:trace>
  <inkml:trace contextRef="#ctx0" brushRef="#br0" timeOffset="66754.149">10514 9073 572,'0'0'262,"0"0"-249,-141 45 94,91 13 25,0 20-61,7 12 7,10 9-12,12-5-20,13-7-12,8-8-13,16-8-16,30-5-1,20-11-4,16-6-20,7-19-97,2-26-311</inkml:trace>
  <inkml:trace contextRef="#ctx0" brushRef="#br0" timeOffset="67261.6486">13459 8161 747,'0'0'185,"0"0"-103,0 0-35,0 0-14,0 0 43,2 122-16,0-69-31,3 3-19,0-4-4,4-8-6,-5-1 0,0-12-31,-2-3-80,-2-3-130,0-9-106</inkml:trace>
  <inkml:trace contextRef="#ctx0" brushRef="#br0" timeOffset="67427.7355">13204 8558 1016,'0'0'25,"0"0"-18,0 0-1,186-102-5,-84 66-1,-1-1-27,-4 3-223,-14 0-243</inkml:trace>
  <inkml:trace contextRef="#ctx0" brushRef="#br0" timeOffset="67667.0961">14391 7892 1183,'0'0'20,"0"0"-12,0 0 39,0 0-35,0 0-3,0 0 25,-20 151-6,20-99-10,0-6-8,4-4-6,0-2-2,3-2-2,-2-3-4,-5-6-48,2-5-70,-2-8-125,0-9-109</inkml:trace>
  <inkml:trace contextRef="#ctx0" brushRef="#br0" timeOffset="68107.5918">14375 7936 852,'0'0'21,"0"0"-17,0 0 61,152-58-23,-105 58-24,-14 10-5,-13 20-2,-20 5-9,0 1 1,-13-2 3,-19-2-3,-3-9 3,-2-4-2,4-5 3,12-8 3,7-1-6,7-3 0,7-2 0,0 0 3,0 0 1,13 0-6,14 0 2,12 0 8,3 0 4,-1 0-8,-4 12 11,-6 11 11,-11 3-5,-11 3 6,-9 0-5,0 5 1,-22-1 6,-14 1-2,-11-4-11,-3-2-3,0-8-11,3-6 6,7-10-7,9-4-2,10 0-3,10 0-2,7 0-16,4 0-52,0 0-112,7 0-270</inkml:trace>
  <inkml:trace contextRef="#ctx0" brushRef="#br0" timeOffset="68437.8964">14059 8695 979,'0'0'122,"0"0"-118,113 0 0,3 0 26,27-5-3,17-4 2,12-6 3,2-6-9,-2-4 28,-1-3 1,-15 0-5,-15 4-16,-21 2-4,-22 1-7,-23 4-1,-23 5-6,-23 4-12,-16 6-1,-11 2-2,-2 0-44,-2 6-48,-27 12-157,-17-1-251</inkml:trace>
  <inkml:trace contextRef="#ctx0" brushRef="#br0" timeOffset="68963.8236">14028 9599 943,'0'0'194,"0"0"-170,0 0-1,0 0 12,66-123-14,-25 75-13,3-3-3,-4 0-2,-11 6 0,-16 8-2,-13 11 0,0 11 2,-11 3-3,-13 12-2,-8 0-9,3 5 0,5 14-2,6 6 3,10 3 4,8 2 1,0 2 1,26-2 4,8-2-2,12 0 2,-4-4 3,-5 1 6,-16-1 11,-9-5-9,-12 2-2,0-1 0,0-3 0,-18 0-2,-1-3-3,-1-1-4,3-8-4,2-1-70,-1-4-109,7 0-238</inkml:trace>
  <inkml:trace contextRef="#ctx0" brushRef="#br0" timeOffset="69136.5352">14636 9483 500,'0'0'694,"0"0"-683,0 0-10,112-26-1,-64 19-3,-4 0-67,-3-4-172,-13-3-199</inkml:trace>
  <inkml:trace contextRef="#ctx0" brushRef="#br0" timeOffset="69533.3397">15048 9244 635,'0'0'263,"0"0"-239,0 0 20,118-32 25,-80 32-38,-7 10 1,-13 15-14,-11 2-14,-7 6 2,-7-4 4,-20 0 4,-2-6 2,3-7-1,5-6-3,10-3-6,9-7-3,2 0 6,0 0 0,0 0-4,0 0 1,0 2 0,23 3-4,10 2 22,0 1-6,1 6-3,-10 1 9,-5 3-7,-13 5-5,-6-1-4,0 0 13,-8 4 3,-19-4-8,-8 0-5,2-6-2,-5-3-8,-1-8-1,0-3-13,1-2-34,5 0-50,6-16-117,10-9-267</inkml:trace>
  <inkml:trace contextRef="#ctx0" brushRef="#br0" timeOffset="69773.5043">15523 9114 1143,'0'0'24,"131"8"7,-54 30 64,-11 12-52,-14 10 7,-18 10-16,-20 4-16,-14 2-5,-17-2-6,-28-7-2,-7-7-5,-3-11-1,-3-14-15,-4-12-47,-2-14-62,-9-9-150,-8 0-180</inkml:trace>
  <inkml:trace contextRef="#ctx0" brushRef="#br0" timeOffset="70118.0272">14030 8941 788,'0'0'229,"0"0"-217,0 0 41,-123 37 49,91 24-56,4 15 9,3 12 2,9 5-17,12 1-5,4-8-15,2-5-7,31-11-8,15-10-1,8-7-4,4-12 0,2-7-11,-2-12-75,-8-15-178,-8-7-481</inkml:trace>
  <inkml:trace contextRef="#ctx0" brushRef="#br0" timeOffset="70651.0571">16671 8035 900,'0'0'116,"0"0"-94,0 0 35,0 0 16,-16 140-12,16-89-22,0 2-22,0-4-15,5-3 2,4-4-4,-2-10-8,-1-2-88,-6-9-141,0-9-144</inkml:trace>
  <inkml:trace contextRef="#ctx0" brushRef="#br0" timeOffset="70810.7508">16483 8364 243,'0'0'829,"0"0"-816,0 0 0,0 0-7,157-87-5,-57 62-1,2 2-44,-10-3-290</inkml:trace>
  <inkml:trace contextRef="#ctx0" brushRef="#br0" timeOffset="71153.5434">18358 7808 1039,'0'0'58,"0"0"-11,0 0 75,0 0-81,0 0-7,0 0-14,-76-26-15,30 46 2,-5 14 3,-3 8 5,3 7-5,12-2-2,18 2-4,14-6-2,7-5-2,27-9 1,24-9-2,14-14 4,10-6-3,2 0 1,-9-10-1,-14-3-13,-21 1-41,-17 7-57,-16 3-78,0 2-196</inkml:trace>
  <inkml:trace contextRef="#ctx0" brushRef="#br0" timeOffset="71452.6828">17665 8603 1009,'0'0'80,"0"0"-78,0 0 45,116 21 26,0-21-6,28 0-39,22 0-14,12-18 4,5-2 9,2 0-2,-9 0-4,-14 2 0,-21 1-6,-27-2-6,-29 3-4,-32 5-2,-21 4-2,-17 2-1,-8 0 0,-7 5-18,0 0-48,-23 0-85,-25 14-169,-23 9-267</inkml:trace>
  <inkml:trace contextRef="#ctx0" brushRef="#br0" timeOffset="71955.3303">17689 9518 374,'0'0'471,"0"0"-443,0 0 12,0 0 28,0 0-31,0 0-4,36-58-8,-29 48 0,-2 3 23,-3 3 8,-2 0-11,0 1-13,0 2-12,0 1 6,0 0-7,0 0-8,0 0-1,0 0-5,0 0 0,0 0-4,0 0 5,0 0 2,0 1 1,-14 17 0,-3 6 0,-4 10 0,4 7 3,-1 5 3,6 4-5,6-1 0,6-1-5,0-6-1,0-7-2,18-5-1,4-5 0,4-7-2,4-6-3,0-9-34,0-3-32,2 0-92,-3-5-234,-1-16-350</inkml:trace>
  <inkml:trace contextRef="#ctx0" brushRef="#br0" timeOffset="72323.5024">18115 9810 673,'0'0'263,"0"0"-226,0 0 25,0 0 6,119-142-13,-86 96-22,-4-3-14,-11 1-1,-11-1 2,-7 9-5,0 6 4,-13 13-3,-10 8-7,-8 12-4,-1 1-5,2 0 0,5 11-2,11 8-2,7 2-10,7 4-8,0-1 0,21-1 6,10 2-2,9-1 14,4 1 2,-1 0 1,-3 1 1,-6 2 9,-11 0 10,-6-2 2,-14 3 2,-3-3-12,0-3 1,-12-2-2,-8-7-9,-1-3-1,4-4-48,-1-7-98,6 0-240</inkml:trace>
  <inkml:trace contextRef="#ctx0" brushRef="#br0" timeOffset="72475.1057">18711 9682 1071,'0'0'79,"0"0"-71,120-67-8,-80 53-6,-7 3-141,-4 4-200</inkml:trace>
  <inkml:trace contextRef="#ctx0" brushRef="#br0" timeOffset="72652.7202">19072 9493 692,'0'0'528,"0"0"-454,0 0-27,0 0-16,0 0-5,0 0 3,17 100-22,-15-64-6,-2 0-1,0 0-18,-2-4-48,-17-8-100,-4-6-231,-1-16-312</inkml:trace>
  <inkml:trace contextRef="#ctx0" brushRef="#br0" timeOffset="72929.0307">18962 9314 772,'0'0'377,"0"0"-346,0 0 9,166-36 9,-102 51-25,-1 26 2,-9 11-6,-12 6 9,-11 11-2,-13 1-3,-14 0-4,-4 3 1,-4-8-6,-23-5-11,-4-13-1,0-9 2,-5-10-5,6-10-7,0-8-14,-2-8-13,1-2-8,-6 0-19,3-20-51,3-8-72,4-6-123</inkml:trace>
  <inkml:trace contextRef="#ctx0" brushRef="#br0" timeOffset="73531.3026">21109 7583 1242,'0'0'39,"0"0"-20,0 0 9,0 0-17,0 129 20,0-66-15,0 2-11,3-2 0,1-5-5,-4 1-15,0-8-56,0-9-125,0-12-211</inkml:trace>
  <inkml:trace contextRef="#ctx0" brushRef="#br0" timeOffset="73949.0364">21107 7652 966,'0'0'29,"0"0"5,0 0 64,152-65-67,-102 68-14,-7 27-3,-16 12-7,-20 6-6,-7 3 4,-23 0-4,-21-5-1,-3-7 2,3-9 0,8-10 1,7-6-2,11-8-1,9-6 4,6 0-2,3 0 5,0 0-7,20-5-7,14-8 7,9 4 0,0 9 2,3 0 1,-6 0-1,-13 18 5,-9 9-1,-14 3-2,-4 6 6,-12-2 16,-21-2 3,-6-2-9,5-7-9,3-6-2,4-5-7,8-6-2,9-6 0,3 0-15,7 0-25,0-26-91,9-10-245,22-10-191</inkml:trace>
  <inkml:trace contextRef="#ctx0" brushRef="#br0" timeOffset="74347.4461">21676 7874 822,'0'0'87,"0"0"25,0 0-2,-37 126-63,37-89-18,8-5-23,21-6-4,9-11 5,3-10-3,5-5 1,-4-2 2,-5-24-4,-3-4 1,-12-7 1,-6-4-2,-5 5 8,-8 9 10,0 11 1,0 11 11,-3 5-4,0 5-25,2 35-4,7 27-3,4 16 3,10 22 4,5 15 1,2 9 10,-5 3-3,-15-13-3,-10-20-5,-2-21 1,-31-25 12,-12-17 14,-6-24-2,-5-12-16,0-6 2,1-34-13,6-15-2,15-15-19,18-6-31,16-3-27,12-4-97,33-3-274</inkml:trace>
  <inkml:trace contextRef="#ctx0" brushRef="#br0" timeOffset="74597.322">22629 7712 813,'0'0'407,"0"0"-389,0 0 7,0 0 8,9 110 11,2-42-4,-1 9-14,0-3-14,-3 0-4,-2-2-4,-5-6-2,0-4-4,0-5-18,-9-17-52,-11-16-72,-3-20-140,1-4-101</inkml:trace>
  <inkml:trace contextRef="#ctx0" brushRef="#br0" timeOffset="74790.8258">22656 7810 637,'0'0'116,"0"0"43,146-64-1,-99 64-92,-3 0-13,-18 24-18,-17 6-15,-9 6-6,-4 2-5,-27-1 6,-8-3-10,0-5-5,5-3-32,12-6-95,9-11-146,13-9-137</inkml:trace>
  <inkml:trace contextRef="#ctx0" brushRef="#br0" timeOffset="75165.5434">23105 7808 1020,'0'0'56,"0"0"10,0 0 3,0 0-48,0 0-10,0 0-3,-115 80 3,95-47 0,5 3-3,8-4-5,5-4-1,2-2-2,0-11-1,9-2-10,13-11-6,3-2-8,3-2 9,2-20 6,-3-4 10,-7-4 0,-7-1 0,-7 4 3,-4 5 9,-2 8 33,0 7-5,0 5 16,0 2-23,0 0-24,0 5-9,0 18-1,0 8 0,-2 1 1,0 0-1,2 0 0,0-2-30,0-4-69,0-10-89,0-9-218</inkml:trace>
  <inkml:trace contextRef="#ctx0" brushRef="#br0" timeOffset="75623.8464">23227 7895 744,'0'0'56,"0"0"10,0 0-19,0 0-13,121 40 10,-100-10-15,-2 2 3,-11-2 12,-6-4 9,-2-4-11,0-8-12,0-8 3,0-2-4,-2-4-14,-2 0 1,2 0 23,2-21-27,0-14-9,0-5-3,10-5-14,12 1-24,6 0-39,-1 2-48,0 4-107,-3 4 8,-4 4 64,-5 2 92,-3 4 68,-6 4 96,-2 4 89,0 6-15,-2 4-1,-2 4-39,0 2-55,0 0-48,0 13-17,0 20 7,0 9 16,0 6-8,2 4-10,2 0 2,0 1-12,-1-5-1,-1-1-4,-2-4 0,0-7-8,0-10-52,2-10-87,4-12-169,3-4-125</inkml:trace>
  <inkml:trace contextRef="#ctx0" brushRef="#br0" timeOffset="75780.7715">23768 7969 1016,'0'0'131,"0"0"-63,0 0-46,0 0-18,0 0 0,0 0-2,10 86-2,-10-60-33,0-4-87,0-6-157,0-11-157</inkml:trace>
  <inkml:trace contextRef="#ctx0" brushRef="#br0" timeOffset="76417.7304">24061 7943 938,'0'0'104,"0"0"-18,0 0-15,0 0-41,0 0-22,-114 43 3,87-12-11,7 1 6,6-3-3,8-4-4,6-6 1,0-8-1,0-8-32,23-3-12,6 0 13,3-12 1,0-11 20,-5-3 3,-5 0 8,-9 4 8,-7 8 16,-3 7 35,-3 7-1,0 0-10,0 0-35,0 0-13,0 17 0,0 5 1,0 4-1,2-4 0,12-4 0,8-7-2,5-9-14,6-2 5,6 0-9,-2-21-6,-1-4 2,-5-8 9,-4-1-4,-7-8 10,-5-6 9,-5-8-4,-6-7-1,-4 5 5,0 8 0,0 12 1,0 14 25,-2 10 11,-2 10-27,-2 4 18,-2 0-11,-1 14-17,-5 22 0,3 10 6,3 5 1,6 8 1,2-1-1,0-1 6,0-7-5,6-4 4,17-8-11,3-10 1,8-8 7,3-13-8,3-7 3,0 0 1,-1-7-1,-10-13-4,-8 1-12,-9-2-56,-12 1-53,0 3-118,-16-4-234</inkml:trace>
  <inkml:trace contextRef="#ctx0" brushRef="#br0" timeOffset="76651.0723">23521 7895 837,'0'0'10,"0"0"-10,114-67-28,-67 43-341</inkml:trace>
  <inkml:trace contextRef="#ctx0" brushRef="#br0" timeOffset="76784.6753">23853 7698 570,'0'0'691,"0"0"-656,0 0 66,0 0-62,0 0-39,0 0-29,-33-20-122,17 52-124,-10 4-259</inkml:trace>
  <inkml:trace contextRef="#ctx0" brushRef="#br0" timeOffset="77257.7356">22288 8740 924,'0'0'134,"0"0"-30,0 0-38,0 0-50,0 0-10,19 115 19,-8-40-5,-7 12 0,-4 11 1,0 5-10,0 3-4,0 1-2,0-13-4,0-16-1,2-25 1,7-27 0,5-21-1,1-5 0,7-31 6,1-18-6,-8-11 6,-9-4-2,-6-5-3,0 1 0,-23 6 5,-11 10-6,-4 11-2,0 14-28,3 5-54,6 4-84,8 0-145,11 2-86</inkml:trace>
  <inkml:trace contextRef="#ctx0" brushRef="#br0" timeOffset="77485.7258">22476 8969 694,'0'0'91,"0"0"94,0 0-97,118 87-43,-107-46-1,-9 2-15,-2-6-14,0-11 2,-9-9 5,3-11-4,2-6 3,0 0 20,4-23 6,0-8-44,0-10 2,0 4-5,19 0-15,1 7-69,5 5-76,-1 2-199</inkml:trace>
  <inkml:trace contextRef="#ctx0" brushRef="#br0" timeOffset="77827.8067">22904 8927 315,'0'0'683,"0"0"-672,0 0 31,0 0 19,-102 121-33,83-86-8,6 0-17,4-9-2,7-8 1,2-6-1,0-9-2,4-3-8,18 0-2,1-11-5,2-11 14,-4-7 2,-5 4 0,-5-1 2,-4 8 4,-2 6 44,-5 7 11,0 5 5,0 0-19,0 0-20,0 0-17,0 10-10,0 12 1,2 9-1,5-4 0,1 2-1,4-5-17,1-7-79,5-6-115,4-11-210</inkml:trace>
  <inkml:trace contextRef="#ctx0" brushRef="#br0" timeOffset="78254.7076">23194 8967 802,'0'0'220,"0"0"-177,0 0 18,0 0-10,0 0-26,-91 102-5,75-63-5,7-3-8,7-4 0,2-5-5,0-6-1,13-5 0,11-12-1,12-4-17,4-4-8,5-22 9,2-6-4,1-6 1,-8-5-4,-1-5 18,-15-2 4,-6-4 1,-7 0 0,-11-2 1,0 6 8,0 12 22,0 16 21,0 12-7,-5 8 0,-3 2-15,-3 4-12,-1 22-17,1 12 3,5 5 3,6 8 4,0 2-1,0-2-2,17 4 3,0-8-10,0-1-1,-8-8 0,0-7-2,-5-11-39,3-10-60,2-10-121,4 0-130,2-10-146</inkml:trace>
  <inkml:trace contextRef="#ctx0" brushRef="#br0" timeOffset="78414.2844">23689 9051 984,'0'0'100,"0"0"-19,0 0-44,0 0-36,0 0 3,0 0 0,12 93-4,-12-69-18,0-3-61,0-7-123,7-9-86,5-5-162</inkml:trace>
  <inkml:trace contextRef="#ctx0" brushRef="#br0" timeOffset="78696.5708">23689 9051 426,'143'63'490,"-143"-63"-392,0 0-50,0 5-27,0 14-3,6 0-8,0 0-6,5-9-2,1-2-1,4-8 7,10 0-3,1 0 3,1-18-5,0-6 5,-6-2-4,-7-3 22,-4-3 22,-6 5-2,-5 4-10,0 10-8,0 6-8,-21 7-5,-3 0-13,-5 20-4,-2 8 2,2 2-1,7-2-50,6-7-119,12-7-196,4-12-251</inkml:trace>
  <inkml:trace contextRef="#ctx0" brushRef="#br0" timeOffset="79087.2921">24105 9050 798,'0'0'191,"0"0"-154,0 0 13,0 0 0,0 0-26,65 112-7,-65-83-11,0-2 3,0-10 3,0-10-7,0-2-2,0-5-1,5-3 7,12-21 9,10-10-17,4-8 1,0 2-2,-2 4-1,-2 7-3,-5 9 4,-3 12 0,-6 7 14,-3 1 4,2 14-8,-3 18 0,-5 6 15,0 6-6,-1-5 2,4-1-7,-1-4 0,7-15-5,6-6-1,8-12-4,4-1 7,4-4-7,3-16-3,-7 0-1,-6 0-4,-12 5-33,-13-2-64,0 5-124,-21 2-293</inkml:trace>
  <inkml:trace contextRef="#ctx0" brushRef="#br0" timeOffset="79307.6171">23350 9007 942,'0'0'39,"0"0"-38,0 0 15,164-72-16,-115 50-173,-13-2-262</inkml:trace>
  <inkml:trace contextRef="#ctx0" brushRef="#br0" timeOffset="79409.4917">23653 8773 89,'0'0'1046,"0"0"-996,0 0 32,0 0-67,0 0-15,0 0-255</inkml:trace>
  <inkml:trace contextRef="#ctx0" brushRef="#br0" timeOffset="92982.1416">2714 11897 803,'0'0'59,"0"0"-44,0 0 54,0 0-20,0 0-10,0 0 2,0 0-5,152-121-15,-110 75-3,-3-2-3,-14 2 9,-6 8-10,-13 8-4,-6 8 9,0 8 8,0 2-1,-8 9-19,-9 0-2,2 3-5,-3 0-5,1 8 3,1 13-5,5-2 2,7 9 4,4 3-6,0 7 3,17 6 0,12-3 4,4 0-4,-2-7 4,0-4 4,-8 0-4,-12-4 0,-6-1-1,-5 4 1,-2 0 0,-23-2 2,-7 1 2,4-5-2,1-7 0,2-5-4,4-7 0,5-4-55,0 0-51,7-5-104,5-28-193</inkml:trace>
  <inkml:trace contextRef="#ctx0" brushRef="#br0" timeOffset="93597.6264">3221 11069 1073,'0'0'48,"0"0"-47,0 0 3,0 0-2,0 0-2,0 0 0,-39 18 1,24-8-1,-3-4 2,5-6 2,-1 0-2,4 0 5,5 0 1,0-10 3,5-7-2,0 0-6,0-3-3,22-4-2,5 6 1,2 2-1,2 6 2,-4 6 0,-4 4-1,-1 0-1,-7 5-3,1 20-2,-7 7 7,-9 8 0,0 1 1,0 4 4,-21 0 1,-3-6-4,-2-5 1,1-7-3,3-9 1,3-8 2,4-6-3,9-4 0,2 0 0,0 0 1,4 0-1,0 0-4,0 0-5,19 7-10,10 4 19,8 0 0,8 1 4,-3-6 12,1-4 4,-1-2 5,-4 0 18,-7-8-13,-8-5 0,-8-1-6,-8-2-3,-5 1-7,-2 5-10,0 6-4,0 4-27,0 0-102,0 22-255,0 13-46</inkml:trace>
  <inkml:trace contextRef="#ctx0" brushRef="#br0" timeOffset="93838.6331">3379 11939 958,'0'0'116,"0"0"-111,0 0 65,129-16-20,-75 0-18,-1 0-20,-4 0-12,-6 1-61,-8-2-221,-10-1-221</inkml:trace>
  <inkml:trace contextRef="#ctx0" brushRef="#br0" timeOffset="94293.6608">3918 11558 1052,'0'0'86,"0"0"-78,0 0-5,0 0 3,0 0 2,138-32 3,-115 44-7,-8 12-2,-11 6 0,-4 4 1,-2 2 3,-20 0-4,-6-4 7,5-6-8,0-6 5,8-5-6,3-9 2,8-2 0,1-3-1,3-1 4,0 0-5,0 0-3,17 0 2,10 0 1,4 0 24,2 0-4,1 0-10,-10 0 9,-6 0-6,-7 9-9,-8 9 4,-3 6-4,-6 6 26,-20 2 7,-8 0-7,1-3-13,-6-6-1,2-5-7,2-4 2,4-8-5,4-2-4,4-2-2,5-2-9,8 0-51,10 0-96,0 0-235</inkml:trace>
  <inkml:trace contextRef="#ctx0" brushRef="#br0" timeOffset="94690.606">4430 12071 1139,'0'0'99,"0"0"-85,63-112 2,-29 60 13,-1-4-8,-4-4-6,-10-2-5,-9 1-9,-10 8 4,0 14-5,-2 13 0,-18 10 0,-3 11-11,-6 5-9,2 0 9,-2 14-15,9 12 6,7 9 2,11-1 2,2 1-4,8 0 3,29-6-2,9-3 8,6-6 7,-8-2 3,-5-2 0,-16-2 1,-11 2 6,-10 4 5,-2 4 6,-2 6 15,-21 2-14,-3-2 0,-3-3-15,1-6-3,7-6-46,1-7-134,6-8-194</inkml:trace>
  <inkml:trace contextRef="#ctx0" brushRef="#br0" timeOffset="94889.2506">4876 11849 1106,'0'0'84,"0"0"-72,0 0 26,117-16-13,-76 6-19,2-1-6,-3 1-33,-11 2-253,-11-6-336</inkml:trace>
  <inkml:trace contextRef="#ctx0" brushRef="#br0" timeOffset="95291.6185">5260 11530 459,'0'0'685,"0"0"-672,0 0-12,116-33 7,-67 33 2,-8 5 3,-8 15-7,-16 8-5,-10 2 0,-7 5-1,0 4 3,-18-4 1,-5-7 1,11-10-5,-2-10 0,7-4 2,5-4 0,2 0 2,0 0 0,0 0-4,27 0 0,11 0 4,11 0 12,0 0-1,-9 0-1,-16 0 9,-8 4-3,-14 3-3,-2 8 6,-4 9 11,-29 4 13,-15 7-22,-7 0-12,-8-7-7,1 0-6,0-6 0,1-2-22,11-3-42,0-4-75,5-2-189,-4 2-263</inkml:trace>
  <inkml:trace contextRef="#ctx0" brushRef="#br0" timeOffset="95763.6617">2455 12426 997,'0'0'89,"0"0"-86,0 0 34,0 0 33,0 0-45,123 29 2,31-17 29,55-7-5,43 3-29,45-3-1,28-1 2,21 1-6,4 2-14,-12-4-3,-5-1 3,-24 0 1,-27-2-1,-41 0-2,-54-2-2,-42-15 0,-36-1 1,-28-3 33,-17 3 15,-13 2-13,-11 0-8,-6 2-13,-8 2-8,-5 2-5,-8 9-1,-11-2-39,-2 3-41,-10 0-56,-42 0-321</inkml:trace>
  <inkml:trace contextRef="#ctx0" brushRef="#br0" timeOffset="96739.6871">2073 13714 1104,'0'0'121,"0"0"-106,0 0 2,0 0-6,0 0-6,89-136 1,-62 85-2,-7 0 3,-5 5-7,-13 5 2,-2 12 3,0 10-5,-12 7-6,-11 9-13,-6 3-10,2 3-4,6 17 14,9 6 9,9 8 1,3 4-9,9 4 0,26 3 10,15-4-5,6-2 5,-1-7 8,-6-3-1,-13 0 7,-20-1-5,-16 2-1,0 4 1,-27-2 5,-9-2-4,-2-5-2,9-10-35,7-9-85,6-6-85,10 0-142</inkml:trace>
  <inkml:trace contextRef="#ctx0" brushRef="#br0" timeOffset="96980.2423">2694 13415 1147,'0'0'85,"0"0"-84,0 0 0,0 0-1,0 0 14,10 116 4,-4-69-3,-5-1-7,2-2-3,-3-4-3,0 2 0,0-2-2,0-5-41,0 0-86,0-7-114,0-4-124</inkml:trace>
  <inkml:trace contextRef="#ctx0" brushRef="#br0" timeOffset="97144.516">2569 13816 1056,'0'0'72,"0"0"-72,0 0 0,121-74-1,-45 41-10,4-1-109,-8 0-142,-18 2-155</inkml:trace>
  <inkml:trace contextRef="#ctx0" brushRef="#br0" timeOffset="97318.6221">3066 13467 769,'0'0'238,"0"0"-146,0 0-16,0 0-40,0 0-13,0 0 14,0 108-11,3-68-9,4 0-16,-1-1-1,1-1 0,-4-3-36,-3 0-104,0-12-174,0-16-151</inkml:trace>
  <inkml:trace contextRef="#ctx0" brushRef="#br0" timeOffset="97551.9813">3250 13339 1028,'0'0'70,"0"0"-59,135 2 43,-72 34 8,-1 8-15,-4 8 3,-14 4-22,-19 2-16,-19 1-4,-6 3-6,-19 2 2,-21-4-4,-7 0-14,-6-11-51,-2-3-88,-2-17-180,-13-8-170</inkml:trace>
  <inkml:trace contextRef="#ctx0" brushRef="#br0" timeOffset="97849.908">1930 13098 902,'0'0'81,"-117"32"-20,51 41 52,8 21-41,5 20-4,16 6-14,18-1-12,15-7-16,4-6-18,48-10-1,25-10-7,31-11-16,18-20-80,7-18-172,-4-29-403</inkml:trace>
  <inkml:trace contextRef="#ctx0" brushRef="#br0" timeOffset="98313.6771">4438 13293 980,'0'0'65,"0"0"-36,0 0 39,0 0-6,-116 56-21,80 4-3,-3 16-8,4 5 0,4-1-3,11-8-7,5-4-7,15-10-4,0-10-9,8-11-1,19-11-1,10-9-21,6-10-51,3-7-83,2-3-170,-13-25-356</inkml:trace>
  <inkml:trace contextRef="#ctx0" brushRef="#br0" timeOffset="98697.5714">4575 13818 1019,'0'0'45,"0"0"-29,0 0 5,38-109-3,-7 70 0,0-5-6,-6 0 0,-9 3-2,-9 3 10,-7 11 14,0 4-20,0 7-13,-9 9-1,-5 7-1,3 0 0,1 0-25,-1 11-2,8 10 17,3 8-5,0 3 10,10 4 5,23 2 1,2 1 0,1-2 1,-3-5 0,-11 1-1,-9-9 5,-8 0 2,-5-5-3,0 1 12,-13-3-5,-5-3-10,0-4-1,-2-4-23,-1-4-69,4-2-176,3 0-99</inkml:trace>
  <inkml:trace contextRef="#ctx0" brushRef="#br0" timeOffset="98878.6516">5110 13712 67,'0'0'1062,"0"0"-1021,0 0-15,0 0 3,130-44-21,-97 38-8,-2 3-34,-6-1-218,-9-1-189</inkml:trace>
  <inkml:trace contextRef="#ctx0" brushRef="#br0" timeOffset="99259.3749">5499 13379 822,'0'0'81,"0"0"-58,0 0 35,0 0-21,138-36-26,-122 60 1,-10 8-8,-6 6-2,-2 1 2,-23-7 6,-5-1-5,4-4 1,7-10-3,4-4 0,10-8-3,5-1-1,0-4 1,0 0 1,0 0 6,5 0-2,19 0 7,7 0 26,2 0-3,-2 9-11,-4 3-5,-10 2 6,-5 1-2,-10 2 2,-2 2-3,-4 6-8,-21 1 14,-10 4-16,-4-9-9,1-2-1,-3-6-2,1-4-18,-1-9-68,3 0-79,7-9-229</inkml:trace>
  <inkml:trace contextRef="#ctx0" brushRef="#br0" timeOffset="99515.4632">5674 13122 1039,'0'0'91,"116"-14"-84,-33 20 19,0 34 42,1 20-26,-6 14 4,-15 13-5,-19 0-11,-24 2-15,-20 0-1,0-3 0,-31-7-6,-9-12-1,-5-10-6,3-15 0,4-11-1,7-12-11,6-19-53,9 0-69,10-24-102,6-29-305</inkml:trace>
  <inkml:trace contextRef="#ctx0" brushRef="#br0" timeOffset="99748.798">6620 13118 1149,'0'0'73,"0"0"-65,0 0 9,0 0 35,-128 170-2,107-93-14,5-5-14,7-10-11,9-7-6,0-8-5,0-5 2,13-3-2,4-5-18,7-6-63,-5-5-108,2-6-192,-1-11-174</inkml:trace>
  <inkml:trace contextRef="#ctx0" brushRef="#br0" timeOffset="100077.6078">6751 13698 930,'0'0'150,"0"0"-72,42-113-23,-15 69-21,0-1-22,-4-1-1,-13 9-11,-5 7 12,-5 5-6,0 13-6,-13 5-1,-10 7-8,3 0-17,3 0 5,5 10-1,7 6-7,5 2 7,0 3 19,19 5 3,10 1 6,5 5-4,1-1-2,-10-2 2,-1 0 10,-15-3 11,-7-1 6,-2 4-12,-5-3-4,-25 2-9,0-2 0,-5-6-4,4-4-45,2-8-79,8-8-169,6 0-153</inkml:trace>
  <inkml:trace contextRef="#ctx0" brushRef="#br0" timeOffset="100234.9913">7155 13658 1069,'0'0'69,"0"0"-21,143-32-12,-85 18-36,-8-2-18,-7 0-253,-12-5-336</inkml:trace>
  <inkml:trace contextRef="#ctx0" brushRef="#br0" timeOffset="100391.1088">7545 13384 1015,'0'0'169,"0"0"-118,0 0-38,0 0 11,11 107 3,0-67-17,-4 0-10,-7 1 0,0 1-59,-11-5-115,-12-2-237</inkml:trace>
  <inkml:trace contextRef="#ctx0" brushRef="#br0" timeOffset="100660.9967">7558 13068 712,'0'0'404,"0"0"-375,159-13 4,-88 59 30,2 21-33,-5 9 10,-14 6-4,-11 3-3,-20-5 4,-21 4-16,-2 9 2,-20-2-8,-19 6-7,-5-5-6,-3-15-1,5-18-1,4-16-1,7-19-45,4-16-35,2-8-98,4-26-212</inkml:trace>
  <inkml:trace contextRef="#ctx0" brushRef="#br0" timeOffset="101993.6385">22779 3941 390,'0'0'454,"0"0"-274,0 0-64,0 0-26,0 0-42,0 0-20,0 0-5,-9 0-11,9 0-6,24 1-6,22-1 1,18 0 5,11 0 7,14 0-4,10 0 7,5-1 2,-4-12 1,-15-1-2,-19 2-2,-20 2-15,-19 4 5,-12 0-2,-8 4-1,-4-1-2,-1 2-10,2-3-41,5-3-68,5-8-174,5-5-347</inkml:trace>
  <inkml:trace contextRef="#ctx0" brushRef="#br0" timeOffset="102622.9403">24219 3624 566,'0'0'17,"0"0"39,0 0 1,0 0-9,0 0 3,0 0 8,4 21-6,-15-16 10,-7 2-30,-1-5-17,0-2-4,6 0 8,5 0 4,2 0-3,4 0-5,2-9 0,0-3-7,0-5-1,5 3-5,17-1-3,1 3 0,1 1 0,3 1-1,-3 6 0,-4 4-2,-1 0 3,-6 0-1,-3 2-2,0 18-1,-6 0 1,1 1 6,-5 9-6,0-2 7,0 4-1,-13 6 3,-16 1-5,-5 0 3,-8 0-1,4-10-1,-2-3 1,-1-6-3,9-10 2,8-3-2,7-6 0,8-1 1,4 0 2,5 0-1,0-8-2,2-5-5,19 2 0,5 1 4,3 2 1,7 0 2,-1 8 6,6 0-5,-1 0 3,-2 0-3,-5 6 0,-4 4 0,-4 0-1,-5-4-1,-3-1-1,-3 1-20,-3-3-80,1-3-137,-4 0-114</inkml:trace>
  <inkml:trace contextRef="#ctx0" brushRef="#br0" timeOffset="103477.0769">24671 3559 298,'0'0'507,"0"0"-493,0 0 128,0 0-64,0 0-63,0-103 24,0 88-1,0-3-6,-6 2-6,-7 0-2,-5-1-5,-1 3-8,-2 1 5,-2-3-13,3 4 7,-2 2 4,2-1-5,-5 4 1,-4-2-2,-2 5-8,-2 4 2,-3 0 0,3 0-1,2 0-1,-1 0 0,3 0 2,0 0-1,0 4 0,-2 5 7,-2 2-8,2 1 3,-6 5-1,4 1 2,-1 2-1,1 0 1,2 1-3,2 4-1,0 2 0,1 2 2,2 1-2,2 4 1,2 0 0,2 1-1,4-4 0,2-1 0,4-2 1,2 2-1,5-2-2,0 1 2,3-1 1,0 0-1,0 2 0,5-4 0,10 4 0,8 2 0,0 2 0,5 4 0,-2 0 1,5-1-1,1-4 0,-3 0 2,2-3 1,-4-4-3,-1-2 0,1-7-2,0-2 2,4-7 0,5-4 0,5-2 8,3-2-7,5 0 3,2 0-1,-6-4 3,-1-9 0,-1-2-5,-5-3 5,1-2 5,-1-2 0,-1-4 8,-3-6-5,3-7-8,-6-1 1,0-3 1,-6-6 1,-8 1-9,-3-4 8,-6-6-3,-5-2 7,-3-5 0,0 1 2,0 8-5,-6 8-5,-11 14-2,-4 6-2,-9 8-1,-2 8-27,4 0-50,10 4-46,9-9-403</inkml:trace>
  <inkml:trace contextRef="#ctx0" brushRef="#br0" timeOffset="114583.7299">7995 11969 636,'0'0'166,"0"0"-51,0 0 35,0 0-44,0 0-37,0 0-13,0 0-21,0 0 2,60-4 4,-13 4 2,6 0-18,6-6 3,-4-2-17,-5 1 2,-6 2-3,-9 3-8,-6 2-2,-8 0 0,-8 0-3,-7 0-13,-4 0-21,-2 0-26,0 0-21,-6 0-86,-19 10-167,-8 5-156</inkml:trace>
  <inkml:trace contextRef="#ctx0" brushRef="#br0" timeOffset="114822.8964">8041 12196 1097,'0'0'116,"0"0"-107,0 0 52,0 0-15,0 0-16,137-5 16,-63-9-6,6-1-24,-11 0 4,-9 4-7,-13 1-5,-16 1-3,-17 6-5,-3 3-2,-11-2-21,0 2-55,-5 0-115,-27 0-386</inkml:trace>
  <inkml:trace contextRef="#ctx0" brushRef="#br0" timeOffset="116210.8892">9832 11330 740,'0'0'240,"0"0"-196,0 0 41,0 0 6,0 0-67,0 0 5,-40 109 14,16-31-3,4 3-12,-7 3-5,2-3-10,3-13-7,1-8-4,8-10-1,1-10-1,6-8-10,2-11-56,4-12-65,0-9-133,0-4-46,0-32-150</inkml:trace>
  <inkml:trace contextRef="#ctx0" brushRef="#br0" timeOffset="116497.3055">9809 11328 577,'0'0'303,"0"0"-256,0 0 34,0 0-42,0 0-25,0 0 54,52 118 5,-38-62-34,-4 4 1,1 4-21,1 0 7,-1-3-11,-5-3-7,2-7-2,-6-6 4,2-7-8,-2-8-2,0-4 1,1-10-4,0-4-8,2-4-32,0-4-42,-2-4-40,-1 0-68,-2 0-49,0-16-343</inkml:trace>
  <inkml:trace contextRef="#ctx0" brushRef="#br0" timeOffset="116698.6742">9696 11829 899,'0'0'114,"0"0"-106,0 0 4,0 0 19,141-56-15,-97 48-5,-6 4-11,-11 1-4,-9 3-137,-10-2-110,-3-1-206</inkml:trace>
  <inkml:trace contextRef="#ctx0" brushRef="#br0" timeOffset="117065.6993">10579 11226 1030,'0'0'73,"0"0"-65,0 0 56,0 0-8,-138 113-21,111-33 6,0 23-1,7 13-8,9 2 0,5-2-4,6-12-3,0-11-5,21-15-9,4-13-3,0-15-4,-5-14-2,-3-12-1,-6-9-1,-1-8-13,-2-7-40,3-2-36,1-30-100,-6-18-305</inkml:trace>
  <inkml:trace contextRef="#ctx0" brushRef="#br0" timeOffset="124025.551">10642 11765 520,'0'0'243,"0"0"-201,0 0-11,0 0 84,0 0-68,0 0-26,0 0 6,-5 10 7,25-24 17,8-14-8,9-7-11,-2-4-9,0-2-17,-3-1 2,-5 4-7,-9 6 1,-9 8 2,-7 6-1,-2 8 0,0 4-3,-2 2 0,-17 4 0,-5 0-11,0 2 5,1 10-6,5 4-1,7 0 2,11 2-6,0 4-11,5 3 14,23 2 10,6 4 4,6-2 2,-6 2 0,-6 1 1,-10-2 19,-7 0-7,-5-2 1,-6 2 8,0 2-10,-23-6 3,-4 0-1,0-6-7,5-8-8,4-1 3,2-10-4,8-1-21,1 0-43,3 0-54,4-7-140,0-10-131</inkml:trace>
  <inkml:trace contextRef="#ctx0" brushRef="#br0" timeOffset="124251.2159">11144 11672 913,'0'0'122,"0"0"-111,0 0-9,0 0 15,0 0-1,132-13-11,-92 2-5,-1 3-104,-6-2-162,-7-5-242</inkml:trace>
  <inkml:trace contextRef="#ctx0" brushRef="#br0" timeOffset="124690.9361">11485 11478 978,'0'0'52,"0"0"-51,0 0 6,0 0 5,134-48-5,-100 48 1,-9 2 0,-12 20-7,-10 6-1,-3 4 1,-5 6 8,-22 0-4,-6-2 7,-1-3-8,4-10 7,9-5-7,7-10-2,9-6 2,5-2-1,0 0 7,0 0-7,0 0 7,15 0-8,9 0 4,5 0 9,-3 0 2,-1 4 0,-7 8 0,-5 6-4,-8 3 2,-5 3 4,0 1 3,-9 1 3,-16 3 5,-6-1-9,0-4-12,-2-6-8,1-4 5,3-8-3,4-1-3,6-5-5,3 0-30,5-2-62,6-21-118,5-7-243</inkml:trace>
  <inkml:trace contextRef="#ctx0" brushRef="#br0" timeOffset="124999.9191">11600 11263 1014,'0'0'68,"0"0"-59,125-32 27,-61 32 30,5 24-27,0 18 6,-7 16-7,-10 10-16,-14 9-3,-20 12-7,-14-5 1,-4 1 0,-13-9-1,-22-12 13,-4-7-8,-1-13-3,3-8-10,7-12-3,4-10 1,5-5-2,6-8-18,6-1-16,6-3-53,3-26-77,3-9-189,21-10-172</inkml:trace>
  <inkml:trace contextRef="#ctx0" brushRef="#br0" timeOffset="125276.5673">12516 11263 1047,'0'0'107,"0"0"-92,0 0 44,0 0 0,0 0-30,-110 123 7,73-47 1,3 12-8,5 2 1,9-1-7,14-9-8,3-17-5,3-8-6,3-13-4,16-8 1,4-10-1,3-10-5,1-7-34,4-7-27,1 0-52,-3-1-109,-7-12-204</inkml:trace>
  <inkml:trace contextRef="#ctx0" brushRef="#br0" timeOffset="125667.6875">12630 11988 738,'0'0'187,"0"0"-145,33-107 39,-9 51-4,1-2-45,2-2-12,-3 7 5,-7 12-7,-7 12-3,-10 11 10,0 7 5,0 8-17,-14 1-9,-9 2-4,-2 0 0,-3 5-2,6 9-10,10 6 6,4-1-2,8 8-3,0 2 2,5 3 3,24-2-4,7 0 0,2-3 10,-4-1-1,-2-2-1,-7 3 2,-12 0 1,-10-3 5,-3 6 16,0 0 5,-18-2-11,-9 0-7,-1-7 1,2-3-8,5-6-2,2-7 0,3-5-28,3 0-56,7-10-110,4-15-229</inkml:trace>
  <inkml:trace contextRef="#ctx0" brushRef="#br0" timeOffset="125884.7655">13085 11849 1019,'0'0'132,"0"0"-125,0 0-3,0 0 46,0 0-18,147 0-18,-111-2-12,-8-8-2,-6-6-60,1 0-133,-3-9-145</inkml:trace>
  <inkml:trace contextRef="#ctx0" brushRef="#br0" timeOffset="126117.5051">13571 11592 1064,'0'0'112,"0"0"-106,0 0 4,0 0 30,0 0 7,0 134-13,0-99-20,0-2-5,0-4-6,0-5-3,0-4 0,0-6 0,0-2-51,0-7-100,0-5-150,-14 0-141</inkml:trace>
  <inkml:trace contextRef="#ctx0" brushRef="#br0" timeOffset="126417.67">13414 11350 1123,'0'0'30,"0"0"-27,179-57 36,-95 57-3,-3 7-13,-8 25 5,-11 17-12,-12 16 4,-18 12 0,-14 14 3,-18 3 3,0-1-1,-10-11-3,-24-10 4,0-12-9,-1-7 3,-3-11-4,0-6-6,-2-10-9,3-7-1,0-4-9,11-13-39,8-2-36,16-26-124,2-28-371</inkml:trace>
  <inkml:trace contextRef="#ctx0" brushRef="#br0" timeOffset="126981.2683">14848 11529 716,'0'0'184,"0"0"-106,0 0-2,0 0-26,0 0-15,-34 160 18,28-102-13,6-4-14,0-8-13,0-4-10,0-6 1,0-2-3,0-8-1,0-3-74,0-9-77,0-9-150,0-5-76</inkml:trace>
  <inkml:trace contextRef="#ctx0" brushRef="#br0" timeOffset="127138.806">14603 11883 829,'0'0'99,"0"0"-87,0 0-6,0 0 33,171-78-28,-93 64-1,-2 2-10,-5 0-142,-8 1-159</inkml:trace>
  <inkml:trace contextRef="#ctx0" brushRef="#br0" timeOffset="127362.8998">15454 11480 478,'0'0'554,"0"0"-530,0 0 1,0 0 16,0 0-33,0 0 19,0 98 24,0-50-33,0-3-6,0-4-11,0 1 4,0-7-5,0-1-7,0-6-75,2-7-56,-2-4-137,0-9-143</inkml:trace>
  <inkml:trace contextRef="#ctx0" brushRef="#br0" timeOffset="127811.8421">15485 11474 886,'0'0'33,"0"0"-27,0 0 30,121-48 27,-88 48-45,-6 24-3,-12 8-3,-15 6-9,0 0 1,-13 2 4,-18-3-5,-3-8 5,0-4 1,11-11 0,7-10 0,7-4-9,7 0 10,2 0-2,0 0-2,0 0-1,2 0-4,17 0 0,8 0 2,7 0 5,-4 0 1,2 5 1,-5 16 3,-7 2 12,-11 6-11,-9 0-3,0 4 7,-13-1 9,-18 0-2,-5-4-3,-2-3-2,0-8-12,2-7-2,5-10-2,2 0 1,5 0-5,6-2-10,7-11-44,11-12-61,0-1-175,6-10-286</inkml:trace>
  <inkml:trace contextRef="#ctx0" brushRef="#br0" timeOffset="128103.5348">16361 11219 1004,'0'0'134,"0"0"-123,0 0 18,0 0 36,0 0-30,-147 96-10,100-23 16,4 11-11,8 4 2,13-4-5,8-7-10,10-11-9,4-14-5,0-10-1,0-8-2,18-10 0,4-6-14,7-8-36,9-10-63,4 0-73,0-3-207</inkml:trace>
  <inkml:trace contextRef="#ctx0" brushRef="#br0" timeOffset="128539.1289">16435 11889 974,'0'0'111,"0"0"-94,0 0 50,0 0-28,79-142-17,-42 91-2,-4-1-12,-4-3-3,-9 2 0,-9 9 0,-8 14 4,-3 7-2,0 10-3,-7 5-4,-11 6-1,0 2 1,-1 0-22,4 7 6,2 12 5,5 3-3,8 6 4,0 2-2,0 0-9,15 0-8,14-2 12,9-2 8,0-2 7,-1-4 0,-7-4 2,-11 0 4,-8-2 3,-11 3 16,0 3-1,-5 4 8,-20 3-7,-5 5-19,2-6 3,-3-3-7,6-3-1,7-5-48,7-6-51,7-9-143,4 0-96</inkml:trace>
  <inkml:trace contextRef="#ctx0" brushRef="#br0" timeOffset="128943.3652">16981 11722 954,'0'0'37,"0"0"-14,0 0 44,0 0-22,0 0-24,0 0-8,9-4-4,-7 3 9,-2-2 0,0 3 8,0-2 3,0 2 1,0 0-15,0 0 3,2 0-11,0 0-4,8 0-3,5 0 0,10 0 1,6 0 1,6 0 1,7-2-2,5-12-1,2 0 2,-4-1-1,-12 2 2,-17 7-3,-5 5-5,-13 1-55,0 0-65,0 0-165,-23 0-214</inkml:trace>
  <inkml:trace contextRef="#ctx0" brushRef="#br0" timeOffset="129170.9047">17087 11543 957,'0'0'77,"0"0"-70,0 0 7,0 0 34,0 0 23,27 141-31,-17-100-23,-8-3-8,-2-3-6,0-2 1,0-7-4,0-4-13,0-8-93,0-10-96,7-4-90,13-4-225</inkml:trace>
  <inkml:trace contextRef="#ctx0" brushRef="#br0" timeOffset="129372.4171">17480 11536 973,'0'0'184,"0"0"-172,0 0-12,0 0 35,0 0 14,16 126-20,-13-85-18,0-4-9,0-4 1,-3-5-3,0-3-6,0-4-72,0-8-78,0-4-168,0-9-124</inkml:trace>
  <inkml:trace contextRef="#ctx0" brushRef="#br0" timeOffset="129657.1352">17453 11339 1052,'0'0'46,"0"0"-42,0 0 3,130-7 31,-77 35-19,-2 8 6,-6 14 1,-7 10-6,-11 9 25,-12 3-12,-13 2 5,-2-2-13,-8-5-10,-21-6-2,-8-6-7,5-12-1,-2-7-4,8-13-1,7-12-19,9-11-47,7 0-89,3-25-158,0-24-428</inkml:trace>
  <inkml:trace contextRef="#ctx0" brushRef="#br0" timeOffset="129890.8933">18236 11346 1046,'0'0'87,"0"0"-73,0 0 54,-116 118 5,87-48-17,7 10-9,6 2-14,4-5-17,9-13-6,3-12-8,0-8-2,8-8-1,13-9-31,6-12-48,-1-11-88,3-4-137,-3 0-100</inkml:trace>
  <inkml:trace contextRef="#ctx0" brushRef="#br0" timeOffset="130279.3743">18329 11893 706,'0'0'148,"0"0"-72,0 0 31,70-128-29,-41 85-31,-1 1-9,-2 4-14,-2 2-3,-8 6 8,-10 9-6,-6 4 9,0 5-10,0 4-15,-5 1-6,-10 7-1,2 0 0,0 0-2,5 0 1,2 7-7,4 9-8,2 2 7,0 6 5,2 1-10,15 4 9,4-5-4,-1 2 9,1-3-1,-2-4 4,-5 2 0,-8-1 6,-4 2 11,-2 4 4,0 0-5,-5 0-6,-17 0-7,0-4 3,-3-3-6,4-5-3,-2-3-2,5-7-32,3-4-52,6 0-93,3-6-216</inkml:trace>
  <inkml:trace contextRef="#ctx0" brushRef="#br0" timeOffset="130468.4114">18833 11779 1090,'0'0'97,"0"0"-89,0 0 6,131-50 19,-87 38-23,-9 0-10,-6 1-40,-10-1-180,-2-2-207</inkml:trace>
  <inkml:trace contextRef="#ctx0" brushRef="#br0" timeOffset="130661.2874">19251 11536 1019,'0'0'152,"0"0"-103,0 0-35,0 0 11,0 0 21,0 0-14,2 108-20,0-73-11,-1-6 2,-1 2-3,0-5-12,0-2-59,0-6-79,0-6-154,0-10-159</inkml:trace>
  <inkml:trace contextRef="#ctx0" brushRef="#br0" timeOffset="130924.9991">19263 11226 1019,'0'0'42,"0"0"-34,153-9 38,-89 27-1,-6 16-15,-5 11 2,-9 6-2,-10 11 7,-12 8 14,-13-1-7,-9-2-9,0-7-8,-6-13-7,-19-2-10,-4-5-7,1-8-3,-1-6-20,-6-11-90,6-8-366</inkml:trace>
  <inkml:trace contextRef="#ctx0" brushRef="#br0" timeOffset="131434.4076">17016 12770 1094,'0'0'57,"0"0"-50,0 0 10,0 0 35,0 108 1,0-63-26,0 0-8,0-1-18,0-4 4,0-3-5,3 2-2,-3-8-48,0-1-78,0-9-89,0-10-98,0-10-280</inkml:trace>
  <inkml:trace contextRef="#ctx0" brushRef="#br0" timeOffset="131614.1354">16758 13075 969,'0'0'100,"0"0"-88,0 0-7,145-67 51,-71 47-37,1 3-5,-11 5-14,-10 4-21,-9 7-129,-9-3-161,-5-3-371</inkml:trace>
  <inkml:trace contextRef="#ctx0" brushRef="#br0" timeOffset="131913.0074">17946 12811 915,'0'0'126,"0"0"-113,0 0 85,0 0-25,0 0-41,0 0 4,-153 80 1,109-35-8,7 1 5,12 1-9,10-6-7,15 3-9,0-10-5,7-3 0,20-10-2,7-11 0,9-8 0,2-2-2,-1 0-12,4-12-56,-6-8-101,-4-8-98,-2-2-252</inkml:trace>
  <inkml:trace contextRef="#ctx0" brushRef="#br0" timeOffset="132191.2503">18626 12700 1064,'0'0'88,"0"0"-78,0 0 52,0 0 4,-147 154-9,115-96-12,10-2-16,11 0-8,9-5-15,2-8-1,0-5-2,4-3-2,15-9-2,7-6 0,3-6-29,9-4-28,6-5-46,3 1-101,-3-3-154,-3-2-124</inkml:trace>
  <inkml:trace contextRef="#ctx0" brushRef="#br0" timeOffset="132551.3229">18838 13288 700,'0'0'248,"0"0"-187,0 0 11,35-116 9,-10 72-51,1-6-2,6 1-16,-1 0-10,-6 6 8,-8 10 5,-7 8-1,-10 5 4,0 8-8,0 4-10,-16 4 1,-5 4-2,2 0-11,0 0-19,4 16 7,8 0 2,7 0-5,0 5 3,0-5 11,25 1 7,8 2 2,8-4 4,1-2 0,-2-1 4,-9 1 12,-11 4 10,-9 0-10,-8 6-5,-3 0-5,-7 2-1,-22-1 2,0 0-7,0-2-3,9-8-59,4-5-36,8-9-147,8 0-36</inkml:trace>
  <inkml:trace contextRef="#ctx0" brushRef="#br0" timeOffset="132785.4703">19462 12843 945,'0'0'194,"0"0"-162,0 0-30,0 0 7,0 0 28,2 108 12,1-63-21,1 2-20,0-3-6,1-3 3,-1-1-5,-2-5 0,3-6-14,-3-5-58,1-5-70,-3-7-128,0-11-78</inkml:trace>
  <inkml:trace contextRef="#ctx0" brushRef="#br0" timeOffset="132958.7855">19282 13126 1134,'0'0'27,"0"0"-18,0 0-9,0 0-1,182-71-20,-111 50-63,0-1-159,-3 2 53,-15-1-60</inkml:trace>
  <inkml:trace contextRef="#ctx0" brushRef="#br0" timeOffset="133129.8973">19836 12920 511,'0'0'210,"0"0"-29,0 0-8,0 0-71,0 0-52,0 0-15,0 21-25,-2 12 13,0 1-6,2 1-12,0 0 0,0 0-5,0-6 0,0 0-19,4-6-69,-2-7-130,-2-9-180</inkml:trace>
  <inkml:trace contextRef="#ctx0" brushRef="#br0" timeOffset="133865.4276">19770 12625 921,'0'0'99,"0"0"-82,0 0 29,0 0 0,0 0-13,164 29 12,-97 6-11,-1 11 0,-14 6-4,-7 3-5,-16-4-7,-16-3-6,-13-1-3,0-6 0,-17 2 9,-17-7-8,-2-6-7,5-6 1,6-7-4,10-10-14,4-4-50,11-3-67,0-7-87,5-23-257</inkml:trace>
  <inkml:trace contextRef="#ctx0" brushRef="#br0" timeOffset="134083.3687">20617 12615 795,'0'0'277,"0"0"-254,0 0 7,-120 30 61,81 25-34,6 10-10,6 5 5,9 0-22,10-4-15,8-8-7,0 0-7,0-9-2,21-6 1,8-10-42,3-11-70,4-12-141,4-10-229</inkml:trace>
  <inkml:trace contextRef="#ctx0" brushRef="#br0" timeOffset="134433.1539">20786 13110 776,'0'0'280,"0"0"-270,37-102 21,-9 62 47,10-1-49,-3-3-8,-1 0-4,-7 6-7,-14 7-4,-9 7-2,-4 7 13,-2 5-4,-26 7-9,-4 5-4,-4 0-6,3 0-12,8 14 1,11 6 7,11-3-14,3 4 10,3 2-1,27 2 15,10-2-2,2 1 2,-1-3-1,-8 1 1,-8-3 7,-10-1 10,-13 1 2,-2 0-10,0 1 3,-23 3-8,2-1 0,-3-4-4,7-4-85,4-7-156,4-7-181</inkml:trace>
  <inkml:trace contextRef="#ctx0" brushRef="#br0" timeOffset="134614.6074">21276 12959 922,'0'0'203,"0"0"-192,0 0-1,123-18 42,-72 4-34,1 3-18,-8 3-1,-5-3-198,-16 2-211</inkml:trace>
  <inkml:trace contextRef="#ctx0" brushRef="#br0" timeOffset="135003.0913">21695 12700 958,'0'0'15,"0"0"-10,0 0 33,133-15-16,-102 21-2,-12 15-4,-7 5-7,-12-3 1,0 5-6,-14-1 18,-15-1 3,2-4-9,6-7-14,9-4 3,7-8-4,3-3-1,2 0 4,0 0 1,9 0-1,17 0 3,6 0 5,-1 3 1,-3 2 10,-2 3-5,-8 3 9,-12 3 7,-6 2-13,0 5 3,-11 4 20,-18 3-22,-7 3-7,1-6-9,-1 1 0,1-8-6,-4-6-2,6-6-38,-1-6-34,8-2-95,4-28-230</inkml:trace>
  <inkml:trace contextRef="#ctx0" brushRef="#br0" timeOffset="135236.6119">22038 12392 942,'0'0'174,"129"-6"-171,-57 24 55,-9 22 35,-7 13-40,-9 9 2,-16 10-8,-16 6-10,-15-3-2,-3 5-11,-34-3-11,-14 4-6,-9 1-7,-7-6 0,1-5-37,5-13-55,5-16-184,2-21-468</inkml:trace>
  <inkml:trace contextRef="#ctx0" brushRef="#br0" timeOffset="136496.9212">10401 13582 719,'0'0'79,"0"0"-79,0 0 4,0 0 3,0 0 49,0 0 51,160 40-24,-98-36-38,14-1 7,16 1-17,14 1-9,14-3-3,6-1-5,5-1-11,5 0 1,0 0 1,4 0 4,-3 2-2,0 9 0,2-3-3,2 2 1,3 0 1,7-3 2,3 2-7,3-3 2,-3-1-2,0 2-5,-5 3 1,0-4 1,1 6 4,-4 0 1,4 2-2,1 0 2,3 0-3,3 2 4,0-2-6,0-2 0,-6-1 0,-1-2 1,-5-1-2,1-2 2,-3 3 1,-2-4-3,-3 3 5,-4 2 1,-1 0-6,-1 0 4,0 0-3,-5-5 4,-3-2-6,-10-3 0,0 0 0,-1 0 2,5 0 0,5-3-1,2-4 1,3 2-1,1 2 1,-4 1 0,3 2 1,-1 0-2,5 0 1,3-2-2,-3 2 4,7-8-4,-1 3 0,9-4-2,14 4 4,-1 2 3,0 3-4,-4 0 3,-8 0 0,-6 0-3,-1 4 0,-8 4-1,-3 0 4,-3-2-3,-5 0-1,4-1 13,5-4 1,0 1 0,-5 2-3,-7 1-1,-22-2-6,-28-1-4,-29 0 0,-30-2-1,-10 0-35,-44 0-18,-27-16-23,-20-2-73,-8-1-198,1-8-321</inkml:trace>
  <inkml:trace contextRef="#ctx0" brushRef="#br0" timeOffset="137402.8229">13445 14962 521,'0'0'470,"0"0"-426,0 0 12,0 0 11,0 0-38,78-137-23,-38 88 1,-4 7-7,-9-1 3,-9 10-1,-14 8 0,-4 6 1,0 3 3,0 10-3,-14 1-1,-1 2-2,2 3 1,0 0-3,10 3 2,3 20-4,0 3 3,7 10 0,24 4 2,7-3-1,-4-2 1,-10 6-1,-11-9 1,-10 2 1,-3-2 3,-7-5 8,-20-2-3,-2-5-3,0-2-6,9-6-1,5-6 0,8-4-59,7-2-56,0-8-145,13-20-170</inkml:trace>
  <inkml:trace contextRef="#ctx0" brushRef="#br0" timeOffset="137609.5161">13983 14618 518,'0'0'357,"0"0"-280,0 0 41,0 0-59,0 0-51,0 0 42,22 68 8,-18-34-29,1 3-10,-4-1-12,4 0-3,-5-4-2,2-5-2,-2 3-17,0 2-94,0-6-128,0 1-141</inkml:trace>
  <inkml:trace contextRef="#ctx0" brushRef="#br0" timeOffset="137765.0335">13849 14967 995,'0'0'72,"0"0"-33,0 0 49,0 0-71,136-121-16,-54 87-1,1 5-72,-10 3-162,-10-1-172</inkml:trace>
  <inkml:trace contextRef="#ctx0" brushRef="#br0" timeOffset="137944.6186">14404 14594 803,'0'0'149,"0"0"-36,0 0-2,0 0-76,0 0-6,0 0 11,-44 114-15,44-70-11,0 1-7,0-1-5,0-4-1,0-3-1,0-2-26,0-6-124,0-14-152,-5-4-236</inkml:trace>
  <inkml:trace contextRef="#ctx0" brushRef="#br0" timeOffset="138171.4438">14456 14524 1017,'0'0'73,"0"0"-51,151-20 91,-82 33-41,0 24-13,-7 7-8,-15 8-9,-20 10-24,-22 2-8,-5 6-6,-32-1-1,-19-2-3,-9-9-16,-5-7-28,-2-9-54,1-12-108,-12-11-211</inkml:trace>
  <inkml:trace contextRef="#ctx0" brushRef="#br0" timeOffset="138441.8786">13519 14365 1094,'0'0'53,"0"0"-28,-168 65 94,122 7-57,3 20-15,12 14 0,12 5-14,9-7-24,10-8-4,5-14-4,30-12-1,22-12-22,20-13-33,23-23-69,12-20-224</inkml:trace>
  <inkml:trace contextRef="#ctx0" brushRef="#br0" timeOffset="138809.5783">15390 14526 901,'0'0'232,"0"0"-205,-132 49 35,92 9 42,6 17-50,10 10-5,10-3-15,10-7-23,4-14-8,0-6-2,18-14-1,11-7-6,6-5-39,3-12-68,3-10-146,-4-7-303</inkml:trace>
  <inkml:trace contextRef="#ctx0" brushRef="#br0" timeOffset="139137.5213">15540 15015 950,'0'0'81,"0"0"-30,0 0 37,75-140-58,-40 95-10,-6 5-7,-9 2-6,-9 6-7,-11 8 5,0 4-3,-8 12-1,-15-1-1,3 9-4,2 0 1,4 0-5,8 20 3,6 5-13,0 10 12,4-2 1,27 6 5,4-9 0,5-1 0,-7 0 6,-6-5 28,-10-2-12,-7-5-3,-10 3-11,0 1 1,0 3-7,-14 0-2,-7-2-25,6-4-83,4-8-160,4-10-190</inkml:trace>
  <inkml:trace contextRef="#ctx0" brushRef="#br0" timeOffset="139302.2614">16049 14950 1230,'0'0'33,"0"0"-29,0 0 1,165-55-4,-114 51-1,-10 1-147,-10 2-262</inkml:trace>
  <inkml:trace contextRef="#ctx0" brushRef="#br0" timeOffset="139669.4629">16439 14664 855,'0'0'111,"0"0"-90,0 0 44,114-40-17,-74 40-22,-5 16-9,-14 12-12,-13 8-4,-8 2-1,-6-1 9,-21-1 4,-2-12-1,4-6-1,10-10-3,7-3-3,8-3-4,0-2 2,0 0-1,0 3 4,21-3-5,8 6 6,2 4 7,1 3-3,-8 10 5,-8-5 9,-7 4-3,-9 2 2,-3 2 12,-25 0-12,-10-3-12,0-2-7,-2-7-5,2-3-1,3-8-22,-2-3-47,4 0-65,2-8-199,7-21-196</inkml:trace>
  <inkml:trace contextRef="#ctx0" brushRef="#br0" timeOffset="139925.7453">16673 14462 941,'0'0'105,"130"-4"-65,-46 22 99,-2 18-52,-5 7-31,-16 12-16,-15 9-16,-24 6-6,-22 11 0,0-9-3,-40 2 0,-12-11-8,-8-6-6,3-11 2,7-11-3,10-13-7,14-8-35,10-14-34,11 0-40,5-13-87,11-23-323</inkml:trace>
  <inkml:trace contextRef="#ctx0" brushRef="#br0" timeOffset="140158.4768">17625 14520 205,'0'0'950,"0"0"-922,0 0 22,0 0 26,0 0-23,-141 130-5,110-62-1,9 2-15,6-3-15,8-6-5,6-6-5,2-6-7,0-12 0,13-3-8,9-10-29,5-7-35,2-8-88,0-9-135,-2 0-205</inkml:trace>
  <inkml:trace contextRef="#ctx0" brushRef="#br0" timeOffset="140523.477">17706 15083 721,'0'0'176,"0"0"-30,0 0-21,58-128-61,-32 82-26,0-8-14,1 6-4,-6 7-8,-11 9 11,-5 15-11,-5 4 2,0 9 0,-7 4-13,-14 0-1,-2 0-4,3 17-4,7 0-1,5 3-8,8 1 3,0 2 6,19 4 8,12-1-3,9-2 3,5 0 4,-1 0-3,-1-2-1,-6-5 2,-16 6 10,-10-5 0,-11-1-2,0 6 6,-19 0 0,-14-2-8,-3-3-7,1-4-1,6-1 0,6-9-19,4-4-40,5 0-75,8-3-174,6-18-249</inkml:trace>
  <inkml:trace contextRef="#ctx0" brushRef="#br0" timeOffset="140690.8108">18300 14997 996,'0'0'137,"0"0"-120,0 0 27,142-74-6,-105 60-38,-4 4-33,-10-2-199,-7-6-322</inkml:trace>
  <inkml:trace contextRef="#ctx0" brushRef="#br0" timeOffset="140868.5725">18632 14694 1129,'0'0'102,"0"0"-54,0 0-31,0 0 39,25 103-16,-14-59-24,1-4-9,-6-5 0,-6-1-6,0-2-1,0-1-34,-3-1-78,-9-12-201,-2-13-262</inkml:trace>
  <inkml:trace contextRef="#ctx0" brushRef="#br0" timeOffset="141109.807">18880 14476 994,'0'0'182,"138"-12"-164,-51 14 36,-2 34 13,-7 10-24,-14 16 6,-16 4 4,-19 10-15,-22 1 2,-7-7-5,-7-2-13,-29-8-13,-9-4-6,-1-12-3,-6-6-7,-4-8-56,-6-7-59,-9-13-236</inkml:trace>
  <inkml:trace contextRef="#ctx0" brushRef="#br0" timeOffset="141692.6333">14556 14508 4,'0'0'644,"0"0"-626,0 0-2,0 0 180,0 0-55,0 0-95,124 21 50,24 14 2,47 5-30,48 6-30,47 8-6,45 4-5,30 1-4,26-3-12,14-6-9,-2-10 5,-15-4 8,-37-10 9,-46-4 2,-58-7-10,-62-10-10,-64-3 4,-59-2-9,-39 0 0,-23 0-2,-11 0-6,-41 0-22,-24 0-42,-13 0-60,-3 0-113,5 0-267</inkml:trace>
  <inkml:trace contextRef="#ctx0" brushRef="#br0" timeOffset="142435.6289">3593 12951 602,'0'0'228,"0"0"-125,0 0-29,0 0 7,147 113 59,-27-47-51,34 4-30,33-2-15,29-5-1,27-15-21,13-9-4,3-12-2,-14-10 1,-31-14 0,-37-3-4,-46 0 1,-46-3 6,-38-4-7,-28 2 0,-16 2-9,-3 1-4,0 0 0,0 2-11,0 0-40,0 0-36,0 0-55,-13 4-235</inkml:trace>
  <inkml:trace contextRef="#ctx0" brushRef="#br0" timeOffset="143703.5088">1562 16375 780,'0'0'44,"0"0"63,0 0 56,0 0-38,0 0-51,118-91-36,-76 44-12,1-4-9,-5-2 0,-9 7-5,-12 11-3,-10 9-3,-7 12-2,0 5-4,0 9-4,-11 0-7,-9 0 8,-2 5-20,1 13 5,6 4 7,3 5-1,12 4 11,0-4-6,8 0 5,20-1 2,6-4 1,6 0 2,-7-3-1,-6-6-1,-10 6-1,-9-5 0,-8 11-9,-8 3 1,-25 11 8,-7 1-1,1-5-57,7-8-71,10-8-122,6-19-75</inkml:trace>
  <inkml:trace contextRef="#ctx0" brushRef="#br0" timeOffset="144349.5429">2109 15487 507,'0'0'208,"0"0"-201,0 0 1,0 0 17,0 0-13,0 0 5,-70 88 8,49-80-3,1-4 13,3-3 4,1-1 19,3 0-20,3 0-8,6-8 1,2-6-17,2 0-10,0 2 4,0-2-8,16 4-7,7 1 7,-4 1 0,4 3 0,-1 5-2,-3 0 1,4 0-1,-2 14 0,-6 7 1,-4 7 1,-4-2 5,-7 6 0,0 4 6,0-7-2,-21 3 6,-3-3-4,-8-3-5,4-3-4,6-11-1,4-3 7,5-4-5,4-5 4,4 0-1,3 0 5,-1-9-4,3-1 3,0 6 0,14 4-3,10 0-6,10 0 3,9 0 0,1 0 9,7 6 0,0-3 13,-2-3 15,-4 0-1,-13 0-5,-13-5-2,-7-2 0,-8 0-3,-4 1-5,0-1-15,0 0-10,0 2-2,0-4-42,0-2-60,17 4-300</inkml:trace>
  <inkml:trace contextRef="#ctx0" brushRef="#br0" timeOffset="144807.3359">2241 16346 1106,'0'0'74,"0"0"-37,0 0-1,0 0 22,164-12-15,-102 3-20,-4-4-11,-14 3-4,-15 6-6,-10-1-1,-11 2-1,-4 1-67,3 2-115,3-7-155,0-4-226</inkml:trace>
  <inkml:trace contextRef="#ctx0" brushRef="#br0" timeOffset="145750.9201">2978 16054 544,'0'0'186,"0"0"-91,0 0 23,0 0-17,0 0-62,0 0-19,48-59 9,-19 44 3,0 3 3,-1 3-2,0 9-12,-1 0-12,-4 4-3,-6 11-6,-3 2 1,-10 1 1,-4-2-2,0 3 1,0-5 4,0-6-2,-4 6 2,-10-4 2,-1 2-3,-4-2 5,-3 2-5,2-4 0,0 1 0,1-4-1,7-3 0,1 2-3,1-4 6,3 0 1,4 0-1,-2 0 0,3 0-3,0 0 2,0 0-3,2 0-1,0 0-1,0 0-1,0 0 1,0 0 0,0 0 0,0 0 0,0 0 0,0 0 0,0 0 0,-3 0 0,3 0-1,0 0 1,0 0 1,0 0-1,0 0 0,0 0 1,0 0-1,0 0 0,0 0 0,0 0 1,0 0 0,0 0-1,0 0 1,0 0-1,14 0 0,6 0 4,3 0-4,9 4 0,1 1 1,2-2 0,-4 6 0,-4 5-1,-6-1 0,-2 1 0,-7 3-1,-2 0 1,-6 7-1,-4-5 1,0 6 2,-14-2 5,-15 3 3,-2-7 3,-4 4 2,-3-7-5,0-2 1,-1-6-1,9-2 3,6-6-2,8 0-2,6 0-2,7 0-5,1 0-2,2-10-8,0-4-41,0-2-52,19-11-269,6 8-351</inkml:trace>
  <inkml:trace contextRef="#ctx0" brushRef="#br0" timeOffset="146215.3563">3501 16383 1054,'0'0'97,"0"0"-65,0 0-5,78-107 5,-49 75-13,2-8-2,-8 1-5,-7-2 1,-9 9 14,-7 6-8,0 8-5,0 6-12,-10 5-2,-10 7-2,-2 0-1,-5 0-18,2 9 2,6 7 10,7 0 3,12-2-1,0 4-5,7 0 7,24 4 5,9-8 1,7 2 1,2-2-1,-6 0 0,-8 4 0,-12-1 1,-6 0 6,-14 1 5,-3 7-4,0 0 2,-21 6 5,-10 5-2,-5-8-7,3-2-4,4 0-2,6-12-1,10-8-18,7-4-40,6-2-42,0-12-90,6-18-284</inkml:trace>
  <inkml:trace contextRef="#ctx0" brushRef="#br0" timeOffset="146421.5663">4161 16249 1003,'0'0'238,"0"0"-205,0 0-7,0 0 1,0 0-15,156-31-12,-112 17-4,-6 1-133,-7-1-189,-8-7-251</inkml:trace>
  <inkml:trace contextRef="#ctx0" brushRef="#br0" timeOffset="146883.6752">4621 15927 945,'0'0'98,"0"0"-70,0 0-8,0 0 20,144-18-20,-118 29-4,-5 6-10,-10 3-4,-9 4 3,-2 3 3,0-1 6,-11-4-3,-12 2 0,0-2-3,0-8-1,5-2-5,5-7 1,8-5 1,4 0 1,1 0 1,0 0 5,0 0 4,0 0-2,10 0-7,13 0-3,5 0 2,6 5 2,0 9-4,-3 2 1,-7 2 1,-8 4-2,-10-4 3,-6 0 1,0 4 2,-17 0 12,-17 6-2,-11-5 0,-4 3-8,-2-8 0,6-11-3,8 4-3,3-11-5,12 0 0,4 0-8,12-4-51,6-18-92,0 0-278</inkml:trace>
  <inkml:trace contextRef="#ctx0" brushRef="#br0" timeOffset="147194.0121">5871 15957 1149,'0'0'130,"0"0"-106,0 0 0,0 0 18,0 0-10,0 0-14,149 2-13,-113-2-3,-9 0 2,-7-4-4,-5 3-27,-2 1-74,-5 0-151,-8 0-178</inkml:trace>
  <inkml:trace contextRef="#ctx0" brushRef="#br0" timeOffset="147408.4363">5797 16266 1112,'0'0'37,"0"0"-18,0 0 61,114 4-11,-54-4-29,-4-8-14,-9-4-6,-18 2-4,-12 5-9,-10 2-7,-7 3-5,0 0-101,-7-2-425</inkml:trace>
  <inkml:trace contextRef="#ctx0" brushRef="#br0" timeOffset="147905.5035">7322 15855 1145,'0'0'39,"0"0"-36,0 0 29,-53 162 18,32-99-20,4-1-10,-4-8-12,1-1-6,1-9-2,0-7 0,4-2-8,-1-10-65,1-6-108,6-17-146,0-2-117</inkml:trace>
  <inkml:trace contextRef="#ctx0" brushRef="#br0" timeOffset="148161.7431">7198 15855 893,'0'0'93,"0"0"9,0 0-20,0 0-56,120 19 14,-89 16-4,-9 10-2,-2-4-5,-2 4-9,-3-1-5,1-4 0,0-4-5,-2-2-4,-4-2-4,-3-4-1,-3-1 1,0-1-2,-1-4-23,-3-5-37,0 6-73,0-9-68,0 0-109,-18-7-86</inkml:trace>
  <inkml:trace contextRef="#ctx0" brushRef="#br0" timeOffset="148325.424">7168 16250 922,'0'0'113,"0"0"-76,0 0 62,0 0-70,0 0-19,169-68-7,-97 54-3,-7 0-42,-12-4-246,-6-2-270</inkml:trace>
  <inkml:trace contextRef="#ctx0" brushRef="#br0" timeOffset="148584.3809">8055 15691 1120,'0'0'44,"0"0"-17,0 0 30,0 0 5,-118 116-13,91-44 3,0 8-12,5 5-11,9-1 6,6-8-12,7-10-5,5-7-11,24-10-4,4-12-1,7-11-2,9-12-6,6-10-44,7-4-46,-4-14-177,-10-16-665</inkml:trace>
  <inkml:trace contextRef="#ctx0" brushRef="#br0" timeOffset="149485.3621">8383 16168 753,'0'0'144,"0"0"-35,0 0-35,0 0-29,0 0-38,0 0-5,0 0 6,103-102 1,-75 62 9,2-6 8,-6 3-9,-9 3 3,-8 12-8,-7 7-1,0 6-2,0 7-5,-17 8-4,-8 0-2,-2 0-2,4 11 4,4 4-4,7-1-1,8 2 0,4 2 2,0 6 0,4 3 2,21-1 0,6 1 1,8-4 0,-2 3 3,1-3-3,-7-2 1,-8 3 1,-12-8-2,-7 2 1,-4 0 4,0 1-3,-19-2-1,-13-2 4,1-1-5,0-2 0,4-7-12,7-5-39,8 0-30,5 0-71,7-10-115,0-8-226</inkml:trace>
  <inkml:trace contextRef="#ctx0" brushRef="#br0" timeOffset="149682.5978">8875 16044 214,'0'0'891,"0"0"-843,0 0-28,0 0 13,121-31-25,-92 31-8,-6 0-4,-8 0-118,-4-1-116,-2-8-73</inkml:trace>
  <inkml:trace contextRef="#ctx0" brushRef="#br0" timeOffset="150108.6708">9161 15833 712,'0'0'105,"0"0"-71,0 0 41,0 0 3,130-17-32,-99 20-22,-10 15-10,-9 4-1,-12 2-3,0 2-1,-12-3 3,-15-1 3,-4-5 2,6-2-5,2-6 2,7-4-5,9-5 1,7 0-4,0 0 4,0 0-2,0 0 4,9 0 2,16 0-7,6 0 7,2 0 0,1 0-4,-1 0 0,-6 13 7,-9 3-2,-7-1-4,-9-1-2,-2 3 0,0 4 3,-24 3 5,-10-6-7,-4 4-5,-1-10-5,3-2 1,1-1 2,8-9-3,4 0-17,5 0-43,9 0-66,1-14-214,3-18-245</inkml:trace>
  <inkml:trace contextRef="#ctx0" brushRef="#br0" timeOffset="150365.1803">9322 15625 1003,'0'0'50,"0"0"-23,148 8 82,-76 32-33,-1 4-23,-10 6-15,-14 2-15,-19 3-4,-16-9 1,-12 5 6,0 4-2,-33-3-8,-10 3-4,-2-11-9,3-3-1,6-10-2,14-8-9,9-5-42,13-1-68,0-17-190,13 0-295</inkml:trace>
  <inkml:trace contextRef="#ctx0" brushRef="#br0" timeOffset="150834.4889">10184 15677 810,'0'0'105,"0"0"0,0 0 12,0 0-30,0 0-41,-125 61-10,88 3-4,5 8 1,6-1-5,5-3-4,13-6-8,8-4-5,0-19-1,8-7-9,15-6 1,4-12 0,0-4-1,-1-6-2,3-4-31,2 0-57,-2-4-159,-5-10-293</inkml:trace>
  <inkml:trace contextRef="#ctx0" brushRef="#br0" timeOffset="151249.7633">10318 16138 992,'0'0'28,"0"0"6,0 0-6,82-126-22,-48 85-3,-5-3-1,-9 0 3,-13 9-1,-7 6 20,0 7 7,-9 8 4,-12 6-18,-3 8-9,-1 0-6,1 0-2,6 8-2,7 8 1,9 1-1,2 6 0,0 0 2,24-4 0,5 1 1,2-3-1,2 1 0,-5-9 4,0 5-2,-7 0 1,-3 3 9,-7-4 4,-9 6-4,-2-1 0,0 4 5,-7 0-7,-13-4-4,1-7 0,-2 4-4,7-7-2,4-2-21,1-3-54,1-3-62,6 0-157,2-7-167</inkml:trace>
  <inkml:trace contextRef="#ctx0" brushRef="#br0" timeOffset="151430.8289">10716 16044 780,'0'0'352,"0"0"-324,0 0-17,119-41 16,-74 32-16,-5-4-11,-7 5-9,-13 3-115,-10-6-121,-7-1-235</inkml:trace>
  <inkml:trace contextRef="#ctx0" brushRef="#br0" timeOffset="151653.1606">11124 15816 1105,'0'0'66,"0"0"-39,0 0 18,0 0 7,0 0-19,3 124-11,4-96-5,-5-2-2,-2-3 1,0-4-6,0-3-7,0-2-1,0-2-2,0 2-28,0-4-57,-7-2-117,-4-8-171</inkml:trace>
  <inkml:trace contextRef="#ctx0" brushRef="#br0" timeOffset="151960.876">11042 15598 989,'0'0'64,"0"0"4,127-11 33,-61 27-56,0 19-12,-6 13-10,-7 3 1,-8 5 3,-14 2 3,-6 4-2,-15 1 3,-10 1-16,0-2 2,-26 1-1,-12-10 3,-4-5-6,0-12-5,4-6 2,7-9-2,7-9-5,10-7-1,8-5-2,2 0-17,4 0-39,0-1-37,0-25-220</inkml:trace>
  <inkml:trace contextRef="#ctx0" brushRef="#br0" timeOffset="152727.4851">12235 15918 1032,'0'0'79,"0"0"-24,0 0-21,0 0 25,0 130-16,0-84-20,0-2-14,0-5-6,0-8 0,0-2-2,0-8-2,0 2-2,0-9-36,0 2-52,-7-2-56,-8-9-144,-6-3-75</inkml:trace>
  <inkml:trace contextRef="#ctx0" brushRef="#br0" timeOffset="152886.3113">12003 16235 327,'0'0'591,"0"0"-562,0 0-10,114-56 22,-41 42-29,4-6-10,-9 8-2,-7-1-88,-15 3-143,-7-4-378</inkml:trace>
  <inkml:trace contextRef="#ctx0" brushRef="#br0" timeOffset="153080.7304">12676 15959 939,'0'0'148,"0"0"-38,0 0-48,0 0-43,0 0-6,0 0 12,24 103-12,-19-63-8,-5-9-3,0 4-1,0-7-1,0 2-4,-8 2-61,-9-6-82,0-8-182,3-4-215</inkml:trace>
  <inkml:trace contextRef="#ctx0" brushRef="#br0" timeOffset="153505.1137">12652 15981 868,'0'0'33,"0"0"57,153-49 12,-98 49-60,-9 0-10,-14 22-13,-24 14-7,-8 0-1,-8 0-5,-30-2 9,1-6-7,-5-2 4,5-11-3,8-6 0,8-1-3,13-4-5,6-4 6,2 0-2,0 0 8,2 0 10,17-4-16,6-4-2,8 6 6,0 2-3,6 0-2,-3 2 1,-7 15-2,-8 0 1,-7 5-1,-12-2-1,-2 2 3,-6 4-1,-25-4 3,-10 1-3,-3-1-3,4-12-2,-1 2-1,10-11 1,4-1-1,10 0-20,15-5-40,2-17-70,17-9-241,18 3-282</inkml:trace>
  <inkml:trace contextRef="#ctx0" brushRef="#br0" timeOffset="153770.5013">13511 15869 1091,'0'0'40,"0"0"35,0 0 25,-118 109-47,90-51-1,2 4-16,5 5-7,6-6 1,4 1-5,11-4-9,0-3-5,13-11-6,10-8-4,3-9 0,0-6-1,4-7-8,-1-3-41,2-8-42,0-3-165,-2 0-578</inkml:trace>
  <inkml:trace contextRef="#ctx0" brushRef="#br0" timeOffset="154548.8521">13818 16307 805,'0'0'161,"0"0"-40,0 0-3,0 0-88,0 0-22,0 0-3,149-128-5,-101 82 9,-8-3-2,-15 1 1,-13 6 1,-12 11-1,0 4-6,-14 14 0,-10 10-2,-2 3-5,1 0 3,9 16-3,7 11-6,9 4-4,0 1 11,18 4 4,14-2-1,3-2 2,-2-8-1,-3 1 3,-11-2 5,-5-5 3,-6 1-3,-8 2-4,0-3-1,-4-1 1,-16 1-1,-4 0-3,1-1-1,2-7-37,5-1-41,8-9-56,8 0-140,0-17-135</inkml:trace>
  <inkml:trace contextRef="#ctx0" brushRef="#br0" timeOffset="154761.3743">14495 16012 1064,'0'0'90,"0"0"-63,0 0 11,0 0 7,7 100-14,-7-58-17,0 0-11,2-3 2,0-4-4,-1-3 1,-1-5-2,0-3-8,0-2-72,0-9-88,0 0-152,-7-10-210</inkml:trace>
  <inkml:trace contextRef="#ctx0" brushRef="#br0" timeOffset="154925.4057">14328 16262 796,'0'0'50,"0"0"-16,0 0-16,169-54-5,-95 37-13,-5 8-1,-13-5-100,-20-2-69,-11 2-141</inkml:trace>
  <inkml:trace contextRef="#ctx0" brushRef="#br0" timeOffset="155112.7489">14786 16048 648,'0'0'168,"0"0"53,0 0-69,0 0-87,0 0-44,0 0-14,0 48 24,0-16 0,0 5-14,6-6-5,0-1-7,-3 2-3,-1-6-2,-2 1-4,0-8-53,0 2-99,0-11-169,0-10-221</inkml:trace>
  <inkml:trace contextRef="#ctx0" brushRef="#br0" timeOffset="155403.2267">14888 15874 680,'0'0'348,"0"0"-324,160-31 78,-82 36-1,0 22-54,-8 16 2,-15 2-14,-12 9-13,-21 4 1,-18-9-7,-4-1-6,-16-2 4,-23-6 3,-3-3-10,-1-7-6,7-9 1,11-6-2,10-7-4,8-7-33,5-1-30,2 0-60,0-17-150,14-16-352</inkml:trace>
  <inkml:trace contextRef="#ctx0" brushRef="#br0" timeOffset="155667.4841">15808 15816 474,'0'0'644,"0"0"-617,0 0 54,0 0 7,-142 93-45,107-31-1,10 1-16,2-1-3,11-8-8,6 0-5,6-9-8,0-6-2,4-2 0,15-11-1,3-7-32,7-6-44,2-8-82,1-5-219,-6 0-418</inkml:trace>
  <inkml:trace contextRef="#ctx0" brushRef="#br0" timeOffset="156050.4675">15875 16307 838,'0'0'141,"0"0"-59,0 0 21,49-135-71,-22 96-21,0-7-6,-2 3-3,-10 11-2,-9 6 5,-6 3 11,0 10-8,-11 3 1,-13 10-9,-1 0-1,1 0 1,4 14-1,6 3 1,10 6-3,4-1 2,0 0-3,18 2 3,9-2 0,4-4 1,2 0 0,1 0 2,-3-2-2,-7 2 0,-8 1 0,-9-6 6,-7 9 8,0-4 14,0 4-2,-23 0-7,1-3-8,-1-6-7,4-3-3,3-1-1,5-5-19,2-4-45,4 0-69,5 0-150,0-14-236</inkml:trace>
  <inkml:trace contextRef="#ctx0" brushRef="#br0" timeOffset="156357.5587">16368 16177 710,'0'0'388,"0"0"-311,0 0-13,0 0-23,0 0-21,0 0-10,87 0-7,-53-9 0,-3 1 0,-4-7-3,-9 6-15,-1 1-86,-4-7-160,1 4-166</inkml:trace>
  <inkml:trace contextRef="#ctx0" brushRef="#br0" timeOffset="156558.4713">16763 15950 984,'0'0'132,"0"0"-32,0 0-58,0 0 10,0 0 1,0 116-29,0-80-10,3-5-7,0-4-5,-3-1 0,0-4-2,0 0-20,0-8-63,-11 0-108,-5-14-202</inkml:trace>
  <inkml:trace contextRef="#ctx0" brushRef="#br0" timeOffset="156823.6325">16776 15741 1080,'0'0'58,"0"0"2,162 12 27,-94 28-55,-4 15-3,-8 3-3,-16 4 7,-13-1-1,-19 2-10,-8-5-5,-2 0 1,-22-8-14,-4-1-1,2-10 0,4-10-3,6-12-19,8-5-33,5-7-55,1-5-138,2 0-290</inkml:trace>
  <inkml:trace contextRef="#ctx0" brushRef="#br0" timeOffset="157610.3511">17774 16022 581,'0'0'544,"0"0"-478,0 0-27,0 0 12,0 0-4,16 102-8,-11-61-17,-5-2-9,0-3-8,0-6-4,0-2-1,0-1-1,-2-6-34,-8 2-42,1-5-87,1-1-138,-4-10-88</inkml:trace>
  <inkml:trace contextRef="#ctx0" brushRef="#br0" timeOffset="157821.2968">17554 16272 966,'0'0'52,"0"0"27,0 0-9,0 0-47,156-64 6,-89 47-1,-5 8-17,-8-1-11,-10 6-1,-8 4-67,-9 0-117,1-3-162</inkml:trace>
  <inkml:trace contextRef="#ctx0" brushRef="#br0" timeOffset="158103.6166">18551 15994 588,'0'0'436,"0"0"-396,0 0 57,0 0-18,0 0-42,-121 22-10,87 14 11,3 6-10,5 0 6,12-1-9,10-7-4,4-5-11,1-7-5,27-8-3,9-6 4,6-8-4,6 0-2,-2 0-7,-3-3-43,-1-12-69,-8-1-185,-3-8-257</inkml:trace>
  <inkml:trace contextRef="#ctx0" brushRef="#br0" timeOffset="158364.4763">19031 15797 951,'0'0'89,"0"0"-10,0 0 45,0 0-64,-144 32-31,97 14 9,3 15 4,3-2-13,9 2 3,16-1-7,11-4-13,5-10-9,2-6-2,22-8 0,3-6-1,6-8-3,3-9-34,2-9-28,2 0-86,-4 0-207,-5-14-277</inkml:trace>
  <inkml:trace contextRef="#ctx0" brushRef="#br0" timeOffset="158755.4802">19137 16258 1014,'0'0'37,"0"0"41,0 0-37,73-138-38,-32 93-1,-6-8 4,-6 7-5,-10 7 14,-11 11 23,-8 6-4,0 10-7,-8 6-16,-13 6-11,-8 0 0,1 5-1,4 12 1,6 1-1,12 5-4,6 0 4,0 2-7,7 3 3,21-7 4,9-2 0,2-1 1,-2-4 0,-3 2 1,-8-2 9,-7 4 11,-10-1-3,-9 3-4,0-3-5,-6 5-3,-17 0-3,-6-4 1,-1-4-4,6-2-23,5-6-49,5-6-57,12 0-140,2-4-127</inkml:trace>
  <inkml:trace contextRef="#ctx0" brushRef="#br0" timeOffset="159034.3126">19729 15881 1137,'0'0'82,"0"0"-58,0 0 52,0 0-30,0 117-18,0-75-7,0-2-8,0-7-1,0-1-2,0-5-8,0 1-2,0-5-1,0-6-3,0 1-52,0 0-49,0-6-111,-6-5-168</inkml:trace>
  <inkml:trace contextRef="#ctx0" brushRef="#br0" timeOffset="159200.2909">19569 16165 1035,'0'0'70,"0"0"19,0 0-68,0 0-16,172-63-5,-108 48-35,-6 3-161,-2-5-33,-14 3-99</inkml:trace>
  <inkml:trace contextRef="#ctx0" brushRef="#br0" timeOffset="159384.3253">20077 15950 580,'0'0'245,"0"0"-10,0 0-66,0 0-89,0 0-46,0 0-19,0 26 1,0 6 19,0 0-18,0-2-8,0 2-7,0-1-1,0-4-2,0-1-22,-2-4-50,-6-4-99,-2-7-178,-3-8-207</inkml:trace>
  <inkml:trace contextRef="#ctx0" brushRef="#br0" timeOffset="159665.4476">20034 15753 1014,'0'0'55,"0"0"-39,115 14 53,-58 23-8,1 10-23,-4 3-2,-12 6 4,-9-1-6,-12-1 3,-15 0-12,-6-6-11,-6-2-1,-23-2-5,-7-7-1,3-7-6,2-9 2,6-6-3,4-11-23,11-4-45,8-4-67,2-25-129,0-10-217</inkml:trace>
  <inkml:trace contextRef="#ctx0" brushRef="#br0" timeOffset="159927.4793">20800 15836 1004,'0'0'86,"0"0"1,0 0-14,0 0-16,0 0-22,0 0 15,-123 158-4,94-100-6,4 0-1,7 0-16,10-8-12,5-2-3,3-7-7,0-5-1,13-10-3,6-12-27,3-9-18,0-5-17,5 0-51,-1-5-97,-1-9-125,-2 1-105</inkml:trace>
  <inkml:trace contextRef="#ctx0" brushRef="#br0" timeOffset="160301.2382">20891 16302 581,'0'0'205,"0"0"-41,0 0-42,51-106-58,-29 70-35,-1-4-13,-2-5-6,-5 8 8,-8 7 14,-3 12 7,-3 6-8,0 2-6,0 10-18,-14-5-7,3 5-3,-4 0 1,3 0-4,3 8 1,3 7 1,4 2 2,2 2-1,0 3-5,8-4-4,15-2 2,4 0 3,2 0 6,-2 2 1,-7-4 1,1 4 0,-7-1 8,-8-3 12,-6 3-7,0 1-6,0-4-1,-13 4-1,-6-6-5,-2 2 0,-1-10-1,7 1-34,-1-5-65,5 0-130,8 0-206</inkml:trace>
  <inkml:trace contextRef="#ctx0" brushRef="#br0" timeOffset="160519.473">21350 16160 1134,'0'0'86,"0"0"-52,0 0-8,0 0-12,131-40-12,-108 33-2,-8 4-15,-1-5-79,-8-2-144,-1-7-210</inkml:trace>
  <inkml:trace contextRef="#ctx0" brushRef="#br0" timeOffset="160982.2558">21629 15932 958,'0'0'84,"0"0"-46,0 0-2,0 0-3,0 0-26,129-17-5,-122 34 0,2 1 2,-9 3 7,0 2 5,0-4 1,-14 2-4,-3-3-3,3-4-2,0-5-2,8-4 1,1-1-5,3-4 0,2 0-1,0 0 1,0 0 1,0 0 2,0 0 8,2 0 0,16 0 6,5 0-3,-3 0-3,4 0-6,-4 3-2,-1 12 2,-7-4 2,-5 9-2,-3-3 6,-4 1 1,0 5 1,-8-6 5,-21 5 3,-3-2-9,-1 0-7,2-6-3,4 0-1,0-5-3,10-5 2,-1-4-2,2 0-14,5 0-40,2-13-68,5-4-174,0-6-305</inkml:trace>
  <inkml:trace contextRef="#ctx0" brushRef="#br0" timeOffset="161268.2459">21740 15691 1076,'0'0'77,"0"0"-37,138-18 37,-80 36-25,-4 14-28,-8 12-3,-9 5 5,-14 9 7,-12 5 11,-11 8-12,0 5 5,-17 0-16,-14-1-5,0-8-8,2-4-2,2-17 1,5-10-5,4-10-2,2-14-17,3-12-64,0 0-116,-3-26-652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8:33:41.3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3182 1347 806,'0'0'144,"0"0"-56,0 0 37,0 0-60,0 0-36,0 0-18,-27 120-7,24-57 13,2-5 7,-1 0-5,-3-2-13,3-2-1,-4-4-4,-4-1-1,4-8-29,-3-10-91,0-19-191,-2-12-99</inkml:trace>
  <inkml:trace contextRef="#ctx0" brushRef="#br0" timeOffset="212.9612">3028 1371 872,'0'0'204,"0"0"-204,0 0-2,0 0 2,148 89 28,-106-43 22,-2 3-15,-2 0-23,-5-3-3,-1-8-8,-8-2-1,-6-4-1,-7-8-23,-6-3-113,-5-12-51,0-9-125</inkml:trace>
  <inkml:trace contextRef="#ctx0" brushRef="#br0" timeOffset="415.2308">3396 1325 948,'0'0'85,"0"0"-70,0 0 4,47 147 19,-36-99-7,-7-2-20,-1 1-9,-3-8-2,0-6-64,0-12-105,5-10-84,-1-11-167</inkml:trace>
  <inkml:trace contextRef="#ctx0" brushRef="#br0" timeOffset="1030.4818">3622 1497 848,'0'0'69,"0"0"-67,0 0 8,0 139 18,8-101-6,3-7-11,5-12-5,-1-5 3,8-9-1,-1-5-6,5 0 2,0-5 2,-2-21 0,-10-4 0,-2-4-2,-12-1 5,-1 3 7,0 3 13,-16 7-1,-9 8-5,-4 7-9,-1 7-9,4 0-5,5 0-17,5 0-6,9 5-30,7-1 12,0-1-11,17-3-18,18 0-17,3 0 67,5 0 20,0-3 0,-1-1 3,-2 4 1,-3 0 13,-8 7 14,-8 18 12,-5 7 0,-6 3 22,-5 2-21,0-5-23,-5-9-10,0-11 1,0-7 17,0-5-17,0 0-2,0 0 5,5-20 39,0-9 5,9-6-51,7 3-8,-1 7 0,2 8 0,1 5 0,1 8 0,-8 2 4,1 2-1,-4 0 1,-3 0-2,-1 11 3,-5 10 4,-4 2-9,2 3 7,-2 11-6,0 4-1,0 2-44,2-2-110,8-16-194,1-11-232</inkml:trace>
  <inkml:trace contextRef="#ctx0" brushRef="#br0" timeOffset="1180.0785">4580 1714 1235,'0'0'43,"0"0"-37,0 0-3,138-72-3,-87 43-19,-4-10-311</inkml:trace>
  <inkml:trace contextRef="#ctx0" brushRef="#br0" timeOffset="2079.214">5258 1604 495,'0'0'359,"0"0"-316,0 0 3,0 0 25,0 0-31,125-124-16,-96 83-11,-12-3-4,-10-6 8,-7 3 2,0-4-2,-16 9 2,-6 8 0,0 11 1,0 11 4,3 11 7,0 1-4,1 0-21,0 16-5,-1 13-1,8 10-3,2 5 3,9 6-5,0 2 3,0 4 1,0-3 2,0-4 4,5-6-2,3-3-3,-2-10 3,1-7-2,-1-8 0,-4-7 0,0-5-1,1 0 1,-3-3-1,2 0 4,1 0 1,-3 0 3,4-8 2,3-13-4,3-2-4,9 0-2,1-4 0,0 7 0,-2 4 0,-1 5 0,-1 7-2,-5 4 2,-2 0 0,-3 0-1,1 4 0,0 14 1,-2 5 3,-5 3-2,0 0-1,0-2 0,0-4-25,0-8-47,17-12-126,6 0-26,-1-14-161</inkml:trace>
  <inkml:trace contextRef="#ctx0" brushRef="#br0" timeOffset="2371.2199">5692 1494 828,'0'0'125,"0"0"-19,0 0-71,0 0-26,-4 107 15,2-62-3,2-3-15,0-6-3,0-12 2,9-6-5,9-7 0,3-11 0,4 0 4,4-11 1,0-17 4,-6-8-5,-6-2 3,-7-2-2,-10 2 3,0 2 13,-5 7 6,-19 10-14,-5 6 1,-3 12-8,-2 1-6,8 0-1,4 16-33,13 6-65,6-9-102,3-2-125</inkml:trace>
  <inkml:trace contextRef="#ctx0" brushRef="#br0" timeOffset="2897.4395">5996 1555 572,'0'0'329,"0"0"-315,0 0-14,0 0 16,28 107 19,-25-81-3,-3-8-17,0-5-4,0-8-5,0-3 8,0-2-3,2 0 2,2-4 12,1-20 24,1-8-22,6-7-23,6 2-3,4 2-2,0 8 1,1 8-2,-6 7 2,-1 12 1,-3 0 2,3 9-3,-3 17 0,-1 6 3,-5 5 5,-1-4 4,-4-3-2,0-9-6,-2-12-3,0-5 5,0-4-1,0 0-4,0-16 17,0-14 4,0-4-22,4-3-13,8 6-3,1 4 8,5 6 7,0 7 1,2 7-2,0 6 1,0 1-2,-5 0-1,-1 22 2,-5 8 2,-2 7 4,-7 2-3,0 1-1,0-3 0,0-10-71,0-13-69,8-11-124,9-3-107</inkml:trace>
  <inkml:trace contextRef="#ctx0" brushRef="#br0" timeOffset="3190.792">6613 1566 1026,'0'0'25,"0"0"5,-22 108-7,22-72-4,0-3-15,0-10-4,4-9-5,14-5 2,5-9 3,7 0 2,2-14 10,-3-13-6,-5-7 2,-6-2-1,-7-6 3,-8-2 0,-3 2 12,-3 6 13,-15 11-21,-8 13 6,4 11 1,-5 1-9,0 4-12,2 15-24,12 3-75,6-5-85,7-5-140</inkml:trace>
  <inkml:trace contextRef="#ctx0" brushRef="#br0" timeOffset="4718.2553">7058 1502 1022,'0'0'112,"0"0"-46,0 0-24,0 0-32,0 0-8,-117 108-2,96-68-3,10 0 0,7-4 3,4-7 0,0-9-10,12-11-35,14-9-1,3 0-16,2-20 35,-2-13 20,-4-4 4,-7-1 3,-9 0 0,-9 6 2,0 8 16,0 8 31,0 8 15,0 8 8,0 0-21,0 12-17,0 26-34,0 20-6,2 16 6,13 22 7,1 20 8,1 15-12,4 4 5,-8-9 10,-8-10-18,-5-15 3,-5-13 5,-26-20-7,-5-20 4,-2-16-1,3-18 0,-7-12 2,3-2-2,1-29 2,5-14 0,11-15-6,9-10-1,13-9-1,0-6 2,16-8-1,23-1-1,8-12-3,8 2 0,5 3 3,8 11 2,-2 16 0,-6 14 1,-10 9-1,-15 11 2,-14 9-2,-8 6 0,-9 5 0,-4 1 0,0 1 1,0 5-1,0 3 0,-6 6-1,-7 2 1,-4 0-4,0 10-3,-3 17-1,2 8 5,3 5-1,5 1-2,6-2 4,4-5 0,0-5-2,11-10 0,10-5-4,0-7-1,6-7 5,4 0-13,5-3 15,-1-15 2,-2-8 0,-8-2-2,-4-4 4,-10-3 0,-2 2-2,-2 8 0,-5 13 1,-2 7-1,0 5 2,0 0 1,0 0-3,0 17-2,0 9-9,0 3 5,0-3 6,0-6 2,-5-10-2,5-5 0,0-1 0,0-4 0,0 0 0,0-11 7,0-13-4,0-3-3,10-2-7,7 7 2,1 3-1,0 8-2,-3 9 0,1 2 5,-5 4-3,1 24-3,-2 6-16,-5 8 14,1-2 11,2-3 0,-6-8-1,4-7-2,0-6-7,4-14-8,10-2 10,1-5-13,9-26 11,0-2 8,3-6-1,-9 1-1,-6 1-2,-4 8 5,-8 7 2,-6 10 5,0 4 25,0 6 6,0 2-6,0 0-6,-11 15-8,-3 11-17,1 6-5,4 1-2,9-1 1,0-1 6,0-8-3,14-5 2,8-5-1,4-8 2,8-5-1,3 0-8,2-16 7,-6-7 2,-5-6 0,-6 2 0,-12 0 0,-3 6 3,-6 4-1,-1 9 2,0 4 8,0 4 13,0 0 1,0 0-21,-3 17-5,-2 9-10,3-1 9,2-4 1,0-6-3,0-5-4,16-3-6,4-6 6,4-1 6,3 0 1,-4-21 0,-4-3 6,-5-5-4,-7 1 3,-7-2-1,0 2 1,0 8 4,-17 5 3,0 8-6,-1 7-2,-1 0-4,-4 0-3,3 10-18,2 10-15,9 1-53,7-7-116,2-11-173</inkml:trace>
  <inkml:trace contextRef="#ctx0" brushRef="#br0" timeOffset="5521.2296">8492 1580 1260,'0'0'36,"0"0"-22,0 0-14,0 0-12,0 0 12,0 130 1,0-102 3,0-3-4,0-4 0,0 0-2,0-10 3,4-4-2,6-6 1,1-1-1,2 0-1,5 0 2,0 0 0,2-14 3,2-4-2,-2-1 0,0-6 1,0-1 0,-4-4 2,-3 0-3,-4 4 2,-5 3 7,-2 6 15,-2 5 4,0 8-5,0 2-2,0 2-1,0 0-13,0 0 0,0 0-4,0 0-4,0 2-2,-6 8-2,2 6 2,-1 5 1,5 2-1,0 1 0,0-2 1,0 1 1,0-6-1,9-1 0,0 0 1,0-6 0,1-4 3,3-1-3,-2-5 1,4 0-1,3 0 1,4-12 0,-2-9 4,2-4-4,-2-8 4,-2-3-5,-6 6 2,-6 6-5,-4 6 2,-2 4 0,0 4 0,0 1 0,0 7-1,0 2-3,-6 0-4,-1 0-1,3 0-18,4 5 12,0 4-6,0 6 3,0-1 1,15 4 6,8 0 12,2 4 0,0 0 0,-4 0 1,-11 0-1,-4-1 3,-6 0 6,0 4 12,-21 0-1,-5 1-2,-1-6-3,0-3-7,-4-3 1,0-4-1,4-1-3,-2-1-5,7-1-4,8-7-61,3 0-178,9-16-576</inkml:trace>
  <inkml:trace contextRef="#ctx0" brushRef="#br0" timeOffset="7560.7165">9754 1782 420,'0'0'277,"0"0"-264,0 0-13,0 0 0,0 0 11,0 0 2,65-14 6,-35-20 38,4-8 7,2-8-11,-3-8 2,-2 0-21,-6-5 3,-11 3 7,-12 4-14,-2 7-24,0 6 4,-4 14-5,-10 9-3,-5 13 5,-2 5 8,-2 2-6,-3 0 1,1 8-10,1 16-3,5 8 0,4 8-4,8 10 3,5 8 4,2 3 4,0 4 2,7-2-4,13-9 2,0-6-4,7-14 2,4-8-2,3-9 0,3-16 0,3-1-1,-1-10 1,-1-22 0,-3-2 0,-8-4-1,-10 1-9,-7 6 2,-10 4 7,0 10 1,0 4 2,0 9 6,0 4 8,0 0 1,-7 0-17,2 20-3,-2 9-10,7 3 5,0 2 4,0-2 0,0-4-1,9-2 3,7-6 2,1-6-4,3-6-17,3-8 4,2 0 11,2-10 1,-3-15 4,-2-6-4,-8-7-2,-8 2-2,-1 6 0,-5 3 6,0 15 3,2 7 2,-2 3 3,0 2 12,0 4-17,3 18-8,1 8-8,-2-4 13,2 1 3,-1-13 2,-1-1-1,1-9-1,-3-1 1,2-3 1,2 0 0,7-13 1,4-15 10,3-4-7,3-2-1,1 5-4,1 8-1,-4 8-1,-1 8 0,-5 5 1,-1 0-5,-7 25-7,1 6 10,-4 10-2,-2 0-1,2-3 5,5-6 3,2-10-2,2-5-1,4-16 0,5-1-2,8 0 2,9-26 1,2-6 6,0-3-6,-1-2 0,-7-1-1,-6 2 0,-13 4 1,-7 4 0,-5 10 3,0 3 2,0 6-1,-13 2 26,-5 7 13,3 0-5,-5 5-16,1 22-17,6 8-2,5 2 1,8 2 0,0-3 8,0-2-4,10-4-4,11-4 2,4-5-6,0-12-1,0-5-5,7-4-14,4-8-61,1-18-73,1-8-148,-2-2-384</inkml:trace>
  <inkml:trace contextRef="#ctx0" brushRef="#br0" timeOffset="7905.105">11301 1476 312,'0'0'645,"0"0"-585,0 0 14,0 0-19,-134 105-34,110-59-5,5-2-8,9-10 0,10-6-8,0-9-1,2-7 0,18-10-3,7-2-51,4-6 23,2-21 15,-4-8-2,-4-1 14,-7-2-2,-7 2 7,-11 5 2,0 9 4,0 8 35,0 11 24,0 1 20,0 2-19,-2 0-23,0 14-24,2 16-18,0 4-1,0 8 0,0-2 0,17 3-3,1-4 1,0-8-52,-3-14-131,-1-14-169</inkml:trace>
  <inkml:trace contextRef="#ctx0" brushRef="#br0" timeOffset="8199.0275">11535 1546 927,'0'0'171,"0"0"-158,0 0-13,122 92 37,-99-52-17,-7 1-2,-12-9 9,-4-6-3,0-11 9,0-6 6,-9-8-11,0-1-4,2-1-4,5-32 14,2-16-8,0-11-19,9-3-6,13 1 1,5 8-2,-4 5-4,-4 9 1,-11 8-24,-8 6-52,-29 6-133,-39 10-511</inkml:trace>
  <inkml:trace contextRef="#ctx0" brushRef="#br0" timeOffset="8342.2036">10498 1264 1313,'0'0'0,"0"0"-8,0 0-108,0 0-317</inkml:trace>
  <inkml:trace contextRef="#ctx0" brushRef="#br0" timeOffset="8992.4121">12766 1477 854,'0'0'200,"0"0"-169,-123 20 50,74 9-19,7 9-38,4-1-12,13 1-7,14-1-5,11-8-1,0-10-3,21-5-1,13-9-1,9-5-35,-1-7 25,0-24 13,-2-10-1,-10-3 3,-11-2-3,-5-2 4,-9-6 0,-5-6 1,0-5-1,-8 7 5,-9 14 20,4 18 14,1 18-5,4 8 26,3 4-7,3 36-35,2 12-18,0 14-2,0 2 2,7-1 6,11-3-6,1-2 2,0-6-2,3-10-2,-3-9-14,4-16-64,0-13-111,-3-8-136,-1-10-453</inkml:trace>
  <inkml:trace contextRef="#ctx0" brushRef="#br0" timeOffset="9137.017">13025 1530 1045,'0'0'160,"0"0"-158,0 0-2,0 122-1,0-74-8,0-5-95,0-11-133,0-13-121</inkml:trace>
  <inkml:trace contextRef="#ctx0" brushRef="#br0" timeOffset="9279.3349">13006 1330 954,'0'0'81,"0"0"-51,0 0-30,0 0-17,0 0-191,0 0-363</inkml:trace>
  <inkml:trace contextRef="#ctx0" brushRef="#br0" timeOffset="11325.2328">13278 1492 452,'0'0'431,"36"160"-386,-14-52 116,-7 23-92,-7 7-50,-4 0 11,-4-9-5,0-23-13,0-18 0,7-19 6,8-14 3,3-16-6,2-17-10,4-12-4,1-10 3,0-12-2,-1-27 2,-9-12 0,-7-9 3,-8-11-6,-16-9 5,-24-12-6,-5-21 0,-1-1 0,8 3-2,11 14-2,13 20-1,14 14-5,0 8-3,24 6-5,14 3 1,5 5-39,2 7-12,-2 3 33,-4 9 18,-3 9 15,-5 6 2,-2 7 4,-2 5 18,-7 29-8,-7 17 0,-2 21 12,-7 13 3,-1 16-4,-3 15-11,0 6-4,0 4-5,0-10-3,0-23 0,0-19-1,9-24-1,8-18 1,6-14-1,6-18 0,3-1 0,5-36 5,-3-6 3,-12-10-4,-11-1-2,-11-4 1,-3-7-2,-23-11 1,-12 4-2,-4 5 2,2 14-2,1 19-1,10 4-1,12 4 2,6-2 0,11 1-1,0 1-6,0-2-11,18 0-29,5 0 13,5-1 11,3 3 15,0-1 6,3 5 2,-5-3 0,-7 9 1,-4 2-1,-10 2 0,-5 3 1,-3-2-1,0 1 3,0 3 4,0 3 4,0 1 8,-7 1-6,0 2-6,-2 0 0,1 0 0,1 9-7,0 8-7,5 8-1,0 3 2,2 2 1,0 2 1,0-2 4,4-2-1,12-4-1,2-10 2,2-6-10,5-8-3,2 0 1,-2-6 8,0-18 4,-2 2 1,-7 0-1,-5 1 2,-5 6 1,-4 5-1,-2 3 0,2 7 2,-2 0 1,0 0 7,0 0-5,0 0-5,0 0-2,3 0-9,-1 0 5,-1 12-2,7 3 6,-1-1 0,1-2-2,2-2 0,-2-3-3,3-4-9,3-3 4,4 0 1,2-4 8,3-7-4,-4-8 3,-4 1 0,-1-3 2,-4 2 0,-4 4 3,-6 3-3,0 5 1,0 2 2,0 2-3,0 3 8,0-2 16,0 2-9,0 0-2,-10 0-7,2 2-4,-4 13-2,1 5-3,5 6 0,2-5 2,4-1-1,0-3 1,0-5-1,0 3 2,0-5-2,8-3 0,4-4 1,-1-1 0,-1-2-1,4 0 2,2 0 2,6 0-1,3 0 1,-3-3 0,-1-6-2,0-1 1,-5-2 0,-2 0-1,1-2 2,-4-1-2,-4 0 2,-1 1-2,-5 2 2,-1 0-2,0 2 1,3 6 0,-3 4 0,0 0 0,0 0 4,0 0-2,0 0-3,0 9-5,0 12-1,0-5 6,0-4-1,0-3 3,0-9-2,0 5 0,0-5 0,0 0 1,0 0-1,0 0 9,0 0-6,0 0-3,6 0-1,5 0 0,5 7 1,-3-2-3,-2 4 3,7-2 0,-3 3 2,2-4-2,4-4-1,-2-2 1,9 0 0,-5-6 1,7-13 2,-1-7 0,-2-6 0,0-3 3,-5-7-4,-4-4 5,-5-2-4,-8-3-1,-5 5 1,0 6 4,0 8-5,-9 9 3,-3 8 8,2 4 3,0 8-6,2 1 7,-1 2-7,-1 0-2,0 26-2,1 11-6,-1 9 1,8 3 3,2 3-3,0 2 0,0-4-1,10-5 0,8-10 0,6-12 0,2-9-1,4-10-2,5-4 0,3 0-2,0-24 5,0-5-3,-9 0-2,-6 0 1,-10 7 4,-7 8-1,-5 9 1,-1 3 2,0 2 13,0 0 9,0 0-8,0 9-13,6 11-3,-1 9-1,1-1 1,1 2 1,-1-1-1,-1-3 0,-1 3-18,-4-7-56,2-10-135,6-8-191</inkml:trace>
  <inkml:trace contextRef="#ctx0" brushRef="#br0" timeOffset="11971.1988">15531 1358 1134,'0'0'88,"0"0"-25,0 0-32,0 0-21,-137 104-5,103-62-2,10-7 0,6 0 1,10-8-1,8-6 0,0-7-3,8-11-6,19-3-20,10-5-4,1-23 9,3-6-8,-8-3-4,-6 6-6,-10 4 18,-7 10 17,-7 6 4,-3 8 29,0 3 36,0 0-9,0 0-8,0 10-31,0 15-16,0 5 0,0 2-1,5-6 2,14-3-2,4-9 0,6-10-1,12-4 2,1 0 0,2-22-1,-6-6 0,-6-6-2,-10-7-3,-6 0-6,-8-12 2,-3-5 3,-5-2 6,0 4 0,0 14 1,-5 18-1,-1 12 11,2 9 22,2 3-2,-3 0-9,-2 19-22,-4 23-3,2 16-4,3 8 7,1 1 1,5-2 6,0-9-6,0-10 2,22-9-2,7-13 0,7-10 3,-1-10-3,4-4 0,-8 0-1,-5-14-15,-6-8-13,-10-4-25,-8-3-57,-2-3-126,-18 2-149</inkml:trace>
  <inkml:trace contextRef="#ctx0" brushRef="#br0" timeOffset="12153.0265">14772 1446 100,'0'0'534,"126"-69"-534,-47 34-125</inkml:trace>
  <inkml:trace contextRef="#ctx0" brushRef="#br0" timeOffset="12271.0627">15253 1197 1245,'0'0'87,"0"0"-58,0 0-8,0 0-21,0 0-105,0 0-392</inkml:trace>
  <inkml:trace contextRef="#ctx0" brushRef="#br0" timeOffset="13792.4352">16508 1474 525,'0'0'400,"0"0"-332,0 0-21,0 0 19,0 0-33,130-97-16,-108 74-6,-13 0-7,-9 2 1,0 4 13,-7 5 13,-15 6-2,-7 6 2,0 0-20,2 23-11,0 10-2,4 12 0,7 2-3,8 4 2,8-7-1,0-5-2,16-10-29,15-11-6,6-12 15,11-6 17,4-6 2,5-24 7,-1-2 2,-5-6 1,-6 1-3,-7 0 1,-9 0 1,-7 5 0,-8 6 1,-8 8 0,-6 6 3,0 6 12,0 5 17,0 1-11,-18 0-4,-4 12-12,-5 17-8,1 9-6,5 4 1,8-1 2,7-2 2,6-3-3,0-2-10,0-7-26,15-10-21,10-8-2,4-9-56,-1 0 44,4-9 10,-7-18 0,-6-4 15,-5-4 50,-5-1 4,-3 3 4,-6 3 29,0 12 4,0 8 22,0 6 17,0 4 9,0 0-4,0 9-44,-9 20-39,1 11-1,-1 13-1,9 5 8,0 3 6,0 5-6,0-7 6,0 0-7,9-10 1,3-11-2,3-7-5,-5-16 3,1-2 2,1-11 1,-1-2 2,-3 0-6,4-10 6,1-12 1,-2-7-3,1-2-3,-4-8-2,-1-3 0,0-8-2,-3-4 1,1-2-1,-1-1-2,-2 6-2,0 5 2,3 8 0,-4 9 2,2 12 0,-3 6 0,0 10 0,0-2 0,0 3 1,0 0 0,2 0-1,1 0-2,4 22-11,-1 9-7,1 1 20,-1 6 3,1-3-3,0 0 4,0-9-4,-3-8 0,0-8 1,-2-8-1,4-2 2,-2 0-1,7 0 1,4-21 0,3-11 2,4-6-1,-1 1-3,-2 3-9,-2 8-12,-2 7 9,-6 9 9,-2 7 3,-7 3 0,0 0 0,0 0 0,2 12-2,2 10-13,1 6 15,3-5 15,2 1-12,3-5 0,1-6 4,-4-2 1,-1-3 1,-5-6-4,0-2-3,2 0 4,5-4-3,1-18-3,-1 0-64,-1-4-158,2 5-367</inkml:trace>
  <inkml:trace contextRef="#ctx0" brushRef="#br0" timeOffset="13936.9652">17928 1492 1270,'0'0'47,"0"0"-43,0 0-4,0 0-108,0 0-350</inkml:trace>
  <inkml:trace contextRef="#ctx0" brushRef="#br0" timeOffset="32784.1406">10411 2842 220,'0'0'125,"0"0"-34,0 0-19,0 0 17,0 0-15,0 0 8,0 0-25,0 0 4,0 0 3,3 0 4,-3 0-4,0 0-10,0-7-6,0 5-18,0 0-8,0 1-4,0-2-4,0 1-2,0 0-3,0 0 2,0 0-2,0 2 7,-3 0-6,-7 0-2,0 0-6,-8 0-1,1 0-1,-1 0 1,-2 4 2,2 4-2,2 3-1,1 4 0,-1 5 0,1 3 0,-1 7-2,1-1 0,3 4 2,1-4 1,5-2 0,1-1-1,5-4-4,0-5 3,0 0 1,0-3-2,0-2-7,7-2 0,3-5-3,7 0 10,2-5 0,5 0 0,6 0 0,3-17 1,-4-8-3,-2-1 1,-6-2 0,-6-4 3,-6 2 0,-4 0 0,-5 4 0,0 2-1,0 5 1,0 9 6,0 4-3,0 6 6,0 0 7,0 0-6,0 0-10,0 0-7,-5 20-11,5 13 18,0 7 2,0-1 3,0 4-2,0-5 0,0-2 1,9-4-4,2-2 0,-5-6 0,4-4-7,-4-3-45,-2-4-83,1-5-138,-3-2-172</inkml:trace>
  <inkml:trace contextRef="#ctx0" brushRef="#br0" timeOffset="33150.1422">10657 3248 839,'0'0'43,"0"0"-27,0 0 28,0 0-22,0 124 4,15-91 1,-2-6-13,4-4-3,3-10 12,-3-5-4,3-3 13,3-5 3,4 0 1,4-14 17,4-14-19,-1-8-9,-5 2-14,-12-1-1,-12 6-2,-5-1 5,0 7 3,-24 1 5,-9 4 2,-1 6-8,-5 6-9,1 6-5,1 0-1,2 6-4,6 16 2,2-2 2,11 1-11,7-2-46,9-7-111,0-12-245</inkml:trace>
  <inkml:trace contextRef="#ctx0" brushRef="#br0" timeOffset="33931.3648">11771 3062 541,'0'0'257,"0"0"-137,0 0-4,0 0-31,0 0-36,0 0-19,-116 19-3,83 8-10,-1 4-1,5 6-8,10-3-1,9-4 2,10-6-6,0-6-3,0-8-2,21-6 2,8-4 1,6-2 3,3-24-4,0-2 0,-3-6 0,-5 2-4,-11-4-5,-5-2 4,-12-2 3,-2-6 2,0-3-1,0 1 1,-8 4 1,-2 8 1,3 9 1,1 13 13,4 7-4,0 5 16,2 2-16,-2 0 1,2 0-13,0 22-7,0 8 7,0 8 4,0 2 7,6 1 0,3-2-3,5-1 5,-3-1-12,-3-1 5,-4-2-5,2-5-1,-6 2 0,0-4 0,0-4-13,0 0-15,0-2-44,0-8-30,0-3-119,0-8-14,0-2-57</inkml:trace>
  <inkml:trace contextRef="#ctx0" brushRef="#br0" timeOffset="34702.5024">11967 2641 509,'0'0'254,"0"0"-223,0 0-7,0 0 3,0 0-16,0 0 8,38 12 13,-38 2 1,0-1 19,0-2-4,-10-5-24,0-2-7,1-2-8,3-2 8,-1 0 8,-2 0-8,5-9 4,-1-5-10,5-6-6,0 1-5,2 0-2,14 3 0,2 2 0,2 3 2,3 1-3,0 2 1,0 8 1,-1 0 1,-2 0-7,-2 22 7,-4 3 0,-5 6 1,-7-1 2,-2 4 6,0-1 3,-11-2 5,-11 3-6,-5-2 3,-1-4-10,2-6-1,2-7-1,12-6-2,6-6 1,4-3 3,2 0 12,0 0-5,0 0-7,0 0-3,0 0-1,2 0-6,13 0 6,8 0 0,-2 0 0,2 7 0,-5 4-3,1 3-2,-3 0-76,-2 3-71,1 2-68,-6-4-119</inkml:trace>
  <inkml:trace contextRef="#ctx0" brushRef="#br0" timeOffset="35131.1556">12253 3046 505,'0'0'155,"0"0"-27,0 0-6,0 0-39,0 0-30,0 122-33,0-96-8,0-3-7,2-6-2,12-5-1,5-6 0,4-6 12,6 0 8,2-20 1,2-4-1,-4-6-6,-6-4-3,-8 3 0,-3-1 7,-6 11 6,-1 4 7,-5 8 27,0 7-10,0 2 5,0 0-15,0 0-21,0 23-16,0 16 2,0 17 13,0 18 7,2 3-13,1 4 0,-3-4-6,0-7-1,0-7 5,-3-5-7,-20-15 2,-4-12-1,-6-12 1,-3-13-2,-1-6-3,-4 0-19,0-25-8,1-8-20,6 1-15,3 6-22,4 5-54,4 8-209,1 3-272</inkml:trace>
  <inkml:trace contextRef="#ctx0" brushRef="#br0" timeOffset="35387.9618">11525 3746 946,'0'0'66,"0"0"-59,117 1 47,-13-1 37,22 0-27,12-12-10,0-11-14,-2-4 1,-7-5-1,-9 0-6,-13 6 2,-21 4-14,-34 8-15,-30 8-7,-15 6-10,-7-4-37,-4-2-52,-27-6-381</inkml:trace>
  <inkml:trace contextRef="#ctx0" brushRef="#br0" timeOffset="36158.8376">11872 4345 891,'0'0'101,"0"0"-32,0 0 42,0 0-87,0 0-14,0 0 1,-139 75 5,108-37-4,7-3 1,6 0-4,13-6-2,5-6-7,0-5-2,18-8-1,9-8 3,9-2-8,3-14 3,3-16-11,-3-8-12,-8-5 2,-11-1 9,-7-2-3,-8-2 11,-5-6 9,0-1 0,0 4 5,0 10-4,-5 19 17,1 11 11,2 8 18,2 3-19,-2 0-17,0 14-11,2 26-4,0 13 4,0 9 11,0 1-9,0 2 4,6-2-6,1-8-4,-1-6-43,2-10-62,-4-7-90,0-18-111,1-14-315</inkml:trace>
  <inkml:trace contextRef="#ctx0" brushRef="#br0" timeOffset="36406.377">12130 4245 1170,'0'0'74,"0"0"-58,0 0-15,0 0 18,25 160 32,-22-87-30,2 1-7,-2-6-1,3-10 0,6-16 1,-1-10-4,5-12-5,3-12-3,2-8 0,3 0-2,-1-8-6,-4-15-43,-5-6-59,-14-3-217,0-2-308</inkml:trace>
  <inkml:trace contextRef="#ctx0" brushRef="#br0" timeOffset="36542.7645">12126 4555 845,'0'0'147,"0"0"-146,0 0 3,0 0 4,141-94-8,-104 76-150,-12-2-379</inkml:trace>
  <inkml:trace contextRef="#ctx0" brushRef="#br0" timeOffset="37104.814">12545 3948 862,'0'0'122,"0"0"-113,0 0-7,0 0 8,0 0-1,0 0-7,-6 65 3,-8-55 3,1-5 10,-5-1 14,5-4-7,3 0-1,-2 0-9,9 0-2,1 0-3,2-7-1,0-4-9,0-3-6,15 1 2,1-2 4,-2 3-1,3 7-1,-2-2 2,3 5-1,-2 2-5,2 0-1,4 10 3,-2 13 2,0 0 2,-2 3-3,-9 1 3,-5 5-2,-4-1 2,0 5 3,-16 2 0,-14-4 2,-4-1-2,3-8-2,-1-6-1,11-9 2,3-7-2,7-3-1,3 0 0,6 0-8,2-11 3,0 2 2,10 4 2,17 1 2,6 4 2,7 0 20,0 0-5,-3 0-11,-5 0 3,-10 0-9,-4 0 1,-7 0-1,1-3-45,-1-6-130,-3-5-162</inkml:trace>
  <inkml:trace contextRef="#ctx0" brushRef="#br0" timeOffset="37375.2368">13207 3282 1139,'0'0'98,"0"0"-85,0 0-8,0 0-3,0 0 9,42 135 19,-33-96-21,-3 0-5,0-3-4,-6-4 0,0 2-15,0-7-51,0-1-93,0-3-95,-8-5-129</inkml:trace>
  <inkml:trace contextRef="#ctx0" brushRef="#br0" timeOffset="37562.8209">13053 3601 1018,'0'0'168,"0"0"-122,0 0-1,0 0-17,0 0-16,154-104-6,-97 82 0,-7 3-6,-13 5-6,-12 2-105,-11-1-193</inkml:trace>
  <inkml:trace contextRef="#ctx0" brushRef="#br0" timeOffset="38333.3789">14500 3067 786,'0'0'130,"0"0"-77,0 0 65,0 0-71,0 0-33,-121-1-1,79 22 0,-3 5 8,5 5 3,4 3-7,10 5-13,8-6-2,13-3-2,5-8-4,0-3 2,14-9-12,20-10-6,3 0 11,5-5 1,1-16-26,-7-9 9,-5 3 3,-8-1-1,-11 0 17,0-2 6,-10 2 1,-2 0 25,0 6 10,0 10 21,0 6-6,0 6 6,0 0-21,0 3-36,0 26 0,0 5 0,0 8 2,4 1-2,14-2-2,2-1 2,2-4-13,4-6-81,-3-7-88,0-14-128</inkml:trace>
  <inkml:trace contextRef="#ctx0" brushRef="#br0" timeOffset="38513.7829">14767 3240 1100,'0'0'115,"0"0"-109,0 0 1,0 0-4,0 0-2,0 120-1,0-85-39,0-5-69,5-6-86,1-6-72</inkml:trace>
  <inkml:trace contextRef="#ctx0" brushRef="#br0" timeOffset="39001.1305">15414 3009 1007,'0'0'64,"0"0"-18,0 0 44,0 0-76,-119 72-7,92-35-6,8-1 3,5-2-4,8-5-4,6-6 0,0-3 1,0-5 1,10-8-19,11-7-4,3 0 12,1-7 7,2-20-4,-5-4-4,-2-12-3,-8-6 12,-4-4 3,-8-10 4,0 2 4,0 2 13,-2 9 22,-5 10 19,-2 16-18,5 10 11,0 8-11,1 6-3,1 0-17,2 4-22,0 28-7,0 12 7,0 9 5,0 0-2,2 2-3,7-3 0,-3-2 0,4-9-2,-3-4-19,1-7-31,3-12-56,9-10-118,1-8-104,6 0-342</inkml:trace>
  <inkml:trace contextRef="#ctx0" brushRef="#br0" timeOffset="39393.0898">15661 3048 761,'0'0'254,"0"0"-184,0 0-34,0 0-3,0 0-27,0 0-1,-5 123-5,10-103-1,15-9 1,5-5 3,4-6 1,0 0 5,-1-16-6,0-10 4,-9-4 1,-3-5-3,-5 3-1,-7 2 1,-2 9 12,-2 9 8,0 10 15,0 2-2,0 5-28,6 34-9,-1 19-1,4 20 12,1 13-3,-3 1 5,-3 0-1,-4-8 0,0-14-3,-4-13 7,-16-21 2,-7-15-6,-4-13-3,-5-8-1,-2-5-9,-2-26-10,0-5-23,9-3-31,4 0-105,2 9-156,0 9-308</inkml:trace>
  <inkml:trace contextRef="#ctx0" brushRef="#br0" timeOffset="39585.4975">15262 3720 1034,'0'0'122,"0"0"-93,214-3 104,-89-21-80,9-6-26,-3 0 7,-15 4-25,-25 4-4,-24 10-5,-34 2-36,-28 4-88,-7 6-189,-47 0-415</inkml:trace>
  <inkml:trace contextRef="#ctx0" brushRef="#br0" timeOffset="39998.9895">15445 4160 382,'0'0'582,"-98"124"-555,71-63 39,16-11-4,11-11-54,0-12-8,11-7 1,14-13 0,4-7 9,0-3-3,-1-26 5,-3-11 12,-5-8-12,-8-3-8,-9-9-3,-3-5 0,0-3 3,-11 3-4,-6 8 2,1 15 0,5 17 24,2 14 34,5 8 5,4 3-25,0 0-38,0 32-2,4 14 0,14 14 15,0 5 1,2 0-13,-5-1 1,-3-6-3,1-8-2,-6-11-7,-1-12-41,2-13-54,-1-14-76,5 0-203,2-25-318</inkml:trace>
  <inkml:trace contextRef="#ctx0" brushRef="#br0" timeOffset="40241.1369">15808 3970 1016,'0'0'220,"0"0"-199,0 0-9,7 114 49,-2-39-34,-3 9-6,2 1 0,2-8-3,8-11-5,4-16-1,7-14 11,4-15-18,6-17-3,7-4 1,-1-16-3,-1-16-6,-9-5-39,-17 1-67,-14 2-198,-10-2-316</inkml:trace>
  <inkml:trace contextRef="#ctx0" brushRef="#br0" timeOffset="40382.6942">15750 4287 835,'0'0'332,"0"0"-312,0 0 1,130-88 18,-61 57-39,-5 5-10,-16 5-180,-31 3-557</inkml:trace>
  <inkml:trace contextRef="#ctx0" brushRef="#br0" timeOffset="40892.1429">16784 2988 1087,'0'0'200,"0"0"-158,0 0-5,0 0-18,0 0-9,31 128 16,-12-82-16,-1-2-8,-4-6-2,1-4 0,-4-2-9,-5-4-39,-6-2-64,0-8-181,0-5-184</inkml:trace>
  <inkml:trace contextRef="#ctx0" brushRef="#br0" timeOffset="41051.3355">16628 3319 343,'0'0'726,"0"0"-714,152-127-11,-58 85 26,-3 5-27,-6 12-2,-21 4-192,-20 9-287</inkml:trace>
  <inkml:trace contextRef="#ctx0" brushRef="#br0" timeOffset="41446.4262">17569 2891 941,'0'0'133,"0"0"-101,0 0 77,0 0-80,-114 60-26,97-26 4,3 1-4,8-3-3,3-4 1,3-4-1,0-6 0,0-6 0,14-7-39,4-5 22,2 0 14,2-3 3,-3-17 4,-2-4-3,-4-4-1,-7-2 1,-2 2 1,-4 3 1,0 9 4,0 10 34,0 5 19,0 1-14,0 0-31,0 5-15,0 17 0,1 7 0,8 3 3,0 0-3,0-2-7,0 0-43,2-2-80,3-3-112,-1-11-138</inkml:trace>
  <inkml:trace contextRef="#ctx0" brushRef="#br0" timeOffset="41948.9147">17899 3124 423,'0'0'540,"0"0"-487,0 0-43,0 0 16,0 0-12,0 0-2,-13 44 1,1-41 9,2-3 14,1 0 5,-1 0-5,5-9-17,5-7-9,0-5-9,0 2-1,0 1-1,15 6-3,2 3 0,1 4 1,2 3 2,2 2-4,3 0-1,-2 2-1,-3 16 3,-5 6 2,-4 4 2,-7 4-2,-4 2 4,0 5-1,-10-1 9,-20 1-4,-5-1-3,0-6 3,-1-3-6,5-10 3,6-6-1,7-11-1,3-2 4,7 0-1,8-12-1,0-6 1,0-3-3,13 7 0,11 6 2,3 5 0,1 3 4,3 0-4,-4 0 0,0 10 0,-7 7-3,-4 3 0,-1-1-7,-6-3-39,3-4-75,-2-10-94,6-2-57</inkml:trace>
  <inkml:trace contextRef="#ctx0" brushRef="#br0" timeOffset="42399.0629">18347 3046 97,'0'0'1065,"0"0"-1013,0 0-12,0 0-7,0 0-28,0 0-5,-33 118 0,33-88-1,0-7 1,0-8-4,11-10 0,11-5-5,7 0 9,3-5 0,1-15 3,-2-7-3,-8 1 1,-6-3 0,-1 3 1,-9 9-1,-3 4 1,-2 6 11,-2 7 18,1 0-11,8 20-20,-1 20 3,9 25-3,6 13 9,4 15 1,0 9 12,-3 4-11,-13 0-5,-11-12 3,0-19 0,-22-21 4,-14-20 6,-4-13-4,-3-20 0,2-1-3,1-18-2,6-20-5,5-16-5,8-8-1,11-6-14,6 0-22,4 5-28,0 7-72,21 2-311</inkml:trace>
  <inkml:trace contextRef="#ctx0" brushRef="#br0" timeOffset="42625.1182">19005 3012 1047,'0'0'169,"0"0"-157,0 0 26,147-18-1,-94 1-34,-5 3-3,-13 2-21,-12 9-92,-15 1-82,-8 2-97,-4 0-257</inkml:trace>
  <inkml:trace contextRef="#ctx0" brushRef="#br0" timeOffset="42765.3003">19052 3238 675,'0'0'426,"0"0"-363,0 0 4,145-56-14,-77 33-44,-3 6-9,-15 2-26,-21 4-301</inkml:trace>
  <inkml:trace contextRef="#ctx0" brushRef="#br0" timeOffset="43334.7708">20434 2576 785,'0'0'148,"0"0"-102,0 0 118,0 0-109,0 0-17,0 0-9,-74-66-11,45 66-14,0 0 0,2 0 5,1 16 2,6 10 8,2 10-7,6 10 7,9 9-4,3 5 2,0 4-4,15-2 0,7-2-8,5-3-3,-2-10-2,-6-5 0,-5-3-24,-5-3-29,-9-4-60,0-3-156,0-9-222</inkml:trace>
  <inkml:trace contextRef="#ctx0" brushRef="#br0" timeOffset="43486.7269">20063 3154 1052,'0'0'87,"0"0"-86,114-99 14,-24 58-2,10 2-13,-4 3-50,-14 0-139,-24 2-170</inkml:trace>
  <inkml:trace contextRef="#ctx0" brushRef="#br0" timeOffset="43695.8258">20744 2609 990,'0'0'249,"0"0"-231,0 0 13,0 0 2,-60 136-12,51-71-2,2 4-6,4-2-2,3-9-6,0-5-2,0-9-3,10-7-12,3-9-31,2-12-79,5-10-123,3-6-138</inkml:trace>
  <inkml:trace contextRef="#ctx0" brushRef="#br0" timeOffset="43943.0793">20962 2664 1162,'0'0'126,"0"0"-101,0 0 9,0 0-27,0 115 12,4-49 7,1-2-13,-1-3-4,4-13 2,1-6-10,5-10 2,4-11 1,3-7-4,0-7-3,4-7 1,4 0-24,0-21-27,-5-8-89,-10-9-259</inkml:trace>
  <inkml:trace contextRef="#ctx0" brushRef="#br0" timeOffset="44109.674">20808 2909 575,'0'0'382,"0"0"-380,0 0-1,172-67 31,-111 50-28,-13 1-4,-13 3-100,-18 1-210</inkml:trace>
  <inkml:trace contextRef="#ctx0" brushRef="#br0" timeOffset="44354.4618">21245 2559 966,'0'0'53,"0"0"-24,139 31 90,-75 15-70,1 17 6,-16 5-7,-16 4-16,-26 5-4,-7 4-3,-47 0 6,-18 0-12,-4-3-7,5-17-4,8-7-6,7-14 1,10-7-3,11-13-23,8-10-81,6-10-370</inkml:trace>
  <inkml:trace contextRef="#ctx0" brushRef="#br0" timeOffset="47581.1535">13144 5743 724,'0'0'120,"0"0"8,0 0 23,0 0-39,0 0-65,0 0-1,-15-31-34,11 62-9,1 10 0,1 10 7,2 0-5,0-8 2,7-11-7,17-10-2,5-12 2,9-10 5,2 0 0,3-23-2,-5-13-2,-5-5-1,-13 2-6,-7-4 4,-8 2 0,-3 9 2,-2 11 0,0 13 0,0 8 1,0 10-1,0 36-13,0 17 13,4 26 0,6 8 2,0 9-1,1 0 3,-3-4-2,-8-14 2,0-18 1,-12-19 14,-17-19 1,0-14 3,-7-13-7,1-5-5,1-3-5,1-25-6,2-13-1,11-8-16,9-4-21,11-2-21,0 1-115,25-1-203</inkml:trace>
  <inkml:trace contextRef="#ctx0" brushRef="#br0" timeOffset="47755.0369">13615 6034 1163,'0'0'53,"0"0"-52,149-49 27,-82 27-12,-7 6-16,-16 4-56,-19 2-206,-23-3-175</inkml:trace>
  <inkml:trace contextRef="#ctx0" brushRef="#br0" timeOffset="47962.8771">13787 5717 879,'0'0'115,"0"0"-104,0 0 130,127 72-73,-90-44-39,-13 0 0,-10 4-10,-12 0-8,-2 8-7,-11 1 6,-18 3-10,-7 1 0,-6 0-75,6-5-99,1-4-122,10-19-186</inkml:trace>
  <inkml:trace contextRef="#ctx0" brushRef="#br0" timeOffset="48554.4356">14883 5704 618,'0'0'374,"0"0"-285,0 0-1,0 0-26,0 0-50,-147 46-1,112 0 0,6 0-9,8 3-1,15-11 3,6-6-4,0-12-4,8-9-4,21-10-17,7-1-13,-1-8 2,-2-19 9,-8-8 14,-6-2 7,-11-7 5,-8-2 1,0-12 0,0-3 11,0 2 21,0 14-1,-6 17 16,2 13-9,1 10 16,1 5-10,2 0-21,0 21-23,0 19 2,5 20 0,10 3 8,5 1-6,0 0-3,0-1-1,-2-4-9,-2 2-76,-4-9-148,2-18-305</inkml:trace>
  <inkml:trace contextRef="#ctx0" brushRef="#br0" timeOffset="49163.0989">15164 5946 996,'0'0'79,"0"0"-67,38-109 66,-32 81-60,-4 6-15,-2 10 8,0 7 16,-8 5-1,-12 0-13,-2 11-9,-1 17-4,8 5-2,8 2 2,7 4-2,0-6-1,9-3 0,20-7-9,13-14-25,8-9 2,0 0 7,2-12 22,-10-13 1,-11-2 5,-8-3 0,-12-1 4,-9-1 2,-2 3 19,0 7 32,0 10-8,-7 10-3,3 2-14,-1 12-25,1 29-7,4 17-1,0 17 1,0 5 6,4 7-5,12 0 0,2-2-1,-2-10 0,-8-15 1,1-23-1,-7-15 0,-2-15-1,0-7-4,-2-20 4,-14-28-17,-1-20-28,4-15 27,2-10 4,8-11-16,3 11 7,0 12 7,22 19 17,7 20 2,7 14 2,1 12 16,2 9 16,-8 7-16,-4 11-5,-12 17 1,-12 12 2,-3 0-9,-11 6-7,-18 0 0,-5-3-2,1-5-47,4-10-104,9-12-218</inkml:trace>
  <inkml:trace contextRef="#ctx0" brushRef="#br0" timeOffset="49292.0189">15837 5889 956,'0'0'51,"0"0"-51,0 0-78,0 0-487</inkml:trace>
  <inkml:trace contextRef="#ctx0" brushRef="#br0" timeOffset="49538.3115">16096 5733 1102,'0'0'60,"0"0"-44,36 126 47,-12-73-36,4-7-13,-3-7 2,-4-15 0,-5-11 5,-10-9 6,-2-4-4,1-4 19,-1-24 6,-2-12-39,0-9-6,-2-3-3,0 6-25,0 4-23,0 14-36,5 10-137,5 6-279</inkml:trace>
  <inkml:trace contextRef="#ctx0" brushRef="#br0" timeOffset="50197.9255">16531 5724 915,'0'0'125,"0"0"-58,0 0 16,0 0-52,0 0-13,-85 135-14,67-99 0,4-6-1,8-2-3,6-6 0,0-9-4,0-4-15,17-9-40,4 0-13,1-4 51,1-19 21,-9-3 4,3-5 0,-11-1 1,-1-4 18,-5 2 36,0 5 9,0 12-14,0 9 2,0 6-11,0 2-13,0 0-24,0 12-8,0 17-1,0 6 0,0 3 2,6-4-1,12-3 0,3-10-3,6-9-7,10-8 3,-3-4 4,-1 0-3,-4-20 6,-9-6 0,-7-6 0,-6-2 2,-7-4-2,0-2 0,-12 6-1,-8 8-2,-1 5-7,2 12-14,2 5-7,1 4-15,5 0-28,2 2-9,9 9-19,0 0-9,9-7-29,20-2-10,9-2 113,4 0 37,0-5 9,-1-4 47,-3 3 67,-7 4 1,-7 2 2,-5 0-7,-2 14-57,-6 10 0,-4 4-23,-4 4-13,-1 0-9,-2 0-13,0-3-3,0-2-2,0-5-2,0-4-63,0-1-82,4-9-210,7-7-296</inkml:trace>
  <inkml:trace contextRef="#ctx0" brushRef="#br0" timeOffset="50349.8384">17447 5883 1332,'0'0'47,"0"0"-27,0 0-5,0 0-15,0 0-53,0 0-255,-51 6-490</inkml:trace>
  <inkml:trace contextRef="#ctx0" brushRef="#br0" timeOffset="51112.4089">13044 7238 950,'0'0'184,"0"0"-107,0 0-14,0 0-32,0 0-20,14 109 28,-10-39 0,-2 1-16,3-2-1,-3-6-3,4-12-8,8-8-3,-1-13-4,10-10-4,1-12 2,10-8 1,3 0-3,5-23-17,-3-6-29,-14 0-29,-17 2-108,-8 3-187,-8-1-396</inkml:trace>
  <inkml:trace contextRef="#ctx0" brushRef="#br0" timeOffset="51234.3322">13046 7583 592,'0'0'237,"0"0"-193,0 0 87,0 0-69,0 0-62,0 0-12,139-62-162,-83 40-186</inkml:trace>
  <inkml:trace contextRef="#ctx0" brushRef="#br0" timeOffset="51428.2225">13542 7557 1126,'0'0'138,"0"0"-138,0 0 3,122-24 10,-57-3-8,-1 0-5,-8 5-2,-18 4-90,-16 2-71,-17 0-34,-5 0-37,-7 0-56</inkml:trace>
  <inkml:trace contextRef="#ctx0" brushRef="#br0" timeOffset="51614.1165">13787 7335 304,'0'0'177,"0"0"-33,0 0 15,0 0-83,0 0-27,0 0 4,19 5 42,15 12-10,-1 1-14,-4 2-10,-4 2-21,-11 0-13,-10 4-1,-4 2-14,0 4-4,-23 3-2,-5-1-6,0-3-13,2 0-65,4-7-103,6-13-180</inkml:trace>
  <inkml:trace contextRef="#ctx0" brushRef="#br0" timeOffset="51983.9069">14660 7363 609,'0'0'164,"0"0"41,0 0-1,0 0-126,0 0-42,0 0-35,0 37 4,0-2 6,0 0-11,0-3-3,0-2-37,0-5-119,0-7-127,0-7-189</inkml:trace>
  <inkml:trace contextRef="#ctx0" brushRef="#br0" timeOffset="52109.834">14614 7168 924,'0'0'42,"0"0"-40,0 0-2,0 0-141,0 0-233</inkml:trace>
  <inkml:trace contextRef="#ctx0" brushRef="#br0" timeOffset="52411.7982">14874 7333 740,'0'0'73,"0"0"6,0 0 64,0 119-96,5-96-24,-3-3-3,0-8-10,-2-9-10,3-2 4,-1-1 3,2-4 17,-2-22 28,5-8-43,1-2-5,2 4-1,3 6-2,-1 8 0,1 11-1,3 0 1,-3 7 1,5 0 3,-5 7-5,1 10 4,-6 1-3,-1 5-1,-4 4-7,0 1-59,-3 2-72,0-4-85,6-10-146</inkml:trace>
  <inkml:trace contextRef="#ctx0" brushRef="#br0" timeOffset="52830.9016">15350 7275 834,'0'0'182,"0"0"-139,0 0 40,0 0-48,0 0-27,0 0-2,-121 136-4,112-102-1,7-4-1,2-8 0,0-4-19,6-8-28,15-7-10,2-3 0,6-8 34,-2-19 18,-2-5 1,-5-2 0,-7-7 1,-5 0 3,-8-2 2,0-6 6,-1 0 53,-14 8 2,-4 5 2,2 9 6,3 13-24,4 6 9,3 8-19,5 0-8,2 12-20,0 22-8,0 13 1,0-1 4,9 0-1,6-4-4,3-2-1,0 1 0,-3-2-1,1-3-21,-5-2-39,0-4-130,-4-7-160,-2-15-461</inkml:trace>
  <inkml:trace contextRef="#ctx0" brushRef="#br0" timeOffset="53491.0329">15575 7483 555,'0'0'381,"0"0"-361,0 0-5,0 0 30,64-123-36,-44 88 1,-7 5 11,-8 5-1,-5 2 40,0 9 26,-5 3-27,-13 10-17,-1 1-22,-4 1-14,1 26-5,1 11 0,8 6-1,7 4 0,6 0-2,0-4 2,0-8-5,15-7-17,11-15-12,8-12 9,4-2 21,5-6 4,-5-19 1,-7-1 1,-11-5-2,-7 0 0,-9-2 0,-1 10 1,-3 6 1,0 8 8,0 7 13,0 2 8,0 5-31,0 27 0,0 15 0,0 15 3,0 4-1,9 9-1,2 1 0,0-4-1,-2-2 0,-6-13 0,-3-19 0,0-15 0,0-18 0,0-5-2,0-16-1,-7-24-26,-3-13 13,1-8 12,8-17-1,1-13-1,0-11-1,0 5-1,18 19 8,8 24 4,-2 28 14,1 18 9,-2 8 7,-6 8-14,-5 24-6,-8 9-3,-4 4 6,0 3-15,-11-3 0,-13-5-2,-3-2-29,1-9-41,6-6-76,10-12-98,6-6-100</inkml:trace>
  <inkml:trace contextRef="#ctx0" brushRef="#br0" timeOffset="54044.4563">16109 7453 562,'0'0'141,"0"0"-13,91-106 31,-72 84-97,-14 8-17,-5 6 20,0 4-19,0 1 16,-7 3-35,-10 0-10,-3 9-12,3 14-1,1 3 2,5 6-2,8-5-2,3 1 1,0 1-3,0-6 0,9-3-2,10-4 1,4-9-16,7-5 8,6-2 3,-2-2 6,3-21 0,-8-2 0,-7-6 0,-4-5 0,-6 1 0,-6 2 1,0 5-1,-3 14 0,-3 8 6,0 6 1,0 0-2,0 0-5,0 20-5,0 8 5,0 0 1,0-6-1,0-4 0,0-7-1,0-8 1,0-3-1,0 0-5,0-2 3,4-18 3,6-4-1,2 0 1,0 6 0,3 4 4,0 4 0,2 8 10,3 2-8,-3 0 6,1 16 1,-3 7-7,-5 3-1,-7 3-5,-3 3 0,0 0-5,0-1-32,-7-5-97,-6-10-235,10-15-375</inkml:trace>
  <inkml:trace contextRef="#ctx0" brushRef="#br0" timeOffset="54190.7522">16774 7335 1163,'0'0'88,"0"0"-69,0 0-12,0 0-7,0 0-114,0 0-230,41-48-475</inkml:trace>
  <inkml:trace contextRef="#ctx0" brushRef="#br0" timeOffset="54428.8689">16952 7190 570,'0'0'509,"0"0"-485,0 0 48,0 0 10,81 135-50,-60-91-16,0-10-1,-9-14 1,-2-8 5,-8-10 5,0-2 6,4-2 11,3-27 2,3-10-28,-3-7-16,-5 0-1,1 6-7,-1 4-26,3 8-24,6 6-69,3 7-188,2 3-174</inkml:trace>
  <inkml:trace contextRef="#ctx0" brushRef="#br0" timeOffset="55095.3458">17438 7108 673,'0'0'248,"0"0"-182,0 0 21,0 0-1,0 0-59,0 0-14,-112 123-7,94-91-1,5-2-5,6 0 0,5-4-1,2-4-15,0-10-40,7-9-3,11-3-51,4-5 47,2-19 32,-1-5 9,-5-3 22,-5 1 6,-6-1 16,-3 8 25,-4 5 28,0 10 27,0 6 9,0 3-41,0 0-26,0 11-36,0 15 0,0 6 0,0 3-2,2-2 0,16-8-5,5-4-1,4-7 0,4-10-1,0-4 1,-2 0 2,-2-26 2,-6-4 4,-3-6-7,-9-2 3,-9-7-3,0 2 0,0 2-1,-18 9-1,-1 10-1,0 13-5,2 6-6,1 3-12,10 0-14,1 0-16,5 5-20,0 0 2,7 0 49,15 0 19,7-2 2,3 2 3,3 8 9,1 2 15,-3 11 12,-6 2 16,-6 7-12,-7-1-2,-4 3 2,-8-5-2,2-3-9,-2-7 3,1-8-4,2-6-1,8-8-5,4 0-7,13 0 9,5-22-12,-2-3-11,-2-4-1,-10-3-42,-13-2-66,-8-7-277</inkml:trace>
  <inkml:trace contextRef="#ctx0" brushRef="#br0" timeOffset="81759.2971">4293 2188 67,'0'0'257,"0"0"-210,0 0 41,0 0-26,0 0-6,0 0 25,0 0-17,0 0-15,0 0-16,-46-61 23,42 60-5,2-2-3,2 1-6,0 2-13,0 0-14,0 0 2,0 0-7,0 0-4,0 0-3,0 0 3,0 0 0,0 0-1,0 0-1,2 0 3,21 0 4,8 0 13,9 0 3,7 5-11,5-1-3,0-3-6,8-1 5,0 0-3,3 0-2,-1 0-6,-1 0 7,-1 0-6,-6 0 6,-2-4-5,1-4-1,-7-2 1,4 2-1,-4-6 2,0 7 0,7 0-2,-1 1 1,7 4 1,-1-3-4,1 5 1,1-5-1,-1 3 0,1-2 0,2 1 0,3 3 1,4-5-1,12 3 0,3-3 1,8 0 0,4-3 3,-1-2-4,-1 1 0,-5 2 0,-6 3 1,-8 1-1,-5 3 5,-6-3-5,-1 1-1,-5-2 1,-2-2 2,-4 0-2,4 0 1,0 0 4,-4-2-3,2 3-1,-8 2 4,-1-1 3,-7 1-3,-5 1 4,-8 2-5,-10 0 3,-4 0-6,-6 0 1,-1-3 1,-4 3-3,0 0-8,0 0-45,-31 8-85,-23 8-179,-17-2-286</inkml:trace>
  <inkml:trace contextRef="#ctx0" brushRef="#br0" timeOffset="82582.9654">4700 2396 7,'0'0'238,"0"0"-190,0 0 1,0 0 28,0 0-10,0 0-27,-33-4-1,33 4 17,0 0-4,0 0-17,0 0-16,0 0 1,0 0-4,0 0-2,0 0 1,12 0 21,17-4 22,8 0 6,5 0-24,10 0-8,4 0-15,4 2-10,2-5 7,3 4 5,-3-3-11,5-2 2,2 2-1,5-3 2,3 4 0,4-2-9,2 2 0,-6 1-1,-1-1 0,-5 5-1,3-3 1,-3 3 1,-1-2 1,1 0-1,-6-3-1,-1 1-1,1 0 1,-3 1 0,5-3-1,-1-2 1,4 4 0,2-1 0,8 3 6,-5 2 2,-6 0-4,-6-1 2,-10 1 5,-6-4 3,-3 1 2,-13 1 2,-3-1-5,-15 3-3,-6 0-6,-5 0-1,-2 0-2,0 0-2,0 0-11,-4 0-104,-8 0-132,8 0-182</inkml:trace>
  <inkml:trace contextRef="#ctx0" brushRef="#br0" timeOffset="83152.0048">11024 2334 161,'0'0'62,"0"0"-55,0 0 5,0 0-2,0 0-8,-117-41-2,81 36-3,-7 2-12,-2 2-49,-6-5-83</inkml:trace>
  <inkml:trace contextRef="#ctx0" brushRef="#br0" timeOffset="83654.3786">10124 2145 139,'0'0'90,"0"0"-52,0 0 21,0 0 37,0 0-13,0 0-3,-11 0-7,11 0-28,0-2-17,0 2-5,2 0 14,20 0 15,17 0 10,11 0 14,13-2-9,8-1-30,7-5-18,5 5 2,4-1-10,4 4-1,5 0-2,2-5 2,5-2-4,1-3 4,10-8-5,7 0 7,5-4-2,-2 2 0,-3 2-5,-10 1-5,-8 5 6,-11 3-6,-9 3 2,-10 1-2,-9 2 1,-12-1 2,-7-1-2,-10 0 2,-5 3 2,-13 0-2,-9 2 1,-2 0-3,-6 0-1,0 0 0,0 0-34,-10 0-87,-21 0-114,-15 0-218</inkml:trace>
  <inkml:trace contextRef="#ctx0" brushRef="#br0" timeOffset="84148.183">10496 2372 198,'0'0'126,"0"0"-68,0 0 34,0 0 13,0 0-27,0 0-20,-15 0-9,15 0-18,4 0-2,19 0-1,11-2 25,11 2 12,13-2-20,13 2-9,8-5-6,9 0-8,7-2-3,5-2-1,6 3-7,9 0 3,-2 0-8,-1-1 8,-7 2-11,-9-2 8,-7-6-1,-12 1 3,-5 2 4,-14-1-3,-16 4-6,-10 1 5,-17 4-13,-7 0 6,-8 2-5,0 0-1,0 0-2,0 0-52,0 0-93,10 0-170,6 0-148</inkml:trace>
  <inkml:trace contextRef="#ctx0" brushRef="#br0" timeOffset="84900.0616">13960 1961 241,'0'0'142,"0"0"-51,0 0 10,0 0 11,0 0-32,0 0-14,-6-14 7,32 8-43,16 2-3,14-3 23,14 4-10,16-1-15,22-1 8,14 1-2,17-1-5,6-3-9,15 0-11,0-2-3,5-1 3,-2-1 1,-3 3-5,-6-5 4,-9 0-2,-5 0-1,-8 1 4,-9 4 1,-14-1 2,-18 3-2,-21 1-8,-20 2 0,-18 2 4,-16 2-3,-12 0-2,-4 0-2,0 0-41,-7 0-61,-23 0-101,-14 0-133</inkml:trace>
  <inkml:trace contextRef="#ctx0" brushRef="#br0" timeOffset="85424.3184">14259 2239 300,'0'0'87,"0"0"-60,0 0 62,0 0 18,0 0-30,0 0-23,-20 0-11,31 0-3,14 0-2,15 0 25,16 0-2,15 0-6,11 0-22,16 0-4,14-4-9,12-4-1,14-2-10,3 1 4,4 0-3,-4 6-2,-8-2-4,-6 5-2,-11-2 3,-6 1-3,-12-2 12,-7-1-6,-13-1 6,-14-4 7,-12 1 0,-11 1 1,-15 0-6,-8 3 3,-12 2-6,-6 2-6,0 0 0,0 0-7,0 0-1,-13 0-71,-3 0-145,3 0-239</inkml:trace>
  <inkml:trace contextRef="#ctx0" brushRef="#br0" timeOffset="95366.582">9768 8833 494,'0'0'136,"0"0"-80,0 0 64,0 0-27,0 0 12,0 0 4,0 0-13,0 0-19,0-24-26,-1 24-23,-10 0-13,-3 22-13,0 7 2,7 12-3,2 2 5,5 5-3,0-6-2,0-5-1,11-2 0,10-13 0,-1-5-1,6-10 1,5-7-1,0 0-3,2-24 2,-1-5 0,-7-5-3,-5 1-3,-7-6 6,-5 5-1,0 0 2,-6 8 1,-2 8 0,0 9 1,0 9 1,0 0 12,0 2-14,0 33-6,9 20 6,-1 22 6,6 13 9,1 9-13,1 1 3,-3-7 0,-3-10-2,-8-8-2,-2-11 8,0-10 10,-18-11 4,-11-13-7,0-11-3,-4-7-5,-3-9-4,1-3-2,-4-13-1,2-19-2,7-6-12,11 0-14,8 2-16,11-3-15,0 2-95,21-7-189,9-4-400</inkml:trace>
  <inkml:trace contextRef="#ctx0" brushRef="#br0" timeOffset="95602.7711">10310 9115 848,'0'0'336,"0"0"-324,0 0-10,0 0 36,124-23-22,-87 14-15,-2 4-1,-10-4-43,-5 4-80,-10 2-101,-10 2-71,0 1-214</inkml:trace>
  <inkml:trace contextRef="#ctx0" brushRef="#br0" timeOffset="95772.9691">10313 9409 949,'0'0'125,"0"0"-116,0 0 48,0 0-14,0 0-11,114-24-20,-74 11-12,-6 6-106,0 0-147,-11 2-163</inkml:trace>
  <inkml:trace contextRef="#ctx0" brushRef="#br0" timeOffset="96116.5097">11247 9003 970,'0'0'148,"0"0"-131,0 0 79,0 0-46,0 0-40,0 0-3,-91 8 0,56 20 2,-6 6 6,3 8 2,-1 5 5,11 1-8,8 0 0,11-6-7,9-8-6,0-8 1,17-8 0,12-8-3,8-8 2,5-2 1,-1 0-2,-1-8-4,-8-4-47,-4-4-62,-9 1-103,-3-5-174</inkml:trace>
  <inkml:trace contextRef="#ctx0" brushRef="#br0" timeOffset="96366.1747">11493 9189 630,'0'0'312,"0"0"-292,0 0 32,0 0 18,0 0-52,0 0-8,2 55-7,-2-52 5,0-3 2,-5 0 4,0 0 15,2-9 4,1-1-11,0 0-12,2-2-4,0 4-6,0 4-12,0 1-68,4 3-111,2 0-123</inkml:trace>
  <inkml:trace contextRef="#ctx0" brushRef="#br0" timeOffset="96686.8844">11775 9032 909,'0'0'223,"0"0"-188,0 0 38,0 0-15,0 0-47,0 0-6,0 41 6,0-3 15,0 7 5,0 2-8,6-1-3,-2 5-1,2 0-1,-1-5-8,-3-3-2,0 0 0,0-9-4,0-7-1,0-7-2,2-11-1,-2-4-1,-2-5-12,2 0-33,0 0-11,-2-14-63,0-15-231,0-9-257</inkml:trace>
  <inkml:trace contextRef="#ctx0" brushRef="#br0" timeOffset="96906.5924">11800 9015 1068,'0'0'86,"0"0"-60,0 0 25,0 0-27,120-62-5,-74 53-9,-7 0-8,-5 4-1,-7 2-1,-5 1-26,-11 2-54,-5 0-66,-6 0-120,0 5-140</inkml:trace>
  <inkml:trace contextRef="#ctx0" brushRef="#br0" timeOffset="97130.9792">11802 9334 844,'0'0'196,"0"0"-158,0 0 72,127-41-40,-73 16-40,-3 1-16,-4-2-1,-6 4 3,-10 3 0,-9 6-7,-9 5-9,-9 4-7,-4 4-52,0 0-142,-4 0-184</inkml:trace>
  <inkml:trace contextRef="#ctx0" brushRef="#br0" timeOffset="97738.9">12780 9050 300,'0'0'742,"0"0"-677,0 0-16,0 0 24,0 0-54,0 0 36,17 146-22,-9-98-9,2-4-7,-6-2-9,3-4-3,-1-4-4,-4 0-1,0-3-1,1-5-27,-3-4-34,0-2-69,0-11-135,0-6-84</inkml:trace>
  <inkml:trace contextRef="#ctx0" brushRef="#br0" timeOffset="97919.356">12612 9436 870,'0'0'123,"0"0"-98,0 0 38,0 0-48,0 0-13,180-134-2,-102 102-14,0 0-35,-5 4-165,-7 2-96</inkml:trace>
  <inkml:trace contextRef="#ctx0" brushRef="#br0" timeOffset="98152.1291">13390 9006 942,'0'0'173,"0"0"-139,0 0 72,0 0-60,0 0-33,0 0 6,-5 125 8,7-76-12,12 1-3,1-2-1,-3-2-2,1-2-4,-4-6-5,-4-4-1,-3-5-6,-2-9-24,0-3-41,0-10-100,0-7-146,-10 0-170</inkml:trace>
  <inkml:trace contextRef="#ctx0" brushRef="#br0" timeOffset="98392.4776">13380 9050 749,'0'0'169,"0"0"-139,0 0 89,135-115-13,-91 110-74,-4 5 9,-11 9-21,-15 21 3,-14 8-12,0 3 9,-14 1-2,-22-1-7,1-8-6,-1-8-1,5-6 0,11-7-8,7-8 3,6 0-26,7-2-59,0-2-117,0 0-193</inkml:trace>
  <inkml:trace contextRef="#ctx0" brushRef="#br0" timeOffset="98689.7597">13960 9220 901,'0'0'116,"0"0"-102,0 0 34,0 0-10,0 0-38,0 0 4,2-6-2,-2 4 1,0 2 19,0-2 14,0 0-23,0 2-13,0 0-27,0 0-60,0 0-36,0 0-16,0 0-86,0 0-109</inkml:trace>
  <inkml:trace contextRef="#ctx0" brushRef="#br0" timeOffset="99155.539">14121 9019 621,'0'0'467,"0"0"-450,0 0 10,138-34 47,-74 20-58,4 2-6,-6 2-5,-9 2-1,-14 4-3,-17-1-1,-9 5-2,-8 0 1,-5 0-36,0 0-20,-3 0-29,-13-2-54,-5 2 21,0-3 58,1 3 33,1 0 28,0 0 0,4 5 49,1 7 38,4 5 34,5 3-33,2 2 7,3 7-16,0-4-22,0 5-14,0 5-16,0-3-7,5 0-10,0-3-5,-3-2-4,-2-5-1,0 0-4,0-1-21,0-9-47,0 1-74,0-5-103,0 0-106</inkml:trace>
  <inkml:trace contextRef="#ctx0" brushRef="#br0" timeOffset="99396.8587">14364 9400 1003,'0'0'149,"0"0"-109,0 0 46,0 0-43,0 0-18,0 0-4,152-3-11,-104-6-7,-7 2 12,-8-2-5,-11 2 1,-8 2-3,-8 1-7,-6 2-2,0-1-3,0 0-33,0-1-69,-10 0-222,-7-6-323</inkml:trace>
  <inkml:trace contextRef="#ctx0" brushRef="#br0" timeOffset="108852.0958">15097 9224 260,'0'0'136,"0"0"-117,0 0 33,0 0 17,0 0-38,0 0-17,0 0 15,0 0 2,0 0 10,0 0 19,0 0-19,0 0-10,0 0 5,0 0 3,0 0-18,0 0 8,0 0-2,0 0 2,0 0 2,0 0-10,0 0-4,0 0-7,0 0 6,0 0-4,0 0 2,0 0-1,0 0 2,0 0-4,0 0 7,0 0-5,0 0-1,-2 0 3,2 0-4,0 0-6,0 0 2,0 0 2,0 0-2,0 0 1,0 0-1,0 0 0,0 0-1,0 0-4,0 0-1,0 0 6,0 0-5,0 0-2,0 0 2,0 0 1,0 0 0,0 0 3,0 0 0,0 0-6,0 0 6,0 0-4,0 0-2,0 0 1,0 0 1,0 0 0,0 0 1,0 0-3,0 0 0,0 0 0,0 0 0,0 0 2,0 0-3,0 0 3,0 0-1,0 0 1,0 0-2,0 0 0,0 0 3,0 0-2,0 0-1,0 0-1,0 0 0,0 0-14,0 0-44,0 0-85,-2 0-135,-8 0-292</inkml:trace>
  <inkml:trace contextRef="#ctx0" brushRef="#br0" timeOffset="112141.9636">15097 8464 544,'0'0'80,"0"0"-75,0 0 77,0 0-9,0 0-35,0 0 42,-37-20-13,26 15-27,4-2 1,-4 1 21,-1-2-23,-3 2-7,-1-2 7,1-1-26,-4 4-6,2-2 9,-3 2-7,1-1 1,0-1 2,-2 2 3,3-4-4,3 5 0,-3-3-11,3 0 6,-1-1-2,-2 1 9,-2 0-11,0 2 3,0 0-2,-2 0 5,2 0-7,-2 2 7,2-3-7,-1 3 4,-5-1-2,8 1-3,-4 1 2,-1-3-3,1 3 4,-3 0-5,3 2 6,-5 0-6,3 0 2,-4 0 0,3 0 1,2 0-1,1 0 0,2 0 0,2 0 2,-2 0-2,2 0 1,2 0-1,1 0 0,-1 0 1,1 2-1,-3 2 0,2-1 0,-2 1 0,0-1 0,1 2-2,-1 1 2,-3-1 1,4 0 0,-5 3 1,-1 0-2,1-2 0,-1-3 0,2 6 0,0-1 0,4-2 0,-2 2 0,4-2 1,-1 2 0,1 2-1,-3 0 2,3-3-1,-1 4-1,-5-3-3,2 0 3,1 2 3,-2 2-2,4-3-1,-2 2-1,3-1 1,-1 2 1,3 1 0,0-1-2,1-5 1,1 1-2,-3 4 2,-1-2 1,-1 4-1,-1 0 0,1 0 0,1 0 1,-1-3 1,3 2-2,-3-3 0,3 2 0,-4 1 1,3-1-1,-3-1 0,2 6-1,-1-1 1,3-2-1,2-3 1,0 1 0,0 2 2,1-3-3,0-1 2,1 4-1,-1-4 0,2 3 0,-1-2 0,-2 1 0,2 2 1,0-2-4,-2 2 6,2 4-6,0-2 3,-2 6 0,0-2 0,0 1 3,0 1-2,-1-7-1,0 8 0,5-6 0,-1 1 0,2 5-1,2-3 1,1 4 0,-1-5 0,0 1 0,4 3 1,0-3-1,0 6 0,0-2 0,0 1 0,0 0 0,0-1 0,0 1-2,6-4 2,1 2 0,-1 0 1,0 0 0,4-1 1,-1 2-2,-1-2 0,4 3 1,-3-4 1,2-1-1,0 2 0,-2 0 1,4 0 3,-1 1-5,-1-6 2,0 1-1,-2-2-1,2 0 1,1-2 4,0 2-4,1-1 1,1-3 2,4 2-4,0-4 2,-2 2-1,3 2 0,2-1 4,1-2-3,0-1-2,3 0 1,-3 0-1,0-2 4,0-2-4,-1-1 1,-1 2-1,-1-2 2,2 0-1,1-1-1,3-1 2,-1 0-2,1 1 2,1 0 0,-1 0-2,2-2 0,-5-2 0,0 0 1,-2 0-1,1 0-2,-4 0 2,4 0 0,1 0 4,-5 0-7,6 0 6,-4 0-5,2 0 2,-3 0 0,1 0 0,4 0 0,-1 0 1,1 0-1,-1 0 1,0 0-1,0-2-1,3-2 1,-3 0 3,5-3-3,-1 2 0,2-2 1,-2 0-1,1 0 0,0 0-1,0 1 2,-2 2-1,1-2 0,-2 0-3,-1-4 3,2 0-1,-2 1 0,2 0 1,2 1 1,0-2 0,2-4-1,0 4 0,2-1 0,-2-1 1,0 3 0,0-3-1,0-2 0,-2-1 0,2 0 1,-1-4-1,-1 1 0,0-2 1,-3 0 0,-1 2-1,0 0 0,-6-1 2,3 2-2,0-3 0,-2-2 0,4 0 0,-2-1 1,0 2-1,3-4-1,-4 1 1,2-1 0,-3-1 1,-1-1 0,-3-1 0,-2 5 1,1-2 0,-7-1-2,1 2 1,-1-2-2,-4-3 2,3 4-1,-4-1 0,5-1 1,-6 3-1,2 0 1,-2-2 2,0 0-2,0-2-1,0 1 1,0 1 2,0 1-2,0 1-1,0 2 2,-4 0-3,-1 4 4,-2 0-2,1-1 1,0 0-1,1-1-1,1-1 0,-4 6-1,4-2 1,-3 5 0,1 0 0,2 3 3,-4-1-3,2-1-3,-2 4 3,1-6 1,-3 3 3,1 2-4,1-4 1,-2 4-3,1-1 2,1-2 0,-1 1 1,0 2-1,-2-2-1,-1 3 1,-1-5 0,0 5 1,-1 0-1,-1-4 0,-1 7 3,-1-2-3,-1 0-1,-3 4 0,2-1 1,3 3 0,1-3-1,3 3-1,2 0 2,3 0 0,-1 0-4,-1 0-25,-1 3-27,-2 8-63,-3-3-292</inkml:trace>
  <inkml:trace contextRef="#ctx0" brushRef="#br0" timeOffset="113856.9212">13893 10072 439,'0'0'174,"0"0"-91,0 0 16,0 0 2,0 0-44,0 0 7,0 0-2,0-15 14,0 15-7,-2 0-34,-9 9-16,-7 23-9,-7 8-4,-8 12-2,-2 9-1,-5 2 12,-10 8 7,-1 5 2,-9 2-4,-3 2 3,-3 1-5,-1-3 4,5-2-3,3-4-2,8-8-5,7-5 0,6-11-7,7-9 4,8-7-5,9-15-2,8-8-1,6-6-1,0-3-1,0 0-14,0 0-29,14-3-47,15-14-79,2-9-279</inkml:trace>
  <inkml:trace contextRef="#ctx0" brushRef="#br0" timeOffset="114553.3893">10691 11918 658,'0'0'188,"0"0"-112,0 0 80,0 0-68,0 0-51,0 0-21,-34 35-7,31 8 1,3 0 8,0 1-6,0-1-3,0-1-7,0-1-2,0-3 0,-2-5-51,2-8-106,-2-10-88,-3-9-100</inkml:trace>
  <inkml:trace contextRef="#ctx0" brushRef="#br0" timeOffset="114970.7271">10610 11967 622,'0'0'114,"0"0"-69,0 0 47,0 0-64,0 0-13,143-23-3,-110 55 29,-4 2-2,-7 2-13,-4-2 0,-7 0-7,-4-1-2,-7-4-10,0-9 9,0-4-5,0-10-11,0-3 4,0-3-3,0 0 11,0-12 6,-2-15-14,-3-8-4,3-4-8,2 0 4,0 5 3,9 4 1,9 8 0,0 3 0,1 6 0,4 5 12,-3 8 1,-3 0-1,-2 4 0,-3 22 15,-3 4-11,-4 2 3,-1 4-8,-4 5-10,0 2-1,0 6-6,0-1-77,0-7-81,0-6-154,0-15-107</inkml:trace>
  <inkml:trace contextRef="#ctx0" brushRef="#br0" timeOffset="115416.667">11303 12150 708,'0'0'63,"0"0"-37,0 0 88,0-115-82,0 102 9,0 2 4,0 8 9,-6 3 15,-4 0-35,-3 0-23,-3 5-11,1 13-1,1 5 1,8 3 2,1 2 3,5 0 1,0 4 1,6-4-3,17-6-3,6-5 4,3-10-4,3-5-1,-4-2-7,3-4 2,-7-18-2,-5-9-1,-9-2 8,-9-7 0,-4-1 5,0 3-5,0 8 8,-2 8 22,-6 10 9,3 6 4,3 5-15,0 1-12,2 0-16,0 9-4,0 19 1,0 6 3,0-1 1,0 0-1,0 2 0,10 1 0,5 6-8,-7 0-92,-1-5-43,-5-5-201,-2-15-73</inkml:trace>
  <inkml:trace contextRef="#ctx0" brushRef="#br0" timeOffset="115905.1298">11417 12101 168,'0'0'574,"0"0"-545,0 0-21,44-116 47,-2 86-37,8 0 3,-5 9-4,-7 4-13,-12 7-4,-10 5 2,-10 5-2,-4 0 2,-2 0 0,0 0 27,0 0 73,0 0-8,0 0-38,0 0-29,0 0-23,0 15-4,0 16-4,0 6 4,0 1 4,0 6-1,0-3 1,0-5-3,5-7 4,0-6-4,-1-9-1,-4-8-1,2-5 1,-2-1 5,2 0 3,0 0 7,1-10-6,1-9 2,3-1-10,2-1-1,2 4 4,-1 6 0,0 4 1,3 0-1,3 7-3,-1 0 1,1 0 4,-5 0-6,-1 3 1,-1 8-1,-3 8 0,-2 1-13,-2-1-27,-2 0-44,3-8-106,1-8-52,1-3-66</inkml:trace>
  <inkml:trace contextRef="#ctx0" brushRef="#br0" timeOffset="116213.1374">11983 12023 744,'0'0'150,"0"0"-139,0 0 22,0 0 0,0 0-12,0 0-11,-13 113-3,13-94-1,6-4-4,7-8-2,5-4 5,3-3-1,-4 0 11,5-14-1,-3-11 17,-6-2 12,-2-2-2,-9-2-1,-2-1-8,0 3-12,-2 5-1,-13 5-4,-6 4-6,2 10-9,-2 5-3,-1 0 2,1 3-29,6 15-77,6 2-54,8-2-55,1-2-202</inkml:trace>
  <inkml:trace contextRef="#ctx0" brushRef="#br0" timeOffset="116647.0378">12351 11939 891,'0'0'125,"0"0"-117,0 0 57,0 0-28,0 0-21,0 0 2,-98 120-9,91-86-5,5 1-1,2-8-2,0-2 0,0-9-1,13-6-2,5-8-7,5-2-15,1-2 20,0-22 4,1-7 5,-7-1-5,-5-5-7,-6-4 6,-7-9 2,0-4 1,0 0 3,-15 8 1,5 11 14,1 18 24,5 11 4,0 6-6,4 0-9,-3 1-28,3 28-5,0 9 0,0 10 1,0 4 0,9-2 1,0 0-2,-2 0 0,0-4-2,-1-7-55,5-12-68,5-14-56,4-13-110,4 0-177</inkml:trace>
  <inkml:trace contextRef="#ctx0" brushRef="#br0" timeOffset="116934.8901">12732 12011 836,'0'0'91,"0"0"-75,0 0 51,0 0-36,-18 122-8,28-101-13,6-7-6,4-5 2,4-9-4,-1 0 11,2-4 9,0-18 12,-5-3 15,-7-5-14,-6-5-3,-7 5-6,0-2-5,-5 9-7,-14 4 4,-4 9-18,-1 10 0,-7 0 0,-1 15-32,3 8-58,5 0-80,13-6-77,11-7-170</inkml:trace>
  <inkml:trace contextRef="#ctx0" brushRef="#br0" timeOffset="117366.7443">12975 11941 881,'0'0'144,"0"0"-121,0 0 25,0 0 31,85 141-28,-54-57-16,0 17-14,-2 17-10,-4 1-6,-5-6-2,-2-16-2,0-15 2,10-20-3,-1-16 0,4-18 2,2-23 4,1-5-2,0-14-3,-6-28 6,-3-4-2,-15-8-2,-10-6-3,-12 0 2,-32-5 2,-12 4-3,-7 9 1,-5 8 0,0 9-2,5 9 5,13 6-4,17 6 2,16-2 0,17 0 8,0-8-3,30-4-8,17-6-2,12-1 1,-1 2-1,-4 1 2,-7-1 2,-11 9-2,-14 2 0,-15 9 0,-7 2-9,0 5-49,-27 2-140,-9 4-199</inkml:trace>
  <inkml:trace contextRef="#ctx0" brushRef="#br0" timeOffset="119595.2537">8687 13082 429,'0'0'381,"0"0"-282,0 0-22,0 0 16,0 0-65,0 0-14,-32 74 10,23-22 6,4 3-10,3-4-5,2-5-1,0-9-8,0-11-2,14-8-4,3-9 1,4-9 1,3 0 4,6-20-1,-5-11-5,2-10-5,-9-3-3,-7 1 1,-4-2-8,-2 12 9,-5 2 5,0 11 1,0 11 2,0 4 1,0 5 1,0 0 13,0 0-10,0 0-7,0 10-5,0 14 3,0 7 2,0 6 3,9-1-3,2-2 3,9-1-2,-2-13-1,1-2-3,1-8 3,4-8 0,-1-2 4,2 0 0,-2-11 2,-3-12-2,-3-12-3,-5 0 1,1-7-2,-4 1 0,-5 4 0,1 11 2,-3 9-4,-2 9 3,0 6-2,2 2 1,0 0-21,3 22 13,-1 9 8,-3 6 13,5-3-9,-2-6-1,1-10 1,0-10-2,-5-5-2,2-3 0,-2 0 8,2-4 2,2-23 5,3 1-10,4-4-5,-2 10 0,2 8 1,1 3-1,-2 6-1,9 3-3,-6 0 3,3 3 1,-3 12-2,0 0 1,-2 8 0,-3 2 0,-1 3-29,-5 2-84,1-6-63,0-10-82,2-13-77</inkml:trace>
  <inkml:trace contextRef="#ctx0" brushRef="#br0" timeOffset="119986.0526">9600 13126 634,'0'0'163,"0"0"-106,0 0 99,0 0-51,0 0-59,0 0-44,-45 40-2,26-6-3,5 0 1,7-5 2,7-4-1,0-4-1,0-9-3,9-2 2,11-10-26,3 0 5,1-15 20,0-17 4,-7-5 6,-7-3-5,-5-3 6,-5 0-5,0-3 10,-7 0 40,-8 13 0,-2 8-8,7 8 7,3 13 1,5 2-13,2 2-12,0 0-22,0 23-4,0 12-1,0 2 7,0 0-3,7-1-3,5 4 0,2 7-2,-2 4-4,2 9-68,1-3-78,-4-13-267</inkml:trace>
  <inkml:trace contextRef="#ctx0" brushRef="#br0" timeOffset="120472.7767">9985 13280 996,'0'0'92,"0"0"-81,19-133 50,-14 100-29,-2 6-17,-3 4 31,0 11-36,0 3-5,-3 4 12,-11 5-4,-6 0-13,-3 14 1,4 12-2,0 6 0,9 3 0,5 9-1,5-3 1,0 1-2,7-5 1,17-9-2,5-12-3,5-11-19,-1-5 14,3-12 2,-3-22 5,-4-7 2,-4-5-3,-8 0 6,-5-3 4,-10 1-1,-2 0-3,0-1 5,0 12-4,-4 11 21,-4 12 2,4 10-2,2 4 5,-1 0-13,1 4-14,2 25-1,-2 14 1,2 1 8,0 2 4,0 0-5,7-3-6,2 1 1,2-3 1,-3-1-3,1-1-27,-3-4-80,-6-2-149,0-11-101</inkml:trace>
  <inkml:trace contextRef="#ctx0" brushRef="#br0" timeOffset="120616.8592">10199 13189 903,'0'0'91,"0"0"-89,0 0 5,70-114-7,-39 97-40,-2 9-158,-8 8-364</inkml:trace>
  <inkml:trace contextRef="#ctx0" brushRef="#br0" timeOffset="121156.2337">10519 13232 1016,'0'0'67,"0"0"-38,0 0 14,12-118-38,-4 91 1,-8 8-2,0 9-2,0 4 14,0 4 23,-4 2-15,-10 0-18,-1 0-4,-1 14-1,-1 11 2,7 8 0,3 7-1,7 8-1,0 3 2,0-3-2,7-8-1,11-8 0,2-14-3,10-13-7,2-5 10,4-9 5,2-28 9,-3-7-3,-5-5-5,-8-2 1,-16 1-7,-6 4-2,0 3-4,-10 11 5,-8 11-4,1 11 0,4 7-19,0 3-16,4 0-13,4 8-18,5 9 9,0-3-41,0-4 14,27-2 53,2-2 23,2 0 13,-6 5 7,-4-2 28,-8 6 54,-2 5-31,-2 6 11,-3 6-35,-3 3-15,1 2 2,-2-3-20,4-2-1,-1-8-8,0-5-59,2-10-113,-1-9-20,3 0-115</inkml:trace>
  <inkml:trace contextRef="#ctx0" brushRef="#br0" timeOffset="122814.2399">10946 13138 733,'0'0'187,"0"0"-114,0 0-39,0 0-31,0 0 2,0 0 19,0 123-16,0-91-5,0-9 0,3-8 0,-1-7-1,-2-6 0,2-2 1,0 0 9,-2-27 16,2-8-23,1-4-5,4 6-3,6 6 3,-1 6 1,3 9-1,-1 3 2,-2 9 4,-2 0 5,1 12 1,0 14 4,-1 5 15,-1-1 1,1-2-15,-6-2-5,-2-6-5,0-8-4,-2-6-1,3-6-1,-3 0 0,2-6 10,0-24 5,3-12-16,4-4-4,2 0-2,5 9 5,-2 9-2,5 9 3,-2 6 0,1 6 0,1 7-3,-4 0-3,1 7-3,-1 18 9,-6 2 1,-2 9-1,0 0 3,-3 0-3,0-5 0,3-12-1,2-8 1,2-11-4,7 0-8,4-27-1,5-12 6,-3-4-4,1 2-5,-8 2-3,-6 9 8,-3 6 9,-8 8 2,0 6 1,0 8 15,0 2 9,0 0 1,0 0-22,-8 10-4,-3 14-6,2 5 6,5 6 0,2 0 2,2 0 3,0 2-4,6-7-1,14-5 0,0-9-4,3-9 4,2-7 0,-3 0 2,-4-19-2,0-6 3,-5-4-4,-1-4 1,-6 3-1,-2-3-1,-2 3 4,-2 9-4,0 6 4,0 10 0,0 2-2,0 3 2,0 0-2,0 0-6,0 3-2,5 14 8,2 7 10,2 2-2,-3 0-4,1 2-4,-3-1 5,1-5-2,0-8-3,-5-6 2,2-6-2,-2-2 1,2 0 3,4 0 1,1-24 2,5-3-7,-1 3 0,-3 4 0,2 8 0,1 3-1,-3 9 1,4 0-5,-3 0 1,3 0-2,-1 5 6,1 7 0,2-3 0,-3-2 0,1-7 0,5 0 0,3 0 0,2-12 7,0-9-7,1-6 2,-6-1 1,-3 2-1,-5 3-1,-7 8 0,-2 5 2,0 3 22,0 7 9,0 0-7,-2 0-9,-7 0-13,-3 5-4,-1 15 0,7 4-1,2 5 1,4 2 0,0-1 0,0-4 0,19-2-1,1-7-1,3-10-12,-1-3-28,2-4 0,5 0-59,0-11-17,5-13-109,-3-5-18,-2-5 31,-2 0 46,-5 0 153,-4 2 14,-7 8 172,-4 8 13,-7 8-23,0 8 9,0 0-9,0 0-112,-12 16-31,-5 9 0,4 6 11,1 4-5,6-2-8,3-3-14,3-6-2,0-7-1,0-7-3,15-10-9,6 0-9,-1-7 0,0-21 8,0-4 8,-6-1 5,-1-6 4,-9-3-2,-4-7 3,0-5 5,-2-1 12,-9 6-16,0 11 30,2 16-9,5 14 23,1 8-6,1 0-19,0 0-15,0 32-10,2 14 8,0 19 17,0 3-5,2 2-12,11 0 0,1-6-3,-1-9-5,-4-14 2,-5-10-2,1-15-1,-5-9-18,0-5-31,0 0-54,-22-2-113,-18 0-369</inkml:trace>
  <inkml:trace contextRef="#ctx0" brushRef="#br0" timeOffset="122955.6824">11648 12726 1121,'0'0'42,"0"0"-37,0 0 3,0 0-8,0 0-230,0 0-223</inkml:trace>
  <inkml:trace contextRef="#ctx0" brushRef="#br0" timeOffset="123840.4337">10895 14151 632,'0'0'176,"0"0"-131,0 0 62,0 0 32,0 0-80,0 0-17,-36-14-8,17 14-22,-4 0 1,-2 0-2,-1 17-4,1 2-2,-2 8-2,8 8 0,1 0 0,7 6-1,7-2 2,4-3-4,0-9 0,0-1 0,12-10-1,5-5 1,6-6-4,2-5 3,6 0-2,1-13-1,1-9 4,-4-1-1,-10-2-1,-5 11-2,-8-1 4,-2 11 0,-4 0 1,0 4-4,0 0 5,0 0-4,2 0-15,2 6-10,3 11 27,6 4 0,0-7-3,4 0 1,3-5-8,4-5-3,0-4 2,1 0 11,-3-9 0,-4-9 1,-5 0 5,-6-4 2,-5-4 14,-2 2 5,0-4-10,-4 4-3,-12 6 1,-2 4-4,-2 8 2,0 3-9,1 3-3,-4 0-1,3 0-5,-1 17-15,6 3-44,4 6-63,6 1-150,5-1-111</inkml:trace>
  <inkml:trace contextRef="#ctx0" brushRef="#br0" timeOffset="124851.9331">11203 14488 549,'0'0'232,"0"0"-217,0 0 32,67-129 52,-42 95-61,-8 6 8,-4 10 0,-8 9-15,-5 9 2,0 0 5,0 0 1,0 0-12,0 0-27,0 21 0,0 4-8,0 9 8,11-2-2,7-6-1,8-7-20,8-5-4,2-9-12,6-5 6,1-5 6,-5-21 22,-5-7 4,-8-2 2,-8-5 1,-5 0 1,-6 2 10,-6 4 26,0 7 16,0 13-2,0 9-17,0 5-4,0 0-2,0 5-30,0 30-8,0 19 8,0 19 7,7 20-3,4 10-4,6 11 4,6 9-3,0-3-1,-2-13 0,0-14-6,1-26 6,-2-26-3,-2-14-2,0-22-12,-1-5-7,1-18 4,0-28 10,-6-12 4,-10-21-1,-2-13-4,0-12 2,-23-10-8,1-4 5,0 2 6,6 7 4,7 24 2,9 18 2,0 23-1,9 16 2,14 12-2,-4 11 3,6 5 1,-3 12-1,-1 25-1,0 13 7,-1 16 3,-1 4-7,-2 15 4,-2 5-3,-1 4-4,0 0 1,-1-7-3,3-10 0,1-12-1,2-17 1,2-18-1,2-18 0,-1-12 2,1-10 2,-6-25-3,1-14 1,-7-5-2,-1 0-4,-10-1 0,0 5-6,-10 4-11,-19 5 3,-4 0 5,-3 4 4,5 8 2,6 7 0,8 0 1,7-1-15,8 0-4,2-8-20,2 0 2,19-6 6,1-1 23,0 4 6,-2 2 7,-7 8 1,-3 4 9,-6 4 31,-4 6 13,0 8 10,0 0 3,0 2-7,0 0-44,0 12-15,0 17 0,0 6 0,0 5-4,0 1 0,1-2-39,9-3-96,0-7-91,0-13-119</inkml:trace>
  <inkml:trace contextRef="#ctx0" brushRef="#br0" timeOffset="124996.9726">12240 13958 860,'0'0'71,"0"0"-71,0 0 0,0 0-84,0 0-131,0 0 0</inkml:trace>
  <inkml:trace contextRef="#ctx0" brushRef="#br0" timeOffset="126298.8499">12547 14101 811,'0'0'159,"0"0"-124,0 0 81,0 0-57,0 0-51,0 0 0,0 0 2,-98 94-5,87-58 1,4-2-1,5-2-3,2-4-2,0-8 0,9-1-2,9-9-20,4-10-17,4 0-4,5-12 21,1-13 17,-1-8 2,-4-1 3,-5-3 0,-6 4 5,-9-1-2,-5 15 22,-2 6 45,0 10-11,0 3 5,0 0-32,0 0-23,-6 2 0,-4 16-7,6 4-1,1 5-1,3-6 0,0 1-3,3-2 3,15-4-1,4-2-1,2-6-2,5-8-9,2 0-4,0 0 1,-2-20 3,-5 0 2,-5-2-6,-6-5 1,-8 6-2,-5 1 14,0 3 4,0 10 1,0 2 9,0 5 15,-2 0-13,-5 0 1,0 3-11,3 15-2,0 6-3,4 1 1,0 6 4,0-4-4,0 0 2,4-8 0,11-3-1,1-9-1,2-7 2,0 0-1,2-2 1,2-19 2,-2-8 0,1 0 0,-4-4 0,-3 8-2,-5 2 0,-5 12 4,0 8 1,-4 3 4,0 0-1,0 0-8,0 8-4,4 10 4,-2 2 6,2-8-5,-2-4-1,-2-4 0,2-4-1,0 0 1,3-2 5,3-12-4,4-10-1,1 2-3,2 2-1,1 3 4,-3 8-1,1 9-1,-1 0-4,1 2 1,-3 22-1,-4 5 6,8 3 2,-4 1-2,1-8 0,0-11-2,-2-5-7,3-9-1,4-9 5,3-17 0,3-15-1,-1-10 2,-4 4 4,-7-10 0,-8-3 1,-3 2-1,0 9 1,0 8 0,-12 19 20,4 10 4,1 8-2,0 4-7,0 0-6,3 14-5,0 14-3,2 10 1,2 5 2,0 2-2,0 1 3,8-1-6,9-1 3,4-14-3,4-6 0,-3-10 2,0-12-4,0-2 2,1-9-4,-3-17 1,0 1-7,-2 3 0,-2 6-3,-1 4-5,1 4 3,1 3 14,2 3-2,0 2-1,1 0 1,3 0 3,-6 11 19,1 3 5,-7 4-6,-3 4-1,-8 8-1,0-4-6,0 6-4,-11-6-4,-7 1-2,-9-6-4,-9-3-40,-5-8-115,-5-8-138,-3-2-287</inkml:trace>
  <inkml:trace contextRef="#ctx0" brushRef="#br0" timeOffset="126444.7724">13365 13967 907,'0'0'117,"0"0"-108,103-111 71,-72 87-39,-11 12-41,-16 8-59,-4 4-135,-30 0-291</inkml:trace>
  <inkml:trace contextRef="#ctx0" brushRef="#br0" timeOffset="126587.0339">12589 13914 611,'0'0'679,"0"0"-679,0 0-18,0 0 13,0 0-316,0 0-349</inkml:trace>
  <inkml:trace contextRef="#ctx0" brushRef="#br0" timeOffset="127439.9137">14090 10233 388,'0'0'467,"0"0"-371,0 0 23,0 0-27,0 0-64,0 0-19,0 0-5,44 56 21,6-5 15,8 10-9,6 11-1,5 10 0,0 8-11,-6 0-3,-3-1-9,-3-11-2,-7-8 1,-6-12-1,-9-13 1,-2-13 2,-12-10-3,-7-9 6,-7-10-4,-5-3-1,-2 0 0,0 0 2,0 0 3,0 0-11,2-18-33,9-12-114,7-3-421</inkml:trace>
  <inkml:trace contextRef="#ctx0" brushRef="#br0" timeOffset="128122.8905">15899 11552 892,'0'0'65,"0"0"42,0 0 67,0 0-131,0 0-38,0 0-3,12 107 20,9-40 8,0-6-15,2-9-1,-6-12-4,1-14-2,-5-13 1,-4-6-6,-2-7-1,4-7 7,5-28 6,4-15-3,-2-10-10,-5 1-2,-7 9-19,0 8-42,4 16-39,4 6-203,5 2-201</inkml:trace>
  <inkml:trace contextRef="#ctx0" brushRef="#br0" timeOffset="128856.0369">16512 11478 932,'0'0'72,"0"0"-41,0 0 62,0 0-71,-91 104-7,69-56-2,6 1-6,3-3-5,7-3 0,3-14-2,3-3-5,0-10 4,4-8-65,15-6-22,7-2-24,3-9 81,-3-17 31,0-8 4,-9-6-3,-5-4 0,-8-4 5,-4 6-2,0 11 37,0 11 37,0 8 7,-6 12-22,-2 0-27,2 17-36,4 19 0,2 10 0,0 5 4,0-1-2,6-8-2,14-6-2,5-10 1,4-8-2,2-11-4,-2-7 6,0 0 1,-2-25 1,-1-10 1,-6-10-2,-6-5-2,-9-3-3,-5-1-17,0 13-3,-5 12 7,-9 11-7,6 13-28,1 5-13,2 0-24,5 0 7,0 5-17,0 7 61,12 2 3,10-2 30,2 3 1,-1 2 5,-2 4 24,-1 4 4,-5 9-1,-2-3-9,-4-1 1,2-7-11,1-8-4,3-10-3,2-5 8,1 0-3,1-13 13,-7-17 11,-1 0 2,-5-1 24,-6 7 25,0 12 22,0 6-17,0 4-3,0 2-50,0 0-32,0 10-1,0 19-6,0 4 4,0 2-4,0-2-47,2 0-50,6-9-118,3-6-36,1-14-325</inkml:trace>
  <inkml:trace contextRef="#ctx0" brushRef="#br0" timeOffset="128986.3949">16950 11293 424,'0'0'0,"0"0"-136,0 0-55</inkml:trace>
  <inkml:trace contextRef="#ctx0" brushRef="#br0" timeOffset="130484.6844">17371 11490 75,'0'0'990,"0"0"-979,0 0 9,0 0 60,0 0-71,-114 96 6,94-52-11,5 5 3,3-6-5,6-7-2,6-7-1,0-14 0,0-6-4,11-9-39,13 0 13,3-17 12,2-14 19,-2-11 0,-5 1 0,-9-3-1,-3 6 1,-10 8 6,0 8 17,0 10 40,0 8-5,0 4-29,0 0-25,0 13-4,0 19-1,0 1-3,0 9 2,0-8 0,17-4 2,6-5-3,8-16-12,2-6-6,4-3 7,4-16-7,-5-19 9,-5-9-9,-4-4-2,-11 0 14,-5-8-2,-11-2 11,0-9 0,-5-7 4,-12 2 10,0 10 6,5 16 4,1 20 14,1 16-16,6 8-8,-3 2-8,3 3-6,-3 29-9,2 14 9,3 7 1,2 5 2,0 0 4,0-5-1,12-1-4,1-6-1,-2-4-1,5-6 1,-3-10-1,1-5 0,3-10 0,-1-5-1,3-3-6,2-3-10,3 0-3,1 0 4,0-12 0,-1-5 1,-6-1 2,-2 1-2,-5 3 15,-3-5 1,-1 3 1,-6 0 3,3 4 21,-4 5 8,0 7 2,0 0-11,0 0-9,0 0-16,0 17-9,0 10 8,9 2 1,1-1-2,9-6 0,-2-4-10,6-11-13,1-7 2,3 0 5,0-18 4,0-8 2,-3-11 9,-8-1 2,-6 4 1,-2 4 1,-8 7 5,0 12 25,0 9 18,0 2-28,0 0-4,0 20-17,-8 11 0,6 12 1,2 1-1,0 2 0,0-2-1,16-10-2,9-3-1,4-16-4,-1-11-10,-1-4 15,-2-16 3,-5-21 4,-9-1-3,-6-5 1,-5 3 3,0 2-2,0 6 0,-16 10-3,0 6 0,1 9 2,-1 7-2,5 0-3,0 0-8,6 0-8,3 0-15,2 0-29,0 0-11,0 0 25,18 0 5,7 0 1,5 0 24,4 0 15,2 0 4,-3 9 1,-2 5 7,-5 6 23,-2 0 16,-9 2-18,-3 2 2,-6-4-4,-6-2-10,2-8-3,0-6-11,1-4 8,5 0 22,8-29 6,5-8-28,4-7-7,5 2-2,-4 8-1,-1 8 7,-5 9 24,0 8 10,-2 7-13,0 2-8,0 0-5,-2 23-1,-3 15 9,1 7 1,-8 2-9,-2 4 6,-1-12-7,1-2 1,2-11-7,6-11-5,1-10-3,9-5 0,3 0 3,4-16 0,0-12-4,-7 1-7,-8 3-13,-8 1-8,-6 7-9,0 2-35,-20 0-87,-18 0-167,-10-4-346</inkml:trace>
  <inkml:trace contextRef="#ctx0" brushRef="#br0" timeOffset="130650.3327">17581 11514 1003,'0'0'0,"0"0"-125,119-118 120,-42 72-296,-1 6-57</inkml:trace>
  <inkml:trace contextRef="#ctx0" brushRef="#br0" timeOffset="130754.1392">18033 11180 1010,'0'0'181,"0"0"-85,0 0-16,0 0-66,0 0-14,0 0-9,-26-32-149,26 32-352</inkml:trace>
  <inkml:trace contextRef="#ctx0" brushRef="#br0" timeOffset="131218.886">19738 11378 754,'0'0'55,"0"0"-38,0 0 85,0 0-51,0 0-8,0 0-13,-28 94-7,59-94-8,2 0 4,-4-16 4,-4-6 1,-15 0 6,-10 3 3,0 2-6,-18 1-14,-21 3-8,-8 8-3,-4 5-4,8 0-7,12 0-41,15 0-30,14 4-32,2-4-64,25 0-117,16 0 10</inkml:trace>
  <inkml:trace contextRef="#ctx0" brushRef="#br0" timeOffset="131475.2014">19932 11321 553,'0'0'121,"0"0"55,0 0 7,83 118-97,-68-39-25,-1 21-5,-3 12-33,1 7-18,-2-4-5,3-10 3,5-8-1,5-23-2,-1-24 0,4-24-3,1-24 3,6-2 7,-1-30 2,-7-16-4,-13-10 3,-12-7 10,-10-1 3,-38-4-11,-12 4-10,-15 9-1,-3 14-26,-10 15-23,2 18-151,-1 8-275</inkml:trace>
  <inkml:trace contextRef="#ctx0" brushRef="#br0" timeOffset="131976.3063">17908 12668 1189,'0'0'68,"0"0"-59,0 0 69,0 0-60,0 0-7,-15 129 12,28-71-17,1-1-5,-6-3 1,-6-3-2,-2-2-2,0-5-17,0-7-24,-4-20-63,-5-10-75,2-7-44,3-23 37,-2-24-37,3-14 225,-4-15 14,5-5 143,2 5-3,0 12-12,7 14-11,18 16-63,4 12 12,-3 16-14,-8 6-40,-4 0-23,-8 28 2,-6 4 2,0 3 1,-4 2-7,-17-9 1,1-1-2,3-10-49,3-5-55,-1-5-78,6-7-66,4 0-121</inkml:trace>
  <inkml:trace contextRef="#ctx0" brushRef="#br0" timeOffset="132510.76">18271 12663 795,'0'0'62,"0"0"-53,0 0 88,0 0-45,0 0-36,-115 121 0,108-94-2,2-3-11,5-1-1,0-7 0,0-4-2,9-8-1,11-4-52,1 0 9,-2-9 41,-1-13 3,-8-2 4,1 0-3,-9 0 4,-2 2 0,0 8 38,0 6 30,0 4-11,0 4 8,0 0-31,0 0-24,0 2-15,0 16-3,0 7 3,0 0 1,0-2-1,6-4-2,5-6 2,0-5 0,5-8-1,4 0-9,3 0 8,1-17-1,-4-8-3,-2-4-23,-7 1-14,-7 2-4,-4 5 35,0 10 12,0 8 10,0 3 49,0 0-3,0 0-50,0 0-6,0 11-12,4 12 9,11 4 2,0-1-2,3-2 2,-3 0-11,1-2-105,-3-5-102,1-10-118</inkml:trace>
  <inkml:trace contextRef="#ctx0" brushRef="#br0" timeOffset="134176.1736">18759 12642 337,'0'0'754,"0"0"-722,0 0 9,0 0 17,0 0-48,0 0 0,-113 99 0,97-59-7,5-3-2,7-9-1,4-9-1,0-6-19,13-10-26,10-3-29,3 0-6,1-16 51,-3-7 11,-1-5 7,-7-2 9,-5 4 3,-7-6 2,-3 11 10,-1 3 31,0 8 15,0 8 32,0 2-24,0 0-41,-5 0-16,-2 20-6,0 11-3,2 4-2,5 0 0,0-6-1,0-4 2,5-8-3,13-8-13,7-9-18,1 0 5,3-7 2,0-11 17,-5-3-15,-3-4 14,-8-3 0,-4-2 3,-5 0 8,-2 0 2,-2 11 4,0 5 12,0 5 28,0 9 2,0 0-10,0 2-35,0 22-2,0 8 0,0 0 1,0-2-1,0-11 0,0-4-1,0-10 1,5-5-3,-3 0 3,2-7 8,4-17-4,-2-3-4,3-4-8,-2 9 7,2 6-3,1 7-6,3 4 3,2 5-2,1 0-1,1 0 5,1 10 1,-1 8 1,2-2 0,-8 0-4,-6-4 7,-1-8 0,-2-2 1,-2-2 3,0 0-1,2 0 5,3-18 12,1-5-17,5-4-3,5 3-4,-3 6 4,1 6-2,-3 3 1,1 9-4,-4 0 2,3 0-7,1 15 4,-2 9-4,-3 4 10,-1-2-1,2-3 0,-2-8-5,5-7 2,5-6-24,4-2 28,4-4 3,2-20-3,4-2 5,-5-3-5,-5 3 4,-5 1-2,-8 4-2,-5 8 15,-2 6 20,0 6 20,0 1-26,-9 0-2,-4 0-18,2 8-6,2 18-2,7 2-1,2 3 0,0 1 0,4-6-2,17-5-2,8-7-8,6-12 2,2-2 3,11-5 5,-2-22 0,-3-7-3,-5-4 1,-12-4-7,-10-4 0,-10-7 1,-6-3 6,0-4 4,-4 2 4,-15 10 8,0 12 7,3 16 9,3 10-9,2 10-1,0 0-9,1 17-9,7 22 1,1 9-2,2 6 2,0 2-1,4 1 0,14-6 0,2-7-1,0-7 1,3-11-9,4-17-6,6-9 8,5 0 4,1-17 3,-3-12-3,0 0 3,-10-5 0,-5 5 0,-7 10 1,-10 5-1,-4 9 1,0 5 9,0 0 11,0 0-11,0 9-9,0 16-1,0 4-2,0-1 1,0-2 1,2-8-2,15-4 1,8-8-7,6-6 1,2 0 1,3-6 0,-5-18 6,-4 0 0,-7-5 0,-7-2 0,-5-1 0,-6 3-3,-2 12 2,0 6 1,0 10 1,0 1-1,0 0-1,0 15-4,0 14 2,0 0 3,9 0-2,11-8 2,2 2 3,4-7-1,1-4 2,-2-8 0,2-4 8,-2 0 3,-2 0-2,0-14-1,-5-4-6,-5 5-4,-3 1 1,-6 9-3,-2-3 0,-1 3 0,-1-1-15,0 1-30,0 1-40,-13-3-215,-10 4-66</inkml:trace>
  <inkml:trace contextRef="#ctx0" brushRef="#br0" timeOffset="134340.2547">19810 12441 589,'0'0'525,"0"0"-522,0 0-3,0 0 5,0 0-5,120-101-34,-78 83-228,-6 1-272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30:28.2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944 1078 1098,'0'0'145,"0"0"-127,0 0 6,0 0 8,0 0-21,-105 116-3,99-46-3,6 5 10,0-5-11,0-5 1,0-4-2,0-2-3,0-5 0,0-6 0,0-6-22,0-7-53,-2-7-89,-5-10-137,-2-13-57</inkml:trace>
  <inkml:trace contextRef="#ctx0" brushRef="#br0" timeOffset="217.3908">822 1325 822,'0'0'84,"0"0"49,51-114-14,-22 102-53,6 10-44,6 2-10,-1 9-4,-11 20-1,-9 0 5,-13 6-9,-7 3-2,-7 5 3,-26 3 1,-10 0-1,-1-4-4,5-6-60,8-10-50,14-10-97,10-10-105</inkml:trace>
  <inkml:trace contextRef="#ctx0" brushRef="#br0" timeOffset="823.474">1135 1509 998,'0'0'69,"0"0"-60,0 0 16,-42 118-12,42-89-5,0 0-3,0-9-3,8-5-2,11-6-2,6-9-12,4 0-5,2-5 4,2-23 9,-2-4 6,-5-5 3,-2 0 0,-9 4 4,-3 6 5,-8 8 30,-2 10 2,-2 9-4,0 0-5,0 0-21,0 0-14,0 14-14,0 12 12,0 4 2,0-1 0,0 0 0,0-5 0,16-4-3,2-6-4,2-4-6,3-8-10,2-2 5,2 0-7,4-26-32,-2-6-13,-2-4-23,-2-4 43,-7-3 42,-7 0 8,-4-3 17,-7 3 47,0 8 9,0 4-16,0 7 13,0 12-25,-3 7-7,1 2 1,2 3-18,-2 3-21,0 23-11,-1 15 11,-1 10 1,-1 5 0,3-5 8,2-3-4,0-4-2,0-11 2,10-8-3,7-4-2,1-11 4,-1-2-4,6-6-54,-3-2-72,1 0-155,-11 0-259</inkml:trace>
  <inkml:trace contextRef="#ctx0" brushRef="#br0" timeOffset="958.709">1624 1560 1136,'0'0'48,"0"0"-29,0 0-19,0 0-1,0 0-84,156-102-230,-89 74-381</inkml:trace>
  <inkml:trace contextRef="#ctx0" brushRef="#br0" timeOffset="1341.7016">2306 1642 1217,'0'0'33,"0"0"-30,0 0 2,144-146-2,-89 89-1,-15 1-2,-15 6 0,-12 8 0,-13 12 1,0 12-1,-22 8-1,-10 10-1,-5 0-8,-2 12 1,4 14-11,10 4-5,14 2-11,11 0 3,4 1 2,34-1 20,12-6 6,5-1 4,-4-2 1,-4 3 10,-13-1 30,-12-2 11,-15 7-20,-7 0-11,-13 6-8,-26 2 5,-8-4-11,1-3-6,6-10-56,9-9-57,6-12-160,14 0-218</inkml:trace>
  <inkml:trace contextRef="#ctx0" brushRef="#br0" timeOffset="1524.1228">2924 1511 174,'0'0'1080,"0"0"-1067,0 0-9,165-46-3,-107 29-1,-5 3-19,-11-1-165,-15 3-269</inkml:trace>
  <inkml:trace contextRef="#ctx0" brushRef="#br0" timeOffset="1745.028">3047 1720 1178,'0'0'33,"0"0"-23,0 0 12,0 0 8,135-8-5,-90-6-18,-5 1-7,-9-1-35,-8-3-118,-8-1-183</inkml:trace>
  <inkml:trace contextRef="#ctx0" brushRef="#br0" timeOffset="2196.0323">3601 1273 1174,'0'0'21,"0"0"14,133-52-12,-87 50-7,-11 2 1,-8 4-16,-6 20-1,-17 4-5,-4 4 1,-7 5 4,-22-4 4,-2 4-3,-5-7 5,2-4-6,7-2 1,9-9 0,13-4-2,3-10 0,2-1-1,0 0 0,13 0 2,24 0 10,10 0 23,2 0-9,-2 0 0,-7 0-2,-6 9-6,-8 13-5,-11 4-6,-12 2 3,-3 10 0,-20 3 8,-24 5 11,-14-2-1,-9-3 2,1-6-9,7-5-8,8-10-5,6-4-1,9-10-3,7-6-2,9 0-21,3-10-71,1-22-229</inkml:trace>
  <inkml:trace contextRef="#ctx0" brushRef="#br0" timeOffset="6849.8723">617 3467 1186,'0'0'79,"0"0"-75,0 0 14,0 0-1,91-112-15,-26 51-2,-1 1-15,-12-3-14,-17 5 2,-16 11 3,-19 13 17,0 11 1,-10 16 5,-15 7-7,-6 0 7,4 14 1,6 9-7,9 5 1,12 3 2,0-4-4,25 4 2,12 1 3,2 0 3,-6 0 4,-6 0-4,-14-2 0,-13 3 2,0 1 4,-11-2-1,-20 4-3,-4-9-2,-4-4-1,10-9-55,7-13-97,2-1-76,7-15-192</inkml:trace>
  <inkml:trace contextRef="#ctx0" brushRef="#br0" timeOffset="7398.0112">1269 2634 810,'0'0'103,"0"0"-92,0 0-11,0 0-6,0 0 5,0 0 1,-21 51 11,3-37-8,-3-4 3,4-4 9,0-2-5,5-4-2,0 0 2,4-8-6,5-9 5,3-2-9,0 1-4,3 0-8,17 1 4,1 8 8,6-2 1,2 6-1,3 3-1,-1 2 1,-2 0 1,-4 11 0,-9 10 1,-8 5 6,-6 1 8,-2 6 5,0 3 2,-13-1-9,-13 0-4,-8 0-4,-2-4-3,2-4-1,3-5 0,4-8-1,8-11 2,7-1-3,6-2 6,6 0 9,0 0 8,0-4 18,6-1-27,18 0-8,6 4 0,0 1 1,4 0 1,-9 0-4,-4 8-1,-9 2-3,-4-1-2,-2 3-31,-1 0-49,-3 5-67,-2 0-89,0-1-169</inkml:trace>
  <inkml:trace contextRef="#ctx0" brushRef="#br0" timeOffset="7730.1376">1452 3323 1129,'0'0'112,"0"0"-99,0 0 13,0 0-20,116-59-6,-71 45 0,-5 4-147,-11 4-220,-8-2-318</inkml:trace>
  <inkml:trace contextRef="#ctx0" brushRef="#br0" timeOffset="8103.3792">1888 2981 946,'0'0'72,"0"0"-33,0 0 15,149-58-36,-103 58-14,-12 0-3,-16 21-1,-18 10-14,0 3 9,-29 0 5,-14 1 11,-2-7-11,8-7 3,8-4 0,11-9-2,9-1-2,9-4 0,5-1 1,32 2 7,13-1 4,6 0-3,-11 1 16,-6 6 0,-15 0-1,-14 2 2,-10 4 4,0 6-8,-27 5 15,-14 4 0,-9 0-17,-5-5-13,4-7-4,1-3-2,9-4-7,12 1-55,14-4-85,15 1-184,0-3-190</inkml:trace>
  <inkml:trace contextRef="#ctx0" brushRef="#br0" timeOffset="8439.008">2328 3414 1146,'0'0'75,"0"0"15,121-134-42,-78 83-20,-6 0-4,-16 5-22,-10 6 0,-11 12-2,0 10-2,-23 7 2,-8 10-11,-6 1-1,5 0 4,7 14 5,9 5-9,12 4-2,4 0-7,12 3 10,28 1 5,11-5 6,7-2 0,-3 2 0,-8 0 1,-12 4 10,-12 2 11,-16-1-9,-7 3-7,-11-1-2,-24 2 1,-11-1-4,4-7-1,2-6-22,8-10-54,11-7-116,9 0-239</inkml:trace>
  <inkml:trace contextRef="#ctx0" brushRef="#br0" timeOffset="8599.7202">2964 3355 1215,'0'0'104,"0"0"-84,0 0-3,134-63-10,-92 46-7,0 6-61,-6-1-239,-14-2-444</inkml:trace>
  <inkml:trace contextRef="#ctx0" brushRef="#br0" timeOffset="8995.8257">3419 3042 1118,'0'0'87,"0"0"-71,0 0 10,145-43-19,-108 43 17,-8 17-14,-14 9-10,-15 6-4,-2 0 2,-29 1 2,-7-1 2,1-3 0,6-7 1,8-7-3,10-6 2,7-5-2,6-2 0,0 0-1,2 2 4,29-2-1,6 1 4,8 2 4,-4 5 4,-8 6 1,-11 0-2,-13 8-4,-9 1-1,-4 7 14,-31 2 3,-7 0 0,-4-2-13,-1-6-6,1-4-3,3-8-2,3-7 2,3-7-3,7 0-10,12-14-20,15-18-56,3-3-165,21-3-490</inkml:trace>
  <inkml:trace contextRef="#ctx0" brushRef="#br0" timeOffset="9177.9197">4349 3217 1337,'0'0'19,"0"0"-9,129-3-2,-69-11 4,-4 2-1,-10 2-11,-13 0-46,-19 8-139,-14 2-218</inkml:trace>
  <inkml:trace contextRef="#ctx0" brushRef="#br0" timeOffset="9339.9584">4349 3511 948,'0'0'290,"0"0"-260,0 0 7,0 0 5,153-14 2,-90-4-34,-15 2-5,-12 6-5,-23 4-57,-13 1-178,-10 0-495</inkml:trace>
  <inkml:trace contextRef="#ctx0" brushRef="#br0" timeOffset="9821.6035">5534 2996 621,'0'0'516,"0"0"-464,0 0 2,0 0-29,0 0-15,-27 105 29,7-35 2,-6-3-31,6-4-10,-5-5 2,0-8 3,3-6-5,2-6-49,6-12-109,2-16-165,0-10-178</inkml:trace>
  <inkml:trace contextRef="#ctx0" brushRef="#br0" timeOffset="10031.9674">5433 2997 883,'0'0'171,"0"0"-89,0 0-1,128-3-36,-92 43-8,-7 13-5,-10 6-10,-5 3-8,-3-4-8,-5-3 0,0-7-6,-5-4 0,2-6-1,-3-1-6,0-4-41,0 1-53,0-6-107,-10-6-136</inkml:trace>
  <inkml:trace contextRef="#ctx0" brushRef="#br0" timeOffset="10181.9997">5361 3447 1025,'0'0'70,"0"0"-50,0 0 18,0 0-38,178-109 0,-89 80-9,-6-5-192,-17 1-184</inkml:trace>
  <inkml:trace contextRef="#ctx0" brushRef="#br0" timeOffset="10398.7444">6270 2873 1100,'0'0'117,"0"0"-95,0 0 19,-154 97-14,112-28 16,1 8-3,14-1-14,10-5-11,11-10-4,6-8-7,0-7-3,13-4-1,13-5 0,3-5-36,4-7-58,5-7-105,-4-12-224</inkml:trace>
  <inkml:trace contextRef="#ctx0" brushRef="#br0" timeOffset="10749.2421">6421 3468 982,'0'0'151,"0"0"-120,21-108 55,2 61-64,6-8-6,2 7-14,-6 9 3,-9 7-4,-13 17-1,-3 7-3,-5 5-9,-23 3-16,-2 0-13,0 5 9,7 9 18,10 0-2,8 2-1,5 2-1,9 2 2,20 2 14,9 2 2,4 3 0,-4-4 7,-5 5 7,-9-3 5,-10-2 4,-10 1-2,-4-2-6,0 1-4,-20 1 7,-6-4-12,-1-3-2,5-2-4,4-5-45,9-3-55,5-7-157,4 0-131</inkml:trace>
  <inkml:trace contextRef="#ctx0" brushRef="#br0" timeOffset="10916.4882">6920 3381 1151,'0'0'110,"0"0"-93,0 0-10,0 0-5,137-39-2,-102 31-89,-6 0-245,-11 1-273</inkml:trace>
  <inkml:trace contextRef="#ctx0" brushRef="#br0" timeOffset="11283.393">7335 3130 886,'0'0'154,"0"0"-127,0 0 9,0 0-28,0 0 1,0 0-9,87 41-2,-87-10 2,-24 1 0,-8-3 1,1-8 7,5-3-7,8-7 0,8-5-1,8-4 0,2 0-2,2-1 4,26 3-2,7 1 11,6 0-5,-2 4 3,-4 0 18,-7 6 11,-10 1-8,-13 0-1,-5 8-7,0 2-2,-25 9 3,-15-3-2,-7-1-15,-2-2-5,-2-10-1,3-9-1,2-7-47,0-3-60,6-20-176,6-17-272</inkml:trace>
  <inkml:trace contextRef="#ctx0" brushRef="#br0" timeOffset="11525.7048">7630 2900 1152,'0'0'70,"120"39"-33,-42 11 41,-5 13-39,-10 10-6,-19 8-8,-21 1-11,-23-1-10,-2-3 0,-38-8 2,-10 0-5,-3-9 3,4-16-3,3-14-1,14-20-30,9-11-47,10-10-69,13-34-167,0-19-356</inkml:trace>
  <inkml:trace contextRef="#ctx0" brushRef="#br0" timeOffset="11770.9943">8453 2962 142,'0'0'1106,"0"0"-1061,0 0-8,0 0-20,-132 86 4,89-16 7,10 10 0,8 4-17,12 3-2,13-1-3,0-4 8,11-4-7,22-12-7,8-12 3,0-14 4,-1-13-4,-8-9-3,-10-8-20,-16-10-60,-6 0-179</inkml:trace>
  <inkml:trace contextRef="#ctx0" brushRef="#br0" timeOffset="14642.996">8510 3309 693,'0'0'117,"0"0"-43,0 0 9,0 0-16,0 0-1,0 0-23,0 0-29,49-65 0,-27 29-1,3-1 2,-10 5-8,-3 6-7,-11 7 2,-1 5-2,0 6-1,0 5-19,-6 3-5,-3 0 7,0 0-31,7 15 11,2 2-11,0 2 21,23 0 11,8 1 17,1-5 1,0 2 30,-7-2 16,-10 3-20,-6-4 1,-9 6-7,0 0-8,-2 0 0,-20 1-5,-3-3-8,1-3-21,3-3-71,6-5-112,4-7-224</inkml:trace>
  <inkml:trace contextRef="#ctx0" brushRef="#br0" timeOffset="14796.8236">9050 3246 1029,'0'0'115,"0"0"-113,0 0-2,148-82-34,-100 64-75,-6-3-153,-8 2-210</inkml:trace>
  <inkml:trace contextRef="#ctx0" brushRef="#br0" timeOffset="14929.029">9389 3030 747,'0'0'303,"0"0"-205,0 0-42,0 0-39,0 0-9,0 0-7,6 86 2,-4-43 0,-2 3-3,0 1-55,0-7-165,0-9-266</inkml:trace>
  <inkml:trace contextRef="#ctx0" brushRef="#br0" timeOffset="15167.9882">9384 2809 1216,'0'0'69,"0"0"-65,163-20 5,-74 44 8,0 22 19,-18 14-16,-19 5-15,-31 6-1,-21-2-2,-13-1 0,-34-4 3,-8-10-5,4-15 0,13-17-8,15-14-47,17-8-101,6-10-180</inkml:trace>
  <inkml:trace contextRef="#ctx0" brushRef="#br0" timeOffset="15340.9839">10394 2895 1236,'0'0'90,"0"0"-87,0 0 15,6 117 20,-1-69-15,1 2-10,-6 2-13,0 3 0,0-6-48,-11-2-99,-9-10-241</inkml:trace>
  <inkml:trace contextRef="#ctx0" brushRef="#br0" timeOffset="15490.9177">10207 3234 1191,'0'0'67,"0"0"-54,0 0-11,178-110-2,-82 80-12,0 2-154,-14 0-257</inkml:trace>
  <inkml:trace contextRef="#ctx0" brushRef="#br0" timeOffset="15649.3223">10933 2939 915,'0'0'311,"0"0"-247,0 0-18,0 0-33,0 0 25,0 0-9,7 142-26,-1-93 2,-3 5-5,-3 0-43,0 0-84,-13-8-210,-8-15-317</inkml:trace>
  <inkml:trace contextRef="#ctx0" brushRef="#br0" timeOffset="16037.9831">10878 2935 1116,'0'0'87,"0"0"-77,158-35 39,-98 35-15,-12 12-14,-13 14-8,-20 6-12,-15 0-3,-13 0 3,-28-2 1,-5-4 5,1-12-4,11-5 0,17-9 1,7 0 0,10 0 3,0 0 1,15 0-4,20-3-3,10-3 0,1 6-2,-4 0 2,-3 9 2,-8 14 0,-14 7 5,-7 2-5,-10 7 10,-8-1-3,-25-3 12,-15-3-11,-4-3-5,-4-9-4,6-8-2,0-12-1,12 0-17,8-12-24,22-24-55,8-13-164,31-9-299</inkml:trace>
  <inkml:trace contextRef="#ctx0" brushRef="#br0" timeOffset="16263.1332">11682 2761 1272,'0'0'62,"0"0"-6,0 0-34,-69 107 19,31-26 5,9 12-2,11 4-20,18-2-2,0-13-7,27-9-11,24-15-1,9-10-3,0-14-1,-3-12-1,-20-16-24,-12-6-39,-18 0-26,-7-26-102,-9-8-614</inkml:trace>
  <inkml:trace contextRef="#ctx0" brushRef="#br0" timeOffset="18121.2732">11682 3372 920,'0'0'83,"0"0"-57,0 0 20,116-97-1,-64 51-10,3-3-16,-8-4-10,-10 6-3,-14 2-1,-19 12 0,-4 6 3,0 15-8,-17 11-1,-10 1-11,0 3 10,2 17-1,12 4-3,13 2-15,0 3 7,9-1 1,20 0 10,7 0 3,-3 0 4,-4 1-3,-9-4-2,-11-1 1,-9-3-1,0 2-8,-5 0 5,-15-3-34,1-5-80,3-4-81,9-9-123</inkml:trace>
  <inkml:trace contextRef="#ctx0" brushRef="#br0" timeOffset="18303.9409">12413 3057 302,'0'0'796,"0"0"-751,0 0-43,0 0 35,0 0-2,18 123-18,-16-81-14,0 2-1,-2-1-2,0 0-65,0 1-94,-2-1-125,-16-9-197</inkml:trace>
  <inkml:trace contextRef="#ctx0" brushRef="#br0" timeOffset="18588.1289">12269 3417 899,'0'0'52,"0"0"2,0 0 0,118-129-42,-36 95-7,5 9-5,-11 1-114,-11 4-103,-19 3 0,-15 3 91,-10-2 126,-11 2 59,-8 3 160,-2 4 40,0 5-62,0 2-79,0 0-41,0 0-48,0 9-21,0 16-5,0 13-2,0 0 3,0 2-4,0 2-4,0-4-40,0-3-112,-2-9-215,-6-16-389</inkml:trace>
  <inkml:trace contextRef="#ctx0" brushRef="#br0" timeOffset="18813.1894">12911 2859 1134,'0'0'24,"0"0"-4,187-34 53,-100 60-27,-4 23 10,-23 16-27,-25 5-15,-24 5-9,-11-3-1,-18-8-2,-22-5-1,-6-12 0,-2-8-1,8-9-13,9-14-68,13-16-128,10 0-198</inkml:trace>
  <inkml:trace contextRef="#ctx0" brushRef="#br0" timeOffset="19009.9835">13637 2885 1161,'0'0'63,"0"0"-12,0 0-12,0 0 0,-107 143 13,88-83-22,1-2-13,11 1-15,-1-8 0,8 2-2,0-6-21,0-3-79,25-7-175,8-18-358</inkml:trace>
  <inkml:trace contextRef="#ctx0" brushRef="#br0" timeOffset="19314.9913">13955 3360 1035,'0'0'103,"0"0"-26,75-154 10,-42 96-51,-2 4-16,-11 15-13,-13 14-4,-7 11-1,0 10-2,-20 4 0,-16 0-14,-5 2-5,6 16-3,10 2-9,16 2-24,9 0-6,7 4 23,27-2 28,5 1 10,-2 2 0,-10-3 3,-12-4 9,-8 2 11,-7-2 2,0 2-11,-2 3-5,-16-4-3,0 1-6,-2-1-27,0-2-103,-3-3-162,6-7-222</inkml:trace>
  <inkml:trace contextRef="#ctx0" brushRef="#br0" timeOffset="19591.2858">14444 3258 1014,'0'0'12,"0"0"-12,138-66-19,-109 50-69,-11-1-21,-7 4-53,-4 1 66,-7-2 96,0 4 175,0 1 31,0 6-34,0 1-33,0 2-51,0 0-50,0 4-22,0 26-13,2 11-3,0 12 2,-2 3-2,0-2-6,0 3-75,-15-11-142,-5-12-357</inkml:trace>
  <inkml:trace contextRef="#ctx0" brushRef="#br0" timeOffset="19833.324">14734 2877 1238,'0'0'22,"0"0"-18,175-18 12,-101 57 5,-13 11 3,-16 11-8,-19 8-10,-21-1-2,-5 0 4,-23-4 2,-16-4-8,-7-7 1,-1-7-3,12-12-18,8-10-86,16-19-189,11-5-271</inkml:trace>
  <inkml:trace contextRef="#ctx0" brushRef="#br0" timeOffset="20028.8101">15686 3002 1272,'0'0'75,"0"0"-71,0 0 1,24 106 25,-15-52 6,0 4-21,0-3-14,-5-4 0,-1-3-1,-3-1-26,0-3-52,-18-7-137,-9-5-227</inkml:trace>
  <inkml:trace contextRef="#ctx0" brushRef="#br0" timeOffset="20187.7803">15474 3352 1163,'0'0'71,"0"0"1,0 0-41,0 0-25,176-70-6,-94 54-6,-4-2-117,-10-1-141,-18-4-166</inkml:trace>
  <inkml:trace contextRef="#ctx0" brushRef="#br0" timeOffset="20425.3991">16425 3067 1184,'0'0'83,"0"0"-4,0 0-44,0 0-6,-129 46-5,87 0-10,9 3-10,8 1 1,13-2-2,12-2 1,0-6-3,16-9 0,22-13-2,14-12 0,8-6-7,0-5-26,0-20-28,-10-8-92,-8-4-212,-5-12-468</inkml:trace>
  <inkml:trace contextRef="#ctx0" brushRef="#br0" timeOffset="20755.5521">17135 2919 982,'0'0'87,"0"0"-20,0 0-8,0 0-2,0 0-21,0 0-26,0-16 3,-9 13 13,-18 3 1,-8 0-18,-8 5 10,-3 24-2,-6 12-2,-5 19 9,0 18-7,9 5-9,12 3 4,22 1-8,14-11-2,11-10-2,28-14 1,9-18 2,4-16 3,-1-16 3,-5-2 0,-10-12-1,-14-10-8,-15-2-19,-7 2-52,-16-2-199,-19-1-699</inkml:trace>
  <inkml:trace contextRef="#ctx0" brushRef="#br0" timeOffset="22899.9493">17447 3437 989,'0'0'15,"0"0"-13,0 0 24,97-143-16,-42 97-6,-2 0-2,-18 6 3,-14 8-4,-17 10 0,-4 10 9,-2 6-4,-23 6-6,-4 0-2,0 2 0,4 19 1,12 4-1,13 3-9,0 4 0,10-1 8,22-2 3,2 1 1,1-4 0,-3 1 0,-8-5-1,-10-3 1,-12 2-1,-2-1-2,0-2-75,-20 0-28,3-4-51,5-6-149</inkml:trace>
  <inkml:trace contextRef="#ctx0" brushRef="#br0" timeOffset="23098.0052">18144 3116 1087,'0'0'86,"0"0"-86,0 0 10,0 0 7,9 108 9,-2-59-20,-2-1-2,-3 2-4,0-3-3,-2 2-61,0 1-95,-4-10-128,-17-5-326</inkml:trace>
  <inkml:trace contextRef="#ctx0" brushRef="#br0" timeOffset="23379.6038">17946 3427 938,'0'0'11,"0"0"-10,116-86-1,-38 64 0,4 1-17,-8 5-91,-16 2-149,-18 2-29,-16 0 251,-10 0 35,-9 2 233,-3 2 41,-2 4-39,0 4-74,0 0-67,0 0-53,0 0-27,3 22-14,2 10-1,2 5 1,-2 3 1,-3 1-1,-2 4-54,0-1-91,-11-6-154,-14-13-277</inkml:trace>
  <inkml:trace contextRef="#ctx0" brushRef="#br0" timeOffset="23621.9544">18432 2988 1043,'0'0'21,"0"0"-17,191-79 84,-97 79-18,-2 21-38,-14 26 8,-25 14-18,-24 5-9,-23 1 2,-6-9-11,-19-3 0,-22-2-2,-3-6-1,4-6 2,7-13-3,9-10-42,17-10-82,7-8-175,0-3-155</inkml:trace>
  <inkml:trace contextRef="#ctx0" brushRef="#br0" timeOffset="23823.2257">19328 3006 1194,'0'0'23,"0"0"24,-118 54 16,82-4-31,7 2-2,10 3-11,8-4-14,11-3-4,0-1 3,8 0-4,14-6-28,7-4-49,5-5-90,-1-15-177,1-8-101</inkml:trace>
  <inkml:trace contextRef="#ctx0" brushRef="#br0" timeOffset="24121.9672">19426 3481 134,'0'0'588,"0"0"-437,50-121 19,-26 70-65,3-4-48,3-1-19,-2 2-20,-4 10-10,-10 10 4,-8 11-6,-6 12-2,0 4-4,-17 7-2,-10 0-23,2 3-12,7 15-3,11 5-4,7 8 27,0-1 8,25 2 9,11-2 1,1-2 4,-1-2 1,-8-2 29,-8 0-8,-8-4 3,-10 0-9,-2 1-6,-2-5-6,-22 4-5,-5-4-4,-2 0 0,0-4-89,2-6-151,1-5-255</inkml:trace>
  <inkml:trace contextRef="#ctx0" brushRef="#br0" timeOffset="24273.8281">19930 3323 1133,'0'0'37,"0"0"-35,133-48-4,-83 39-7,-10 3-111,-7-2-221</inkml:trace>
  <inkml:trace contextRef="#ctx0" brushRef="#br0" timeOffset="24647.807">20372 3084 1017,'0'0'48,"0"0"-7,0 0 10,125-32-28,-86 32-13,-7 0-6,-16 17-4,-14 6-5,-2 1-4,-18-1 7,-14 2 2,1-4 2,2-4-1,9-7-1,11-2 0,5-4-16,4 2-7,0 1 7,4 0 13,19-1 3,6 2 2,2 2 5,-2 2-5,-4 0 11,-8-2 7,-8-2 1,-4 1 12,-5-4-3,0 5 0,-24 5-1,-10-1-2,-11 4-18,-2-3-6,0-2-3,5-5-30,1-8-67,10 0-98,10-12-201</inkml:trace>
  <inkml:trace contextRef="#ctx0" brushRef="#br0" timeOffset="24859.2313">20848 2781 995,'0'0'64,"132"8"14,-67 38 31,-15 12-46,-15 14-13,-18 5-5,-17 1-19,-9-2-9,-37 1-9,-14-1-6,-8-2 2,2-4-4,3-10-38,12-16-55,4-14-82,4-19-194</inkml:trace>
  <inkml:trace contextRef="#ctx0" brushRef="#br0" timeOffset="26291.1576">14313 3275 534,'0'0'143,"0"0"-71,0 0 23,0 0-20,0 0-45,0 0-23,0 0-1,18 0 23,1 0 22,6 0 1,0 0-6,-6 0-14,-5-2-10,-8 2-9,-6 0-9,0 0 4,0 0 1,0 0 2,-12 0-5,-15 0-1,-11 2-4,-1 5 2,6 2-1,6-6 0,10 1 6,10-1-2,4-3-1,3 0-2,0 0 2,16 0-5,20 0 6,4-10-1,5 3-2,-8 1 1,-3 3-2,-12 3-2,-11-2 0,-9 2 4,-2 0-3,-2 0 0,-31 0-2,-9 0 1,-4 5 0,11-3 0,14-2 0,11 0 0,10 0-41,0 0-156,16-2-357</inkml:trace>
  <inkml:trace contextRef="#ctx0" brushRef="#br0" timeOffset="28405.0483">407 4849 276,'0'0'115,"0"0"-31,0 0 1,0 0-27,0 0-7,0 0 3,0 0 0,0 0 5,0 0 6,0 1-4,0-1-5,0 0-23,0 0-8,0 0-3,0 0-6,0 0 1,0 0 1,0 0-5,0 0-4,0 0-4,0 0 4,0 0-2,0 0 5,0 0 9,0 0-1,0 0-3,0 0-4,0 0 1,0 0-6,4 0-4,7-4 0,8-6-4,-1 5-1,3 0-2,4 5 3,-2 0-2,2 0 2,-2 8-5,-3 8 0,-3 5 1,-17 7-1,0 3-5,-14 4 7,-20-1-5,-1-2 6,-1-6 0,4-8 4,11-6-4,8-7 2,7-5 0,6 0 0,0 0 5,0 0-4,6 0-1,13 0-1,8-9 0,1 5-1,2 4 2,-5 0-4,-3 0 3,-9 13-4,-6 2-3,-7 5 0,0 3 8,-13 2 4,-12-2 9,0-1-2,-2-9-7,0-1-1,6-3-1,-4-7-2,7-2-2,2 0-51,9 0-57,7-23-93,0-11-148</inkml:trace>
  <inkml:trace contextRef="#ctx0" brushRef="#br0" timeOffset="28699.3473">688 4659 952,'0'0'44,"0"0"-13,0 0-6,118 19 20,-62 20 26,-2 12 11,-8 7-58,-11 8-3,-10 3-6,-18 4 0,-7 0-3,-9 4-1,-24-7 3,-10-8-2,-1-10 10,4-16-11,9-12-3,6-10-2,4-8-4,4-6-2,-1 0-12,1-12-44,3-26-88,5-23-207,7-17-286</inkml:trace>
  <inkml:trace contextRef="#ctx0" brushRef="#br0" timeOffset="29291.3064">1045 4335 771,'0'0'99,"0"0"-85,0 0-14,0 0-4,0 0-6,0 0 10,-25 12 2,10-10 4,-3-2 4,2 0 19,3 0-5,4 0 9,7-10-13,2 1 3,0-4-21,0 1-2,4 0-3,16-2 0,-2 5 3,4-2 0,1 9 0,-3 2-1,1 0-4,-3 2 2,-4 18-6,-5 2 8,-5 5 0,-4-1 1,0 1 8,-6 1 10,-17 2-6,-6 1-4,-2-5-3,2-2-3,5-6-1,6-6 0,7-7 2,6-5 0,5 0 7,0 0 21,0 0 4,10-9-25,12 2-4,2 4-3,2 3 1,8 0 1,7 0 3,-2 0 0,3 3 6,-1-3 5,-5 0 11,-5 0 3,0-5 11,-8-8-6,-6-2-13,-5-2 8,-6 2-14,-4 0-14,-2 4-5,0 4-9,-8 5-67,-21 2-176,-14 0-439</inkml:trace>
  <inkml:trace contextRef="#ctx0" brushRef="#br0" timeOffset="29629.8958">282 4666 899,'0'0'84,"0"0"-24,0 0 25,0 0-44,-126 32-16,94 20 5,3 14-18,7 13 23,6 1 6,3-4-21,10 2-6,3-1-11,0-12-1,19-4-2,27-18-18,14-18-98,23-16-93,-1-9-233</inkml:trace>
  <inkml:trace contextRef="#ctx0" brushRef="#br0" timeOffset="30081.1275">1373 5198 991,'0'0'95,"0"0"-27,0 0-38,0 0-9,0 0-2,0 0-13,126-28-3,-90 15-3,-5-3-50,-8 2-146,-6-4-174</inkml:trace>
  <inkml:trace contextRef="#ctx0" brushRef="#br0" timeOffset="30484.0159">1749 4877 1019,'0'0'110,"0"0"-86,0 0 1,127-44-20,-80 44 4,-12 0-5,-8 5-4,-16 17-8,-11 4-4,0 1 7,-29 1 5,-4-4 4,-3-1 2,7-8-6,9-7 4,9-2-3,11-3 1,0-3 2,0 0 1,0 0-5,4 0-6,19 0 6,6 5 6,2 1-6,-4 2 0,-2 4 1,-12 3-1,-9 2 0,-4 4 7,0 6 4,-31 1 8,-7 2-4,-7-2-9,-1-3-2,3-11 1,7-6-5,7-6-22,8-2-49,9 0-64,10-23-99,2-12-237</inkml:trace>
  <inkml:trace contextRef="#ctx0" brushRef="#br0" timeOffset="30725.102">2426 4708 1254,'0'0'53,"0"0"-41,0 0 5,0 0-2,0 0 8,-120 142-1,105-83-12,4 3-5,4-2 0,7 1-1,0-3-2,0-2-2,7-10 0,8-12-33,3-8-58,4-14-124,0-12-250</inkml:trace>
  <inkml:trace contextRef="#ctx0" brushRef="#br0" timeOffset="31151.2783">2567 4903 1098,'0'0'106,"0"0"-100,0 0 9,131-58-9,-90 58 0,-12 0-6,-10 13-5,-11 10-6,-8-1 3,0 2 2,-16-1 6,-12 0 0,-2-1-4,-1-4 3,4-4-3,2-2 2,8-5-3,10 2 1,3-5 3,4-2-14,0 0-4,9-2-3,12 0 21,9 0 1,8 0 0,-5 4 2,-3 4-1,-6 4 0,-13 5 1,-6-2 5,-5 5 2,0 4 8,-10-2 22,-14 4-15,-7-2-12,-1-5 1,-1-6-6,2-2-7,2-5-4,-2-4 1,4-2-71,2 0-155,5-8-204</inkml:trace>
  <inkml:trace contextRef="#ctx0" brushRef="#br0" timeOffset="31423.7988">2785 4746 733,'0'0'474,"0"0"-462,139-10 0,-72 32 4,-3 18 28,-10 12-14,-16 14-7,-16 6-11,-18 9 5,-4 5 2,-10-1-3,-17-8-3,-2-11-8,0-15 3,2-15 2,4-12-10,6-7-2,1-10-2,1-7-47,-1 0-114,-1-12-297</inkml:trace>
  <inkml:trace contextRef="#ctx0" brushRef="#br0" timeOffset="32045.5961">3267 5229 738,'0'0'373,"0"0"-329,0 0 13,0 0-27,0 0-17,0 0 4,162-44-8,-108 29-7,-4-5-2,-4 6-107,-3-5-166,-8-3-216</inkml:trace>
  <inkml:trace contextRef="#ctx0" brushRef="#br0" timeOffset="32471.3291">3880 4886 922,'0'0'151,"0"0"-137,0 0-2,0 0-7,122-28 0,-85 33 1,-11 13-6,-12 1-4,-12 4-3,-2 1 1,-7 0 6,-17 2 2,-5-3 2,2-9 6,8-2-7,7-5-1,7-5-1,5-2-1,0 2 0,0 0-2,2 5-2,19 0 4,8 3 11,2 2-8,-2 0 6,-5 5 1,-6 0 8,-7 4-9,-11 2 7,0 3 2,-2 1 14,-25 1 11,-4-1-15,-9-3-6,-2-4-3,-1-6-2,-1-2-8,5-9-3,8-3-4,7 0-2,6 0-14,9 0-52,9-12-93,5-14-209</inkml:trace>
  <inkml:trace contextRef="#ctx0" brushRef="#br0" timeOffset="32735.7351">4743 4969 1039,'0'0'115,"0"0"-88,0 0 13,0 0-4,123-4 1,-75-2-20,4 0-13,-9-2-4,-4 4-12,-14 2-55,-14 2-142,-11 0-196</inkml:trace>
  <inkml:trace contextRef="#ctx0" brushRef="#br0" timeOffset="32914.1389">4765 5247 1016,'0'0'129,"0"0"-108,0 0-15,0 0 13,0 0 40,165 2-34,-102-2-19,-10 0-6,-13 0-23,-22 0-194,-18 0-248</inkml:trace>
  <inkml:trace contextRef="#ctx0" brushRef="#br0" timeOffset="33477.4185">6096 4935 998,'0'0'81,"0"0"33,0 0-30,0 0-43,0 0-31,0 0-8,-29 85-2,9-16 9,2 5-2,3-8 0,-1-4-4,2-7-3,1-9-1,2-8-32,-1-12-67,2-10-140,-1-12-120</inkml:trace>
  <inkml:trace contextRef="#ctx0" brushRef="#br0" timeOffset="33724.1029">6060 4903 940,'0'0'55,"0"0"39,0 0-19,0 0-56,121 0-3,-95 39 9,-1 12-9,-2 2 12,-4 0-7,-3-2-7,-1-2-5,-3-5-6,-4-5-1,-3-5-2,-3-2 0,-2-6-24,0 0-56,0-5-57,0-6-96,-2-5-57,-14-6-178</inkml:trace>
  <inkml:trace contextRef="#ctx0" brushRef="#br0" timeOffset="33891.0352">5950 5274 963,'0'0'90,"0"0"-74,0 0-10,0 0-6,174-46 10,-109 35-10,-9 3-10,-13 0-149,-12-2-178</inkml:trace>
  <inkml:trace contextRef="#ctx0" brushRef="#br0" timeOffset="35253.2885">6809 4668 882,'0'0'194,"0"0"-165,0 0 12,0 0-14,0 0 0,-124 144 16,90-64 3,5 7-6,2 1-7,11-5-6,6-5-5,10-17-15,0-13-5,0-10-2,22-9 0,3-9-29,10-10-48,5-10-87,-2 0-132,-5-6-262</inkml:trace>
  <inkml:trace contextRef="#ctx0" brushRef="#br0" timeOffset="35673.7509">6957 4957 942,'0'0'86,"0"0"-74,0 0 22,0 0-20,113-50-5,-85 50-7,-5 18-2,-12 7 0,-11 6-1,0-1 1,-9 2-3,-20-4 2,-2-2 1,2-6 5,2-4-3,8-6 0,8-3-2,8-7-3,3 0 1,0 0 1,0 0-2,20 0 3,4 0 1,4 0 8,-2 9 5,-4 5 1,-6 2 0,-5 1 3,-4 2 6,-7 1-6,0 5 2,-15 1 7,-14-2 2,-5-4-13,2-4-1,4-9-4,3-2-9,7-3 2,1-2-2,3 0-2,5 0-27,5-7-107,4-10-168,0-9-337</inkml:trace>
  <inkml:trace contextRef="#ctx0" brushRef="#br0" timeOffset="35855.4105">7395 5196 1142,'0'0'82,"0"0"-73,0 0 2,0 0-10,150-25-1,-117 20-24,-11-4-143,-4-1-109,-8-6-159</inkml:trace>
  <inkml:trace contextRef="#ctx0" brushRef="#br0" timeOffset="36347.8662">7686 4955 219,'0'0'634,"0"0"-599,0 0 38,0 0-19,125-59-12,-90 59-19,-8 0-14,-3 0-2,-13 20-4,-9 6 2,-2 5 0,0 1 4,-22 0-5,-9 0 9,-3-2-6,2-5-4,6-8 1,11-8-2,5 0-1,10-5-1,0-1 2,0-2 0,8-1 4,17 0 0,8 0 0,0 0 8,3 0-2,-3 0 9,-6 0-2,-7 8-6,-7 4 7,-10 2-6,-3 1-3,-3 4 4,-26 5 9,-9 1 0,-2-4-14,0-2-6,2-6-1,6-2-3,4-5-1,5-4-1,6-2-22,1 0-57,8-5-111,8-17-238</inkml:trace>
  <inkml:trace contextRef="#ctx0" brushRef="#br0" timeOffset="36634.9857">7989 4722 1064,'0'0'75,"0"0"-63,175-5 48,-96 42-25,-3 14 8,-7 11-4,-13 8-16,-19 4-4,-16 4 2,-21-4-6,0-6-5,-19-3 0,-18-10 3,-2-6-7,-3-8 0,2-10-6,8-9 3,11-8-3,8-8-46,6-6-61,7-6-120,0-32-244</inkml:trace>
  <inkml:trace contextRef="#ctx0" brushRef="#br0" timeOffset="37135.7651">8875 4722 643,'0'0'101,"0"0"6,0 0 29,0 0-28,0 0 5,0 0-52,7-12-30,-38 54-16,-11 15 17,1 8-2,4 6-2,8 1-7,11-2-9,13-7-3,5-10-6,2-9 1,23-9-2,0-5-2,2-13-7,-5-2-30,0-5-34,-2-8-100,-4-2-173,-7 0-184</inkml:trace>
  <inkml:trace contextRef="#ctx0" brushRef="#br0" timeOffset="37572.0309">9034 4881 741,'0'0'62,"0"0"24,0 0-1,114-23-34,-86 25-26,-6 20-17,-10 3 1,-12 3-8,0-2 0,-16 1 3,-13-2 5,-6-4 4,-1 0-1,5-5-4,6-4-6,10-6-2,7-3 1,8-3-1,0 0 2,0 0 1,0 0-1,10 0 1,10 0 3,6 0 10,4 0-1,1 9 0,0 3-3,-9 6-1,-9 1-3,-3-2 0,-10 3-5,0 1 14,-2-1 9,-28 1 7,-5-3-4,-8 1-20,1-5-3,5-4-1,2 0-3,10-6-2,8-4-10,9 0-20,6 0-63,2-2-66,0-16-165,17-7-310</inkml:trace>
  <inkml:trace contextRef="#ctx0" brushRef="#br0" timeOffset="37759.9178">9420 5157 1004,'0'0'101,"0"0"-91,0 0 0,120-33-9,-76 20-1,-1 1-207,-12-2-278</inkml:trace>
  <inkml:trace contextRef="#ctx0" brushRef="#br0" timeOffset="37937.9092">9796 4947 1031,'0'0'126,"0"0"-51,0 0-41,0 0-9,0 0 12,-7 128-28,7-86-5,0-4-1,0-6-3,0-2-3,-8-4-58,-6-3-116,-1-14-217</inkml:trace>
  <inkml:trace contextRef="#ctx0" brushRef="#br0" timeOffset="38201.7">9725 4729 1118,'0'0'71,"0"0"-51,124-12 29,-56 47-12,2 13-7,-2 10-3,-8 14-7,-18 5-3,-15 3 4,-21-1-14,-6-7-2,-14-5 3,-25-4-8,-8-5 3,0-8-3,-1-10-22,2-11-36,11-15-78,2-14-206,10-9-301</inkml:trace>
  <inkml:trace contextRef="#ctx0" brushRef="#br0" timeOffset="38773.2406">10621 5069 811,'0'0'216,"0"0"-177,0 0-17,0 0-4,-7 118 53,7-63-33,0-1-20,0-6-11,0-6-4,0-7-3,0-6-8,0-5-62,0-8-88,0-4-109,-15-8-121</inkml:trace>
  <inkml:trace contextRef="#ctx0" brushRef="#br0" timeOffset="38923.8212">10411 5368 478,'0'0'428,"0"0"-407,0 0 15,0 0-27,170-84-6,-83 56-3,2-3-58,-4 0-159,-14-4-182</inkml:trace>
  <inkml:trace contextRef="#ctx0" brushRef="#br0" timeOffset="39095.3313">11152 4941 964,'0'0'126,"0"0"-4,0 0-55,0 0-49,0 0-17,0 0 7,-9 128-7,4-76 1,3-3 0,0-8-2,-1-3-32,-4-1-79,1-6-124,-5-6-117</inkml:trace>
  <inkml:trace contextRef="#ctx0" brushRef="#br0" timeOffset="39521.2272">11127 4914 847,'0'0'27,"0"0"21,117-35 27,-72 35-43,-9 3-17,-14 22-7,-14 5-8,-8 4 0,-16 2 0,-20-4 4,-2-4-1,4-3 3,11-13 2,9-5-2,7-3 1,7-4-5,0 0 4,0 0-4,7 0-1,17-4 5,5-3-5,5 7 4,1 0-3,-1 0 1,-1 17-2,-11 5 6,-5 1 7,-15 0 8,-2 5 1,-10 2 16,-25 1-1,-9-2-8,-7-4-16,6-3-7,2-8-5,7-7 3,5-7-5,11 0 0,5 0-7,8-3-64,7-15-89,0-8-229</inkml:trace>
  <inkml:trace contextRef="#ctx0" brushRef="#br0" timeOffset="39768.8612">11838 4770 601,'0'0'531,"0"0"-515,0 0 87,0 0-47,0 0-48,0 0 0,-76 98 6,58-36-4,3 1-2,2 3-2,10-6-1,3-6-5,0-3 0,0-11-15,16-6-54,7-10-84,6-9-156,0-12-168</inkml:trace>
  <inkml:trace contextRef="#ctx0" brushRef="#br0" timeOffset="40195.8222">12050 4955 674,'0'0'313,"0"0"-304,0 0 51,163-76 1,-118 76-41,-10 0-7,-15 16-9,-18 10-4,-2 6-1,-13 3 1,-20-3 4,-4-6 2,2-1 2,4-7-7,6-3 0,12-6-2,3-5 1,9-4-5,1 0-2,0 0-1,20 0 3,9 0 4,6 0 2,-1 0-1,-2 8 3,-9 6-2,-2-3 2,-10 5 0,-6 2 8,-5-1 5,0 3 8,-16 2 4,-15 1-5,-7-3-13,-6-1-7,7-4 0,8-7-3,4-7-23,13-1-29,5 0-21,7-12-111,0-14-174</inkml:trace>
  <inkml:trace contextRef="#ctx0" brushRef="#br0" timeOffset="40483.2198">12685 4965 1021,'0'0'96,"0"0"-69,0 0 19,0 0-36,0 0 3,0 0 11,0 114-8,0-76 0,0 2 11,-2 2-6,-1-6-5,1-1-9,2-5-5,-2-2 2,2-8-4,-2-2 0,-2-6-4,2-4-33,0-4-39,-4-2-52,2-2-110,-9 0-9,-3 0-294</inkml:trace>
  <inkml:trace contextRef="#ctx0" brushRef="#br0" timeOffset="40638.7403">12519 5213 971,'0'0'56,"0"0"-45,0 0-3,133-43-8,-69 30-32,-2-1-161,-8-2-88,-9-2-116</inkml:trace>
  <inkml:trace contextRef="#ctx0" brushRef="#br0" timeOffset="40817.6463">13001 5007 804,'0'0'209,"0"0"-37,0 0-86,0 0-51,0 0-25,0 0-8,0 74 1,0-38 3,0 2-3,0-4-2,0-3 4,0-4-5,0-4-43,0-4-70,0-6-148,-13-8-211</inkml:trace>
  <inkml:trace contextRef="#ctx0" brushRef="#br0" timeOffset="41083.9232">12991 4736 1029,'0'0'77,"0"0"-62,136-6 14,-72 42-11,-1 10-3,-10 13 0,-9 5 1,-10 4 0,-12 2 18,-6-4 5,-16-6-14,0-3-5,-4-8-6,-25-5-5,0-5-6,-4-9-3,6-10-20,2-8-81,5-12-217,9-6-410</inkml:trace>
  <inkml:trace contextRef="#ctx0" brushRef="#br0" timeOffset="41718.892">13922 4868 805,'0'0'113,"0"0"33,0 0-57,0 0-47,-120 82-12,87-12 5,8 11-8,10-3-4,7-3-7,8-15-11,0-11 1,19-10-6,5-11-1,3-10-53,-3-10-88,-2-8-109,-3 0-279</inkml:trace>
  <inkml:trace contextRef="#ctx0" brushRef="#br0" timeOffset="42136.8912">14085 4923 730,'0'0'10,"0"0"47,131-41 47,-82 41-48,-4 2-10,-11 23-11,-14 5-16,-20 4-9,0 1-6,-29 3-1,-12-6 1,-1-6-3,6-11 0,10-5 2,10-6-2,7-1-1,7-3 1,2 0 0,0 0-1,0 0-11,21 0 11,8 0 0,2 0 1,0 2 4,-4 7 7,-3 6 9,-11 0-4,-6 6-3,-7-2 10,0 4 7,-18-2 6,-14 0-11,-1-3-2,-7-1-14,5-5-7,2-4-3,6-1 0,4-5-1,8-2-33,5 0-47,5-2-82,5-17-183</inkml:trace>
  <inkml:trace contextRef="#ctx0" brushRef="#br0" timeOffset="42335.9309">14647 5138 1142,'0'0'0,"0"0"-3,129-34 2,-77 22-4,-10 9-108,-11-5-195,-13-2-178</inkml:trace>
  <inkml:trace contextRef="#ctx0" brushRef="#br0" timeOffset="42514.2532">15039 4971 699,'0'0'230,"0"0"-162,0 0-17,0 0-41,0 0 21,0 0 0,0 144-26,0-106-3,0-4-2,0-1-9,-16-6-74,-8-4-198,-2-11-232</inkml:trace>
  <inkml:trace contextRef="#ctx0" brushRef="#br0" timeOffset="42769.9612">15064 4698 1150,'0'0'37,"0"0"29,171 10-17,-101 48-21,-8 18 10,-13 9-6,-15 3-12,-15-4-5,-19-6-1,0-10-6,-24-8-4,-18-5-3,-8-6 0,0-5-1,-3-5-29,3-6-39,5-16-78,5-17-279</inkml:trace>
  <inkml:trace contextRef="#ctx0" brushRef="#br0" timeOffset="43370.2382">16132 4947 1006,'0'0'50,"0"0"-47,15 108 43,-1-42 0,-4-2-24,2-7-8,-5-8-13,-3-11 4,-4-4-5,0-9-46,0-7-82,-6-6-116,-17-9-102</inkml:trace>
  <inkml:trace contextRef="#ctx0" brushRef="#br0" timeOffset="43527.7302">15966 5266 901,'0'0'59,"0"0"-25,0 0 25,117-107-37,-27 77-10,2 8-8,-9 4-4,-21 4-85,-15 2-149,-9-5-242</inkml:trace>
  <inkml:trace contextRef="#ctx0" brushRef="#br0" timeOffset="43756.9884">17023 4838 1032,'0'0'70,"0"0"-20,0 0 6,0 0-29,0 0-11,-123 76-2,89-25 1,8-3 2,11 0 3,13-2-10,2-3-6,11-9-1,20-5 2,10-9-5,11-8-50,2-10-105,4-2-149,-4-14-226</inkml:trace>
  <inkml:trace contextRef="#ctx0" brushRef="#br0" timeOffset="43977.2288">17629 4682 1050,'0'0'38,"0"0"24,0 0 42,0 0-67,-135 60-27,85 0 22,8 9-3,7-1-6,12 0 1,12-2-7,8-6-16,3-4 3,6-10-4,22-7 0,6-11-58,6-10-53,-2-10-116,-3-8-261</inkml:trace>
  <inkml:trace contextRef="#ctx0" brushRef="#br0" timeOffset="44411.229">17866 4849 1009,'0'0'1,"0"0"31,131-26-1,-77 26 18,-17 3-33,-14 21-7,-23 7-8,0 2 0,-30 2 3,-11-1 4,-4-9 3,3-4-9,11-7 0,8-6-2,12-2 2,7-2-2,4-4 2,0 0 3,0 0 1,16 0 1,14 0-5,8 0 4,3 0 2,-1 0 3,-8 6-2,-4 10-1,-16 2 2,-6 5 1,-6-2-1,-12 7 17,-28-2-2,-11-1-9,-3-4-8,4-5-5,7-7-2,14-5-1,9-4-2,11 0-18,9-8-20,0-16-85,11-2-179,21-6-202</inkml:trace>
  <inkml:trace contextRef="#ctx0" brushRef="#br0" timeOffset="44645.5472">18493 4867 1151,'0'0'19,"0"0"48,0 0-51,0 0-13,0 0 26,0 118-10,-3-72-7,-2-2 2,1-2-8,4-6-4,-2-4 0,2-6-2,0-4-1,-3-1-46,3-8-74,0-1-123,-2-5-145</inkml:trace>
  <inkml:trace contextRef="#ctx0" brushRef="#br0" timeOffset="44787.0646">18314 5141 821,'0'0'139,"0"0"-125,0 0-28,133-63 13,-58 40-94,0-3-204</inkml:trace>
  <inkml:trace contextRef="#ctx0" brushRef="#br0" timeOffset="44965.3704">18786 4907 817,'0'0'154,"0"0"104,0 0-174,0 0-34,0 0-32,0 0-17,0 32 3,0 4 1,0 0-1,0-1-3,0 0-1,0-5 0,0 0-43,0-8-77,0-3-165,-6-14-242</inkml:trace>
  <inkml:trace contextRef="#ctx0" brushRef="#br0" timeOffset="45229.8849">18896 4659 1199,'0'0'9,"0"0"29,164-11-15,-85 45 4,-6 13-13,-11 8-6,-17 10 3,-16 0 7,-18 9-2,-11-1-2,-6-3 0,-31-5-2,-5-14-9,-2-9 2,2-11-5,6-14-14,14-10-55,10-7-98,12-10-117,8-28-320</inkml:trace>
  <inkml:trace contextRef="#ctx0" brushRef="#br0" timeOffset="45448.0822">19834 4642 831,'0'0'421,"0"0"-413,0 0 54,-124 75-29,78-8 16,13 12-22,6 8-12,12-3-5,11-1-3,4-6-2,0-15-5,11-11-1,10-12-1,2-13-46,1-10-44,1-14-100,0-2-185</inkml:trace>
  <inkml:trace contextRef="#ctx0" brushRef="#br0" timeOffset="45886.9115">20099 4824 900,'0'0'16,"0"0"138,140-42-88,-90 42-26,-8 0 3,-11 6-29,-13 15 0,-18 6-6,0 5-3,-20 4 6,-20-1 4,-3-3-5,1-8-10,9-2 2,8-8 1,8-4-3,5-5 0,8-5 0,4 0 0,0 0-2,0 0-1,9 0-1,15 0 4,7 0 0,0 0 0,3 0 0,-5 0 3,-4 13-2,-9 6 4,-9-2 6,-7 3-4,0 4 11,-10-1 6,-22-1 0,-3 2-11,0-8-6,-1 0-2,7-7-5,5-2 0,10-6 0,0-1-6,6 0-21,3-12-48,5-8-140,0-4-268</inkml:trace>
  <inkml:trace contextRef="#ctx0" brushRef="#br0" timeOffset="46115.3202">20650 5017 1106,'0'0'26,"0"0"63,0 0-32,129 0-5,-81 0-19,-6 0-27,-5 0-1,-8-12-3,-8 2-2,-6-2-42,-1-2-126,-4-5-271</inkml:trace>
  <inkml:trace contextRef="#ctx0" brushRef="#br0" timeOffset="46547.8912">21187 4787 957,'0'0'25,"0"0"112,0 0-83,0 0-20,132-15-12,-115 27-11,-5 9 2,-12 2-7,0 2 7,0-1 0,-20-1 2,-7 2 1,-4-3-12,-3-2 3,3-2-5,6-4-1,8-6-2,7-4 1,8-2-3,2-2-6,0 0 4,0 0 4,21 0 1,8 0 5,6 0-3,-4 0 0,1 0-2,-3 2 5,-3 14-2,-6 6 2,-2 0 3,-9 2 5,-9 2 0,0-4 3,-13 1 10,-18-2-3,-7-3-13,-3 1-3,4-5-6,-3-2 0,2-2-1,2-7-17,1-3-40,13 0-43,-1-13-180,8-17-278</inkml:trace>
  <inkml:trace contextRef="#ctx0" brushRef="#br0" timeOffset="46817.3209">21492 4446 1158,'0'0'14,"161"-11"66,-81 35-44,-7 28-1,-16 15-16,-17 14-8,-20 14-4,-20 6 23,-9 6 19,-36-2-7,-9-6 2,-3-16-8,-1-15 2,5-13-15,3-13-11,5-12-9,14-10-6,10-5-2,2-12-59,3-3-52,-5-3-136,-6-30-640</inkml:trace>
  <inkml:trace contextRef="#ctx0" brushRef="#br0" timeOffset="48393.2947">6579 5711 351,'0'0'502,"0"0"-425,0 0 10,0 0-40,0 0-28,0 0-3,-43 59-4,43-30-2,0 0 15,4-3-7,6-1 4,2-4-2,2-5-7,3-7-1,-2-2 0,6-5 0,1-2-8,7 0 5,-1 0-7,7-18 2,-2-5 5,3-1-9,3-3 3,-1 6 1,-1-1-4,-2 5 0,-4 5 1,-2 5-1,2 2 0,-5 5 0,-1 0 0,2 0 1,4 3-1,0 11 0,4 7-1,-3-1 1,-4 3 1,-6-1-1,-4-4 0,-6-2 0,-5-6 1,-4-3 1,-1-3-1,-2-4 0,5 0 1,-5 0 0,2 0 6,4 0 3,3-11 1,5-8-9,3-2 0,3 1-3,7-2 0,4 4 0,5 2-3,4 2 6,5 4-6,2 3 6,10 7-3,1 0 0,5 0-1,-3 3 1,-2 6 2,-4-6-1,-7 1 8,-10-4 8,-7 0 11,-12 0-6,1-2 2,-4-12 5,-1-6-13,-3-2-6,-1-2-2,-4-3-7,-2 8-1,-4 4-4,0 8-42,0 7-51,-22 7-171,-15 20-267</inkml:trace>
  <inkml:trace contextRef="#ctx0" brushRef="#br0" timeOffset="48797.871">7567 6182 963,'0'0'180,"0"0"-171,0 0 32,0 0-17,0 0 1,-62 137-12,62-102-3,0-3-9,0-5 5,11-10-6,18-6 10,6-11-2,10 0 1,0-4 6,2-22-7,-10-6 1,-3-5-2,-11 2 10,-15-4 9,-8 3 7,-2 0-8,-27 6-11,-8 9-8,-4 12-4,-2 9-1,1 0-1,4 0-3,10 4 0,12 6-40,7-3-44,9 0-88,0-7-235</inkml:trace>
  <inkml:trace contextRef="#ctx0" brushRef="#br0" timeOffset="50635.6692">19604 5541 690,'0'0'111,"0"0"28,0 0-85,0 0-46,0 0 12,-47 112 12,36-73-3,7-2 7,2-5-7,2-4-7,0-8-1,0-4-8,6-6 3,19-6 0,8-4-2,12 0-4,3-11-4,4-10 0,0-5-5,-4 2 6,-2 0-5,-9 3-1,-3 4 4,-2 4 4,-2 4-4,0 0 0,4 6-1,-2 3-3,4 0 1,-3 0-2,1 2 2,-5 10 1,-2 0-1,-8 0-2,-3 4 5,-5 0-4,-5 2 1,-3-4 1,-1-2 0,-2-5 0,0-2-1,3-3 0,-3-2-1,0 0 3,4 0 5,5 0-3,7-8 11,5-12-11,11-3-2,1-3-1,6 9-6,0 2 3,3 8 0,1 2 0,-3 5 0,0 0-2,3 3 2,3 15 0,8 2 0,8 0 2,7-2-2,1-2 2,-6-6-2,-12-4 4,-10-3 1,-15-3 5,-12 0 10,-3 0 8,-4-12 8,3-8-22,1-4-5,-4-2 0,1 3-9,-1-1-1,-8 5-4,0 12-42,-8 7-55,-27 0-175,-14 7-385</inkml:trace>
  <inkml:trace contextRef="#ctx0" brushRef="#br0" timeOffset="51131.9142">20684 6208 1037,'0'0'86,"0"0"-54,0 0 34,0 0-60,0 0 4,0 0-2,-25 133-5,25-104 4,0-7-3,12-5-3,16-10 5,3-2-3,5-5 2,2 0 2,0-21 14,-9-7 19,-8-3-4,-9-3-3,-10-1-9,-2 5-5,-4 8-3,-26 8-7,-10 6-7,-1 6-4,0 2 1,8 0-3,7 0-30,10 2-78,4-2-253</inkml:trace>
  <inkml:trace contextRef="#ctx0" brushRef="#br0" timeOffset="52184.9663">4939 7104 987,'0'0'86,"0"0"-47,0 0 27,0 0-41,0 0 9,0 0 0,0 0-13,132 57-15,-88-54-3,-4-1-3,-5-2-80,-6 0-147,-15 0-157</inkml:trace>
  <inkml:trace contextRef="#ctx0" brushRef="#br0" timeOffset="52347.017">4924 7403 1104,'0'0'107,"0"0"-98,0 0-4,0 0 7,0 0 1,164 3-3,-93-18-10,-13 1-130,-17 0-268</inkml:trace>
  <inkml:trace contextRef="#ctx0" brushRef="#br0" timeOffset="58211.1127">2389 7363 371,'0'0'35,"0"0"110,0 0 11,0 0-37,0 0-10,0 0-13,0 0-41,0 0-4,-40-24-19,48 24-17,17 0 8,8 0 18,5 0-6,3 0-5,1 0-12,-2 0-7,-2 0-9,-6-6 1,-9 1-6,-1-2-11,-2-1-71,1 0-61,-3-4-98,-4 1-89</inkml:trace>
  <inkml:trace contextRef="#ctx0" brushRef="#br0" timeOffset="58705.0569">2943 7153 1025,'0'0'84,"0"0"-35,0 0-24,0 0-5,162-103 5,-104 87-13,-6 6-1,-6 10-11,-11 0 5,-15 1-5,-7 20-2,-9 5-5,-4 2 5,0 3 2,-17-1 5,-12-2 4,-2-5-2,0-2-2,2-5-5,6-7 2,7-2-1,8-2 2,3-5-3,5 0 2,0 0 0,0 0 1,0 0 4,11 0-6,16 0 1,14 0 10,3 0 11,-4 0-14,-9 0 0,-11 9 1,-9 1-8,-11 3-1,0 1 5,-2 9 1,-27 3 17,-13 4 8,-7-4-12,-6-2-5,1-5 2,5-8-1,2-3-6,6-3-9,10-1-2,10-4-12,7 0-60,14 0-76,0-21-336</inkml:trace>
  <inkml:trace contextRef="#ctx0" brushRef="#br0" timeOffset="63611.4947">6435 6946 645,'0'0'147,"0"0"-3,0 0 2,0 0-89,0 0-25,0 0-21,-38 0-11,33 26-4,5 10 3,0 2 0,5 4 2,17 2 3,7-1 6,2 1-5,5-5-2,-1-1 4,1-3-1,-6-6 3,-6-3-9,-6-3-1,-12 0 1,-6-2 4,0 1-4,-2 0-3,-25-4 2,-6-1 0,-5-8-8,-1-9 9,4 0 9,8 0-2,8-9-1,5-8-1,9-5-2,5-4 8,0-12-11,28-5-3,11-3-2,5-1 3,4 3 1,-6 2 0,-8 8 1,-11 2 0,-15 6 0,-8-1 2,0 1 4,-6 1 2,-15-1-6,-1 5 2,0 7-2,0 5-4,-1 9-3,-4 0-6,0 5 0,-2 19-15,2 2-85,10 4-89,13 0-84,4-4-112</inkml:trace>
  <inkml:trace contextRef="#ctx0" brushRef="#br0" timeOffset="63861.353">6967 7096 941,'0'0'69,"0"0"7,0 0-12,0 0-61,0 0 0,0 0-2,5 104 13,0-59-5,-2-3-4,1-1-4,-4-4-1,0-3-15,0-1-101,0-8-160,0-8-45</inkml:trace>
  <inkml:trace contextRef="#ctx0" brushRef="#br0" timeOffset="64292.7426">6992 7132 178,'0'0'670,"0"0"-664,80-107 92,-35 93-71,-1 7 21,-6 7-24,-8 0-9,-17 24-14,-13 8-1,0 7 1,-34 1 7,-6-4-1,-5-7 1,14-6-1,9-12 2,7 0 3,10-10-4,5 2 0,0 1-6,0-3 0,22 4 1,14 2 7,6-2 20,6 1-3,-9 2-9,-5 2-2,-12-1-6,-13 6-3,-9 2-2,-3 6 5,-34 7 14,-17 2-1,-8-2-9,0-4 3,1-5-3,8-10-2,9-4-2,9-7-3,14 0-6,8 0-1,10 0-5,3 0-51,16-3-61,26-8-205,11-10-206</inkml:trace>
  <inkml:trace contextRef="#ctx0" brushRef="#br0" timeOffset="64550.8705">8298 7153 1169,'0'0'34,"0"0"18,0 0-34,169-4 15,-97-3-14,-5 1-16,-9 2-3,-14 0-14,-18 4-86,-13 0-182,-13 0-142</inkml:trace>
  <inkml:trace contextRef="#ctx0" brushRef="#br0" timeOffset="64730.803">8282 7386 997,'0'0'31,"0"0"3,0 0 3,0 0-6,183 5 2,-102-27-26,-10 0-7,-15 0-153,-23-4-142,-17-3-177</inkml:trace>
  <inkml:trace contextRef="#ctx0" brushRef="#br0" timeOffset="64977.1567">8557 6962 997,'0'0'45,"0"0"88,0 0-125,0 0 0,163 83 15,-99-36 3,1 10-7,-14 3 2,-13 1-3,-21 4 4,-17-1-6,-2-5-8,-36-2 2,-10-5-3,-4-8-6,3-5-1,7-11 0,11-8 0,11-8-58,15-12-106,5-4-222</inkml:trace>
  <inkml:trace contextRef="#ctx0" brushRef="#br0" timeOffset="65443.6255">11121 7032 1002,'0'0'20,"0"0"118,0 0-45,0 0-68,0 0-17,0 0 2,0 125 14,0-65-5,0 0-9,0-4-8,0-6-2,0-4 0,0-4-18,-9-6-68,-3-7-116,4-13-143,-4-12-268</inkml:trace>
  <inkml:trace contextRef="#ctx0" brushRef="#br0" timeOffset="65891.5001">11138 6999 827,'0'0'11,"0"0"64,143-79 3,-87 79-38,-10 0 0,-17 20-26,-17 14-10,-12 3 0,-10 4 5,-25-3-4,-5-4 1,-2-4 1,3-7-2,5-5 0,10-6 1,8-7-6,11 0 0,0-3 4,5-2-4,0 0 0,18 0 2,14 0 5,14 0-2,2 0 4,2 12 8,-4 7 7,-12 8 3,-14 3-11,-10 2-5,-10 4 2,-8 2 5,-25-4 4,-11 2 2,-5-6-4,2-5 0,-3-2-12,1-6 0,3-5-6,3-6-1,9-6 2,15 0-1,5 0-4,10 0-8,4-13-40,2-3-68,29-8-172,12-6-139</inkml:trace>
  <inkml:trace contextRef="#ctx0" brushRef="#br0" timeOffset="66125.1267">11872 7192 540,'0'0'624,"0"0"-617,0 0 63,0 0-58,129 0-5,-67 0 1,-3-3-7,-6-1-1,-13 1-56,-13 3-123,-14-1-93,-11-2-204</inkml:trace>
  <inkml:trace contextRef="#ctx0" brushRef="#br0" timeOffset="66305.0783">11943 7420 552,'0'0'463,"0"0"-446,0 0 72,0 0-66,0 0 15,169 13-24,-95-23-14,-7-2-50,-9-4-188,-14-4-242</inkml:trace>
  <inkml:trace contextRef="#ctx0" brushRef="#br0" timeOffset="66561.8024">12890 7175 1163,'0'0'39,"0"0"21,0 0-27,0 0-29,158 0 2,-108-7-2,-8 3-4,-4-1-43,-6-4-58,-7 1-114,-2-3-110</inkml:trace>
  <inkml:trace contextRef="#ctx0" brushRef="#br0" timeOffset="67001.3996">13468 6906 588,'0'0'319,"0"0"-280,0 0 95,120-64-109,-78 64 25,-3 0-25,-8 14-13,-10 12 1,-11 6-5,-10-2 3,0 0-4,-10-2-1,-18-5 2,-6-3-3,1-3-2,6-7-2,10-2 1,6-6-2,8 0 0,3-2 4,0 0 0,0 0 3,18 0-6,9-7 0,6 0 5,-2 7-4,0 0 2,-2 0-1,-4 8-3,-8 9 5,-5-2 3,-10 6 6,-2 1 0,-8 3 3,-23 6-3,-10-4 0,1-2-9,1-7-3,9-6 3,5-4-5,7-4-3,5-4-11,1 0-49,6 0-107,-1 0-190,1 0-396</inkml:trace>
  <inkml:trace contextRef="#ctx0" brushRef="#br0" timeOffset="67257.5658">13292 7495 1037,'0'0'102,"0"0"-81,155-3 73,-58-8-62,7 1 19,-2 4-27,-3-1-8,-13 4 11,-16-3-12,-20 1-4,-17 0-5,-18-1-6,-11 6 0,-2-1-4,-2-2-34,0 1-56,-4 2-235,-23 0-261</inkml:trace>
  <inkml:trace contextRef="#ctx0" brushRef="#br0" timeOffset="67669.6874">13837 7775 897,'0'0'21,"0"0"150,0 0-128,101 124 2,-72-88-20,-7 1-11,-10-1-5,-10 1-4,-2-4 4,-10-4 6,-19-3 10,-8-3-8,-3-8-7,4-7-7,5-8 4,5 0-2,11-6 5,9-18-2,6-8 4,0-2-11,27-2 1,13-3-1,9 0 1,5-2 1,-4-2-4,-2-3 3,-14 2 0,-10 1-2,-14 6 2,-10 8 5,-2 0 7,-27 8 9,-14 7-18,-3 7-4,-2 7-1,1 0 0,11 0 0,9 13-5,10-1-68,11-7-146,6-5-396</inkml:trace>
  <inkml:trace contextRef="#ctx0" brushRef="#br0" timeOffset="68380.5897">10783 6663 565,'0'0'78,"0"0"98,0 0-74,0 0-36,0 0-3,0 0-30,-101-59-7,83 96-4,-4 21-8,10 25 18,3 13 20,7 10-14,2 10-1,0 8-2,4 6-11,8 6-4,-5-4-7,-1 0-5,-6-5 3,0-8-4,0-6 0,0-12-3,0-17-2,0-14 1,0-22-2,0-20-1,2-14-1,0-10 0,3-4-34,0-2-28,3-38-32,3-22-213,-4-19-100</inkml:trace>
  <inkml:trace contextRef="#ctx0" brushRef="#br0" timeOffset="69701.0994">10724 6675 607,'0'0'114,"0"0"39,0 0-76,0 0-15,0 0-6,0 0-32,78-48 6,-2 46 11,17 1 15,20 1-17,26-3 2,23-5-5,22-1-11,7-5-8,3 5-5,-2 1-5,2 1 1,1 6-6,0 1 6,-4 0-8,-6 0 0,-9 10-3,-6 2 3,-9 5 4,-12 0-4,-9 5 1,-10-2-1,-7-4 1,-3-1 3,-2-6-4,-1-4 1,-3-4-2,-4-1-1,-14 0 1,-7 0 1,-12-1-1,-11-5 2,-16 3-1,-14 1 0,-16 0 0,-11 1 1,-6-2 0,-3 3 0,0 0 2,0 0 2,0 0-3,0 0 2,0 12 7,0 10-2,0 5 2,0 7-6,0 9 5,0 6-3,0 7-1,0 2 1,0 7 0,0 0-1,-3 3 3,1 9-8,-5-2 5,1 6-2,-1 3-3,-2 1 1,2 1 1,1-3-3,-1-4 0,3-5 0,2-5-3,-3-5 4,2-1-1,-1 0 4,-2 2-4,1-7 0,-2-12 1,0-14-1,1-11 0,2-6 1,-3-5 0,-1 0 0,-6-4 0,-1 2 0,-8 1 1,-4 3-2,-3 1 0,0-3 1,-3-1-1,-7-2 0,-10-3 1,-10-1 0,-14-3-1,-10 0 2,-9 0 1,-6 0-3,-3 0 0,-1 0-1,0-3-1,-1-3 2,-1 3 2,-2-2 0,2 1 1,3 4-1,-3-2 0,0 2 0,1 0-2,1 0 2,3 0 1,3 0 1,0 4-2,-4 3 1,5-2-3,3 2 2,8 0 0,12 1-2,1 2-1,3-3 1,0 0 0,-2-7 1,-1 2-1,3 1 1,0-3-1,5 3 0,1 1 1,-2 0-1,-2 2 0,1 0 0,-3 0 1,1-1 3,6-2-4,4-1 2,3-2-2,3 2 0,0-2 1,2 0 0,-1 0-1,1 0 1,4 0-1,-1 0 0,9 0 0,5 0-1,8 0 0,10 0 1,5 0-1,6 0-1,1 0 1,2 0 1,1 0-2,0 0-3,0 0-21,0 0-13,0 0-2,0 0-18,15-6-59,21-10-192,8-15-426</inkml:trace>
  <inkml:trace contextRef="#ctx0" brushRef="#br0" timeOffset="75107.8424">2277 1913 249,'0'0'138,"0"0"-42,0 0-3,0 0-24,0 0-19,0 0-3,0 0-18,-4 8 2,4-2 27,7 6 3,17 2 20,7 6 13,14-5-38,11 2-24,15-3-3,13 1-4,12-3-10,4-1 4,5-8-8,10-3 2,2 0-4,2-7 3,-1-3-6,-7 1 0,-6 0-3,-7 5 2,-14 2 4,-12 2-4,-18 0-2,-14 0 0,-15 0-2,-12 0 2,-13 0-2,0 0 0,0 0-1,0 0-42,-11 0-83,-28 0-131,-11 0-140</inkml:trace>
  <inkml:trace contextRef="#ctx0" brushRef="#br0" timeOffset="75570.4141">2322 2106 440,'0'0'174,"0"0"-72,0 0 3,0 0-40,0 0-27,0 0 7,73 20 36,-18-11 0,13 1-18,12 0-10,13 1-9,13-1-13,5-1-5,3 0-8,4-2-6,0 0 2,-7-3-1,-8-4-3,-7 0 1,-9 0-1,-8 0 1,-8 0 2,-21-9-2,-16 4-3,-16 1-6,-12 1-2,-6 3-1,0 0-28,0 0-99,0-10-398</inkml:trace>
  <inkml:trace contextRef="#ctx0" brushRef="#br0" timeOffset="80465.3936">706 9590 333,'0'0'81,"0"0"119,0 0-34,0 0 5,0 0-33,0 0-52,0 0-13,-16-61-23,14 61-30,2 8-19,0 26-2,-2 17 2,2 7 8,0 2 1,0 0 4,0-4-1,0-2-5,0-2-6,0-6-2,0-2 2,-3-7-5,-1-6-21,-2-7-49,-2-8-59,-5-5-70,-3-11-35,-5 0-67</inkml:trace>
  <inkml:trace contextRef="#ctx0" brushRef="#br0" timeOffset="80690.9659">548 9747 485,'0'0'223,"51"-106"-179,-14 62 51,8 4 36,5 8-56,2 10-7,2 9-33,-9 9-16,-9 4 0,-15 0-16,-9 20-3,-12 1 0,0 9 3,-27 2 11,-10 1-4,-8 2-3,0-10-7,5 2-22,6-7-92,11-2-76,9-5-45,11-10-116</inkml:trace>
  <inkml:trace contextRef="#ctx0" brushRef="#br0" timeOffset="81290.7364">1024 9760 656,'0'0'145,"0"0"-122,0 0 104,0 0-33,-33 104-60,24-76-10,7-2-14,0-3-6,2-4-4,0-7 0,0-4 0,15-8 10,6 0-1,0 0 0,6-24 0,2-6-7,0-4-2,-6-2-3,-7 1 3,-3 7 1,-7 9 1,-2 6 12,-2 8 26,-2 5 5,0 0-6,0 0-37,0 5-2,0 21-6,0 10 6,0 2 0,0 1 0,0-7 0,8-8 0,9-4-3,4-11 3,1-6 0,7-3 1,0-3-1,5-22-4,-3-8-9,0-6-15,-4-5-3,-8-7 15,-1-2 12,-12 0 4,-1 7 2,-5 12 16,0 12 21,0 10-4,0 10-5,0 2-11,0 0-19,0 19-9,-5 22 3,-1 15 6,0 4 2,6 0 2,0-3-1,0-7-1,0-6 1,4-8-2,14-10-1,2-6 3,3-10-2,-1-10-1,2 0-50,-3 0-68,0-22-201,-9-2-181</inkml:trace>
  <inkml:trace contextRef="#ctx0" brushRef="#br0" timeOffset="81434.7006">1433 9854 989,'0'0'95,"0"0"-91,0 0-8,0 0 0,129-80-101,-69 67-112,-8 8-472</inkml:trace>
  <inkml:trace contextRef="#ctx0" brushRef="#br0" timeOffset="81801.3291">1950 9956 1174,'0'0'87,"0"0"-81,0 0 40,17-109-37,14 69-9,8-2 1,-10 0 1,-10 6-2,-10 6-3,-9 6 1,0 4 1,-4 8-8,-18 6-9,-3 6-13,-1 0 3,3 8 1,7 13 6,10 6-14,6-1-3,5 2 0,26-4 1,13-1 15,1-6 22,-3-2 1,-13-3 29,-8 2 7,-13-3-3,-8 3 0,0 5-5,-4 3-13,-25 6 0,0 2-16,2-4-9,4-8-95,11-8-124,2-10-168</inkml:trace>
  <inkml:trace contextRef="#ctx0" brushRef="#br0" timeOffset="81996.2174">2333 9781 1003,'0'0'204,"0"0"-181,0 0-11,0 0-4,165-64-8,-102 44-3,-10 3-55,-11 5-148,-17 5-73,-16 2-212</inkml:trace>
  <inkml:trace contextRef="#ctx0" brushRef="#br0" timeOffset="82153.1287">2391 9902 843,'0'0'318,"0"0"-298,0 0-11,0 0 1,0 0 0,0 0-10,151-21-14,-95 0-151,-4-7-172</inkml:trace>
  <inkml:trace contextRef="#ctx0" brushRef="#br0" timeOffset="82491.0459">2935 9779 1118,'0'0'65,"0"0"-57,0 0 9,0 0-13,143-94 0,-112 66-1,-4 0-3,-12 4 2,-5 2 3,-6 5 6,-4 10 25,0 3 4,0 4-6,0 0-3,0 0-16,0 0-12,0 0-3,0 11-10,0 16 10,0 2 3,0 5-1,0-5 1,0 1-3,2-3 0,-2-4-2,0 1-18,0 1-54,0-2-68,-4-2-117,-10-5-130</inkml:trace>
  <inkml:trace contextRef="#ctx0" brushRef="#br0" timeOffset="82715.88">2941 10026 1052,'0'0'179,"0"0"-163,0 0 10,0 0-4,0 0-10,164-24 10,-89 7-3,-3-4-16,-10-4 13,-11 4 9,-16 1-14,-12 5 0,-12 10-11,-4 1 0,-7 2-4,0-1-40,0 3-79,-7 0-256</inkml:trace>
  <inkml:trace contextRef="#ctx0" brushRef="#br0" timeOffset="84516.5533">21624 3104 957,'0'0'143,"0"0"-100,0 0 47,0 0-68,125 6 18,-46-3 2,-1-3-22,-1 0-9,-10 0 3,-11 0-10,-18 0-4,-18-5 3,-7 3-3,-3-3-34,9 2-67,8-5-137,4-6-184</inkml:trace>
  <inkml:trace contextRef="#ctx0" brushRef="#br0" timeOffset="84920.7557">22877 2916 949,'0'0'105,"0"0"-99,0 0 33,0 0-17,0 0-3,116 22-6,-103-4-11,-9 1-2,-4 2-6,-2 1 2,-27-1-6,-10 0 2,7-5-5,5-5 8,10-4 5,13-5 2,4 0-2,0 1-8,0 2-2,15 2 10,12 2 3,1 3 2,4 0 26,-4 4-11,0 0 5,-9 0 12,-9 0-8,-10 0-21,0 4-1,-14 0-4,-22 2 8,-8-1-2,-5-7-5,5-9-2,5-2-2,7-3-8,13-3-35,10-19-58,9-6-81,9-6-211</inkml:trace>
  <inkml:trace contextRef="#ctx0" brushRef="#br0" timeOffset="85363.208">23517 2851 410,'0'0'621,"0"0"-613,0 0 147,0 0-124,-42-102-3,21 86-7,-1 0-1,-10 5-10,-5 4-8,-7 7 7,-14 0-4,-7 0-4,-7 24 9,-3 12-5,-4 12 2,6 8 1,1 12 0,10 8-1,16 5-5,12-3-2,20-4 1,14-5 5,10-6-6,34 0 0,14-7 2,15-10 2,8-16-4,8-17 9,3-13-9,-3-3 2,-4-31 7,-8-18-7,-15-14 6,-14-10 14,-15-13-4,-21 0-4,-6-4-9,-6 4 5,-3 14-9,-16 15-2,-5 16-1,10 18-23,0 6-65,6 5-192</inkml:trace>
  <inkml:trace contextRef="#ctx0" brushRef="#br0" timeOffset="88366.9364">4698 1431 474,'0'0'176,"0"0"-118,0 0 79,0 0 4,0 0-72,0 0-2,0 0-4,0-26-28,0 26-9,0 0-20,0 25-5,-9 8-1,3 10 2,2-3 2,4-5-1,0-3 0,0-6-1,17-6 2,8-5-2,1-9-2,3-6-11,0 0-1,0-6-1,-4-16-2,-3-6-2,-6-2 6,-8-4 7,-1 0 4,-7 4 2,0 6 1,0 12 2,0 8 12,0 4 4,0 0-19,0 2-2,0 20-19,0 7 19,0 4 1,0-6-1,2-2 0,0-9 0,-2-4 2,2-7-2,2-2 0,-2-3-4,2 0 4,5-14 6,1-12-6,3 0-4,7 0 3,-5 6 1,5 6-1,2 6-2,0 6 3,3 2 2,-5 0-2,2 3 0,-8 14 1,-4 3-1,-3 1 0,-7 4-1,0 3-16,0 3-98,-15 4-116,-12 1-142</inkml:trace>
  <inkml:trace contextRef="#ctx0" brushRef="#br0" timeOffset="88535.8392">4982 1255 992,'0'0'18,"0"0"-6,0 0-19,0 0 7,0 0-230,0 0-19,62-12-175</inkml:trace>
  <inkml:trace contextRef="#ctx0" brushRef="#br0" timeOffset="89656.4981">6143 1203 506,'0'0'285,"0"0"-256,0 0 13,0 0-25,0 0-8,151-55 1,-115 55-3,-5 0-4,-8 9 1,-10 11 2,-11 6 7,-2 2 5,-2 2 16,-25 0 8,-4-6-19,-1-4-2,6-6-6,6-4-3,8-4-6,8-3-2,2-3-1,2 0 5,0 1-3,14-1 1,12 2 4,8 4 13,-1-2 6,-8 4-12,-6 3 2,-10-2-1,-7 5-7,-2 4 5,-4 4 1,-27 7-4,-7-1-4,-2-2-5,-3-3 0,4-6-4,3-9-19,6-6-48,10-2-39,14-8-103,6-20-164</inkml:trace>
  <inkml:trace contextRef="#ctx0" brushRef="#br0" timeOffset="90062.2743">6691 1046 989,'0'0'122,"0"0"-81,0 0 55,-127-65-60,76 58-8,-9 7-9,-9 0-1,-3 27-9,-5 13-3,7 16 1,-2 15-5,10 16 3,14 12-1,15-2-4,25-5 3,8-8-3,20-17-2,32-13 2,21-11 0,23-15 3,13-14 1,12-14 2,2-7-2,-3-32 0,-14-12-3,-21-7 5,-23-10 0,-26-7 12,-23-9 12,-13-9-7,-3-8 0,-32 4 2,-9 10-15,0 15-7,-1 19-3,9 19-9,10 18-17,3 12-49,4 4-193,-2 0-812</inkml:trace>
  <inkml:trace contextRef="#ctx0" brushRef="#br0" timeOffset="91359.1563">4092 9597 403,'0'0'424,"0"0"-357,0 0 108,0 0-112,0 0-23,0 0-9,0 0-17,-22-16-14,15 36 4,-4 8-4,2 4 10,2-2 0,5-4-1,2-1-8,0-10 1,0 0-2,2-3 6,7-3-3,4-2-3,1-6 3,-1-1 0,3 0-1,1-8 8,0-13-9,0-6 4,-2-3-5,-3 2 0,-2 6-1,-4 6 1,-2 10 3,-4 6-3,0 0-5,0 0-11,2 16-3,0 10 19,1 0 2,1-6-2,-2-6 1,0-6-4,2-4 7,0-4-2,0 0 2,2 0 0,5-22 5,3-10-8,6 2-1,0 2-1,-2 12 0,2 9-6,0 4 6,5 3-4,-1 0-4,-1 22 9,-4 2-6,-4 2 3,-3 2 2,-7 0-7,-5 6-88,0 0-121,-11-5-175</inkml:trace>
  <inkml:trace contextRef="#ctx0" brushRef="#br0" timeOffset="91511.0707">4319 9418 909,'0'0'1,"0"0"-2,0 0-136,0 0-283</inkml:trace>
  <inkml:trace contextRef="#ctx0" brushRef="#br0" timeOffset="91920.5143">5071 9448 1075,'0'0'111,"0"0"-107,0 0-4,0 0-9,0 0 0,0 0-5,55 60 5,-55-33-10,-16-3 5,-8-8 5,1-4 8,4-6 1,7-4 5,8 0 1,4-2 4,0 0 10,0 0-3,0 0-17,18 0-4,9 8 4,6 2 6,-1 2-2,-10 4 16,-5 2-6,-8 1-3,-9 0 3,0 1 4,-11 3 4,-20-2-4,-7-3-8,0-6-6,2-7-4,7-5-8,6 0-55,9-19-42,11-8-99,3-6-108,17-4-258</inkml:trace>
  <inkml:trace contextRef="#ctx0" brushRef="#br0" timeOffset="92297.301">5489 9249 1014,'0'0'42,"0"0"122,-133-37-120,71 37-8,-9 0-15,-6 10 0,2 26-2,1 13 1,7 18-7,6 16-8,15 12 1,10 10-5,18-1-1,18-9 1,0-17-1,40-20 0,25-19-2,20-20 2,13-17 1,12-2 9,5-26-10,-3-18 5,-7-11-2,-23-7 5,-29 0-8,-28-8 13,-25-7 11,-9-10-1,-31-1-5,-9 4-13,-2 13 0,1 19-5,6 18-3,6 18-34,5 14-41,2 2-167,-3 8-458</inkml:trace>
  <inkml:trace contextRef="#ctx0" brushRef="#br0" timeOffset="93068.8573">2027 10369 582,'0'0'13,"0"0"37,0 0-15,0 0 47,0 0-7,0 0-37,-15-9-31,61 9 4,17 0 34,20 0 30,19 0 2,16 0-30,16 0-9,8 0 16,4 0-15,-3-13 0,-8-1-13,-12-3-6,-18 6-8,-24-1-5,-24 6-1,-21 0-4,-19 4 0,-10 0-2,-5 0 0,-2-3-23,0 3-36,-31-3-126,-18 3-137,-11-1-190</inkml:trace>
  <inkml:trace contextRef="#ctx0" brushRef="#br0" timeOffset="93347.284">2214 10551 875,'0'0'79,"0"0"-24,0 0-9,139 0-5,-23 0 70,24 0-36,9 0-35,1-8-13,-6-6-4,-12-2-9,-16-2-5,-24-1 3,-26 4 3,-23 3-2,-20 2-6,-14 6 1,-8-1-4,-1 2-4,0-3-18,0-2-86,0-4-286</inkml:trace>
  <inkml:trace contextRef="#ctx0" brushRef="#br0" timeOffset="94764.3624">871 11703 1058,'0'0'16,"0"0"37,0 0-49,0 0 5,0 0-6,0 140-3,0-98 2,0-2-2,0-1-59,0-7-130,-11-6-126</inkml:trace>
  <inkml:trace contextRef="#ctx0" brushRef="#br0" timeOffset="95027.1537">753 11468 850,'0'0'97,"0"0"-88,0 0 92,0 0-87,-96 104 16,75-29 19,6 4-2,4 2-9,6-11-2,5-10-22,0-8-9,14-10-4,19-7 1,8-14-2,9-7-49,4-14-154,-3 0-172</inkml:trace>
  <inkml:trace contextRef="#ctx0" brushRef="#br0" timeOffset="95282.9124">1065 11485 947,'0'0'78,"0"0"-75,0 0 7,123 7 3,-76 30 32,-1 14 11,-12 19-26,-15 6-13,-12 7-4,-7-7 1,-2-8-4,-22-10 8,-3-14-7,2-10-1,5-11-6,9-9-4,4-12-19,3-2-80,2-16-52,0-25-241</inkml:trace>
  <inkml:trace contextRef="#ctx0" brushRef="#br0" timeOffset="95896.6246">1493 11006 950,'0'0'22,"0"0"49,0 0-40,0 0-27,0 0-3,0 0 0,-31 2 0,13 7 1,-1-8 5,4-1-3,0 0 2,8 0 10,0 0 0,2-3 0,5-6-8,0 2-3,0-3-2,0 2-3,0-2 0,16-1 0,0 4 1,1 2-2,4 1-2,-3 4 2,-3 0-2,-1 0-4,-3 20 4,-3 6-4,-4 7 2,0 1 5,-4-1 4,0 4 1,-14-1-1,-11 1-1,-2-4 1,4-9-3,2-6-1,6-9 2,10-9-2,1 0 7,1 0 3,3-12 0,0-5-9,0 2-1,5 6-5,11 7 4,5 2-7,4 0 2,6 9 1,3 4 5,-1 1 0,-1-4 0,-4-6 15,-3-4 14,-5 0 14,-5 0-7,-6-2 3,-4-12-15,0-3-8,-5 0-12,2 5-4,0 6-57,4 6-131,4 0-288</inkml:trace>
  <inkml:trace contextRef="#ctx0" brushRef="#br0" timeOffset="96272.4099">1726 11743 789,'0'0'57,"0"0"129,0 0-142,0 0-42,0 0 5,0 0 21,110-29 8,-69 18 2,0-2 3,-9 2-4,-14 0-10,-5 5-22,-9 4 0,3 2-4,-5 0-1,5-1-73,0-4-128,2-2-201</inkml:trace>
  <inkml:trace contextRef="#ctx0" brushRef="#br0" timeOffset="96833.7384">2350 11522 414,'0'0'533,"0"0"-508,0 0 87,0 0-96,0 0-10,124-72 6,-93 72-10,-7 0-2,-8 15 0,-12 14 0,-4 3-1,0 6 1,-20 4 10,-9-4-8,-4-6 5,0-8-3,8-7-1,9-13-1,7 0 0,7-4 6,2 0 5,0 0-1,0 0-4,4 0-8,17 0-1,4 0 0,2 0 2,0 0 0,-3 10 0,-5 8 1,-8 5 0,-9 2 3,-2 0 1,0 2 8,-21-1 4,-4-4-3,-4-5-2,-2-5-11,2-5 3,0-5-5,6-2-16,10 0-59,6-9-104,7-12-192</inkml:trace>
  <inkml:trace contextRef="#ctx0" brushRef="#br0" timeOffset="97105.4102">2943 11388 1061,'0'0'46,"0"0"8,0 0-3,0 0-44,0 0 9,0 0 14,-111 134 2,85-67 4,5 0-6,6 3-12,9-3-4,6-11-5,0-7-7,6-12 0,15-8-2,5-12-17,3-9-61,2-8-84,0 0-164,-2-20-212</inkml:trace>
  <inkml:trace contextRef="#ctx0" brushRef="#br0" timeOffset="97292.9221">3055 11650 465,'0'0'621,"0"0"-590,0 0 43,0 0-74,0 0 0,0 0 8,16 117-2,-14-82-3,1 2-3,-1-4-1,-2-4-15,0-3-79,0-9-181,0-10-103</inkml:trace>
  <inkml:trace contextRef="#ctx0" brushRef="#br0" timeOffset="97561.9401">3105 11464 1001,'0'0'33,"0"0"-24,128-18 26,-69 26-25,-7 26 36,-11 10-10,-12 6-4,-16 4-9,-13 4-9,0-1 28,-17-1-6,-14-6-9,-4-6-7,3-4-17,-2-10-1,8-5-2,3-10-20,9-9-62,10-6-82,4 0-144,0-4-131</inkml:trace>
  <inkml:trace contextRef="#ctx0" brushRef="#br0" timeOffset="97849.7397">3730 11819 806,'0'0'58,"0"0"65,0 0-72,0 0-13,0 0 30,121 0-40,-97-2-9,1-3-12,-4 2-7,-4-5-4,1 0-137,-3-6-205</inkml:trace>
  <inkml:trace contextRef="#ctx0" brushRef="#br0" timeOffset="98311.6867">4145 11488 729,'0'0'256,"0"0"-247,0 0 65,125-52-66,-89 52 5,-7 0-1,-9 0-4,-9 20-8,-10 9 2,-1 6 3,-1 0 13,-24 2-3,-3-5-3,-1-8-2,2-4-4,7-8-1,7-3-2,5-5-1,6-4 0,2 0 1,0 0 2,0 0-5,0 0 5,4 0-4,19 0-1,6-4 1,4 1 2,1 3 2,-4 0-1,-2 4 2,-8 14 3,-13 3 0,-7 6 1,0 2 3,-21 5 23,-13-2-10,-6-4-7,0-2-6,3-8-7,1-8 0,5-4-5,6-6 2,2 0-3,6 0-51,9-16-118,8-10-310</inkml:trace>
  <inkml:trace contextRef="#ctx0" brushRef="#br0" timeOffset="98591.3252">4953 11582 295,'0'0'795,"0"0"-779,0 0 60,0 0-52,124 2 2,-77-2-6,-4 0-14,-6 0-3,-6-6-3,-10-6-48,-8 4-115,-13 5-181</inkml:trace>
  <inkml:trace contextRef="#ctx0" brushRef="#br0" timeOffset="98782.9641">4950 11881 959,'0'0'39,"0"0"33,118 0 5,-62 0-47,0-14 13,-11 0-30,-14 4-8,-12 1-5,-12 8-98,-7 1-190,0-4-476</inkml:trace>
  <inkml:trace contextRef="#ctx0" brushRef="#br0" timeOffset="99324.9267">6332 11318 573,'0'0'98,"0"0"68,0 0 18,0 0-74,0 0-12,0 0-31,-11-45-30,7 59-30,-3 24-4,-4 15 6,0 6 5,-2 1-2,6 3-11,0-2-1,3-9 0,2-3 0,2-13-56,0-7-81,0-15-85,0-14-99,2 0-165</inkml:trace>
  <inkml:trace contextRef="#ctx0" brushRef="#br0" timeOffset="99551.3424">6388 11293 954,'0'0'17,"0"0"112,0 0-108,0 0-14,0 0 16,0 0 20,85 149-12,-68-94-8,-1-4 1,-3-1-9,-1-6-11,-1-4 1,-5-4-5,-1-6 0,-3-5-21,-2-4-72,0 2-60,0-7-100,-7-3-76</inkml:trace>
  <inkml:trace contextRef="#ctx0" brushRef="#br0" timeOffset="99700.6539">6270 11743 840,'0'0'96,"0"0"-52,0 0 46,0 0-86,160-113-3,-82 89-1,-7 4-3,-6 0-225,-11-3-143</inkml:trace>
  <inkml:trace contextRef="#ctx0" brushRef="#br0" timeOffset="99933.0718">7106 11185 1131,'0'0'30,"0"0"50,0 0-46,0 0-26,-118 111 18,88-46 4,6 6 0,6-3-6,7-2-6,9-6-8,2-10-6,0-5-3,11-13-1,11-6-6,5-12-41,4-10-58,7-4-73,0-10-189</inkml:trace>
  <inkml:trace contextRef="#ctx0" brushRef="#br0" timeOffset="100150.7319">7315 11335 1067,'0'0'63,"0"0"15,0 0-13,0 0-61,0 0 9,-9 111 14,9-69-14,0-1 0,0-2-9,0-3-4,0-2 0,0-5-1,0-10-51,12 0-88,-1-12-130,-3-7-172</inkml:trace>
  <inkml:trace contextRef="#ctx0" brushRef="#br0" timeOffset="100332.1082">7659 11543 1037,'0'0'30,"0"0"-27,124-43 28,-72 35-29,-8 4-2,-8 1-130,-14 3-211</inkml:trace>
  <inkml:trace contextRef="#ctx0" brushRef="#br0" timeOffset="100733.9512">8004 11372 902,'0'0'78,"0"0"-53,0 0 48,0 0-67,154-54 6,-120 54-1,-10 5-4,-18 15-3,-6 2-2,-2 5 0,-27 0 11,-7-2-8,3-5 5,2-6-7,6-4-3,11-6 1,9-2 3,2-2-2,3 0-1,0 0-1,8 3 0,15-3 4,6 3-2,5 1 1,-6 9 7,-3 2 3,-5 5 1,-11 4 7,-9 1 7,0 2 6,-15-1-7,-16 0 6,-8-3-11,1-4-14,1-4-3,3-8 0,3-3-5,4-4 0,3 0-29,3-1-52,6-21-105,2-13-237</inkml:trace>
  <inkml:trace contextRef="#ctx0" brushRef="#br0" timeOffset="100990.6039">8236 11119 1096,'0'0'10,"117"-4"46,-43 34-8,3 19-4,-7 14 14,-13 10-22,-22 2-12,-20 5 4,-15-1-9,-7-1 7,-30-12-13,-6-9-5,-1-17-6,6-14-1,12-10-1,7-12-11,9-4-52,10-4-58,0-34-176,0-18-338</inkml:trace>
  <inkml:trace contextRef="#ctx0" brushRef="#br0" timeOffset="101232.0761">9116 11139 1142,'0'0'15,"0"0"64,0 0-36,-132 99-10,99-37 28,6 6-20,10 1-16,6 5-1,8-7-7,3-9-11,0-5-3,18-12-2,6-8-1,2-7-28,-3-10-43,0-12-93,-4-4-200,-3-8-317</inkml:trace>
  <inkml:trace contextRef="#ctx0" brushRef="#br0" timeOffset="101597.7341">9264 11284 848,'0'0'31,"0"0"2,0 0 19,0 0-47,0 0 13,0 0 23,6-7 4,-4 7 26,3 0-4,-3 0-14,2 0-17,-4 0-11,2 0-7,-2 0 5,3 4-7,0 4 1,-1 7 1,4 6-5,-1 8 4,-2 5-1,4 1-4,-5 2-2,4-3-3,-4-2-7,0-6 0,-2-2 1,0-4-1,0-2-24,0-2-34,0-4-43,1-6-100,3-6-187</inkml:trace>
  <inkml:trace contextRef="#ctx0" brushRef="#br0" timeOffset="101792.9743">9503 11451 979,'0'0'93,"0"0"-77,0 0 25,0 0-36,155-33-4,-115 22-2,-2 0-113,-7-4-204,-2-2-303</inkml:trace>
  <inkml:trace contextRef="#ctx0" brushRef="#br0" timeOffset="101986.7907">9987 11217 1175,'0'0'42,"0"0"82,0 0-113,0 0-6,0 0 15,0 0-1,43 113-10,-40-79-6,-1 0-1,-2-2-1,0-2-1,0-5-35,0 0-69,0-9-102,-7-6-193</inkml:trace>
  <inkml:trace contextRef="#ctx0" brushRef="#br0" timeOffset="102235.4815">9969 11021 970,'0'0'80,"0"0"-65,124-13 72,-60 32-64,3 15 14,-7 10 4,-8 6-12,-17 2 6,-12 4 5,-19 4-12,-4 7 2,-20 3-20,-24 0-4,-4-10-6,2-12-9,6-15-37,20-18-72,8-15-248,8 0-434</inkml:trace>
  <inkml:trace contextRef="#ctx0" brushRef="#br0" timeOffset="102833.4356">10878 11125 499,'0'0'212,"0"0"-148,0 0 108,0 0-130,0 0-12,0 0-15,17-42-8,-17 42-7,2 7 2,1 20 10,-1 7 26,-2 2 17,0 3 6,0 2-4,0 2-18,0-3-7,0-4-18,0 0-8,0-7-4,0-2-2,0-1-11,-2-7-69,2-2-120,0-7-209</inkml:trace>
  <inkml:trace contextRef="#ctx0" brushRef="#br0" timeOffset="102993.0761">10726 11392 987,'0'0'10,"0"0"10,120-45-8,-33 31-12,7-4-32,-12-5-215,-12-4-248</inkml:trace>
  <inkml:trace contextRef="#ctx0" brushRef="#br0" timeOffset="103171.7595">11457 11105 1067,'0'0'27,"0"0"91,0 0-99,0 0 17,-4 116-14,4-70-12,0 1-5,0-1-4,0-2-1,0-2-35,-7-3-102,0-6-141,-4-11-147</inkml:trace>
  <inkml:trace contextRef="#ctx0" brushRef="#br0" timeOffset="103577.7772">11432 11135 791,'0'0'21,"0"0"89,0 0-15,143-50-66,-103 50 10,-15 25-22,-17 7-2,-8 1-9,-6 3-1,-25-4 0,-5-3 4,-1-5-2,2-5-3,10-6 1,4-4-2,12-3 0,4-3-3,5-3 0,0 0 3,10 0 6,17-4-8,6-6 9,0 6 10,3 4 6,-1 4 1,-4 22-10,-4 4 0,-11 0-2,-11 2 5,-5-4-11,-10 2 3,-25-4 7,-12-2-2,-2-4-6,-1-8-8,9-8-1,7-4-2,9 0-5,17-8-28,8-20-70,0-8-174,33-10-370</inkml:trace>
  <inkml:trace contextRef="#ctx0" brushRef="#br0" timeOffset="103803.6645">12112 11021 1112,'0'0'25,"0"0"47,0 0-4,0 0-50,-127 89 25,98-31-10,7 3-12,5 2-7,7-4-3,4 2-10,6-1 0,0-10-1,11-8-21,20-16-46,11-18-104,7-8-189,-2-8-371</inkml:trace>
  <inkml:trace contextRef="#ctx0" brushRef="#br0" timeOffset="103999.7001">12340 11148 1050,'0'0'104,"0"0"-76,0 0 51,0 0-69,0 0 17,-2 133-12,6-89-9,-4-1-2,0-1-4,0-4 0,0-1-1,0-4-76,6-11-155,5-14-249</inkml:trace>
  <inkml:trace contextRef="#ctx0" brushRef="#br0" timeOffset="104253.099">12683 11148 913,'0'0'62,"0"0"-45,0 0 15,0 0 0,0 0 13,16 137-4,-16-99-10,0-1-5,0 1-11,0-2-9,0-5-5,0 1-1,0-7-29,0-4-84,0 0-111,-4-7-44,-11-6-197</inkml:trace>
  <inkml:trace contextRef="#ctx0" brushRef="#br0" timeOffset="104411.6571">12556 11416 644,'0'0'20,"0"0"-7,143-28-6,-79 18-7,-1-3-42,-8-1-100,-8 0-44</inkml:trace>
  <inkml:trace contextRef="#ctx0" brushRef="#br0" timeOffset="104589.5521">13021 11240 262,'0'0'274,"0"0"-100,0 0 54,0 0-84,0 0-43,0 0-67,0-14-22,0 41 29,0 5-8,0 6-13,0-1-8,0 1-9,0-2-3,0-6-1,0-2-49,0-6-115,0-13-178,0-9-244</inkml:trace>
  <inkml:trace contextRef="#ctx0" brushRef="#br0" timeOffset="104839.4377">13111 10926 1029,'0'0'9,"0"0"25,147 18-5,-93 27-10,-7 7 18,-14 4 6,-13-5 15,-11 1-12,-9-6-3,0-5-24,-28 2-12,-6-5-3,-3-8-4,4-9-5,8-6-62,10-12-115,11-3-176,4-11-157</inkml:trace>
  <inkml:trace contextRef="#ctx0" brushRef="#br0" timeOffset="105109.726">14032 10858 931,'0'0'81,"0"0"-14,0 0 48,0 0-75,-117 106 22,82-35-14,2 1-16,4 3 2,9-2-15,11-7-12,9-1 1,0-12-8,15-7 0,12-20-4,8-7-23,4-17-45,-1-2-117,-1-10-219</inkml:trace>
  <inkml:trace contextRef="#ctx0" brushRef="#br0" timeOffset="105325.5861">14194 11018 1051,'0'0'43,"0"0"-1,0 0 12,0 104-11,7-61-9,2-1-4,-4-6-7,-4-4-9,-1-2-6,0-2-7,0-1-1,0-1-5,0-8-93,0-8-133,0-10-246</inkml:trace>
  <inkml:trace contextRef="#ctx0" brushRef="#br0" timeOffset="105498.6908">14422 11207 913,'0'0'80,"0"0"-2,127-20-29,-83 15-49,-10 3-4,-12-5-161,-6 2-194</inkml:trace>
  <inkml:trace contextRef="#ctx0" brushRef="#br0" timeOffset="105707.9721">14803 11023 1080,'0'0'63,"0"0"7,0 0-51,0 0-4,0 0 16,33 122-11,-29-87 7,-4-1-6,0-2-10,0-6-9,0 2-2,0-5-7,0-4-81,0-7-122,0-11-243</inkml:trace>
  <inkml:trace contextRef="#ctx0" brushRef="#br0" timeOffset="105985.0489">14819 10834 787,'0'0'44,"0"0"107,152 20-69,-94 18-19,-6 10 1,-7 6-16,-11 4-4,-12 0 2,-14-3-11,-8-1-9,0-6-8,-1 0-8,-17-8-5,0-3-5,-2-10 0,-1-2-4,6-9-53,-3-4-91,1-8-135,1-4-149</inkml:trace>
  <inkml:trace contextRef="#ctx0" brushRef="#br0" timeOffset="106946.5411">15891 10885 975,'0'0'96,"0"0"-53,0 0 116,0 0-133,0 0-22,0 0 21,0 0 9,-11 144-10,11-100-12,-2-4-7,2-5 0,0-1-4,-3-2-2,3-6-6,-5-1-42,3-3-55,0-4-76,-6-2-136,-4-7-99</inkml:trace>
  <inkml:trace contextRef="#ctx0" brushRef="#br0" timeOffset="107113.0331">15598 11226 711,'0'0'45,"0"0"87,0 0 34,0 0-150,0 0 1,174-71 16,-91 52-25,-1 5-8,-3 5-23,-8-1-155,-13 0-128</inkml:trace>
  <inkml:trace contextRef="#ctx0" brushRef="#br0" timeOffset="107373.091">16785 10851 1017,'0'0'27,"0"0"92,0 0-71,0 0-21,-116 9 15,67 28-13,-1 5 12,8 4-5,7 4-2,14-7-9,17 1-19,4-9-2,15-7-4,24-8 0,7-11 0,8-8-8,2-1-54,2 0-46,0-12-164,-6-14-338</inkml:trace>
  <inkml:trace contextRef="#ctx0" brushRef="#br0" timeOffset="107635.7746">17407 10657 851,'0'0'171,"0"0"-156,0 0 102,0 0-77,-131 51 8,94 5 11,-1 10-12,4 6-19,6 2 1,8-1-7,11-7-15,9-6-6,0-9-1,18-12 0,18-11-4,10-14-35,10-10-75,4-4-197,-2-10-355</inkml:trace>
  <inkml:trace contextRef="#ctx0" brushRef="#br0" timeOffset="107840.6525">17674 10851 1065,'0'0'57,"0"0"52,0 0-63,0 0-43,0 0 9,-22 111 7,18-70-13,-1-1-2,2-2-2,3-4-2,0-2-8,0-6-68,0-10-101,16-14-178</inkml:trace>
  <inkml:trace contextRef="#ctx0" brushRef="#br0" timeOffset="108072.4957">18022 10836 978,'0'0'70,"0"0"-67,0 0 10,0 0-3,40 124 16,-35-83-6,-3 1 4,-2-4-18,0 0 0,0-4-6,0-7-27,0-2-111,0-11-132,0-4-225</inkml:trace>
  <inkml:trace contextRef="#ctx0" brushRef="#br0" timeOffset="108223.2927">17910 11136 861,'0'0'128,"0"0"-109,0 0 2,0 0-21,159-61-31,-101 47-127,-7-4-101,-4-2-235</inkml:trace>
  <inkml:trace contextRef="#ctx0" brushRef="#br0" timeOffset="108400.9459">18401 10894 1012,'0'0'99,"0"0"-7,0 0-69,0 0 8,0 0-1,-7 121-17,7-89-7,0-1-2,0 1-4,0-6-3,0-1-63,0-6-108,0-8-248</inkml:trace>
  <inkml:trace contextRef="#ctx0" brushRef="#br0" timeOffset="108657.5701">18437 10657 940,'0'0'29,"0"0"32,164-9-27,-104 30-12,-6 13 23,-14 10-8,-12 7 15,-11 2 2,-10-2-6,-7 2-13,0-2-18,-11-5-9,-14-1-4,0-11-4,5-8-7,3-8-57,3-8-132,7-10-199</inkml:trace>
  <inkml:trace contextRef="#ctx0" brushRef="#br0" timeOffset="108935.7803">19496 10601 1013,'0'0'40,"0"0"18,0 0 38,0 0-84,0 0 14,0 0 24,-137 155-22,104-95 8,8 2-8,8-4-10,13-4-6,4-5-10,0-10-1,19-7-1,8-7-6,6-9-28,3-8-42,0-8-109,-3 0-231</inkml:trace>
  <inkml:trace contextRef="#ctx0" brushRef="#br0" timeOffset="109280.9297">19838 10742 772,'0'0'158,"0"0"-44,0 0-18,0 0-75,0 0-12,0 0 52,-6 100-2,4-60-12,-2-1-19,-2-2 2,2-2-22,0-3-5,-1-6-3,5-6-9,0-4-48,0-7-101,0-9-196,10 0-174</inkml:trace>
  <inkml:trace contextRef="#ctx0" brushRef="#br0" timeOffset="109466.8689">20084 10897 109,'0'0'986,"0"0"-966,0 0 5,0 0-13,0 0-12,138-3-17,-110-6-185,-5-5-216</inkml:trace>
  <inkml:trace contextRef="#ctx0" brushRef="#br0" timeOffset="109901.0597">20530 10622 918,'0'0'43,"0"0"1,129-37 8,-89 37-35,-8 0-1,-13 0 1,-14 16 1,-5 9 5,0 1 9,-27 2-4,-4 0-11,-5-1-4,1-6-11,3-5 0,10-4-1,9-3-1,4-9-2,9 3-3,0-3 3,0 0 2,0 0 3,24 0 7,3 0-9,3 0 1,0 0 2,-3 2-2,-4 7-2,-4 6 2,-5-1 3,-8 4 4,-6 0 15,0 2-4,-6-2 6,-25 4 4,-7-1-7,-6-3-16,4 0-6,4-6 0,1-5-1,5 0-18,8-7-40,4 0-77,8-11-199,10-18-306</inkml:trace>
  <inkml:trace contextRef="#ctx0" brushRef="#br0" timeOffset="110164.53">20866 10386 835,'0'0'185,"121"-12"-171,-55 12 99,-3 23-80,-12 19 7,-13 12-7,-19 13 4,-15 9 14,-4 3 1,-23 4-6,-21-3-10,-8-10-9,-4-5-5,5-14-6,2-5-9,8-13-3,13-8-4,6-11-10,8-5-64,1-9-62,-3 0-200,1-9-471</inkml:trace>
  <inkml:trace contextRef="#ctx0" brushRef="#br0" timeOffset="111662.9959">8942 12069 609,'0'0'80,"0"0"91,0 0 17,0 0-118,0 0-13,0 0-24,-37-14-19,30 41-1,5 5 6,2 4-8,0-2-2,0-2-1,2-6-5,11-6 1,6-3 0,2-8-1,6-4 2,8-5 4,6 0-5,1-5-1,-4-10 3,-6-2-6,-2-4 0,-5 2 0,-3-1 4,-1 0-4,-2 6 2,-3-1-1,4 4 2,2 3-1,1 2-2,2 1 6,-1 5-6,0 0 3,-1 2 2,-1 17-4,-1 1 0,-4 4-1,-3 0 0,-4 0 0,-3-7 1,-5 0 1,0-5 0,-2-8-1,0 0-1,0-4 1,5 0 0,-3 0 4,7-2 5,6-18 2,6-7-9,8 0-2,6 3-1,1 3 0,-1 8-1,4 4 1,-1 9 0,-3 0 0,0 0 0,1 19-2,-2 1 2,2 0 0,-3-4 0,-2-4 4,-4-5 5,-3-7 15,-8 0-1,0 0 1,-1-9-3,-1-9-9,-1-3-5,-2 0-3,-1-4-4,-5 6 0,0 1-1,-2 7-30,-3 11-44,0 0-104,-23 15-346</inkml:trace>
  <inkml:trace contextRef="#ctx0" brushRef="#br0" timeOffset="112076.6025">9615 12703 921,'0'0'118,"0"0"-29,0 0-50,0 0-6,0 0 4,-19 125-16,19-99-11,9-6 0,13-8 0,9-5 5,7-7-1,2 0 1,1-3-5,-6-20-1,-1-7 4,-5-2-5,-8-6 16,-5-3-7,-11 2 8,-5 1-22,0 6 4,-11 6-3,-18 10 7,-9 5-9,-5 9-2,-4 2 0,3 0-3,7 2 1,14 13-28,10 2-46,13-6-88,0-1-201,6-10-208</inkml:trace>
  <inkml:trace contextRef="#ctx0" brushRef="#br0" timeOffset="113253.3942">13748 11748 154,'0'0'51,"0"0"61,0 0 3,0 0-7,0 0 29,0 0-13,-34 0 26,33-1-30,-1 1-17,2 0-43,-3 0-32,1 1-20,2 19-1,0 6 1,0 5-2,0-5 1,8 0-5,9-6 1,0-6 3,4-7-4,4-7 4,8 0-1,-2 0-1,4-7-2,-6-13 1,4-2 0,1-1 0,-3 0-2,3 2 0,-5 4 1,-3 5-1,0 4-1,4 4-1,-1 4 1,5 0 1,-6 0 3,2 7-3,-6 10-1,-6 3-1,-2-2 1,-5-2 0,-4-2 0,-3-7-5,1-4 5,-5-3 2,0 0-2,0 0 0,2 0 4,1 0 3,7-3 6,8-14-1,7-5-12,6-2 1,4 2-1,-1 3 0,-3 7-1,2 7 1,1 5-2,-1 0 2,3 1-1,4 13 1,0 3-2,5-3 2,-1-2 0,0-4 0,-7-6 3,-10-2 6,-6 0 10,-3 0-2,-1-16 7,2-7-4,-3-2 0,-1-4-7,1-1-10,-5 5 2,-2 4-5,-4 11-1,-5 8-13,0 2-51,0 9-126,0 16-199,-16 9-253</inkml:trace>
  <inkml:trace contextRef="#ctx0" brushRef="#br0" timeOffset="113657.7111">14506 12364 992,'0'0'76,"0"0"47,0 0-74,0 0-36,-64 112-7,61-75 10,3-7-10,0-7-1,17-6 2,9-4 5,6-8 5,5-5-1,1 0-8,2-8-1,-7-14-2,-4-6 7,-6-4 5,-12-7 13,-6-1-2,-5 3-10,-10 5-3,-23 8-11,-11 10-2,-6 11-1,2 3-2,5 0-6,16 12-44,16 2-76,11-6-327</inkml:trace>
  <inkml:trace contextRef="#ctx0" brushRef="#br0" timeOffset="122545.7109">2455 13659 132,'0'0'109,"0"0"-57,0 0 43,0 0-10,0 0 43,0 0-4,0 0 1,-2 0-1,2 0-41,-3 0-21,3 0-18,0 0-16,0 0-7,0 0-8,0 0-1,0 0-5,0 0-1,0 0-1,3 0-4,18 0 3,3 0-1,5 0 4,5 0 9,-1 0-2,0 0-1,-2 0-1,-4 0-1,-2 0-3,-6 0-1,-2 0-5,-7 0 1,0 0-2,-5 0-1,3 0 0,-4 0-31,3 0-87,-2 0-113,-1 3-131</inkml:trace>
  <inkml:trace contextRef="#ctx0" brushRef="#br0" timeOffset="123033.7209">3038 13561 435,'0'0'368,"0"0"-351,0 0 42,0 0-59,0 0 2,0 0 19,0 90 26,0-59-1,0-5 15,0-6-20,0-8-1,0-5-9,0-4-11,0-3-5,0 0 1,0 0-1,0 0 9,0 0 0,4 0-2,9-12-11,3 0-9,4 4-1,1 2 0,3 6-1,-3 0-1,4 0 0,-2 0-2,-1 14 1,-2 2 2,-6 1 0,-6 3 0,-6-3 1,-2 1 2,0 2 0,-10 0 5,-15 0 7,-4 1-5,-2-7-5,-3 1-4,3-3-1,0-2 0,0-1 0,4-2-12,4-1-62,10-3-40,5-3-97,8 0-73,0-18-313</inkml:trace>
  <inkml:trace contextRef="#ctx0" brushRef="#br0" timeOffset="123283.4585">3098 13523 768,'0'0'126,"0"0"-91,0 0 55,0 0-21,152 4 6,-93-4-24,-3 0-15,-11 0-23,-12 0-5,-10-4-4,-10 3-4,-2-1-10,-2 2-88,2 0-102,0 0-117</inkml:trace>
  <inkml:trace contextRef="#ctx0" brushRef="#br0" timeOffset="123566.5906">4216 13700 1046,'0'0'79,"0"0"-33,0 0 27,0 0-53,130-2 14,-79-5-10,0 2-13,-3-1-5,-6 1-3,-12 2-3,-2 1 0,-11 2-59,-5 0-103,-12 0-156,0-2-224</inkml:trace>
  <inkml:trace contextRef="#ctx0" brushRef="#br0" timeOffset="123799.4462">4179 13953 993,'0'0'130,"0"0"-123,0 0 72,174-12-35,-97 1-1,-7-5-10,-10 6-13,-18-2-6,-17 3-1,-16 9-10,-9 0-3,0 0-13,0 0-84,-5 0-121,-15 3-216</inkml:trace>
  <inkml:trace contextRef="#ctx0" brushRef="#br0" timeOffset="130496.0989">5186 13810 756,'0'0'127,"0"0"-98,0 0 85,0 0-93,0 0-10,0 0 40,143 0-7,-91-5-17,-6-2 13,-13 2-20,-11 5-15,-5-2 0,-11 2-3,1 0-2,-1 0-56,8-3-78,3-6-147,6-8-79</inkml:trace>
  <inkml:trace contextRef="#ctx0" brushRef="#br0" timeOffset="130809.0762">5811 13539 899,'0'0'63,"0"0"-15,0 0-13,0 0-32,0 0 20,-19 136 9,13-95-5,-1 1 1,3-4-8,-3-4-4,2-8-6,-1-8-4,2-9-2,1-4 3,1-5-2,2 0 1,0 0-1,0 0 8,13 0-3,18 0 3,10 0 4,5-10-6,8 0-7,-3 2-4,-2-1 0,-8 2-5,-8 0-68,-9-5-107,-6-1-110,-9-6-139</inkml:trace>
  <inkml:trace contextRef="#ctx0" brushRef="#br0" timeOffset="131023.0202">6022 13680 998,'0'0'45,"0"0"16,0 0-7,0 0-30,-33 128 8,33-85-6,0-2-12,7-4-5,-1-4-3,-2-6-3,-4-5-2,3-4-1,-3-4-15,0-10-73,3-4-124,3 0-138</inkml:trace>
  <inkml:trace contextRef="#ctx0" brushRef="#br0" timeOffset="131296.9926">6521 13641 956,'0'0'126,"0"0"-113,0 0 81,0 0-64,-133 27-16,106 5 15,1 3-6,10 0-13,9-5 10,7-5-6,0-2-7,9-7-2,16-4 3,4-5-1,11-7-4,-2 0 1,1 0-4,0 0-16,-4 0-89,-1-11-96,-3-1-173</inkml:trace>
  <inkml:trace contextRef="#ctx0" brushRef="#br0" timeOffset="131555.1883">7402 13744 508,'0'0'498,"0"0"-483,0 0 59,0 0-18,118 0-15,-62-11 5,0-1-28,-2 3-14,-8 1-3,-13 2-1,-8 4-66,-15 2-136,-10 0-152</inkml:trace>
  <inkml:trace contextRef="#ctx0" brushRef="#br0" timeOffset="131765.4269">7353 13941 830,'0'0'211,"0"0"-202,0 0 23,0 0-16,0 0 32,119 34 0,-55-34-21,0 0-20,-10-13-2,-8-5-5,-14 3-14,-14-2-112,-14-3-136,-4-6-172</inkml:trace>
  <inkml:trace contextRef="#ctx0" brushRef="#br0" timeOffset="132048.2333">7582 13505 254,'0'0'786,"0"0"-774,0 0 38,0 0-37,0 0 1,166 61 18,-106-27-6,0 2-11,-7 0 17,-14 4-7,-12 0 2,-12 4-11,-15 4-4,0-2 3,-15 0-7,-22-2 6,-5-3 0,2-12 5,2 0-6,2-7-5,7-4-5,2-4-3,12-6-8,7-8-77,3 0-134,5-33-309</inkml:trace>
  <inkml:trace contextRef="#ctx0" brushRef="#br0" timeOffset="132663.0251">10053 13675 827,'0'0'67,"0"0"-44,0 0 125,0 0-119,-123-20-14,87 37 19,-2 11-6,-2 5 5,3 10 10,6-1-13,8 4-6,14-6-2,9-8-10,0-1-7,18-9 6,16-9-8,10-4 6,0-7-4,1-2-3,-5 0-2,0 0-19,-1-5-81,-4-9-134,-2-8-237</inkml:trace>
  <inkml:trace contextRef="#ctx0" brushRef="#br0" timeOffset="132859.3939">10385 13837 1127,'0'0'22,"0"0"0,113-39 1,-48 27-20,0 2 0,-8 4 1,-12 3-4,-16 2-59,-16 1-70,-13 0-146,0 0-146</inkml:trace>
  <inkml:trace contextRef="#ctx0" brushRef="#br0" timeOffset="133022.3713">10431 14030 943,'0'0'11,"0"0"56,0 0-60,0 0 7,160 0-14,-92-8-7,-1-1-144,-5-5-67,-8-5-442</inkml:trace>
  <inkml:trace contextRef="#ctx0" brushRef="#br0" timeOffset="133389.4259">11229 13677 1001,'0'0'66,"0"0"-51,0 0 15,0 0-13,-5 102 5,5-67-9,0-9-10,0-8-1,0-12-2,0-4 2,0-2 0,0 0 7,13 0 6,10-10 8,12-6-2,5 1-11,2 0-6,-5 7-4,0 4 3,-10 4-2,-4 0 1,-7 2 6,-5 12 5,-4 4 2,-7 1 0,0 4-1,-3-1 0,-18 4-4,-10-7-6,-3 2 1,0-3-4,-1-4-1,2-2-9,5-5-46,-4-4-61,8-3-159,-1-1-227</inkml:trace>
  <inkml:trace contextRef="#ctx0" brushRef="#br0" timeOffset="133579.0331">11252 13680 1029,'0'0'53,"0"0"-45,133-65 101,-54 51-86,-1 6-4,-7 4-10,-18 4-9,-21 0-13,-17 0-94,-15 3-103,0 9-102,-31-1-82</inkml:trace>
  <inkml:trace contextRef="#ctx0" brushRef="#br0" timeOffset="133849.1593">11102 14159 818,'0'0'115,"0"0"-113,0 0 118,0 0-36,158 24-14,-74-24-24,11 0-17,8-3 14,-3-12 2,-4-3-13,-9 4-13,-18 3-3,-18 8-13,-20-1-1,-20 4-2,-11 0-23,0 0-47,-8 0-62,-21 0-96,-11 7-114,-4 0-307</inkml:trace>
  <inkml:trace contextRef="#ctx0" brushRef="#br0" timeOffset="134125.6638">11575 14388 632,'0'0'184,"0"0"-144,0 0 143,-18 114-135,18-75-13,0-2-3,0-5-15,-2-9 0,2-11 6,0-3-5,0-7 1,0-2 0,0 0 3,14 0 4,15 0 6,9 0-8,10 0-6,8-11-10,4-1-5,-2-1-1,-4 0-2,-12 0 0,-13 3-41,-13 1-91,-16-5-145,0-4-246</inkml:trace>
  <inkml:trace contextRef="#ctx0" brushRef="#br0" timeOffset="134314.7581">11758 14483 487,'0'0'615,"0"0"-590,0 0 88,-8 117-47,8-67-14,0-2-17,10-4-16,-4-2-11,-1-5-4,-5-7-4,0-9 0,0-1-21,-11-3-50,-7-11-108,-4-6-213</inkml:trace>
  <inkml:trace contextRef="#ctx0" brushRef="#br0" timeOffset="134934.4179">9413 13578 857,'0'0'148,"0"0"-46,0 0-69,2 126-15,3-37 48,-3 8-9,0 5-17,-2 9 0,0 3-4,0-3-6,0-2-10,-9-5-8,-2-7-5,2-9-1,5-17-4,-1-17 2,5-17-3,0-16-1,0-12 0,0-9-4,0 0-25,0-9-17,5-31-39,6-22-147,-3-23-141</inkml:trace>
  <inkml:trace contextRef="#ctx0" brushRef="#br0" timeOffset="135955.4681">9441 13491 549,'0'0'75,"0"0"85,0 0-42,0 0-68,0 0 22,0 0-30,66-70-6,-33 62 10,13-1-3,19 0-7,11-3-6,16-4 8,10 2-12,10 0-1,8 4-8,7 2 4,7 1 1,6 5-6,7 2-2,5 0-8,2 0 5,2 0-7,-1 0 0,-3 0 4,-5 0-4,-8 0-2,-12 0-2,-13 7 1,-14-3 0,-17 2-1,-21-4 2,-11 0 1,-15-2-3,-12 0 0,-6 0 0,-5 0 3,-3 0-2,-6 0 9,-3 0 0,2 0-5,-3 4-1,2 5-3,3 8-1,1 9 7,2 3-5,-2 10 3,3 5-4,-1 1 0,4 5-1,-6-3 0,3 6 2,-4 3 0,-2 4-2,-1 4 6,-2 1-1,0 9-3,0 0 2,0 2-1,0 0-2,-10-1 0,1 0-1,-1-2 1,2-1-1,4-1 1,0-6 1,-1-3 0,1-6-2,0-3 0,-2-9 1,5-8 0,-4-9 0,3-10-1,-3-8 0,1 0 1,-4-3-1,-2 0 0,-7 0 0,-8-1 3,-11 2-2,-9-2 1,-8 0-1,-9-1-1,-8 0 0,-3 3 1,-5 0 2,-6-5-2,-5 4 0,-3 0-1,-9-6 3,1 0-2,-4 0 0,-1 0 0,-7 0-1,1 5 2,-7-5 0,4 5-2,1 2 1,3-2-1,-2-5 2,-1 0 0,-4 0 2,5 0 0,-2-4-3,4-2 5,5 2-4,8 4-1,13 0 0,18 0 0,17 0 0,11 0-1,16 2-1,9 2 0,6-4 1,7 0-16,0 0-34,34 0-42,22-24-131,9-24-556</inkml:trace>
  <inkml:trace contextRef="#ctx0" brushRef="#br0" timeOffset="150799.1263">541 15637 309,'0'0'530,"0"0"-383,0 0 29,0 0-92,0 0-53,0 0-19,0 0-7,0 0 10,-9 101 12,9-56-11,0 5-5,0 0-6,0 3-4,0 1-1,0 0-9,0-11-67,-2-2-102,-7-15-172,0-12-89</inkml:trace>
  <inkml:trace contextRef="#ctx0" brushRef="#br0" timeOffset="150992.8411">492 15651 702,'0'0'84,"0"0"9,0 0 65,125-89-124,-85 89-9,-7 4 8,-8 18-14,-17 9-15,-8 4-2,0 11 2,-33-5-8,-4 8 0,1-10-120,9-13-161,11-12-97</inkml:trace>
  <inkml:trace contextRef="#ctx0" brushRef="#br0" timeOffset="151546.8062">904 15783 757,'0'0'116,"0"0"-105,0 0 69,0 0-59,-20 132-12,20-93-7,0-13 3,0-6-2,0-7-3,0-4 3,16-9-3,6 0 10,9-6 8,0-20-5,3-9-6,-5-2-4,-4-6 1,-10 5 3,-9 8 2,-4 7 36,-2 14 4,0 1 7,0 8-2,0 0-34,0 0-20,0 14-9,-4 12 6,0 4 3,4 7-1,0-12 1,0-1 0,6-2-2,15-13-3,5-6 5,3-3-1,5 0 0,-2-20 0,2-8-13,-8-6-20,-2-8-4,-8-1 9,-5-2 17,-7 3 12,-4 12 3,0 11 34,0 10 21,0 9 3,0 0-22,-2 0-27,-2 9-12,-5 23-6,6 9 6,-2-1 0,5 4 0,0-4 1,0 4-1,8-2 0,7 2-74,-2-3-89,-3-15-146,-10-8-155</inkml:trace>
  <inkml:trace contextRef="#ctx0" brushRef="#br0" timeOffset="151684.3113">1354 15865 798,'0'0'254,"0"0"-240,0 0-14,0 0-4,125-66-188,-73 64-243</inkml:trace>
  <inkml:trace contextRef="#ctx0" brushRef="#br0" timeOffset="152049.5571">1823 15963 859,'0'0'214,"0"0"-202,0 0 69,48-104-75,-14 70-4,-3-1 0,-11-2-2,-9 7 2,-11 7 4,0 2 4,-9 11 9,-15 4-17,-1 6-2,-2 0-6,6 6-3,5 12-3,7 4-8,9 0 13,0 0-2,13-5 7,20 6 0,12-5 2,3-4 6,-5-3 3,-11 4 2,-14-1 0,-9-2-1,-9 8-5,0 6 5,-29 5 4,-16 5-14,-2-9 0,5-4-60,8-7-70,17-10-128,12-6-110</inkml:trace>
  <inkml:trace contextRef="#ctx0" brushRef="#br0" timeOffset="152274.9613">2331 15797 1033,'0'0'110,"0"0"-60,0 0-3,0 0-44,147-27 7,-98 15-10,-7 7-18,-6-4-122,-9 0-166,-9 1-240</inkml:trace>
  <inkml:trace contextRef="#ctx0" brushRef="#br0" timeOffset="152460.9589">2410 15963 1035,'0'0'53,"0"0"-28,0 0 13,0 0-26,0 0-3,148 0-9,-110 0-112,-7-9-156,-4-4-186</inkml:trace>
  <inkml:trace contextRef="#ctx0" brushRef="#br0" timeOffset="152689.1963">2806 15918 1066,'0'0'21,"0"0"34,0 0-25,0 0-20,0 0 5,143-9-15,-103-5-32,-7 0-186,-8-2-226</inkml:trace>
  <inkml:trace contextRef="#ctx0" brushRef="#br0" timeOffset="152889.683">3196 15727 79,'0'0'1125,"0"0"-1109,0 0 33,0 0-46,0 0 2,0 0 3,2 124 0,0-92-5,-2 3-2,0-3 2,0-6-3,0-8-47,0-9-84,0-9-154,7 0-122</inkml:trace>
  <inkml:trace contextRef="#ctx0" brushRef="#br0" timeOffset="153488.906">3670 15654 1123,'0'0'35,"0"0"66,0 0-80,0 0-21,0 0-3,0 0 3,-31 99 2,25-68 0,6 1 0,0-9-1,0-5-1,0-1 2,8-12-2,6-1-2,3-4 2,4 0 10,3 0-3,1-9 1,-5-10-5,2-3 1,-8-4-4,-5-4 1,-1 6-1,-3 2 1,-3 8-1,0 9 2,-2 2 6,0 3-1,0 0-7,0 0-10,0 10 4,0 6 6,0-2 0,0-5 3,0-4-6,0-1 4,0-4-1,0 0 1,0 0 7,10-9-8,5-5 0,1-3-6,1 2 2,-1 6 3,-3 6 1,2 3-4,3 0 0,1 5 0,1 13 2,-1-3 2,-3 5 0,-5-3 0,-4-2-5,-7 6-60,0-3-137,0 1-235</inkml:trace>
  <inkml:trace contextRef="#ctx0" brushRef="#br0" timeOffset="153649.5392">3900 15512 874,'0'0'378,"0"0"-361,0 0 57,0 0-59,0 0-15,0 0-9,96-97-183,-74 97-372</inkml:trace>
  <inkml:trace contextRef="#ctx0" brushRef="#br0" timeOffset="154051.6">4662 15508 952,'0'0'94,"0"0"-88,0 0 27,0 0-30,0 0-3,0 0 0,69 75-1,-86-60 2,-1-2 10,3-5-8,5-7 4,6 2 0,4-3-1,0 0 17,0 0 12,0 0-8,1 0-15,20 4-3,8 2 7,0 3 10,-2 3 11,-7-3-11,-6 1-7,-10 3-7,-4 1-5,0-2-1,-18 11 2,-17 0-3,-3-2-4,-8-3-1,4-8-39,3-6-25,7-4-57,12 0-141,16-18-148</inkml:trace>
  <inkml:trace contextRef="#ctx0" brushRef="#br0" timeOffset="154440.8724">5026 15290 959,'0'0'119,"0"0"-35,0 0 32,-129-69-90,88 66-17,-1 3 4,-4 0-6,-6 29-4,1 15 7,-3 16 1,1 13-8,10 10 4,12-2-7,14 0 0,17-15 0,0-11-1,19-20 1,22-9-2,7-18 2,17-8 2,7 0 1,1-20 0,-2-12 2,-5-5-1,-18-6 1,-10-7 8,-12-4 28,-12-7-3,-12-2-10,-2 5-16,-11 0-9,-19 12-3,-7 17-9,-5 9-32,-5 16-39,-4 4-137,-9 2-401</inkml:trace>
  <inkml:trace contextRef="#ctx0" brushRef="#br0" timeOffset="155011.5359">1903 16200 480,'0'0'92,"0"0"43,0 0-39,0 0-56,0 0 16,0 0-26,39 0 12,29 4 75,26 0-6,21 0-48,25-4-14,16 0-8,12 0-6,-1-8-13,-6-5-2,-15-4-11,-25 3 0,-34-1-4,-29 6-4,-31 6 0,-16-2-1,-11 1-9,0 4-30,-18-4-74,-27-4-277,-20 2-201</inkml:trace>
  <inkml:trace contextRef="#ctx0" brushRef="#br0" timeOffset="155267.8613">1965 16320 792,'0'0'160,"0"0"-144,0 0 42,0 0-52,208 45 74,-66-45 21,19 0-54,9 0-2,-5-12-2,-6-2-16,-22-5-1,-21 1-8,-25 0-10,-28 4-2,-24 6-4,-18 4-2,-14 4-1,-3-4-32,-4 4-51,0-5-128,0-7-312</inkml:trace>
  <inkml:trace contextRef="#ctx0" brushRef="#br0" timeOffset="171824.1308">5541 16298 257,'0'0'101,"0"0"-53,0 0 33,0 0-41,0 0 9,0 0 4,0 0-3,0 0 34,1-28 14,-1 24-1,3 4-12,-3 0-13,0 0-30,0 0-14,0 0-11,4 18-14,4 18 6,1 5 13,-5 9-6,0 1 2,-2 4 2,-2-6 3,2 0-4,-2-17-1,0-2-1,0-8-11,0-12 2,0 2-4,0-10-2,0 1 0,0-3 2,0 0-2,0 0-2,0 0-32,0-12-66,0-11-270,0-3-340</inkml:trace>
  <inkml:trace contextRef="#ctx0" brushRef="#br0" timeOffset="172253.4639">6105 16495 474,'0'0'149,"0"0"-34,0 0 10,0 0-64,0 0-4,0 0-1,9-10-8,8 6 6,8 4 12,6-4-19,7 4-10,5-4-8,3-2-5,1 1-4,-3-2 1,1-1-4,-9 2-11,-6-4-3,-4 6 1,-8 0-4,-7 0 3,-6 4-3,-2 0-5,-3 0-37,0 0-64,0 0-168,-6 0-247</inkml:trace>
  <inkml:trace contextRef="#ctx0" brushRef="#br0" timeOffset="172571.3543">6197 16691 800,'0'0'172,"0"0"-170,0 0 25,0 0-18,0 0 9,0 0 37,149 13-15,-101-13 17,0 0 14,-11-13-15,-5 4-8,-10 0-10,-9 6-13,-6-2-12,-5 5-3,-2 0-5,0 0-5,0 0-17,0 0-75,0 0-219,0 0-495</inkml:trace>
  <inkml:trace contextRef="#ctx0" brushRef="#br0" timeOffset="179235.3993">7596 16295 151,'0'0'298,"0"0"-251,0 0 73,0 0-67,0 0-20,0 0 7,3-11 2,-3 11 7,0 0 28,0 0-5,0 0-13,0 0-13,0 0 0,0 0-10,0 0-8,0 0-5,0 0-3,0 0-3,0 0-6,0 0-4,0 0-3,0 0-1,0 0-1,0 0-1,0 0 0,0 0 5,0 0-4,0 0-1,0 0 1,0 0 1,0 0-2,0 0-1,0 0-2,0 0 2,0 0 1,0 0 0,0 0 0,0 0 1,0 0 0,0 0-2,0 0 1,0 0 1,0 0-2,0 6 0,-5 11 0,0-4-4,3 6 9,0-5-5,2 3 0,0 1 0,0-2 0,0 3 1,7-6-1,6 1 0,7 3-4,2-3 4,3 0 3,2-1-3,2-1 4,0 8-3,-5-6 0,1-2 0,-8 5-1,1-2 1,-8-1-1,0-2 0,-5 5 1,-5-2-1,0-1 0,0-2 3,-15 1-3,-11 6 3,-5-7-1,-2 2-1,0-10 2,5-4-1,4 0 1,2 0-1,8-4 1,6-13-2,1 3 0,7-4 2,0 0-2,0-4-2,20-2-3,5 2 4,5-4 2,6-4 0,-2 1-2,2 4 0,-7-1 0,-7 4-4,-6 4 4,-8 4 6,-3-4-6,-5-1 1,0 6 2,0-6 0,0 5-3,0-2 10,-3 7-1,-7-8-6,-2 8 0,-3 4-2,-3 5-1,0 0 1,-4 0-2,-1 0-1,2 5 0,-2 9 0,5 7-25,5-5-24,9 3-82,4-5-138,0-9-144</inkml:trace>
  <inkml:trace contextRef="#ctx0" brushRef="#br0" timeOffset="184232.8212">8207 16415 531,'0'0'143,"0"0"-76,0 0 103,0 0-108,0 0 16,0 0 1,0-32-18,0 32-12,0 0-16,-2 7-17,-5 18-11,-6 7 8,0 2-3,-1 2 4,-2-4-9,3-2-2,0-4-1,-1-2-2,3-2-2,2-3-31,2-7-56,5-3-46,0-9-92,2 0 6,0 0-7</inkml:trace>
  <inkml:trace contextRef="#ctx0" brushRef="#br0" timeOffset="184492.9309">8178 16388 462,'0'0'182,"0"0"-47,0 0 34,0 0-74,0 0-18,0 0-17,89-59-35,-76 69 3,0 16 3,1 6 3,0 7-18,-3 2 4,-3-1-3,4-3-14,-3-5 2,-3-3-3,-1-3-1,-4-4 0,-1-2 0,3 1-1,-3-4-18,0-2-31,0-2-68,0 0-44,0-8-96,0-5-49</inkml:trace>
  <inkml:trace contextRef="#ctx0" brushRef="#br0" timeOffset="184712.8028">8174 16593 648,'0'0'253,"0"0"-243,0 0 96,0 0-90,0 0-16,0 0 0,17-18 5,12 9-5,6 0-5,3-1-82,2-2-46,0 2-92,-4-2-269</inkml:trace>
  <inkml:trace contextRef="#ctx0" brushRef="#br0" timeOffset="184966.3973">8996 16429 1100,'0'0'82,"0"0"-74,0 0 41,0 0-40,0 0 9,140 0 5,-88-2-20,-7-6-2,-11-2 0,-8 5-1,-12 2-39,-5 3-83,-6-4-85,-3 4-75,0 0-296</inkml:trace>
  <inkml:trace contextRef="#ctx0" brushRef="#br0" timeOffset="185175.5704">8935 16651 916,'0'0'186,"0"0"-176,0 0 18,0 0 8,117 14 5,-53-14-22,1 0-10,-11-6-9,-14-8-5,-11-4-90,-11 3-109,-13-4-95,-5-8-245</inkml:trace>
  <inkml:trace contextRef="#ctx0" brushRef="#br0" timeOffset="185444.9986">9172 16258 792,'0'0'162,"0"0"-130,0 0 51,0 0-67,0 0 39,150 23-17,-99 7-12,-7 2-10,-6 3 1,-9 2 5,-10 7-4,-14 5-9,-5-3 2,-3-2-3,-28 3 6,-10-5 5,-3-1-3,-2-2-8,7-8-7,10-9-1,16-5-6,13-6-76,2-11-214,38-11-327</inkml:trace>
  <inkml:trace contextRef="#ctx0" brushRef="#br0" timeOffset="185896.4287">11361 16078 1233,'0'0'19,"0"0"69,0 0-24,0 0-58,0 0-3,0 0 0,-36 152 14,29-84-6,-3-5-4,-1-9-4,-3-2-1,-1-6-1,-1-10-1,5-6-35,1-8-31,3-8-81,6-14-127,-1 0-85</inkml:trace>
  <inkml:trace contextRef="#ctx0" brushRef="#br0" timeOffset="186122.4293">11321 16092 659,'0'0'200,"0"0"-76,0 0 74,0 0-131,0 0-34,0 0 1,122 14 0,-104 36-7,1 8-8,-9 4-6,3-9 1,-1-4-9,-3-4-2,2-9-3,-2-8 0,0-2-5,-5-4-33,-2-3-58,-2-7-77,0 1-131,-8-13-164</inkml:trace>
  <inkml:trace contextRef="#ctx0" brushRef="#br0" timeOffset="186274.4509">11292 16449 929,'0'0'68,"0"0"-40,0 0 5,0 0-33,0 0-8,161-74-135,-115 60-121,-5-1-129</inkml:trace>
  <inkml:trace contextRef="#ctx0" brushRef="#br0" timeOffset="186519.5253">11916 16298 1097,'0'0'41,"0"0"3,0 0 26,141-58-51,-88 41-6,-6 5-8,-7 1-5,-9 2-4,-8 9-50,-11-5-79,0 5-130,-12 0-126</inkml:trace>
  <inkml:trace contextRef="#ctx0" brushRef="#br0" timeOffset="186700.6655">12003 16473 1020,'0'0'87,"0"0"-82,0 0 19,0 0-14,138 0-5,-71-14-5,-2 0-132,-9-8-166,-12-4-298</inkml:trace>
  <inkml:trace contextRef="#ctx0" brushRef="#br0" timeOffset="186908.3545">12784 16026 1197,'0'0'56,"0"0"-42,0 0 29,0 0-32,0 0 11,2 134-6,7-90-13,-7 1-1,-2-4-1,0-1-1,0-1-48,0-11-75,0-10-149,0-10-157</inkml:trace>
  <inkml:trace contextRef="#ctx0" brushRef="#br0" timeOffset="187194.9763">13118 16087 714,'0'0'414,"0"0"-403,0 0 54,0 0-47,0 0 33,-26 157-10,7-90-6,-4 5-16,-6-8-1,-2-3-2,0-8-5,2-9-8,7-8-1,4-7-2,7-8 0,5-8-31,3-8-56,3-5-116,0 0-167,25-27-91</inkml:trace>
  <inkml:trace contextRef="#ctx0" brushRef="#br0" timeOffset="187657.4375">13192 16397 1045,'0'0'15,"0"0"57,0 0-55,0 0 9,0 0 5,33 123-11,-7-86-3,8-1 11,3-2 0,0 2-4,-4 0-7,-9-4-5,-7-5-9,-11-1-3,-6-2 4,0-2-4,-34 0 2,-10-8-2,-7-6-2,-1-4-3,6-4 5,10 0 0,9-16 3,16-4 3,11-2-5,0-4 1,20-10-2,22-1 0,12-2 0,4-2-1,0 1 2,-2 0-1,-10-4 1,-5 8 1,-18-4 4,-13 8 3,-10 1 5,0 1 5,-31 11 3,-14 2-9,-2 12-5,-2 5-1,5 0-2,5 0-1,6 18-4,10 3-1,8 2 0,7 0-52,6 4-40,-4-1-194,0-4-390</inkml:trace>
  <inkml:trace contextRef="#ctx0" brushRef="#br0" timeOffset="188317.3425">11112 15920 727,'0'0'102,"0"0"77,0 0-15,0 0-133,0 0-23,-20 124 54,20-32-9,0 16-4,0 4-12,0 5-11,0-7-4,-3-6-13,1-7 0,2-21-5,0-12-1,0-12-1,0-16-2,0-14 1,0-8-1,0-5 0,0-8-16,0-1-22,5 0-16,-1-20-21,5-19-90,0-28-167,-2-9-130</inkml:trace>
  <inkml:trace contextRef="#ctx0" brushRef="#br0" timeOffset="189225.1939">11027 15816 696,'0'0'20,"0"0"136,0 0-35,0 0-84,0 0 11,173-75 11,-81 69-12,21-2 10,20 0-17,7 1-16,5-5-4,4 7-12,-3-3 8,3 7-4,-7 1-1,-4 0-3,0 0 2,-4 14-10,-3-2 2,-2-5-3,-6 1 2,-5-4-1,-10-4 1,-10 0 0,-11 0 0,-14 0 0,-9-12 1,-12 5-1,-14 0 8,-12 2 1,-9 5 4,-9 0-4,-6 0 3,-1 0-7,3 0-5,-4 17 0,2 10 5,0 10 0,3 3-2,-3 8 0,3 3-1,1 5 0,-2 6-3,-1 6 6,-3 12-6,0 4 3,0 7-2,0-3 0,0-6 0,0-8 0,0-6-1,0-5 1,0-9-2,0-10 2,0-9-1,0-9 2,0-3-2,0-9 0,0 0 0,0-6 0,0-1 0,0 0 0,-9 1 1,-16-2 0,-10 2 0,-12 1 3,-10 0-3,-11-1 0,-10-2 0,-4 3 0,-5-2 0,-3 3 1,-1-1-2,2-4 1,-3-1 0,-1 0 4,-1 0-4,-8 1-1,-8-4 3,-1-1 1,0 4-4,1-4 0,2 5 0,-2 2 1,-2 0 2,3 1-1,4 0 2,5-3-3,2 4 0,3-4 1,0 4 1,-1-5 0,5-1 1,4-1-4,10 3 1,10-1 2,17-4-1,21 0 3,14 0-4,15 0 0,0 0-1,7 0-5,35-11-21,18-6-35,12-9-80,-11-15-768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33:55.7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530 1351 811,'0'0'244,"0"0"-213,0 0 45,0 0 6,0 0-51,0 0-31,0 0 2,102 0 1,-28 0 0,-1 3-3,-18-1-14,-12-2-82,-18 2-45,-19-1-103,-6 5-111</inkml:trace>
  <inkml:trace contextRef="#ctx0" brushRef="#br0" timeOffset="155.3472">476 1569 369,'0'0'253,"0"0"-231,0 0 46,0 0 4,0 0 6,141 12 9,-58-21-56,-2-8-31,-12 1-29,-25 3-223,-24-2-190</inkml:trace>
  <inkml:trace contextRef="#ctx0" brushRef="#br0" timeOffset="397.8509">615 1187 865,'0'0'71,"0"0"-20,0 0 27,0 0-78,0 0 0,135 70 8,-68-10 14,-9 8 12,-17 3-7,-24 1 2,-17 1-11,0-3-6,-40-1 13,-10-4-1,-5-14-7,2-9-10,8-13-2,18-14-5,14-15-68,13 0-99,15-39-157</inkml:trace>
  <inkml:trace contextRef="#ctx0" brushRef="#br0" timeOffset="807.7397">1606 1511 1163,'0'0'39,"0"0"-30,49-106 33,-15 66-25,3-2-15,-6 3 6,-6-2-7,-9 7 1,-11 5-2,-5 6 0,0 7-4,-5 6-8,-13 8 1,3 2-3,-3 0 0,5 2-20,3 15-9,6 8 21,4-1-11,0 5 11,20-3 22,16 1 2,-3 1-2,3 0 2,-5 2 2,-11 0 2,-7-2 11,-13-2-3,0 1-2,-21-1-5,-16-2-6,-1-4-1,1-6-12,8-5-96,4-9-101,10 0-90</inkml:trace>
  <inkml:trace contextRef="#ctx0" brushRef="#br0" timeOffset="1437.3418">2125 731 377,'0'0'394,"0"0"-321,0 0 13,0 0-48,0 0-25,0 0-13,-4-1 0,-11 11 8,-6 2 11,-3-3-6,2-2-1,-3-5-1,7-2 2,0 0-4,7 0 8,2-10 5,7-6-7,2-6-6,0-1-2,11 1-6,12 2 0,4 6-1,-1 4 0,-1 4-6,1 5 5,1 1 0,-5 0-9,-1 12 10,-10 12-7,-7 3-6,-4 10 9,0 1 4,-10 0 2,-13 0-1,-6-1 0,-3-8 0,1-3 5,2-6-4,7-5 1,7-10-2,4-3-1,9-2 5,-1 0 8,3 0-6,0-7-7,0-2 1,6 6-3,12 3 0,7 0-6,2 0 4,6 3 4,4 8 3,2-4 4,1-4 16,-6-3 18,-8 0-2,-8 0 2,-7-3-23,0-4 14,-4-4-11,-2 1-10,-1 4-10,-4 2-2,2 4-25,5 0-143,2 10-299</inkml:trace>
  <inkml:trace contextRef="#ctx0" brushRef="#br0" timeOffset="1613.5846">2386 1395 1078,'0'0'120,"0"0"-115,0 0 7,0 0-8,123-18-4,-71 9-88,-13-3-256</inkml:trace>
  <inkml:trace contextRef="#ctx0" brushRef="#br0" timeOffset="2016.2691">2810 1146 1037,'0'0'92,"0"0"-72,0 0-8,0 0-9,0 0-3,129 21-2,-113 3-7,-12 4-5,-4-2-6,-8 0 5,-23 1 15,-6-6-3,0-1-2,5-5 4,15-8 0,7-3-3,10-4 3,0 0-2,0 0-2,19 0-2,12 0 7,7 4 11,5 3 1,-6 6-4,-3 3 5,-8 5 1,-11 1 11,-7 0-1,-8-3 1,0 3 11,-20-3 14,-16 1-19,-5-1-7,1-4-15,3-7-6,1-4-3,9-2-23,5-2-68,11 0-141,11 0-351</inkml:trace>
  <inkml:trace contextRef="#ctx0" brushRef="#br0" timeOffset="2406.0554">3182 1652 547,'0'0'656,"0"0"-642,0 0 26,145-136-5,-98 94-14,-9-6-11,-11-2-7,-10-1 2,-12 5 0,-5 10-3,0 6-2,-9 11-8,-10 5 3,-4 5-5,3 6-3,2 3-26,4 0 15,8 9 1,4 11 6,2 6-4,3 3 13,27 0 8,10 3 2,5-3 2,-5 0-2,-7 0 3,-8-6 4,-10 2 5,-8-3-1,-7 2 6,0 0 3,-26 1-5,-8 1-4,-1-3-6,0-2-7,6-7-12,10-9-96,2-5-161,11 0-212</inkml:trace>
  <inkml:trace contextRef="#ctx0" brushRef="#br0" timeOffset="2595.5718">3896 1488 1102,'0'0'110,"0"0"-86,0 0 32,150-14-35,-102 3-21,-7-1-14,-9 0-143,-4-6-259</inkml:trace>
  <inkml:trace contextRef="#ctx0" brushRef="#br0" timeOffset="2997.4968">4467 1206 1057,'0'0'41,"0"0"1,131-17 0,-89 17-19,-11 12-15,-15 13-8,-16 1-2,0 3 1,-20 0 2,-16-2 3,-4-3 2,5-8-3,6-4 3,9-6-4,3-1-1,11-5-1,6 0 2,0 0 2,0 0 0,0 0-4,20 2-3,9 3 3,6 4 2,-1 5-2,-3 2 1,-8 3 1,-11 1 3,-12 3 1,0 1 4,-14 1 11,-24-1 12,-7 3-1,-8-8-7,2 4-13,1-7-10,6-6-2,6-4-12,9-6-77,9-4-208,4-22-442</inkml:trace>
  <inkml:trace contextRef="#ctx0" brushRef="#br0" timeOffset="3516.0896">1406 1856 487,'0'0'212,"0"0"-151,0 0 15,0 0-7,0 0-1,0 0 63,207 49-26,-53-24-32,42 0-24,49 1-12,45 0-14,33 1-17,29 2 2,14 3-4,-5-1-1,-14-7 3,-29-3-4,-44-7 10,-56-5 6,-58-4 5,-59-5-11,-48 0-2,-35 0-2,-18 0-3,0 0-5,-29-10-19,-22-3-94,-23-4-198,-19-1-613</inkml:trace>
  <inkml:trace contextRef="#ctx0" brushRef="#br0" timeOffset="7589.4275">1512 2292 897,'0'0'140,"0"0"-63,0 0 43,0 0-62,-133-28-21,86 69-16,-4 12-10,2 15 11,5 8-3,5 0 4,15-3-6,8-9-5,10-10-8,6-6-4,0-8 0,11-8-7,15-7-50,9-9-57,4-12-174,-3-4-264</inkml:trace>
  <inkml:trace contextRef="#ctx0" brushRef="#br0" timeOffset="7925.7897">1436 2877 1017,'0'0'67,"0"0"-8,0 0-11,0 0-39,90-108 1,-59 74-8,-6 0 1,-11 0 1,-6-1 2,-8 4-4,0 6 0,0 5-1,-5 8-1,-3 5-2,-1 4 0,7 3-7,2 0-15,0 17-56,4 8 53,16 5 17,5 0 8,-1 1 2,-1-4 2,-8-2 0,-6-1 0,-6-3 11,-3 2 0,0 0 0,-12 0-10,-5-1 0,-2-2-3,0-4-94,9-7-139,4-6-113</inkml:trace>
  <inkml:trace contextRef="#ctx0" brushRef="#br0" timeOffset="8138.4209">2017 2559 739,'0'0'391,"0"0"-371,0 0 44,0 0-47,0 0-12,0 0 5,13 112 5,-9-70-13,1-3-2,-5 0 1,0-5-2,0 0-11,0-2-87,0 0-102,-7-7-121</inkml:trace>
  <inkml:trace contextRef="#ctx0" brushRef="#br0" timeOffset="8288.0692">1849 2831 853,'0'0'30,"0"0"-22,0 0-3,183-70-5,-103 47-34,-9 0-116,-13-1-128</inkml:trace>
  <inkml:trace contextRef="#ctx0" brushRef="#br0" timeOffset="8452.0695">2353 2592 562,'0'0'298,"0"0"-139,0 0 29,0 0-109,0 0-46,0 0-33,0 35 1,0 1 10,0 2-4,0 1-5,0 0-2,0 1 0,0-2-19,0-2-81,0-6-165,0-14-179</inkml:trace>
  <inkml:trace contextRef="#ctx0" brushRef="#br0" timeOffset="8708.196">2309 2421 1002,'0'0'92,"0"0"-84,115-37 28,-41 37-18,8 18-6,-6 22 9,-15 12-3,-17 9-9,-22-2 4,-18 2-1,-4-5 4,-19-3 0,-22 0-1,-1-9-12,5-9-3,8-12-3,15-11-92,14-12-117,0-3-99,5-33-268</inkml:trace>
  <inkml:trace contextRef="#ctx0" brushRef="#br0" timeOffset="8917.4777">3098 2402 1100,'0'0'78,"0"0"-58,0 0 43,0 0-26,-130 167 3,109-95-11,2-7-16,15-4 3,4-9-10,0-8-3,11-7-2,11-6-1,7-9-23,3-10-97,-1-12-137,-2 0-373</inkml:trace>
  <inkml:trace contextRef="#ctx0" brushRef="#br0" timeOffset="9284.0255">3250 2919 996,'0'0'122,"0"0"-102,0 0 44,55-126-47,-12 83-10,-4-1-4,-5 6-1,-11 4-2,-13 9 4,-10 6-1,0 5-1,-4 4-2,-17 8-2,-5 2-11,0 0 1,2 9 2,12 8-2,7 2-4,5 3-1,0 2 8,20 1 2,11-2 5,5 3 2,-5-5 0,-1 2 8,-6-3 9,-13-3 4,-4 4 1,-7-1 1,0 2-12,-5-2-1,-17 1-4,0-1-6,-1-5-7,2-5-66,2-6-55,5-4-215</inkml:trace>
  <inkml:trace contextRef="#ctx0" brushRef="#br0" timeOffset="9457.8864">3733 2835 989,'0'0'219,"0"0"-214,0 0 3,127-39-3,-82 27-5,-5 3-44,-6 1-214,-15-2-122</inkml:trace>
  <inkml:trace contextRef="#ctx0" brushRef="#br0" timeOffset="9837.9165">4110 2599 824,'0'0'127,"0"0"-88,0 0 19,0 0-26,116-33-21,-95 38-9,-7 12-2,-14 5-5,0-3 5,-2 3 1,-20-2 14,-3-2 3,-1-2-9,10-4-8,0-3 4,8-2-4,8-2-1,0 0-1,0-1 1,10-1 0,19 2 12,8-1 0,0 0-3,-3 2 11,-8 4-2,-10-2-7,-10 4 8,-6 2-2,0 4 8,-15 5-3,-21 0-3,-4 0-10,-3-2-6,2-4-3,-2-9-1,3-6-16,0-2-50,2 0-60,2-13-210,5-15-250</inkml:trace>
  <inkml:trace contextRef="#ctx0" brushRef="#br0" timeOffset="10080.3668">4324 2374 1040,'0'0'109,"114"-4"-91,-39 20 56,-1 24-28,-9 15-13,-15 8-13,-15 7-3,-25 5-8,-10 0 4,-8-2-2,-29-5-1,-5-6-2,0-9-6,6-11-2,5-10 0,11-13-44,7-14-85,8-5-162,5-17-182</inkml:trace>
  <inkml:trace contextRef="#ctx0" brushRef="#br0" timeOffset="10313.8">4997 2502 1112,'0'0'81,"0"0"-30,0 0-4,0 0-32,0 0 0,-96 127 3,67-74 3,9 0-2,5-4 0,8-3-14,7-5-2,0-3-3,0-1 0,13-8-52,12-2-58,6-6-118,0-6-151</inkml:trace>
  <inkml:trace contextRef="#ctx0" brushRef="#br0" timeOffset="10671.9183">5196 2923 994,'0'0'65,"0"0"7,45-144-25,-26 100-17,-4 8-22,-5 10 0,-8 8-5,-2 8 6,0 4-2,-7 6-7,-13 0-14,0 2-3,-1 14-7,11 0 2,5-4-18,5 2 8,0 0 18,15-1 1,10 1 13,8 1 0,-1-3 1,0 2 9,-6 1 18,-8 2 14,-3 1-9,-8 0-7,-7 4 0,0 2-4,0 0-4,-22 1-8,-3-4-5,-4-2-5,4-4-2,4-2-48,-4-9-81,5-4-166,7 0-205</inkml:trace>
  <inkml:trace contextRef="#ctx0" brushRef="#br0" timeOffset="10847.105">5630 2835 1125,'0'0'101,"0"0"-94,0 0-1,149-39-4,-113 32-2,-8 2-111,-12-6-173,-8 1-83</inkml:trace>
  <inkml:trace contextRef="#ctx0" brushRef="#br0" timeOffset="11007.4188">5893 2697 138,'0'0'1011,"0"0"-921,0 0-59,0 0-19,0 0 3,0 0 14,50 94-14,-37-66-13,-9-2 1,-4 2-6,0-1-65,-6-1-122,-15-13-335</inkml:trace>
  <inkml:trace contextRef="#ctx0" brushRef="#br0" timeOffset="11273.2077">5948 2464 1127,'0'0'22,"0"0"15,164-16 17,-104 23-19,-4 22-13,-10 13-1,-6 8 8,-15 10 8,-9 5-5,-16 1 0,0 0-21,-16-4-2,-18-6-4,-3-5 3,-1-10-7,1-6-1,9-13-33,2-12-59,5-10-104,6-14-243</inkml:trace>
  <inkml:trace contextRef="#ctx0" brushRef="#br0" timeOffset="11534.9388">6716 1780 996,'0'0'161,"0"0"-141,0 0 5,149-14 20,-97 3-34,-6-4-11,-8 4-10,-11-1-85,-12 0-178,-15 3-260</inkml:trace>
  <inkml:trace contextRef="#ctx0" brushRef="#br0" timeOffset="11713.4067">6698 2099 937,'0'0'123,"0"0"-94,118-7 70,-57-8-45,-1-7-37,-9 1-12,-18 6-5,-16 1-4,-17 2-121,0 0-277</inkml:trace>
  <inkml:trace contextRef="#ctx0" brushRef="#br0" timeOffset="13079.3292">8789 1027 1010,'0'0'113,"0"0"-38,0 0-34,0 0-41,0 0 1,-38 144 15,21-80-2,1-1-5,0-3-9,1-6 4,-4-8-3,4-7-1,1-8-54,3-9-83,0-15-97,2-7-45,3-7-62</inkml:trace>
  <inkml:trace contextRef="#ctx0" brushRef="#br0" timeOffset="13276.072">8677 1153 445,'0'0'169,"0"0"-68,0 0 82,0 0-37,0 0-79,134-93-49,-103 128-2,-2 9 5,-7 6 12,-2 4-18,-1-4-5,-6-1-4,-3-6-3,-2-2-3,-6-4-17,-2-1-72,0-3-75,-2-5-96,-21-10-157</inkml:trace>
  <inkml:trace contextRef="#ctx0" brushRef="#br0" timeOffset="13425.0505">8633 1430 854,'0'0'126,"0"0"-111,0 0 9,0 0-21,137-59-3,-56 51-42,-10 3-153,-13 3-160</inkml:trace>
  <inkml:trace contextRef="#ctx0" brushRef="#br0" timeOffset="13730.0189">8151 1746 996,'0'0'46,"187"6"-43,-21 0 16,40 0 56,35 5-8,22-4-14,18 0-25,1-4-6,-16-3-1,-27 0-3,-40 0-5,-45 0-1,-48 0-8,-45 0 0,-31 0-4,-25-3-2,-5-4-25,-40 0-54,-22 2-144,-23 3-105,-17 2-174</inkml:trace>
  <inkml:trace contextRef="#ctx0" brushRef="#br0" timeOffset="14174.1396">8564 2541 755,'0'0'358,"0"0"-339,0 0 32,0 0-21,0 0-28,135-120 2,-85 71 1,-10 1-2,-11-3-1,-13 9 1,-12 10 2,-4 10-3,0 12 3,-14 9-5,-8 1-9,0 0 0,0 19-9,11 8-7,9 5-9,2 2 10,8-2 8,23-2 6,5-4 10,-1-4 1,-6-1 1,-8-2-1,-15-1 3,-6 3 5,0 0-9,-18 1 2,-8 0-2,-3-3-2,11-10-71,5-6-108,8-3-44,5-12-224</inkml:trace>
  <inkml:trace contextRef="#ctx0" brushRef="#br0" timeOffset="14369.2824">9307 2210 1066,'0'0'155,"0"0"-155,0 0 1,0 0-1,0 0 6,7 134 2,-2-90-5,-2-2-2,-1 0-1,-2-4-7,0-2-73,0-4-63,0-5-106,-14-10-117</inkml:trace>
  <inkml:trace contextRef="#ctx0" brushRef="#br0" timeOffset="14505.0468">9159 2530 940,'0'0'114,"0"0"-96,0 0-2,124-92-16,-41 70-1,0 0-36,-10 0-289</inkml:trace>
  <inkml:trace contextRef="#ctx0" brushRef="#br0" timeOffset="14689.4778">9777 2239 998,'0'0'272,"0"0"-260,0 0-5,0 0-2,0 0 7,-16 145-2,23-99-8,-1-4 0,-6-1-2,0-6-18,0-2-103,-3-13-167,-10-19-233</inkml:trace>
  <inkml:trace contextRef="#ctx0" brushRef="#br0" timeOffset="14907.1962">10033 2169 643,'0'0'547,"0"0"-538,149 19 31,-84 20 26,-11 10-21,-11 5-21,-20 5-14,-23 4-4,-11 1-4,-40 1-2,-18-5-1,-17-4-17,-9-10-40,-11-12-126,-9-15-8,-8-16-400</inkml:trace>
  <inkml:trace contextRef="#ctx0" brushRef="#br0" timeOffset="15193.0403">8398 1874 1039,'0'0'36,"0"0"19,-160 85 24,114-1-28,9 12-8,11 7 2,15-7-17,11-4-12,0-6-7,22-1-5,16-6-4,10-10 0,8-5-37,9-14-90,11-30-184,11-20-475</inkml:trace>
  <inkml:trace contextRef="#ctx0" brushRef="#br0" timeOffset="15676.046">11781 1269 417,'0'0'639,"0"0"-613,0 0-20,0 102 64,4-54-35,-2 3-17,2-5-9,-1 0-2,-3-4-7,0-2-15,0-4-107,-3-8-158,-15-10-107</inkml:trace>
  <inkml:trace contextRef="#ctx0" brushRef="#br0" timeOffset="15817.0624">11571 1584 910,'0'0'88,"0"0"31,0 0-81,0 0-36,185-87-2,-85 62-1,4-6-71,-3-3-128,-9-4-196</inkml:trace>
  <inkml:trace contextRef="#ctx0" brushRef="#br0" timeOffset="15997.0283">12687 1046 1128,'0'0'99,"0"0"-83,0 0 8,0 0-21,0 0 5,0 102-7,5-51 6,0-1-7,-5-1-2,0-2-22,0-1-102,0-7-140,-5-13-136</inkml:trace>
  <inkml:trace contextRef="#ctx0" brushRef="#br0" timeOffset="16415.8321">12656 1117 898,'0'0'39,"0"0"-14,0 0 47,170-75-30,-117 75-15,-19 0-17,-15 14-10,-16 17-6,-3 1 6,-16 6 0,-17-8 7,-5-4-5,7-6 8,6-10-9,11-1 2,8-9-2,6 0 1,0 3-1,0-3-1,12 0 5,17 0 4,8 0 0,10 0 17,2 4-10,1 6 12,-6 6-2,-13 4-4,-13 5-3,-16 4-9,-2 0 2,-24 2 5,-24 1 15,-12 1-14,-11-8-4,-2-2-7,11-9-2,8-8-4,18-6 0,13 0-1,13 0-10,10 0-58,0-2-83,9-6-214</inkml:trace>
  <inkml:trace contextRef="#ctx0" brushRef="#br0" timeOffset="16708.4402">12315 1733 1136,'0'0'52,"0"0"-51,199 5 27,-43-3 19,33-2-21,23 0-15,8-9 3,12-14 26,-5 0-9,-17-3 3,-18 9-15,-28 2-4,-29 1-2,-39 2-7,-38 5-4,-36 5 0,-20 0-2,-2 0-2,-24 2-37,-30 0-74,-26 0-110,-18 10-234</inkml:trace>
  <inkml:trace contextRef="#ctx0" brushRef="#br0" timeOffset="17105.8301">12367 2520 949,'0'0'109,"0"0"-35,0 0-41,72-111-20,-28 62-8,-4-6-1,-11 2-1,-9 2 2,-16 9-1,-4 13-3,0 10-1,-20 15-4,-5 4 2,0 0-6,8 23-6,6 2-9,11 5 0,0 0 2,13 1 12,21-4 7,6-2 2,2-1 4,-9-2 20,-10-3-1,-10 2-5,-13-3-9,0 1-1,-8 0 6,-20 1-10,-2-1-4,5-4-15,2-5-68,8-1-98,7-9-135</inkml:trace>
  <inkml:trace contextRef="#ctx0" brushRef="#br0" timeOffset="17278.7548">12990 2363 1155,'0'0'31,"0"0"-27,0 0-2,159-35-2,-116 33-59,-6-2-184,-15-4-105</inkml:trace>
  <inkml:trace contextRef="#ctx0" brushRef="#br0" timeOffset="17652.1811">13426 2164 809,'0'0'91,"0"0"-16,0 0-2,148-26-41,-111 41-12,-15 16-13,-15 0-7,-7 0 6,-12-4-4,-23 0-2,1-8 5,-2-2 7,10-9-7,5-4 0,13-1-2,5-3-2,3 0 7,0 0 4,18 0-7,16 0-1,6 0 11,2 0 7,-1 3-4,-7 11 0,-6 2 7,-13 6 3,-11 0-17,-4 5 13,-4 0-10,-25 4 3,-4-7-8,-7-5-6,-2-2-3,1-14-3,1-3-41,7 0-53,4-12-79,9-18-267</inkml:trace>
  <inkml:trace contextRef="#ctx0" brushRef="#br0" timeOffset="17860.9932">14035 2109 54,'0'0'1060,"117"36"-1023,-54 10 101,-12 15-66,-9 4-36,-24 4-16,-18-3-12,-10-4-3,-35-2-3,-11-10 0,-7-7-4,-6-13-3,-7-14-41,-13-10-61,-11-6-185,-12-4-243</inkml:trace>
  <inkml:trace contextRef="#ctx0" brushRef="#br0" timeOffset="18136.0501">12382 1963 767,'0'0'370,"0"0"-343,-125 94 31,90-24 5,3 9-15,10-1-11,11 1-20,11-2-3,0-1-10,6-4-1,26-1-2,5-7-1,6-8-11,6-10-46,4-17-112,5-29-212</inkml:trace>
  <inkml:trace contextRef="#ctx0" brushRef="#br0" timeOffset="18590.3812">15768 1097 1083,'0'0'86,"0"0"-52,0 0-5,0 0-20,0 134 17,0-84-16,0-4-7,0-5-2,0-6 0,0-3-1,0-5-40,0-4-64,0-6-98,-6-3-119,-10-9-224</inkml:trace>
  <inkml:trace contextRef="#ctx0" brushRef="#br0" timeOffset="18742.3118">15488 1451 921,'0'0'39,"0"0"118,0 0-121,0 0-36,173-102-1,-86 80 0,0 2-11,-6 0-131,-15 2-217</inkml:trace>
  <inkml:trace contextRef="#ctx0" brushRef="#br0" timeOffset="19009.8188">17026 1002 1089,'0'0'85,"0"0"-26,0 0 21,0 0-73,0 0 9,-128 0-16,76 39 0,6 1 2,12 1 8,12 0-1,16-3-3,6-4-1,13-2 0,32-10-3,13-6 3,13-11-4,8-5-1,-8 0-12,-11 0-39,-16-11-75,-24-1-131,-18-2-176</inkml:trace>
  <inkml:trace contextRef="#ctx0" brushRef="#br0" timeOffset="19326.1269">16361 1734 1074,'0'0'65,"0"0"-27,141 0-8,-18-8-25,36-1 24,18-6-24,12 5 6,3-4 20,-5 4 11,-10 1-7,-13-2-10,-21 1-4,-27-1-5,-32-3-14,-34 5 1,-26 1-2,-15 6-1,-9 0-2,0-2-25,-33 4-51,-19 0-111,-19 0-102,-18 4-181</inkml:trace>
  <inkml:trace contextRef="#ctx0" brushRef="#br0" timeOffset="19736.5811">16647 2416 1055,'0'0'101,"0"0"-93,0 0 75,59-114-77,-21 78-2,-2-4-1,-10 2-2,-11 2 0,-13 5-1,-2 9 0,0 8 0,-10 4-4,-3 8-4,-3 2-10,6 0-10,5 14-6,5 8-8,0 7 14,2 0 18,25 3-9,11 0 15,2-4 4,0 1 2,-6-5-1,-9-5 1,-10 1 7,-13 1 13,-2-1-8,-9 2 0,-20-1-3,-4-6-4,-1-1-7,8-6-17,5-4-46,6-4-126,3 0-80</inkml:trace>
  <inkml:trace contextRef="#ctx0" brushRef="#br0" timeOffset="19898.0294">17267 2363 1135,'0'0'5,"0"0"43,146-47-48,-90 38-6,-10 2-187,-12 0-178</inkml:trace>
  <inkml:trace contextRef="#ctx0" brushRef="#br0" timeOffset="20067.9337">17640 2234 624,'0'0'431,"0"0"-384,0 0 43,0 0-87,0 0 10,0 0-8,16 117-1,-9-88 3,-3 3-7,-1-4-55,-3-1-81,0-6-175,0-13-245</inkml:trace>
  <inkml:trace contextRef="#ctx0" brushRef="#br0" timeOffset="20287.3964">17970 2152 1154,'0'0'71,"0"0"-32,170 24 37,-112 15-55,-9 12 9,-15 2-13,-23 5-11,-11 3-6,-19-3 2,-38-2-2,-18-2-3,-11-12-41,-10-10-70,-6-13-144,-6-19-219</inkml:trace>
  <inkml:trace contextRef="#ctx0" brushRef="#br0" timeOffset="20579.1814">16383 1864 1197,'0'0'25,"0"0"41,-124 66-45,86 13 9,13 11-1,19 7-10,6-9-2,27-9-9,25-7 0,14-11-4,7-2-4,-4-12 0,-9-6-52,-13-17-113,-16-16-300</inkml:trace>
  <inkml:trace contextRef="#ctx0" brushRef="#br0" timeOffset="22189.2294">7299 4261 342,'0'0'81,"0"0"90,0 0-41,0 0-6,0 0-33,0 0-22,0 3-13,0-3-15,0 3-9,0 0-11,7 0 1,11 1-3,7-2-6,11 0 3,6-2-2,1 0 2,-4 0-6,-5 0-1,-10 0-6,-4 0 2,-8 0-4,-4 0-2,-6 0-6,-2 0-49,0 0-60,0 0-129,-10 3-101</inkml:trace>
  <inkml:trace contextRef="#ctx0" brushRef="#br0" timeOffset="22409.2206">7335 4507 744,'0'0'174,"0"0"-79,0 0-92,0 0 18,123 0 39,-57 0-8,-3 0-24,-3 0-2,-17-1-9,-14-3-7,-12 1-10,-13 1 0,-4 2-83,0-5-151,-4-9-305</inkml:trace>
  <inkml:trace contextRef="#ctx0" brushRef="#br0" timeOffset="25079.3788">9170 3762 982,'0'0'61,"0"0"127,0 0-140,0 0-43,0 0 11,-45 120 19,41-72-23,4 1-12,0-5 4,0-5-4,0-2-45,0-7-86,4-6-179,-4-9-100</inkml:trace>
  <inkml:trace contextRef="#ctx0" brushRef="#br0" timeOffset="25407.3718">8492 4432 817,'0'0'25,"0"0"171,0 0-160,0 0-29,158 16 31,-26-13 1,31-1-5,22-2-11,22 0 5,13 0 2,2-7 17,0-9-6,-16-1-21,-28 2 2,-36-2-4,-37 1-3,-35 5-2,-27-1-8,-22 7-5,-13 3-1,-8 2-45,-2 0-65,-31 0-142,-21-4-341</inkml:trace>
  <inkml:trace contextRef="#ctx0" brushRef="#br0" timeOffset="26020.8134">8405 5167 910,'0'0'50,"0"0"78,0 0-65,0 0-63,0 0 7,0 0 6,134 135 9,-85-97-8,-6-3-9,-12-1 2,-16-5-7,-11-5 3,-4-2-1,-4-6 0,-25-2 1,-5-8 2,-3-6-2,6 0 5,8-6-7,12-18 7,11-8-1,0-5-4,15-10-3,22-5-4,7-6 4,-2-5 0,-1 5 0,-14 4 0,-12 11 3,-14 5-2,-1 11 2,-14 3 13,-22 12-4,-7 8-9,-5 4-3,-1 6-3,3 20 3,11 6-3,10 2-2,12 2-23,13-4-60,2-6-81,36-12-64,14-14-106</inkml:trace>
  <inkml:trace contextRef="#ctx0" brushRef="#br0" timeOffset="26250.3236">9152 4872 1156,'0'0'35,"0"0"36,0 0-47,-131 116-1,113-49 8,-1 5-12,13 0-10,2-5-8,1-11 2,3-10-2,0-8-1,0-8-19,11-2-61,10-6-93,2-8-144,5-6-128</inkml:trace>
  <inkml:trace contextRef="#ctx0" brushRef="#br0" timeOffset="26615.6891">9341 5409 886,'0'0'50,"0"0"135,54-139-141,-16 78-17,3 2 0,-7 8-12,-4 7-13,-17 14 0,-9 10-1,-4 3 1,0 10-2,-24 7-2,-4 0 0,-5 0-16,7 7 16,6 8-3,9 7 3,8 4-18,3 2-9,10 0-9,23 3 8,11-6 21,7-1 5,1 0 4,-5-4 2,-16 1 12,-13-2 16,-11 1-9,-7 5 9,-5-1-3,-25 4-15,-6-1-1,-2-6-11,6-3-3,10-6-48,8-5-40,12-7-113,2 0-19,12-23-359</inkml:trace>
  <inkml:trace contextRef="#ctx0" brushRef="#br0" timeOffset="26850.2884">10046 5020 1034,'0'0'54,"0"0"137,0 0-181,0 0-6,0 0 3,0 107 5,0-55-2,0-3 0,0-6 5,0-4-13,0-1 0,0-8-1,0-4-1,0-4-42,0-7-55,0-3-114,-5-7-80,-3-5-147</inkml:trace>
  <inkml:trace contextRef="#ctx0" brushRef="#br0" timeOffset="27000.5979">9875 5380 971,'0'0'4,"0"0"104,0 0-108,0 0-1,162-94-56,-100 69-84,-2 2-42,-14 1-92</inkml:trace>
  <inkml:trace contextRef="#ctx0" brushRef="#br0" timeOffset="27185.9402">10358 5066 792,'0'0'114,"0"0"153,0 0-219,0 0-35,0 0-8,0 0 15,13 116-4,-8-70-12,-1-4-1,-2-7-2,1 0-1,-1-9-20,-2-2-78,0-8-105,0-8-163</inkml:trace>
  <inkml:trace contextRef="#ctx0" brushRef="#br0" timeOffset="27457.9591">10396 4826 617,'0'0'538,"0"0"-497,145-31-6,-67 41 0,4 34 5,-9 20-11,-17 18-14,-17 8-2,-28 4 4,-11-3 14,-27-7-1,-25-6-3,-7-6-12,-1-14-3,15-14-5,9-16-5,16-16-1,7-9-1,3-3-26,3-4-44,-2-26-127,4-7-328</inkml:trace>
  <inkml:trace contextRef="#ctx0" brushRef="#br0" timeOffset="30111.348">11575 4073 441,'0'0'252,"0"0"-106,0 0 91,0 0-129,0 0-45,0 0-19,42-14-12,-11 12-16,12 2 0,-1 0-9,0 0-5,3 0-2,0 0-11,4 0-73,0 0-113,-2-2-178</inkml:trace>
  <inkml:trace contextRef="#ctx0" brushRef="#br0" timeOffset="30507.2929">12539 3759 933,'0'0'6,"0"0"7,131-34 53,-83 34-59,-7 13 5,-14 16-9,-16 4 0,-11-2-2,-5 1-1,-30-3 2,-12-7 3,0-2 0,2-6 4,12-4-6,13-4 2,13-3-2,7-3 0,0 0 3,16 3-5,24 1 4,14 2 19,4 1 14,-6 5-15,-11 3-4,-10 5-1,-18-2-1,-13 3-5,0 1 3,-15 1 10,-23 1-8,-6-2-6,-1-1-10,4-7-2,10-2 1,7 0-76,6 3-61,7-3-139,2 5-75</inkml:trace>
  <inkml:trace contextRef="#ctx0" brushRef="#br0" timeOffset="30785.7363">12261 4492 1131,'0'0'20,"0"0"76,0 0-79,172 0 7,-24 0 17,20 0-20,18-3-10,1-1-2,-8-6 4,-10-2 5,-24-2-8,-29 0 2,-32-1-10,-30 2-1,-29 6 0,-14 0-1,-11 5-3,-5 2-28,-33 0-53,-18 0-67,-10 12-145,-10 2-166</inkml:trace>
  <inkml:trace contextRef="#ctx0" brushRef="#br0" timeOffset="31219.9882">12304 4921 741,'0'0'45,"0"0"-43,0 0 38,31 122-8,16-80 32,0 0-8,-3 2-17,-5-2-5,-16-3-5,-9-3-7,-14-7-8,0 0-2,-18-7-2,-11-7-2,-4-3 2,-1-12-3,8 0 0,4-12 4,8-17 3,14-9-1,0-7-9,9-6 1,22-6-5,8 1 0,0-2 0,3 4 1,-13 12 5,-13 5-6,-16 10 2,-4 5 3,-31 5 0,-13 8-5,-1 9 3,5 0-3,5 0 0,13 12 0,11 7-2,15 1-46,0 1-109,22-4-133,9-12-168</inkml:trace>
  <inkml:trace contextRef="#ctx0" brushRef="#br0" timeOffset="31446.8356">12946 4812 1113,'0'0'53,"0"0"-10,0 0 39,0 0-72,0 0 20,-100 118 4,82-55-13,3 1-7,2 0 3,10-3-10,3-5-5,0-8 1,0-9-3,2-4-26,14-12-55,3-8-106,7-13-188,2-2-144</inkml:trace>
  <inkml:trace contextRef="#ctx0" brushRef="#br0" timeOffset="31805.9898">13085 5257 984,'0'0'53,"0"0"85,48-133-94,-10 80-36,5 2 3,-3 4-6,-9 11-2,-11 12-1,-15 10 1,-5 4-1,0 3-2,-23 7-1,-8 0-5,0 0 2,-2 9 3,12 7-4,8 4 4,11 2-7,2 5-9,8 0 3,24 1 10,4-2 4,8 0 0,-6-2 2,-5-2 4,-12 2 22,-13 2-11,-8 3-1,0 3-3,-13 2 7,-17-3-15,0-4 1,3-8-6,5-4-7,9-11-48,3-4-72,6 0-181,4-7-271</inkml:trace>
  <inkml:trace contextRef="#ctx0" brushRef="#br0" timeOffset="31963.1256">13599 5224 1186,'0'0'3,"0"0"48,120-51-41,-73 40-10,-7 4-36,-12-3-169,-11-2-202</inkml:trace>
  <inkml:trace contextRef="#ctx0" brushRef="#br0" timeOffset="32337.3303">13943 4979 616,'0'0'423,"0"0"-416,0 0 67,0 0-68,145-32-2,-121 46-4,-13 10-3,-11 4 3,0 5 0,-31 4 0,-7-1 4,-2-5 0,6-4 0,8-10-1,13-10-2,7-5-1,6-2 4,0 0 0,16 0-3,20 0 10,7 0 6,1 0-4,-6 0 9,-7 0 3,-9 10-5,-12 8 3,-6 5-5,-4 2 3,-5 3 4,-24 2-5,-4-1-9,-7-3-5,-2-9-6,-1-5 0,1-9-15,4-3-44,4 0-104,8-20-195</inkml:trace>
  <inkml:trace contextRef="#ctx0" brushRef="#br0" timeOffset="32599.8212">14316 4802 1193,'0'0'6,"151"19"78,-73 27-50,-16 22-11,-20 17 6,-17 10-14,-23 7 4,-2 1 8,-33-2 1,-17 0-7,-12-6-5,2-15-1,4-19-8,7-23 1,16-23-6,6-10-4,7-5-3,7-7-39,5-20-33,8-14-138,0-15-356</inkml:trace>
  <inkml:trace contextRef="#ctx0" brushRef="#br0" timeOffset="33253.8993">15044 4034 256,'0'0'173,"0"0"0,0 0 45,0 0-63,0 0-2,0 0-64,14-35-61,-14 61-25,0 15 19,0 6 17,0-1-12,0-2-6,-4-4-16,2-6 0,-1-6-3,2-5 0,-1-6-2,0-3-41,0-2-22,2-2-78,0 0-40,0-3-95,-9-7-100</inkml:trace>
  <inkml:trace contextRef="#ctx0" brushRef="#br0" timeOffset="33464.0269">14870 4245 811,'0'0'37,"0"0"143,0 0-93,0 0-85,129-24 27,-64 18-1,-5-2-9,-7-4-2,-10 2-3,-16 0-14,-12 3-3,-11-1-111,-4-2-188,0-3-503</inkml:trace>
  <inkml:trace contextRef="#ctx0" brushRef="#br0" timeOffset="35599.3586">16609 3689 933,'0'0'38,"0"0"-26,0 0 37,0 0-17,0 118 21,0-74-18,0-7-25,-4-7 1,4-10-4,-1-8-7,1-7 5,0-5 5,0 0-2,5 0 16,21-14-10,12-9-2,2 1-12,0 4 5,-1 8-5,-8 8 4,-4 2 6,-8 0-3,-3 14 5,-9 6-8,-7 1 1,0 4-1,0-1-1,-23 2-1,-4 1-1,-4-2-1,-2 1-28,-3-4-42,3-4-58,4-5-142,4-11-72</inkml:trace>
  <inkml:trace contextRef="#ctx0" brushRef="#br0" timeOffset="35767.871">16625 3709 835,'0'0'19,"0"0"121,126-78-66,-51 56-52,5 5 16,-5 6-30,-21 10-8,-22 1-46,-20 1-126,-12 15-103,-4 5-108</inkml:trace>
  <inkml:trace contextRef="#ctx0" brushRef="#br0" timeOffset="36035.9552">16214 4281 138,'0'0'713,"0"0"-693,0 0 135,0 0-107,0 0 43,129 94-16,-24-92-47,19-2-4,17-10-4,12-15 0,14-6 5,-7 1-13,-6 6 0,-19 2-4,-23 8-4,-36 4-3,-32 6-1,-26 4-18,-18 0-38,0 0-58,-20 0-33,-25 0-112,-14 0-117</inkml:trace>
  <inkml:trace contextRef="#ctx0" brushRef="#br0" timeOffset="36319.737">16489 4682 863,'0'0'18,"0"0"63,-25 120 25,25-67-76,0 3 12,-2 0-10,-10-3-15,1-12-14,0-10 12,4-19-2,7-7 18,0-5-4,0 0 1,22-2-11,24-16-2,14 0-6,4-2-7,-6 3-2,-11 8 0,-16-1-63,-14 0-75,-14-4-122,-3-4-114</inkml:trace>
  <inkml:trace contextRef="#ctx0" brushRef="#br0" timeOffset="36493.508">16638 4863 625,'0'0'278,"0"0"-188,0 0 30,0 0-90,0 0 49,-5 125-38,5-74-19,0 2-16,0 2-5,0-4 0,-5-4-1,2-6-53,3-7-85,0-12-170,0-18-200</inkml:trace>
  <inkml:trace contextRef="#ctx0" brushRef="#br0" timeOffset="36733.2005">17181 4618 1006,'0'0'15,"0"0"73,0 0 7,-129 66-65,96-8 28,1 9-25,10 1-6,2 0-8,9-2-3,6-2-8,5-3-8,0-8 0,3-7 0,17-10-57,0-14-74,6-11-166,-1-11-177</inkml:trace>
  <inkml:trace contextRef="#ctx0" brushRef="#br0" timeOffset="37077.426">17253 5159 866,'0'0'35,"0"0"133,87-146-119,-39 92-27,0 6 2,-11 5-14,-12 11-4,-18 8-3,-7 7 4,0 9 8,-18 3-15,-11 5-3,-5 0 0,6 2-1,8 9-1,8 1 1,10 2-5,2 3 1,2 3 5,27 3 3,5-1 2,2 2 4,-3-1-4,-8 0 14,-10 1 4,-9-1-3,-6 0-7,0 1 8,-15 1-3,-13-4-8,0-3-6,-1-2-1,2-6-66,5-1-64,2-9-183,9 0-307</inkml:trace>
  <inkml:trace contextRef="#ctx0" brushRef="#br0" timeOffset="37221.483">17828 5020 1025,'0'0'8,"0"0"2,0 0-10,147-73-59,-107 56-185,-4 0-259</inkml:trace>
  <inkml:trace contextRef="#ctx0" brushRef="#br0" timeOffset="37378.0326">18178 4828 665,'0'0'388,"0"0"-341,0 0 73,0 0-105,0 0 40,0 111-29,0-65-17,0 0-7,0 4-2,-5 0-8,-1-4-52,-5-7-110,-7-13-200</inkml:trace>
  <inkml:trace contextRef="#ctx0" brushRef="#br0" timeOffset="37639.4574">18120 4604 1153,'0'0'14,"120"-18"15,-33 18 21,11 34-25,-4 24 13,-14 10-11,-18 12-9,-26 7 1,-29 0-1,-7 8 1,-45-5 4,-24-5-2,-9-15-6,1-18-10,4-14-2,12-15 2,16-9-5,7-9-28,12-5-73,5-5-217</inkml:trace>
  <inkml:trace contextRef="#ctx0" brushRef="#br0" timeOffset="39209.7615">791 7054 862,'0'0'373,"0"0"-354,0 0 50,0 0-3,0 0-54,0 0-12,-8-89-4,22 89-77,-5 0-146,-7 19-254</inkml:trace>
  <inkml:trace contextRef="#ctx0" brushRef="#br0" timeOffset="39424.9629">534 7650 1219,'0'0'80,"0"0"-62,0 0 32,0 0-49,0 0-1,0 0-78,59-53-204,-22 53-238</inkml:trace>
  <inkml:trace contextRef="#ctx0" brushRef="#br0" timeOffset="39567.0548">1065 7645 1127,'0'0'157,"0"0"-156,0 0-1,0 0-19,0 0-165,0 0-261</inkml:trace>
  <inkml:trace contextRef="#ctx0" brushRef="#br0" timeOffset="40293.958">1805 7357 909,'0'0'198,"0"0"-175,0 0-3,0 0-15,0 0-3,-7 117 13,7-66-1,0-4-11,0-9 4,18-12-6,6-10 8,10-12-6,3-4-3,2-11 3,1-19 0,-5-6 1,-8-4 1,-6 0-2,-11 5 3,-5 4 5,-3 15 13,-2 10 18,0 6-13,0 0-29,0 36-11,4 23 6,6 21 4,4 17 2,3 10 1,-2 7-1,-8 2 0,-7 0 1,0-9-2,-18-17 2,-17-19 0,-11-25 1,0-24 5,-12-22 15,-2 0-6,4-40 7,5-14-10,19-17 4,19-3-9,13-2-8,18 2 1,33 4-2,20 6-3,8 7-26,-6 9-30,-5 6-133,-13 1-232</inkml:trace>
  <inkml:trace contextRef="#ctx0" brushRef="#br0" timeOffset="40512.4292">2525 7249 1240,'0'0'60,"0"0"-59,0 0 45,0 0-40,-115 100-4,91-20-1,4 6 3,7-4-4,10-9 4,3-8-4,0-14-3,18-15-29,11-14-60,10-16-81,3-6-152,-5-23-120</inkml:trace>
  <inkml:trace contextRef="#ctx0" brushRef="#br0" timeOffset="40722.3095">2717 7335 1002,'0'0'174,"0"0"-129,0 0 4,0 0-49,0 0 0,-6 167 19,5-87-1,1-5-9,0-6 2,7-11-4,17-14 0,6-16-4,9-14 2,2-14-5,3 0-11,-9-14-74,-13-15-83,-17-3-224</inkml:trace>
  <inkml:trace contextRef="#ctx0" brushRef="#br0" timeOffset="40850.2349">2725 7698 1022,'0'0'50,"0"0"3,0 0-25,0 0-28,116-65-77,-60 34-135,-14-1-301</inkml:trace>
  <inkml:trace contextRef="#ctx0" brushRef="#br0" timeOffset="41059.1172">3098 7349 1022,'0'0'180,"0"0"-155,0 0-10,0 0 24,117 96 27,-79-42-39,-6 3 0,-12 2-15,-16 4-5,-4 3-3,-13 4-4,-27 2 0,-11-1-11,-10-8-51,1-12-67,2-19-109,7-22-65,8-10-168</inkml:trace>
  <inkml:trace contextRef="#ctx0" brushRef="#br0" timeOffset="41848.1229">1481 6194 993,'0'0'51,"0"0"-50,0 0 9,0 0-1,0 0 1,-122 62-10,97-57 6,1-5 0,2 0 4,3 0-2,4-11 6,6-7 12,4-4 6,5 0-18,0 2-8,5 2-5,17 4 1,3 6-4,6 5 1,0 3-1,-2 8 0,-4 21-2,-10 7-1,-7 4 0,-8 4 3,-6 2 4,-24 0 3,-4 1 1,-6-9 0,-2-4-5,3-10 2,4-9-2,10-6 6,8-9-7,13 0 8,4 0 9,0 0 9,0 0-7,16 0-18,16 0-1,6-7 0,-2 5 5,-2 2-5,-5 0-3,-5 0 0,0 0-99,0 0-109,1 0-78,0-12-341</inkml:trace>
  <inkml:trace contextRef="#ctx0" brushRef="#br0" timeOffset="42229.772">1684 6084 839,'0'0'166,"0"0"-131,-22-133 130,-4 102-100,-8 2-33,-6 7 5,-14 7-28,-4 8-6,-6 7-2,-7 10-1,-1 33 0,-6 23 5,0 21-5,7 17 6,13 14-4,22-2 4,24-2-6,12-10 0,37-10 2,27-22 1,20-23-3,22-27 2,9-22 6,2-12-8,-6-34 8,-10-17-7,-20-3 0,-16-4 2,-24 1 1,-24-6 2,-17-7 7,-15-1 5,-23 9-13,-7 13-5,7 22-1,9 20-14,7 18-22,11 1-55,7 22-160,4 8-117,4 3-107</inkml:trace>
  <inkml:trace contextRef="#ctx0" brushRef="#br0" timeOffset="42389.4033">2224 6427 1020,'0'0'79,"0"0"-74,0 0-9,140-78 4,-91 67-26,-9 7-171,-15 4-172</inkml:trace>
  <inkml:trace contextRef="#ctx0" brushRef="#br0" timeOffset="42529.7332">2269 6500 410,'0'0'370,"0"0"-336,0 0 73,0 0-46,0 0-50,0 0 20,84 29 1,-15-41-32,-5-10-9,-8-2-161,-22 0-188</inkml:trace>
  <inkml:trace contextRef="#ctx0" brushRef="#br0" timeOffset="42748.0306">2409 6140 820,'0'0'178,"0"0"-147,0 0 0,0 0-29,0 0 7,114 89 13,-61-36 0,-6 1 9,-12 2-4,-12-3-2,-19 1-3,-4-2-8,-20 4 2,-22 4-9,-7 1-5,-2-7-2,4-7-44,7-15-105,14-15-205</inkml:trace>
  <inkml:trace contextRef="#ctx0" brushRef="#br0" timeOffset="43191.3445">4150 7586 1096,'0'0'82,"0"0"-35,0 0-20,0 0-16,0 0-4,169-45-7,-110 42-2,-13 3-57,-19 0-183,-21 1-158</inkml:trace>
  <inkml:trace contextRef="#ctx0" brushRef="#br0" timeOffset="43331.5269">4174 7881 864,'0'0'98,"0"0"-10,0 0-54,0 0-21,172-28-13,-86 11-36,-3 0-250,-9-4-386</inkml:trace>
  <inkml:trace contextRef="#ctx0" brushRef="#br0" timeOffset="43609.8497">5113 7553 1111,'0'0'49,"0"0"-47,0 0-2,0 111 21,-4-53 21,-6 2-7,1-2-8,1-3-4,1-10-3,7-4-1,0-11-2,0-6-10,20-6-2,9-7-1,6-9-3,7-2-1,1 0-1,4-2-54,-7-19-121,-10-2-223</inkml:trace>
  <inkml:trace contextRef="#ctx0" brushRef="#br0" timeOffset="43768.5248">5333 7539 1155,'0'0'38,"0"0"-38,0 0-16,114-44 15,-38 32-76,-9 3-182,-16-8-312</inkml:trace>
  <inkml:trace contextRef="#ctx0" brushRef="#br0" timeOffset="43931.9583">5757 7339 635,'0'0'570,"0"0"-543,0 0 15,0 0-19,0 0-14,-29 102-3,29-50-1,0-4-5,0-2 0,4-2-37,10-9-111,-5-11-192,2-11-213</inkml:trace>
  <inkml:trace contextRef="#ctx0" brushRef="#br0" timeOffset="44165.9433">6234 7328 993,'0'0'170,"0"0"-160,189-49 19,-89 33 46,12 2-37,-4 5-13,-15 5-13,-22 4-7,-23 0-5,-26 0-3,-11 0-34,-11 0-53,0 0-36,-31 0-79,-14 0-108,-10 0-154</inkml:trace>
  <inkml:trace contextRef="#ctx0" brushRef="#br0" timeOffset="44613.9589">6257 7331 109,'0'0'801,"0"0"-677,0 0-72,0 0-1,0 0-31,-29 113 21,29-62 11,0 7-13,6 7 3,3 8-7,-3 14-15,4 9 0,-1 7-7,-3 5 4,-5 4-9,-1 11 5,0 1-10,0 2 9,0-1-10,-10-5 6,-4-3-4,2-1-3,-2-8 1,1-10-2,2-12 1,1-13 0,10-14 0,0-8-1,0-13 0,6-2 0,15-4 2,10-2 0,12-2 1,11-4 5,13-6 0,10-5-2,6-8 7,-2 1-3,-19-2-1,-16-1-9,-23-2 1,-13-1-1,-7 0 0,-3 0-26,0-9-30,-9-28-58,-14-19-292</inkml:trace>
  <inkml:trace contextRef="#ctx0" brushRef="#br0" timeOffset="45090.2633">7429 7386 1041,'0'0'47,"0"0"108,0 0-147,0 0-5,0 0 3,2 131 13,-2-78-8,0-5-10,0-4 3,0-8-4,0-5-41,0-6-93,0-5-105,-7-10-90</inkml:trace>
  <inkml:trace contextRef="#ctx0" brushRef="#br0" timeOffset="45424.1628">7032 7907 413,'0'0'492,"0"0"-458,0 0 93,0 0-123,0 0 7,0 0 40,189 60 5,-66-55-25,18-3-15,17-2 6,14 0 0,5-7 6,11-7-4,-5 0 0,-16 0-2,-23 0 7,-25 2-4,-28-1-6,-28 4-5,-28 0-9,-17 8-5,-18-1 0,0 0-2,-26-1-33,-28 3-40,-17 0-75,-18 0-66,-18 8-39,-19 14-139</inkml:trace>
  <inkml:trace contextRef="#ctx0" brushRef="#br0" timeOffset="45902.9033">7017 8490 756,'0'0'64,"0"0"-30,0 0 63,4 104-66,23-66 35,2 5-30,4-1-1,-4-1 11,-2 2-21,-9-4-11,-8 0 3,-10 1-3,0-4-5,-16-3-3,-16-6 1,-8-8 0,4-12-2,-2-7-1,9 0 1,10-16 2,9-12-3,10-5 3,2-8-6,31-5-1,10-3 0,8-9 0,4 3 3,-3-6-2,-12 8-1,-15 4 2,-16 5-1,-9 1 6,-9 5 10,-22 3 4,-9 4-12,2 17-6,0 11 0,4 3-3,10 0 0,2 17-1,8 12-4,10-1-34,4 4-61,4-4-127,25-7-121,6-9-278</inkml:trace>
  <inkml:trace contextRef="#ctx0" brushRef="#br0" timeOffset="46162.0146">7779 8267 1051,'0'0'55,"0"0"38,0 0-39,0 0-39,-93 116 30,67-43-7,4 3-14,5 0 4,1-3-6,7-3-9,9-7-4,0-8-7,0-6-2,9-12 0,7-11-31,-1-8-55,6-11-106,0-7-131,1 0-147</inkml:trace>
  <inkml:trace contextRef="#ctx0" brushRef="#br0" timeOffset="46528.0398">7828 8951 829,'0'0'92,"0"0"60,55-106-96,-21 60-43,4-4 9,2-6-12,-6-1-2,-12 10-3,-9 6-2,-13 13 9,0 7 7,-6 10-1,-15 5-15,-3 6-3,0 0-7,3 8 2,8 10-4,6 6-10,7 2-10,0 0 4,10 5-4,19-4 4,6-3 16,7 0 9,-2-2 0,-4 1 2,-7-2 20,-11 4 6,-13-1 5,-5 4-14,0 4 5,-26-2-12,-8 2-2,2-6-10,3-6-1,9-8-18,4-7-45,12-5-20,4 0-122,0-25-107</inkml:trace>
  <inkml:trace contextRef="#ctx0" brushRef="#br0" timeOffset="46753.1135">8541 8604 1149,'0'0'57,"0"0"26,0 0-54,0 0-25,0 0 34,0 143-23,0-91-13,0 0-1,3-4 1,-1-6 0,-2-10-2,0-8-10,0-8-41,0-7-65,-2-9-115,-15 0-128</inkml:trace>
  <inkml:trace contextRef="#ctx0" brushRef="#br0" timeOffset="46904.2409">8396 8845 1090,'0'0'50,"0"0"31,0 0-72,0 0-9,154-82-46,-87 58-109,-5 0-140,-12 2-162</inkml:trace>
  <inkml:trace contextRef="#ctx0" brushRef="#br0" timeOffset="47059.4047">8869 8622 703,'0'0'302,"0"0"-156,0 0-30,0 0-89,0 0-5,0 0 4,0 97-9,0-49-14,0 1 0,2 4-6,-2-4-20,0-3-87,0-15-170,-16-16-247</inkml:trace>
  <inkml:trace contextRef="#ctx0" brushRef="#br0" timeOffset="47328.7352">8829 8388 1152,'0'0'44,"0"0"18,146-23-33,-62 53 6,-2 19-5,-2 15-12,-13 6 3,-14 2-1,-21 4-7,-19 0 2,-13 5 1,-7-5-1,-29-3 2,-12-13-1,-6-12-5,-2-12-2,3-14-5,4-8-4,14-11-3,8-3-38,11 0-51,14-26-135,2-32-448</inkml:trace>
  <inkml:trace contextRef="#ctx0" brushRef="#br0" timeOffset="47803.0064">9987 7678 1042,'0'0'59,"0"0"20,0 0 23,0 0-100,126-36 11,-63 22-5,-9 4-8,-4 2-18,-7-3-123,-6-1-196,-6-5-227</inkml:trace>
  <inkml:trace contextRef="#ctx0" brushRef="#br0" timeOffset="48191.0553">10691 7299 974,'0'0'20,"0"0"58,111-61-31,-51 61-38,-5 0 18,-9 19-21,-15 11-6,-23 6-4,-8 2 2,-19 1 2,-22-2 0,-8-4 2,5-8-2,12-9-1,12-7 1,11-5 1,7-4-1,2 1-1,0 3-16,16 3-2,17 3 19,5 0 1,0 1 5,-6 1-4,-4 5 14,-16-2 3,-12 5-1,0-3 6,-18 5 14,-25-1 4,-8-2-26,4-3-6,5-7-9,11-4 0,8-3-1,7 0-12,3 3-58,5 0-101,-2 2-197,1 4-266</inkml:trace>
  <inkml:trace contextRef="#ctx0" brushRef="#br0" timeOffset="48462.0989">10467 8073 906,'0'0'158,"0"0"-131,0 0 65,130 0-72,-21 0 51,22 0-28,7-2-19,5-12 3,-5-4 4,-11-1 1,-13-4-8,-16 0-10,-24 6-3,-27 3-9,-19 6-1,-14 1-1,-12 6-2,0-1-17,-2 2-19,0 0-37,-20 0-99,-18 14-132,-9 1-193</inkml:trace>
  <inkml:trace contextRef="#ctx0" brushRef="#br0" timeOffset="48889.9419">10708 8462 804,'0'0'27,"0"0"50,0 0 7,116 127-16,-58-89 11,-2-1-31,-14 2-15,-15-3-15,-19 0-5,-8 0-9,-8 2 5,-34-6-5,-3-7-3,-2-12 2,6-11 2,15-2-1,11-12 2,10-23-1,5-11-1,9-7-4,22-1-2,5 8 2,2-2 2,-10 1-2,-5 7 0,-14-1 3,-9 4 5,-5 2 11,-28 8-4,-6 5 0,-4 13-10,-2 8-5,7 1 0,9 8-2,11 16-7,9 2-55,9 1-105,5-6-160,21-10-196</inkml:trace>
  <inkml:trace contextRef="#ctx0" brushRef="#br0" timeOffset="49123.3459">11385 8277 1199,'0'0'10,"0"0"93,0 0-76,-120 104 6,98-35 1,6 7-17,3-4-5,7-4-5,4-8-2,2-5-3,0-8-1,0-3-1,8-13-25,5-11-52,3-8-76,5-10-171,-4-2-149</inkml:trace>
  <inkml:trace contextRef="#ctx0" brushRef="#br0" timeOffset="49489.3733">11517 8879 927,'0'0'67,"0"0"71,67-126-107,-32 73-23,3-2 2,-1 0-5,-15 8-4,-5 8 3,-12 11 5,-5 12 10,0 9 6,-12 4-18,-12 3-7,2 0-4,2 3-7,8 9 1,6 5-19,6 0-2,0 6 7,11 1-1,18 0 7,2 2 17,6-2 1,-4 3 0,-6-1 9,-8-1 14,-10 6 8,-9-4-4,0 6 0,-18-1-6,-11-2-10,3-4-6,3-10-5,7-8 0,5-8-40,5 0-54,1-4-97,5-21-177</inkml:trace>
  <inkml:trace contextRef="#ctx0" brushRef="#br0" timeOffset="49680.2599">12157 8649 1231,'0'0'33,"0"0"2,0 0-3,114-36-29,-77 31-3,-10 0-24,0 0-92,-9-3-129,-4-2-90</inkml:trace>
  <inkml:trace contextRef="#ctx0" brushRef="#br0" timeOffset="50103.7282">12527 8418 360,'0'0'641,"0"0"-626,0 0 80,0 0-84,113-18 3,-83 32-1,-8 11-9,-11 4-2,-11 2 6,0 1 1,-11-3 10,-18 0-7,0-5-2,0-5-1,9-4-9,9-10 3,7 0-1,1-5-2,3 0 5,0 0-3,0 0 2,11 0-1,16 0 3,7 0 8,-1 0-1,2 0 11,-6 0-5,-2 0 3,-6 16-3,-10 4-6,-9 6 6,-2 6 0,-7 2 5,-26 6-5,-8 0-7,-3-4-8,2-5-3,3-8 0,6-7-1,4-8 0,-1-6-20,4-2-33,-1 0-67,4-10-166,-2-14-330</inkml:trace>
  <inkml:trace contextRef="#ctx0" brushRef="#br0" timeOffset="50398.0584">12680 8182 1004,'0'0'121,"137"-26"-121,-57 26 77,2 3-62,-5 32 24,-11 16-3,-10 15-19,-12 13 12,-12 5 6,-16 2 0,-16 4 2,0-1-13,-28 3-9,-14-4 1,-2-5-1,-4-16-5,9-14-5,3-15 1,7-14-6,6-8-10,6-8-26,-1-8-19,-2 0-50,0-24-142,-5-24-455</inkml:trace>
  <inkml:trace contextRef="#ctx0" brushRef="#br0" timeOffset="51034.8101">14304 7132 884,'0'0'47,"0"0"66,0 0 67,0 0-154,0 0-20,0 0-2,-10 117 22,16-58-11,0-6-4,-4-3-11,3-8 4,-3-5-4,-2-7-14,0-7-55,0-1-68,0-5-109,0-7-118</inkml:trace>
  <inkml:trace contextRef="#ctx0" brushRef="#br0" timeOffset="51193.2512">14085 7511 905,'0'0'22,"0"0"89,0 0-54,0 0-56,180-88-2,-79 64-5,-1 0-104,-10 0-144,-19-4-245</inkml:trace>
  <inkml:trace contextRef="#ctx0" brushRef="#br0" timeOffset="51512.8873">15017 7195 916,'0'0'81,"0"0"-57,0 0 49,-36 113-68,32-81 7,4-3-9,0-9-2,0-6-1,0-10 0,2-4-12,13 0 11,8 0 1,6-7 12,4-7-12,3 5 2,2 6 0,-4 3 5,-5 0 1,-8 3 16,-8 13 3,-10 4-1,-3 2-8,0 1-1,-20 4 3,-13-1-12,-5-4-8,0-2 0,4-6-5,8-2-37,1-8-69,5-4-101,-3 0-175</inkml:trace>
  <inkml:trace contextRef="#ctx0" brushRef="#br0" timeOffset="51681.7944">14963 7217 1044,'0'0'17,"0"0"62,154-72-54,-63 55-22,6 6 2,-13 9-5,-17 2-7,-29 3-132,-25 20-146,-13 7-123</inkml:trace>
  <inkml:trace contextRef="#ctx0" brushRef="#br0" timeOffset="51927.0712">14676 7969 856,'0'0'90,"0"0"-59,0 0 74,0 0-47,154 24 31,-36-24-56,15-19-12,4-2 11,-5-1-4,-6-1-6,-12 5-7,-21 6-10,-25 4-5,-27 5-6,-29 3-47,-12 0-110,-29 0-132,-27 5-85</inkml:trace>
  <inkml:trace contextRef="#ctx0" brushRef="#br0" timeOffset="52197.914">15218 8275 881,'0'0'75,"0"0"11,-16 137 35,16-77-95,-5 0 18,-2-3-22,-1-11-15,1-10-3,3-12 1,1-16 6,3-6 3,0-2-4,29 0 14,19-7 11,14-10-13,9-3-15,-4 1-5,-5 4-2,-15 5-13,-13-1-63,-16 1-125,-18 0-130,0-4-241</inkml:trace>
  <inkml:trace contextRef="#ctx0" brushRef="#br0" timeOffset="52377.8879">15401 8511 943,'0'0'89,"0"0"26,-7 102-35,7-47-13,13 3-24,-2 7-23,-2 1-15,-9 0-2,0-8-2,0-10-1,-9-16-56,1-18-76,7-14-109,1-7-69</inkml:trace>
  <inkml:trace contextRef="#ctx0" brushRef="#br0" timeOffset="52595.1645">15940 8240 1102,'0'0'21,"0"0"97,-82 128-71,63-60-2,4 4-4,6-2-29,4-3-7,5-12-4,0-8-1,0-5-23,0-12-62,10-9-118,2-6-191</inkml:trace>
  <inkml:trace contextRef="#ctx0" brushRef="#br0" timeOffset="52978.1475">16009 8860 911,'0'0'137,"0"0"-29,71-125-21,-24 71-74,-1-5-4,0 1-6,-13 5-1,-16 10-2,-15 11 2,-2 14 6,-15 7-8,-17 10 0,-2 1-2,0 0-10,8 1 2,9 16-5,9 3-15,8 4 0,0 2 13,4 2 2,20-2 11,10 2 2,4-3 2,3 1 5,-4-1-4,-8 4 11,-4-3 9,-14 0 0,-9-1 3,-2 6-4,-7-4-2,-19 4-5,-8-4-8,3-8-1,2-5-4,6-8-7,11-6-34,2 0-28,10-12-45,0-17-205,0-6-175</inkml:trace>
  <inkml:trace contextRef="#ctx0" brushRef="#br0" timeOffset="53135.9212">16611 8664 1147,'0'0'7,"0"0"38,133-51-38,-83 39-7,-10 1-99,-9-3-179,-11 0-114</inkml:trace>
  <inkml:trace contextRef="#ctx0" brushRef="#br0" timeOffset="53308.2748">16966 8450 881,'0'0'231,"0"0"-174,0 0 17,0 0-55,0 0 31,24 124-31,-20-80-14,-2 1-3,-2-5-2,0-4-25,0-5-59,-4-12-123,-9-14-183</inkml:trace>
  <inkml:trace contextRef="#ctx0" brushRef="#br0" timeOffset="53556.0606">16990 8179 1128,'0'0'19,"120"-14"47,-44 19-32,-4 30-9,-4 20 23,-10 14-16,-15 8 8,-17 2-5,-16-4-6,-10-7-7,-16-6-10,-20-5-9,-8-15-3,3-15 0,3-12-32,8-15-47,11-3-83,6-31-265</inkml:trace>
  <inkml:trace contextRef="#ctx0" brushRef="#br0" timeOffset="54063.9194">17598 7052 1012,'0'0'25,"125"-14"3,-32 14-28,17 0 10,4 0 0,-10 10 4,-12 1-8,-18-4 19,-16-3 30,-14-2 10,-14-2-18,-11 0-10,-8 0-5,-9 0-3,-2 0-9,0 0-5,0 10-9,2 14-4,1 15 8,0 13 2,-3 9-1,3 12-2,-1 7 0,4 12-1,-2 11-3,0 9 2,-2 10 2,1 7-6,-1 6 4,-2 4 5,0-4-2,0-5-1,-5-18 2,-24-10 1,-10-15-1,-9-15 5,-2-14 0,-5-18-3,0-16-9,1-12-2,1-12-1,0 0-1,-1 0-38,-2 0-34,2-8-83,4-14-535</inkml:trace>
  <inkml:trace contextRef="#ctx0" brushRef="#br0" timeOffset="55014.6113">3649 10790 1085,'0'0'31,"0"0"40,0 0-48,0 0-12,129 3 7,-69-12-12,-4 3-4,-12 4-2,-11 0-107,-23 0-137,-10 2-178</inkml:trace>
  <inkml:trace contextRef="#ctx0" brushRef="#br0" timeOffset="55191.1463">3559 10989 722,'0'0'396,"0"0"-369,0 0 43,150-49-66,-74 34 17,-3 8-15,-10 7-6,-13 0-58,-7 0-197,-12 0-139</inkml:trace>
  <inkml:trace contextRef="#ctx0" brushRef="#br0" timeOffset="56189.2496">5059 10826 1057,'0'0'54,"0"0"-7,0 0 11,0 0-49,-25 114 8,19-69 5,2-3-6,-1-5-16,1-2 7,4-3-5,-6 0-2,0 2-50,-2-5-98,-7-6-155,-5-7-130</inkml:trace>
  <inkml:trace contextRef="#ctx0" brushRef="#br0" timeOffset="56439.3486">4662 11346 763,'0'0'311,"0"0"-303,0 0-8,0 0 4,175 32-4,-84-31 53,7-1-15,-5 0-4,-3-1-1,-12-12 2,-14 3-5,-15 5-24,-20 5-6,-16 0-12,-13 0-84,-1 0-171,-30 0-177</inkml:trace>
  <inkml:trace contextRef="#ctx0" brushRef="#br0" timeOffset="56870.3733">4860 11814 718,'0'0'172,"0"0"-171,0 0 23,112 141 2,-60-97 35,-10 4 3,-9 5-33,-19 1-17,-14 0-4,0-2-6,-31-4-1,-9-10 0,-7-8 3,2-9-1,7-12 0,9-9-2,12 0 7,7-20 17,10-15 19,0-11-13,29-7-31,14-5-1,5 2 3,0 0-4,-9 3 1,-9 7 3,-17 4 0,-13 8 8,0 4 13,-6 6-1,-19 8 3,-13 8 0,-4 8-17,-3 0-10,0 0 0,12 11-3,10 6-1,21 5-35,2-3-49,16 1-102,22-5-221</inkml:trace>
  <inkml:trace contextRef="#ctx0" brushRef="#br0" timeOffset="57538.4085">6228 11051 908,'0'0'124,"0"0"-59,0 0 20,0 0-83,-6 122-2,6-62 13,-2-4 15,-2-3 5,2-5-12,-2-15-10,4-6-2,0-12-1,0-8 2,0-5-6,0-2-3,20 0 11,11 0 1,7 0-6,4-2-2,1-5-4,-6 4-2,-3 1-3,-7-2-68,-11-2-83,-10-7-117,-6-1-151</inkml:trace>
  <inkml:trace contextRef="#ctx0" brushRef="#br0" timeOffset="57697.7438">6423 11083 1047,'0'0'0,"0"0"-1,148-34-5,-90 24-20,-12 0-132,-9-4-251</inkml:trace>
  <inkml:trace contextRef="#ctx0" brushRef="#br0" timeOffset="57875.8705">6812 10897 1139,'0'0'81,"0"0"-49,0 0 11,0 0-40,0 0-3,-7 130 1,7-93 0,0 2-1,0 0-4,2-4-73,7-3-71,0-12-168,2-10-138</inkml:trace>
  <inkml:trace contextRef="#ctx0" brushRef="#br0" timeOffset="58087.7818">7295 10994 1155,'0'0'25,"123"-18"-23,-43 9 9,-2-1-2,-14 1 2,-16 4-8,-19 1-3,-21 1-62,-8 3-97,-10 0-79,-25 0-119</inkml:trace>
  <inkml:trace contextRef="#ctx0" brushRef="#br0" timeOffset="58416.1107">7177 11044 1009,'0'0'26,"0"0"78,-20 157-54,20-79-14,6 11 23,9 7-22,-3 9 2,-4 8-8,-4 6-4,-4 5-8,0-2 1,0 1-5,-3-5-5,-8-14-5,1-16 5,7-18 0,-1-15-3,4-15 2,0-12-4,0-8-1,4-10 4,23 1-1,10-10-1,15 1 2,6-2-5,3 0-1,7 0-2,-1 0-27,-2-10-45,-1-14-62,-13-14-373</inkml:trace>
  <inkml:trace contextRef="#ctx0" brushRef="#br0" timeOffset="58844.821">8332 10925 1031,'0'0'56,"0"0"13,0 0 18,0 0-78,0 114-5,0-66 21,0-2-15,0-2-5,-2-2-4,2-1-2,0-8-18,0-5-89,-3-7-142,-3-9-156</inkml:trace>
  <inkml:trace contextRef="#ctx0" brushRef="#br0" timeOffset="59135.9477">7948 11522 929,'0'0'0,"136"16"0,-33-14 28,17 1 21,11-3 20,5 0-15,-4 0-6,0 0 14,-3 0-15,-4 0-2,-7-9-18,-14-11-3,-21 3-14,-27 2-2,-25 5-3,-20 3-5,-11 6-3,-2 1 0,-36 0-47,-20 10-103,-13 8-175,-9 1-114</inkml:trace>
  <inkml:trace contextRef="#ctx0" brushRef="#br0" timeOffset="59577.8418">7995 12386 1015,'0'0'41,"0"0"-3,0 0-13,147-124-17,-98 74 9,-4-2 0,-12 4-11,-12 4 3,-10 11 12,-11 9-8,0 6-2,-5 10-3,-18 8-8,-3 0-5,-3 0-9,2 16-14,5 5-1,11 4 16,11 3 11,0 2-7,11 1-4,25-1-16,6-2 15,1-4 1,-1 2 10,-9 0 3,-10-3 1,-10-2 2,-11 2 4,-2-2 8,-7 1-4,-22 0-7,-2-2 7,2-3-11,4-8-2,12-7-48,7-2-69,6 0-57,0-16-117</inkml:trace>
  <inkml:trace contextRef="#ctx0" brushRef="#br0" timeOffset="59813.3769">8760 12019 442,'0'0'809,"0"0"-801,0 0 32,0 0-36,-7 136-1,7-87-2,0-6 3,0-2-4,0-7 5,0-2-4,-2-3-1,-4-3-10,-2-6-66,0-5-80,-3-9-148,-3-6-112</inkml:trace>
  <inkml:trace contextRef="#ctx0" brushRef="#br0" timeOffset="59962.7885">8628 12339 963,'0'0'69,"0"0"-45,0 0-18,159-89-6,-97 69-37,-8 4-118,-12 2-22,-9 1-75,-8 6-95</inkml:trace>
  <inkml:trace contextRef="#ctx0" brushRef="#br0" timeOffset="60124.8349">9045 12146 340,'0'0'271,"0"0"-58,0 0 1,0 0-94,0 0-27,0 0-46,0 24-25,0 7-13,0 6 15,0 4-7,0-2-11,0-1-6,0 1-3,0-8-33,-7-7-81,1-10-110,-3-14-173</inkml:trace>
  <inkml:trace contextRef="#ctx0" brushRef="#br0" timeOffset="60357.2355">9293 11991 1100,'0'0'54,"0"0"-36,164 70 53,-108-21-26,-9 4 10,-16 5-21,-19-7-5,-12 2-15,-27-2-10,-25-1 3,-10-4-5,-5-10-2,-4-11-20,-3-10-39,-10-11-82,-3-4-174,-8 0-188</inkml:trace>
  <inkml:trace contextRef="#ctx0" brushRef="#br0" timeOffset="60673.898">8066 11763 1058,'0'0'63,"0"0"46,-122 44-26,69 14-69,3 12 19,5 10-4,12 5-7,16-1 0,17-2-4,0-6-7,29-6-7,17-6-3,14-11 3,9-11-4,10-14-15,1-18-49,0-10-91,-2-25-309</inkml:trace>
  <inkml:trace contextRef="#ctx0" brushRef="#br0" timeOffset="61235.202">9881 10967 1154,'0'0'21,"0"0"39,0 0-35,149 5-20,-91 9 0,-2-1 6,-3-1-10,-10-5 2,-7-2-3,-14-3 1,-11 0 1,-7-2-1,-4 2 0,0-2 0,0 1 17,0 4 7,0 4-5,0 16-10,0 11-3,0 18 12,0 13 9,0 11-9,0 16-1,0 16-5,0 12 1,0 9-4,7 5 1,0-2-1,0 3 0,-3-9 3,-4-14-8,0-11 2,-7-13-4,-23-13-2,-8-14 5,-7-15-2,-2-18 5,-2-16 2,2-12-8,0-2 3,0-12-3,7-20-3,7-8-6,6-13-46,9-6-47,3-16-133,1-12-602</inkml:trace>
  <inkml:trace contextRef="#ctx0" brushRef="#br0" timeOffset="61738.8881">11096 11396 830,'0'0'92,"0"0"-47,0 0 66,0 0-106,135-42-5,-92 34 0,-7 1-43,-7 1-160,-7-2-87</inkml:trace>
  <inkml:trace contextRef="#ctx0" brushRef="#br0" timeOffset="62134.8952">11625 11119 906,'0'0'19,"0"0"80,141-22-68,-101 22-11,-15 13 3,-15 10-17,-10 7-5,-5 4-1,-27 2 0,-3-4 6,-1-5 0,7-8-3,11-7 0,7-5 0,9-5-3,2-1 0,0 1 5,5 5-5,19-2 0,7 8 1,5-1 11,-3 4-3,-4 1 8,-8 0 5,-11-5 8,-7 2-5,-3 0-1,-3 2-2,-26 0 5,-6 4 0,-5-5-14,2-4-6,7-1-6,4-5 3,7-2-3,9-1-1,2 2-18,2 4-44,1 9-94,-3 0-224,-3 7-127</inkml:trace>
  <inkml:trace contextRef="#ctx0" brushRef="#br0" timeOffset="62355.3549">11451 11971 1104,'0'0'22,"124"8"-1,-37-8 24,7 0 2,0-3-3,-3-11-23,-15-1-6,-9 1-3,-23 6-3,-24 4-9,-15 4-3,-5 0-76,-9 0-111,-23 0-176,-4 6-302</inkml:trace>
  <inkml:trace contextRef="#ctx0" brushRef="#br0" timeOffset="62721.7732">11905 12191 636,'0'0'17,"0"0"111,109 127-25,-68-82-13,-12-2-13,-12-1-58,-15-3-7,-2-5-3,-11-7-2,-20-6-5,-4-7 7,-4-10-2,8-4-3,4 0 7,12-23-6,13-6 12,2-9 16,4-6-13,23-5-17,6 3-2,1 0 3,-5 6-3,-5 8 0,-11 1 2,-13 6 12,0 1 9,-10 0 9,-22 10-11,-5 4-10,-4 8-12,5 2 6,7 0-6,10 12-1,7 9 0,10 4-37,2-4-91,4-9-174,28-12-286</inkml:trace>
  <inkml:trace contextRef="#ctx0" brushRef="#br0" timeOffset="63080.808">12689 11419 1107,'0'0'71,"0"0"-30,0 0-20,0 0-15,11 124 20,-8-81-3,-3 4-8,0-4 7,0-5-2,0-8-9,0-6-3,0-9 4,0-1-5,11-4-4,14-6 4,10-1 0,10-3 0,2 0 0,2-9-3,-7-9-4,-9-4-8,-4-6-53,-8-4-91,-11-5-172,-7-3-248</inkml:trace>
  <inkml:trace contextRef="#ctx0" brushRef="#br0" timeOffset="63248.1121">12879 11239 1136,'0'0'15,"0"0"-4,0 0-3,146-32-8,-104 22-38,-17-5-173,-4 1-236</inkml:trace>
  <inkml:trace contextRef="#ctx0" brushRef="#br0" timeOffset="63416.5935">13176 10999 952,'0'0'203,"0"0"-163,0 0 54,0 0-91,0 0 3,22 114-1,-18-80-5,-2-1 0,-2-2 0,3-2-64,0-8-106,1-7-213</inkml:trace>
  <inkml:trace contextRef="#ctx0" brushRef="#br0" timeOffset="63623.5222">13650 11064 1056,'0'0'5,"165"-25"32,-78 16 8,-14 4-28,-18 3-5,-24 2-8,-25 0-4,-6 0-50,-22 0-36,-24 0-182,-12 0-96</inkml:trace>
  <inkml:trace contextRef="#ctx0" brushRef="#br0" timeOffset="63927.2249">13505 11221 784,'0'0'94,"-22"130"66,22-44-78,0 11-18,0 7-6,0 6-7,5 5-10,-3 5-3,-2 2 1,0-1-6,0-5-11,0-10-4,0-16 2,0-11-4,0-16 6,0-17-9,3-9-4,9-16 7,6-6-10,9-7-1,6-1 0,14-7 1,5 0-2,-3 0 3,-3 0-7,-3 0-7,-3 0-46,-6-15-34,-8-17-104,-3-18-516</inkml:trace>
  <inkml:trace contextRef="#ctx0" brushRef="#br0" timeOffset="64438.9992">14507 11125 421,'0'0'652,"0"0"-605,0 0 120,0 0-141,0 0-20,0 0 13,64 90-10,-59-56-6,-5 2 1,0 0-4,0 3-2,-9 1-40,-7-4-68,-4-4-138,-4-3-139</inkml:trace>
  <inkml:trace contextRef="#ctx0" brushRef="#br0" timeOffset="64685.0869">14201 11690 1054,'0'0'69,"125"0"-57,-12 0 13,19 0 28,15-14-8,0-10-29,-3-4 8,-3-4 6,-15 2 11,-22 2-7,-25 8-11,-31 8-11,-24 7-5,-15 5-6,-9 0-2,-9 0-10,-31 0-49,-20 9-74,-11 11-144,-7 0-150</inkml:trace>
  <inkml:trace contextRef="#ctx0" brushRef="#br0" timeOffset="65098.1474">14126 12460 1065,'0'0'86,"0"0"-74,0 0 22,120-54-28,-70 14-2,-2-8 2,-8-3 0,-9 0 5,-11 5 15,-16 7-8,-4 13-8,0 10-4,-20 9-6,-11 7-1,-2 0 0,4 1-37,7 13 10,10 6 10,10 4 3,2 5-3,0 1 2,25-2 11,8 2-7,5-4 9,3 0 3,-8-2 3,-8-2-1,-10 0 10,-11 0 2,-4 0 1,0 0-5,-22 1 2,-7-7-10,3-5-2,3-2-3,7-9-73,9 0-125,7 0-177</inkml:trace>
  <inkml:trace contextRef="#ctx0" brushRef="#br0" timeOffset="65250.1387">14819 12272 1153,'0'0'4,"115"-25"-3,-68 20-1,-16-2-83,-18 0-258</inkml:trace>
  <inkml:trace contextRef="#ctx0" brushRef="#br0" timeOffset="65615.2322">15124 12031 889,'0'0'68,"0"0"3,0 0-24,126 10-32,-104 17 4,-14 2-10,-8 5-6,-4 1 3,-25-3 0,-4-6 0,-1-6 7,7-6-11,9-8 5,12-3 1,6-3-8,0 0 2,0 0 1,17 0 6,17 0-9,2 0 10,1 0 7,-1 5 2,-3 16-1,-6 0 5,-7 5 6,-13 0 3,-7 5-7,0-2-4,-31 0-1,-9-4-8,-7-2-4,3-8-8,1-4-14,9-11-50,9 0-75,12-23-123,11-16-142</inkml:trace>
  <inkml:trace contextRef="#ctx0" brushRef="#br0" timeOffset="65814.0947">15659 11971 788,'0'0'277,"128"77"-267,-69-10 157,-10 7-90,-18 7-5,-22 0-5,-9-3-44,-48-3-19,-33-6-4,-17-11-2,-12-16-41,2-18-28,0-24-70,4 0-117,1-22-143</inkml:trace>
  <inkml:trace contextRef="#ctx0" brushRef="#br0" timeOffset="66067.0934">14128 11877 1194,'0'0'44,"0"0"-3,-108 166 14,93-87-35,13-3-1,2-4-1,15-8-12,21-6-5,9-6 2,-1-7-3,1-8-6,-7-4-45,-9-13-115,-9-16-207,-9-4-420</inkml:trace>
  <inkml:trace contextRef="#ctx0" brushRef="#br0" timeOffset="66930.1945">16424 10824 1103,'0'0'104,"0"0"-89,0 0 80,0 0-85,0 0-8,-10 144 7,10-95-3,0-5 1,0-4-7,3-2 1,-3-4-1,0-4-34,0-7-60,0-6-75,-18-5-130,-4-12-70</inkml:trace>
  <inkml:trace contextRef="#ctx0" brushRef="#br0" timeOffset="67086.8864">16259 11083 340,'0'0'588,"0"0"-587,0 0-2,147-39 0,-89 30-34,3-5-89,3-4-148,-4-2-224</inkml:trace>
  <inkml:trace contextRef="#ctx0" brushRef="#br0" timeOffset="67819.3401">15544 10710 960,'0'0'29,"0"0"-14,147 2-15,-68-2 37,6 0 31,-3 0-33,-12 0-22,-19 0 1,-17 0-4,-23 0-2,-7 0-7,-4 0 2,0 0 25,0 0 51,0 0-10,0 2-22,0 4-29,0 12-11,0 11-7,-7 14 0,3 12 0,2 10 6,2 9-2,0 11 2,2 8 3,20 9 1,5 10-2,4 12 1,0 8-4,0 5 6,0-8-6,-4-1 5,-4-11-6,-12-8-4,-8-10 0,-3-17 1,-6-17 2,-23-10-1,-6-11 5,-9-6 4,-6-10-3,4-4 0,-4-8 1,9-6-8,4-5 0,11-5-1,8 0-1,12-9-22,6-17-25,4-14-20,29-8-50,9-12-200,5-10-210</inkml:trace>
  <inkml:trace contextRef="#ctx0" brushRef="#br0" timeOffset="68353.7354">17276 10642 1145,'0'0'75,"0"0"-54,0 0 8,0 0-26,0 0 3,-19 118 1,19-100-7,0-6 1,13-4 0,8-1-1,8-2 3,2-1 0,6 1-2,-3 4 2,-5-1-1,-9 4-1,-11 0 0,-5 2-1,-4 2 3,0 4 1,-25 5 2,-10 0-4,-5 0-1,-2-4-1,1-6-81,4-6-67,-1-9-143,0 0-100</inkml:trace>
  <inkml:trace contextRef="#ctx0" brushRef="#br0" timeOffset="68510.8534">17237 10601 960,'0'0'14,"145"-74"71,-58 44-27,-7 9-30,-15 12-21,-23 9-7,-24 9-34,-18 30-127,-9 10-104,-33 9-94</inkml:trace>
  <inkml:trace contextRef="#ctx0" brushRef="#br0" timeOffset="68715.2156">17047 11339 220,'0'0'809,"0"0"-791,0 0 20,115 11 17,-24-11 31,13-20-21,4 0-39,-10 2-12,-18 7-3,-24 7-4,-23 4-7,-22 0-70,-11 0-113,-11 0-159,-25 0-151</inkml:trace>
  <inkml:trace contextRef="#ctx0" brushRef="#br0" timeOffset="68959.3404">17473 11458 687,'0'0'237,"0"0"-212,-15 134 111,15-78-79,-3 3 1,1-1-15,-4-6-18,1-9-8,1-16-7,2-13 2,2-10-6,0-4 7,6 0-2,28 0 12,11-8 1,7-6 4,2 0-15,-4 0-8,-4 5-5,-9-4-19,-14 3-75,-13-4-124,-10-6-159,-3-6-263</inkml:trace>
  <inkml:trace contextRef="#ctx0" brushRef="#br0" timeOffset="69135.003">17645 11668 664,'0'0'430,"0"0"-424,-6 141 88,6-83-32,10 5-11,0-5-15,1 0-27,-9-4-6,-2-13-3,0-10-12,2-17-65,1-14-106,3-6-213,5-33-272</inkml:trace>
  <inkml:trace contextRef="#ctx0" brushRef="#br0" timeOffset="69463.6698">18392 10989 208,'0'0'925,"0"0"-923,9 101 7,-7-52 22,-2-3 4,0-2 16,0-4-23,0-8-16,-4-8 3,1-10-1,3-3-2,0-7-3,7-3-4,27-1 1,10 0 3,7 0 3,3-8-4,-8-6-6,-5 0-2,-7-1-1,-5-4-45,-10-6-92,-10-6-123,-4-7-205</inkml:trace>
  <inkml:trace contextRef="#ctx0" brushRef="#br0" timeOffset="69667.6672">18699 10824 882,'0'0'108,"0"0"-108,0 0 7,114-34-3,-87 26-4,-3-2-127,-5-4-150,-4-4-302</inkml:trace>
  <inkml:trace contextRef="#ctx0" brushRef="#br0" timeOffset="69837.0984">19002 10645 847,'0'0'341,"0"0"-326,0 0 6,0 0-13,18 123 16,-14-81 1,-1-4-19,-3-1-6,0-5-1,0-5-64,0-9-98,0-9-191</inkml:trace>
  <inkml:trace contextRef="#ctx0" brushRef="#br0" timeOffset="70049.377">19366 10669 1048,'0'0'57,"0"0"-55,176-29 24,-104 20-12,-5 2-7,-14-2 0,-15 5-7,-21 3-7,-15 1-100,-2 0-52,-21 0-71,-15 0-206</inkml:trace>
  <inkml:trace contextRef="#ctx0" brushRef="#br0" timeOffset="70363.4319">19353 10770 283,'0'0'777,"0"0"-765,-16 158 81,16-75-29,7 7-6,5 10 3,3 6-17,-6 9-10,-3 6 4,-4 0-6,-2 0 1,0-11-9,0-14-3,0-9-2,0-15-1,0-16-2,0-15-4,8-12-2,7-12-5,5-2-2,4-9-1,7-4 0,2 0 2,4-2-4,-8 0-7,-5 0-40,-2-20-22,-10-11-37,-3-15-159,-7-21-560</inkml:trace>
  <inkml:trace contextRef="#ctx0" brushRef="#br0" timeOffset="70821.7141">20290 10473 1097,'0'0'103,"0"0"-77,0 0 53,0 0-68,12 117-4,-8-64 14,-2 0-10,4-7-9,0-4 1,1-7-3,-3-3-21,-2-5-56,-2-5-80,0-5-155,-11-6-125</inkml:trace>
  <inkml:trace contextRef="#ctx0" brushRef="#br0" timeOffset="71074.8063">19948 11127 1016,'0'0'141,"0"0"-135,205-22 7,-85 0 7,14-4 24,2-2-13,-4 2-3,-16 2-8,-12 0 9,-16 4-4,-13-3-7,-15 8-8,-13-2-7,-9 5-1,-11 2-2,-10 3-1,-7 7-25,-10 0-15,0 0-56,-39 14-142,-12 9-145</inkml:trace>
  <inkml:trace contextRef="#ctx0" brushRef="#br0" timeOffset="71517.1353">20044 11710 1048,'0'0'106,"0"0"-105,0 0 31,0 0-13,0 0 5,142-124 2,-108 74-15,-4-4-4,-7-1 7,-7 9-4,-12 11-2,-4 12-3,0 11-3,-13 12-2,-11 0-3,-1 0-7,0 19-17,9 1-1,5 3 13,11 2-3,0-1 9,3 0-8,26-5 0,6 6 9,4-5 4,-4 0 4,-8 0 1,-12-2 3,-5 3 8,-10-2 5,0 6 4,0-2 0,-16 0-6,-9 1-1,2-6-10,2-2-4,1-5-2,7-5-22,1-2-65,9-4-99,3 0-127</inkml:trace>
  <inkml:trace contextRef="#ctx0" brushRef="#br0" timeOffset="71691.2821">20634 11601 1232,'0'0'82,"0"0"-81,135-46 3,-89 43-4,-3 3-8,-9-4-61,-4-1-155,-10-9-139,-2-7-235</inkml:trace>
  <inkml:trace contextRef="#ctx0" brushRef="#br0" timeOffset="71854.7619">21049 11398 1071,'0'0'54,"0"0"9,0 0-43,0 0-8,21 145 20,-21-98-19,0 1-11,0 0-2,0-5-7,-12-11-87,3-14-170,1-17-162</inkml:trace>
  <inkml:trace contextRef="#ctx0" brushRef="#br0" timeOffset="72074.7882">21294 11364 1078,'0'0'98,"0"0"-93,132 82 48,-87-22-4,-12 9 12,-16 3-11,-17-2-25,-11-4-14,-38-6-7,-13-2-4,-9-8-3,-8-12-33,2-10-48,-10-16-112,0-12-154,-3 0-144</inkml:trace>
  <inkml:trace contextRef="#ctx0" brushRef="#br0" timeOffset="72321.1716">19968 11351 424,'0'0'780,"0"0"-765,0 0 46,-125 155-10,112-77-11,13 0-5,0-1-18,15-11-9,18-6-7,13-12-2,4-11-8,10-18-49,1-17-62,4-2-164,4-30-220</inkml:trace>
  <inkml:trace contextRef="#ctx0" brushRef="#br0" timeOffset="72845.708">21727 10453 1116,'0'0'14,"174"-4"-14,-81 4 17,-6 0-17,-16 0 22,-21 0-15,-21 0 1,-16 0-6,-13 0 8,0 0 16,0-2 25,0-1-1,0 3-10,0 0-17,0 0-4,0 0-8,0 23-5,0 20-5,0 12 10,-5 13 7,1 9-6,4 6 4,0 16-5,0 10-3,0 5 3,0 10-5,2 5 2,0 0 0,-2 0-2,0-11 0,0-15 3,-20-11 0,-16-12 8,-12-10 5,-14-12-3,-8-14-1,-1-9-3,4-9-9,11-11 1,7-3-2,9-9-5,15-3-2,6 0-45,8 0-32,4-10-84,-2-20-409</inkml:trace>
  <inkml:trace contextRef="#ctx0" brushRef="#br0" timeOffset="73867.8645">3855 14225 1197,'0'0'40,"0"0"-32,143-38-2,-78 22-3,-2 4-3,-12-5-28,-21 9-215,-19 5-272</inkml:trace>
  <inkml:trace contextRef="#ctx0" brushRef="#br0" timeOffset="74037.1304">3869 14423 1196,'0'0'89,"0"0"-86,0 0 31,0 0-28,147 14 4,-57-14-4,5-14 1,-3-8-7,-19-2-71,-28-11-215,-29-2-412</inkml:trace>
  <inkml:trace contextRef="#ctx0" brushRef="#br0" timeOffset="74749.7004">1118 14239 1059,'0'0'42,"0"0"-39,-27 118 39,27-75-37,12-7 0,15-13-4,4-6 2,3-15-1,1-2 4,-4 0 3,-6-19-6,-6-4 2,-3-5-3,-10 2 9,-3 3-6,-3 6 1,0 8 17,0 5 15,0 4 6,0 3-6,0 32-34,0 21-4,2 23-6,5 17 6,2 14 2,-3 7-1,-6-3 1,0-10-2,-4-20 2,-25-17-1,-2-25-1,-7-15 2,-3-14 2,-3-13 1,-1-9 13,7-30 13,12-16-7,15-13-8,11-10-16,15-4 0,34-6-3,12 3-25,12 7-29,1 4-71,-5 8-236,-9 6-283</inkml:trace>
  <inkml:trace contextRef="#ctx0" brushRef="#br0" timeOffset="74939.1975">1709 14225 1321,'0'0'7,"0"0"8,-56 149 0,45-84-10,4 8 4,3-5-1,2-3-8,2 2-2,0-17 0,2-14-63,22-22-90,5-14-132,4-24-134</inkml:trace>
  <inkml:trace contextRef="#ctx0" brushRef="#br0" timeOffset="75157.159">1992 14275 1097,'0'0'116,"0"0"-48,0 0-6,0 0-62,-2 130 0,-5-59 10,2 1 6,4 0-4,1-6-1,0-3-6,11-17 0,15-12-3,8-22-2,3-12 0,6 0-30,-2-26-26,-11-9-93,-21-1-209</inkml:trace>
  <inkml:trace contextRef="#ctx0" brushRef="#br0" timeOffset="75290.7551">1990 14610 1086,'0'0'0,"127"-62"-10,-55 26-91,-12 4-147,-20 6-154</inkml:trace>
  <inkml:trace contextRef="#ctx0" brushRef="#br0" timeOffset="75499.2619">2357 14291 922,'0'0'151,"0"0"-43,0 0-26,0 0-75,150 60 0,-94-10 12,-12 8 7,-8 12-5,-21 5-2,-15 12-7,-8 6-8,-37 0 2,-13-15-4,0-18 3,9-26-5,14-14-6,14-18-29,17-2-56,4-22-102,11-24-225</inkml:trace>
  <inkml:trace contextRef="#ctx0" brushRef="#br0" timeOffset="76078.4227">5269 14243 1134,'0'0'46,"0"0"-22,0 0-9,8 140 4,-3-91 20,0-5-19,-5-4-15,0-4-2,0-4-3,0 0-28,0-8-98,-12-6-173,2-8-201</inkml:trace>
  <inkml:trace contextRef="#ctx0" brushRef="#br0" timeOffset="76318.2847">5008 14837 936,'0'0'155,"0"0"-143,0 0-8,182 0 29,-103 0 17,1-7 11,-2-11-22,-3 1-7,-7-3 6,-8 3-14,-16 3-13,-11 7-11,-10 0-3,-16 7-60,-7-4-179,-5 4-250</inkml:trace>
  <inkml:trace contextRef="#ctx0" brushRef="#br0" timeOffset="76753.5579">5414 15190 835,'0'0'57,"0"0"-38,91 142 102,-54-91-88,-9 2-10,-10-9 5,-16-4-7,-2-8-12,-18-5 2,-17-10 4,-3-8 16,-1-7-4,6-2 6,7 0-1,8-14-2,6-9-5,12-7 1,0-3-6,5-8-19,29-3 1,5-4 0,11-1-2,-2-6 0,-3 6 4,-3 5-3,-15 4 0,-6 8-1,-11 0 3,-7 6 8,-3 6 6,0 4 2,-23 8-2,-12 0 1,-5 8-16,-8 0 0,6 0-2,7 13-1,8 8 0,13 1-6,6 10-28,1-2-53,1-2-144,-3-6-324</inkml:trace>
  <inkml:trace contextRef="#ctx0" brushRef="#br0" timeOffset="83699.653">7078 11107 150,'0'0'35,"0"0"35,0 0-16,0 0-10,0 0 10,0 0 4,0 0 3,0 0 3,0 0-4,0 0-13,0 3-17,0-3-8,0 0-7,0 0-7,0 0-1,0 0 1,0 0-4,10 0 5,-4 0 5,3 0 1,-2 0 0,-4 0-9,-1 0 3,0 0-3,-2 0 0,0 0 0,0 0-2,1 0 3,-1 0-3,0 0 0,3 0 1,-3 0 4,0 0 2,0 0 4,0 0 8,0 0-5,0 0-1,0 0-4,0 0-6,0 0-7,0 0 5,0 0-5,0 0-15,7 0-127,2-7-64,4-6-167</inkml:trace>
  <inkml:trace contextRef="#ctx0" brushRef="#br0" timeOffset="84430.8858">7171 11142 178,'0'0'42,"0"0"24,0 0 1,0 0 25,0 0 29,0 0-10,0 0-32,0 0-4,0 0-14,0-6-22,0 3-9,0-5-7,0 0 1,0 1 9,0-6-5,0 3-19,0-2 2,0 1-2,0-1 5,2 3-9,-2 1 1,2 2 2,-2 4 4,0 0 2,0 2 2,0 0-1,0 0-4,0 0-2,0 0-7,0 0 0,0 0 0,0 0-1,0 0 4,0 0 3,2 0-3,-1 0 2,7 0-7,4 0-1,0 0 0,9 0 0,0 0 2,8 0 2,5 0-2,7 0 1,-4 0 0,1-8-2,-3 2 2,-10-1 6,-6 4-7,-7 1 8,-10 2-7,-2 0 3,0 0 3,0 0 2,0 0-6,0 0-3,0 0-1,6 0-63,9 0-101,10 0-160,4-2-114</inkml:trace>
  <inkml:trace contextRef="#ctx0" brushRef="#br0" timeOffset="94654.7804">6203 14541 775,'0'0'200,"0"0"-193,0 0-5,0 0 8,0 0-9,0 0-2,0 0 2,131 77 11,-95-99-3,2-4 7,-2-4 18,-7 2-2,-8 1-3,-7 4-7,-9 0-8,-3 2 0,-2 0-1,0 6-1,-7-2 0,-11 9 6,-7 6 0,-5 2-4,-4 0-9,-4 22-2,-2 9-2,5 5-1,4 5 1,6 3 3,7 5 1,5-1-1,11 0-1,2-2-2,0-8 0,19-6 0,12-7-1,10-11 3,8-10 1,4-4 8,3-4 10,-2-18-2,-8-5-5,-12 5-3,-12 8-8,-13 2-3,-9 2-1,0 2-22,0-3-63,-18-8-150,-6-3-271</inkml:trace>
  <inkml:trace contextRef="#ctx0" brushRef="#br0" timeOffset="94888.3056">6176 14083 958,'0'0'56,"0"0"-6,121-58 11,-70 41-37,-2 8 4,-11 2-28,0 2-1,-9-2-120,-8-2-187,-2-4-267</inkml:trace>
  <inkml:trace contextRef="#ctx0" brushRef="#br0" timeOffset="95268.9742">6800 13694 449,'0'0'434,"0"0"-363,0 0 98,0 0-97,0 0-41,0 0-4,0 73-17,0-10 6,0 5 28,-7 1 0,1-6-11,2-6-14,4-10-9,0-8-5,0-12-3,0-10-1,4-8 6,14-6-7,6-3 1,7 0 4,5-12 1,-2-5-5,-9 2-1,-8 3-3,-13 5-44,-4 2-38,-4 3-76,-31-6-247</inkml:trace>
  <inkml:trace contextRef="#ctx0" brushRef="#br0" timeOffset="95437.6983">6756 14061 1002,'0'0'54,"0"0"-31,138-53 55,-91 37-60,-8 4-8,-7 4-10,-14 3-18,-12 0-118,-6-4-222</inkml:trace>
  <inkml:trace contextRef="#ctx0" brushRef="#br0" timeOffset="96906.759">7204 14610 332,'0'0'539,"0"0"-447,0 0 48,0 0-55,0 0-45,0 0-9,91-28 21,-57 21-28,-1 7-17,3-5-6,9 5-1,1-9-92,1-4-229,-5-6-333</inkml:trace>
  <inkml:trace contextRef="#ctx0" brushRef="#br0" timeOffset="97361.2271">8031 14217 1006,'0'0'20,"0"0"-11,0 0 27,116 28-25,-97 2-10,-9 0-1,-10 2 1,0-2 3,-16 3-2,-18-6 3,-1 0-1,-4-5 0,7-10-1,4-3 0,13-2-1,6-5-1,7-2-1,2 0 0,0 0-1,5 0-1,21 0-4,12 0 6,7 2 17,1 6 13,-3-4-4,-9 5 4,-15-2 15,-9 0-9,-10 8-11,0 2-5,-12 6 1,-19 3 5,-7-5 0,-2-2-14,4-7-6,2-2-3,6-5 0,2 2-3,5-1 0,6-2-14,8 0-42,4-2-92,3 1-160,-2 0-179</inkml:trace>
  <inkml:trace contextRef="#ctx0" brushRef="#br0" timeOffset="97611.7671">7728 14979 763,'0'0'384,"0"0"-373,0 0 12,176 34 23,-72-34 8,14 0 8,1-2-20,-8-16-14,-14 1 9,-20 3-8,-24 2-14,-19 3-10,-17 5-5,-12 3-7,-5 1-41,0 0-40,-18 0-116,-15 3-214</inkml:trace>
  <inkml:trace contextRef="#ctx0" brushRef="#br0" timeOffset="98029.4421">8243 15325 734,'0'0'16,"0"0"114,113 93 6,-71-61-72,-10 2 16,-10 2-43,-13-4-23,-9 3-9,0-3 5,-17-6 5,-15-6-5,-2-6-1,3-7-1,5-7 3,3 0 0,10-3 9,6-17 3,7-6-5,0-8-4,23-4-7,14-7-7,8-7 3,4 2-3,-4-5 0,-8 12 1,-14 2 4,-14 7-3,-9 10-1,-2 3 1,-30 3 5,-6 9 16,-6 6-5,-3 3-4,2 0-6,12 5 2,6 6-2,12 3-5,11-5-3,4 3-3,0-3-42,23-7-70,14-2-210,7-6-317</inkml:trace>
  <inkml:trace contextRef="#ctx0" brushRef="#br0" timeOffset="102083.5548">9134 14722 721,'0'0'112,"0"0"-79,0 0 120,0 0-113,0 0-34,0 0-1,0 0-3,0 0 7,-4 48 9,20-38-2,3-2 7,4-8 5,3 0-5,3 0 4,3-22-3,0-7-5,-4 0-9,-6 0-2,-9 0-7,-4 5 2,-4-1 0,-5 4-1,0 2 0,0-1 3,-9 8-4,-13 3 0,-7 5-1,-4 4 0,-8 0 1,-1 0-3,0 13 3,2 4-1,6 7 1,3 7-1,6 8-5,10 7 5,5 8 0,10 1 0,0 1 0,0-8 0,14-8 0,9-8 0,10-10 1,2-7 2,8-6-1,8-9 4,3 0 9,1-9-1,-1-14 2,-7-3-6,-12 4-2,-12 1-8,-10 6 1,-9 1-4,-4-1-27,0-4-104,-6-5-302</inkml:trace>
  <inkml:trace contextRef="#ctx0" brushRef="#br0" timeOffset="102803.5077">9362 13828 520,'0'0'137,"0"0"-37,0 0 42,0 0-68,0 0-7,0 0-25,-19-62-5,22 46-18,15 1 1,4 1 8,5 5-12,1-2 6,5 4-3,-2 4-9,-2 3-3,-8 0-6,-2 10-1,-11 10 0,-4 5 0,-4-1 3,0-1-1,0 0 0,-8-2-2,-13 2 1,0-3 1,-7-2 0,4-4-1,2 0 2,1-1-2,4-6-1,8-3-1,4-4 1,5 0 1,0 0 0,0 0 1,0 0 0,14 0-2,9 0 2,4 0-2,-2 0 0,0 0 0,-2 0 0,-3 8 1,-3 2-1,-5 4 0,-3 1 0,-7-1 0,-2 1 1,0 2 3,-18 1 5,-11 0 0,-5-1 1,-1 0-3,-1-5-4,1-3 1,1-1-3,5-3 3,7-5-4,3 0 0,9 0-3,8 0-20,2-2-65,0-14-142,20-8-188</inkml:trace>
  <inkml:trace contextRef="#ctx0" brushRef="#br0" timeOffset="103237.6085">9834 13670 498,'0'0'229,"0"0"-153,0 0 117,0 0-148,0 0-10,0 0 12,0-23-13,0 23 0,0 8-13,3 21-9,1 13 12,-4 8 18,0 4-10,0-1-2,0 3-13,0-6-4,0-5 1,0-4-5,0-11-4,0-8 0,0-7-4,0-3 0,5-7 0,10-5-1,9 0 5,8 0 7,10-5-7,-2-8-1,-4-1-3,-7 2-1,-7 0 0,-9 5-29,-6-2-22,-7 1-52,0-2-126,-22-2-215</inkml:trace>
  <inkml:trace contextRef="#ctx0" brushRef="#br0" timeOffset="103456.8794">9749 13918 51,'0'0'801,"0"0"-776,0 0 101,0 0-69,126-38 19,-64 22-10,-2-4-13,-9 1-21,-13 6-1,-18 6-11,-13 0-7,-7 5-10,0 2-3,0 0-16,0 0-100,0 0-238</inkml:trace>
  <inkml:trace contextRef="#ctx0" brushRef="#br0" timeOffset="104222.1348">10864 14570 611,'0'0'200,"0"0"-121,0 0 142,0 0-140,0 0-59,0 0-12,-27 28-8,27 16 17,-2 0 13,2-4-13,0 4-6,0-7-5,0-1-6,0-4-1,0-6-1,0-4-20,0 0-64,0-8-53,0-2-128,0-8-31</inkml:trace>
  <inkml:trace contextRef="#ctx0" brushRef="#br0" timeOffset="104386.7083">10612 14897 243,'0'0'660,"0"0"-647,0 0 99,0 0-82,0 0-28,183-107 4,-96 92 1,2 2-7,-11 3-44,-9-10-196,-8 2-151</inkml:trace>
  <inkml:trace contextRef="#ctx0" brushRef="#br0" timeOffset="104753.7001">11585 14466 460,'0'0'646,"0"0"-635,0 0 30,0 0-24,0 0-4,-7 104-1,2-64 2,1-8-14,-1-6 8,2-14-4,3-1-1,0-11-1,0 0 1,0 0 13,21-9 2,10-11-14,7 3-1,2 5 0,-5-3-3,1 11 0,-4 4 0,-9 0 3,-4 4 3,-5 16 0,-8 0-1,-6 6 8,0-2-6,0 5-2,-11-4 0,-14 1-2,1-3-1,-6-4 1,4 2-3,-3-7-14,2-4-54,3 2-53,-3-11-141,3-1-104</inkml:trace>
  <inkml:trace contextRef="#ctx0" brushRef="#br0" timeOffset="104941.6856">11519 14508 909,'0'0'45,"0"0"-18,172-71 86,-82 52-89,-5 1 19,-8 8-30,-17 6-13,-20 4-1,-16 0-83,-12 0-112,-12 11-94,0 5-38</inkml:trace>
  <inkml:trace contextRef="#ctx0" brushRef="#br0" timeOffset="105211.5941">11401 15141 500,'0'0'502,"0"0"-502,0 0 40,0 0 56,141 24-22,-66-24-11,12 0-25,7-2-12,4-20 7,-5 5-12,-12 2-10,-19 7-10,-19 8-1,-20 0-31,-10 0-71,-13 0-106,-5 0-162,-26 0-192</inkml:trace>
  <inkml:trace contextRef="#ctx0" brushRef="#br0" timeOffset="105517.3707">11773 15279 558,'0'0'403,"0"0"-392,-13 121 103,13-67-77,-4 0-18,-2 0-7,-6-5-9,-3-9-2,3-14 10,3-8 14,5-13 7,4-2-3,0-3-3,0 0-1,11 0-2,20 0 0,14 0 2,11-8-9,4-4-9,-1 2-4,-3-2 0,-9 2-3,-13 1-12,-13 4-53,-9-9-97,-12-2-148,0-11-258</inkml:trace>
  <inkml:trace contextRef="#ctx0" brushRef="#br0" timeOffset="105729.104">11995 15462 422,'0'0'715,"0"0"-698,-43 104 108,41-45-74,2 7-16,0 1-11,0-4-12,0-1-7,0-5-5,-3-11 2,-7-19 0,2-11-2,6-9 0,2-7-2,0 0-8,0-20-26,0-18-119,0-20-258</inkml:trace>
  <inkml:trace contextRef="#ctx0" brushRef="#br0" timeOffset="108053.6004">12870 14841 551,'0'0'70,"0"0"1,0 0 18,0 0-64,0 0-12,0 0-2,-7 24 21,7-19-3,0 4 2,0-5 8,3 0 1,8-4-8,4 0 0,8 0 9,0 0-16,3-15-10,-4 0-1,0-3-8,-1-5-1,-9 2-1,0-4 3,-3 4 0,-2-2 1,-5-3-2,0 8-3,0 0 0,-2 4 2,0 0 7,0 6-1,-4 2 5,-11 0-4,-1 6-9,-5 0-3,2 0 1,-4 0 1,-1 6-1,-1 10 0,-3 5 3,7 4-2,-3 5 2,3 5-2,4 0 1,0 10-2,7-4 0,6 5 3,2 0-2,2 0 0,0-11 1,0 1 1,15-6 0,12-6 1,6-7 9,5-12 4,11-5 1,5 0-3,4-18 2,-5-6-2,0 0-2,-13 1-3,-9 8-5,-10 4-4,-9 0-1,-10 7 0,-2-4-1,0-1-42,-19 0-100,-10-5-312</inkml:trace>
  <inkml:trace contextRef="#ctx0" brushRef="#br0" timeOffset="108705.7268">13247 13948 258,'0'0'48,"0"0"55,0 0-1,0 0-9,0 0-5,0 0 20,-5-32-12,4 28 0,-1-2-28,-2 4-8,1-2-9,3 4-9,-1 0-8,1 0-13,0 0-8,-4 0-6,-1 4-3,-1 16-3,-3 11 0,-2 3 15,4 3-7,0 6 3,3-2-3,-1 8 1,3-8-3,-2 0-4,4-3 3,-3-1-4,3-6 1,0-1-2,0-7 1,0-3 0,0-1-2,3-4 1,1-3 1,3-2-2,2-8 1,4 0 1,9-2 3,5 0 2,4-4-2,1-10-3,-3 0-1,-7-2 1,-5 4-2,-5 0-10,-3-1-21,-5 0-33,1 0-70,-5-1-130,0-2-158</inkml:trace>
  <inkml:trace contextRef="#ctx0" brushRef="#br0" timeOffset="108955.3577">13064 14297 574,'0'0'289,"0"0"-278,0 0 105,0 0-55,0 0-32,146-85 33,-84 68-19,-4-1 0,-14 4-3,-15 5-4,-16 4-22,-10 5-12,-3 0 8,0 0-10,0 0-5,0 0-112,-12 0-217,2 0-333</inkml:trace>
  <inkml:trace contextRef="#ctx0" brushRef="#br0" timeOffset="110925.267">14306 14337 569,'0'0'76,"0"0"2,0 0 56,0 0-75,0 0-22,0 0-9,0 0 7,-18 99 45,-9-35-4,-11 20-28,-6 11-6,-7 1-12,1-2-16,2-18 3,3-13-6,9-14 3,9-13-5,10-10 0,5-9-3,10-12-3,0-5 1,2 0-4,0 0 0,0 0 0,0 0-15,0-8-24,20-13-52,12-8-93,1-5-105,2-4-130</inkml:trace>
  <inkml:trace contextRef="#ctx0" brushRef="#br0" timeOffset="111239.8377">14564 14450 697,'0'0'19,"0"0"48,0 0 29,0 0-46,0 0 8,0 0-13,16 44 22,-18 5 15,-25 18-30,-10 9 0,-11 8-21,-10 1-3,-2-4-9,-2-6-8,4-7 2,4-6 0,10-16 0,8-7-4,12-15-1,9-11-6,14-10-2,1-3-1,38-22-59,33-36-165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38:20.3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628 940 313,'0'0'497,"0"0"-473,0 0 31,0 0 60,0 0-89,0 0-10,0 0-1,-27-22-5,27 22 8,-2 0 11,-1 0 3,-1 3-11,-2 4-11,-1 9-3,-7 0 5,-1 5 5,-5-4-6,-1-5-2,4 1-1,-1-8 2,3-5-3,3 0 0,3 0-2,1 0 9,6-10-8,2-7-6,0-3 0,2-3-1,19 0-3,10 0 4,-1 7 4,-4 4-4,-1 5-7,-2 7 4,-2 0-2,0 0-3,-1 7 5,-1 11-12,-3 6 1,-6 5 12,-3 4-6,-7 6 8,-7 3 4,-21 4-4,-9-1 0,-8 0 0,-4-7 8,3-4-4,3-10-3,9-12 2,10-4 2,9-8 1,4 0 0,10-4 7,1-14-13,0 0-5,0-2 3,20 4-1,9 2 2,0 6-1,3 8-1,-3 0 0,-3 0-6,-1 12 6,-3 5-5,-1-2 3,1 3 5,-3-5 1,4-1-1,-5-7-4,-1-1 3,4-2-42,-3-2-59,1 0-114,-5-11-98</inkml:trace>
  <inkml:trace contextRef="#ctx0" brushRef="#br0" timeOffset="299.813">788 691 903,'0'0'183,"0"0"-164,0 0 4,0 0-14,156-56 2,-86 94 6,-6 27-5,-12 23-4,-21 18-2,-23 17 5,-8-1 2,-18-6 1,-24-16-7,-5-13 22,-6-17 17,-2-10-13,5-11-11,8-14-10,6-10-5,16-11-1,7-11-4,6-3-2,2 0-14,5-30-96,0-10-304</inkml:trace>
  <inkml:trace contextRef="#ctx0" brushRef="#br0" timeOffset="3888.3652">2542 760 702,'0'0'115,"0"0"-25,0 0-27,0 0-19,0 0-10,0 0-14,0 0 2,19-14 25,-19 12 2,0-2-9,0-1-15,-3 1 4,-10 0-17,0 1 6,-9 3-16,1 0 2,-5 0-4,-3 16-5,-2 2 1,2 9 3,0 7 0,4 1-1,4 3-2,4-4 2,8-2 0,4-4 0,5-6 2,0 0-1,0-1-6,18-1-3,6-1 7,6 1 3,-2 3-1,1-3-1,-2 4-4,-2 0 4,-5-2-14,-3 0 4,-5-4 0,-7-6-10,-3-2 14,-2-2-17,0 0 25,-27 1 6,-13 0 5,-5-3-4,-3-1 1,2-5 2,6 0-1,12 0-5,3-3-3,10-5-1,7 2-7,6 3-54,2-6-77,4-1-181,20-2-154</inkml:trace>
  <inkml:trace contextRef="#ctx0" brushRef="#br0" timeOffset="4241.9685">2685 1087 684,'0'0'130,"0"0"-85,0 0-15,0 0-28,0 0-2,0 0 0,-22 107 1,17-75 1,3-3 5,2-7 0,0-3-5,2-5 1,19-5 1,4-9 3,0 0-2,10 0 7,-8-20-3,1-4 0,-6-4 10,-8-2 7,-7-4 20,-7-3 10,0 6-10,0 4-2,-11 5-6,-3 8-17,-4 4-13,-4 10-8,-5 0-7,-4 6-88,2 24-127,0 5-72</inkml:trace>
  <inkml:trace contextRef="#ctx0" brushRef="#br0" timeOffset="4931.5523">2922 1449 428,'0'0'394,"0"0"-382,0 0 25,129-119-6,-88 76-17,-2-3-8,-7-4 4,-11-2-5,-5 0 4,-9 4 3,-3 7 5,-4 8 24,0 0-14,0 4-12,0 8-9,-6 2 2,-3 4-5,-1 5 0,0 0 0,-1 4 5,3 0 3,2 2-5,2 2 7,1 2-12,-1 0-1,-3 20-7,0 15-1,1-2 8,-2 7 0,7 5 0,1 2 1,0 6 4,0-3 0,0-3-2,13-8-1,10-6 4,1-6-3,3-7 0,0-9 0,4-8 1,3-3 5,-3-3-9,1-26-3,-2-7-6,-7-4-16,-6-5 10,-7 7 0,-4 8 6,-6 9 9,0 13 0,0 1 6,0 7 5,0 0-11,0 0-2,0 10-18,-5 21 13,-2 11 7,3 2 0,4-1 3,0-2 2,0-5-1,16-12 1,6-6 1,7-9 14,-3-9 18,10 0-7,-3-9 23,6-21-20,-6-6-9,-8 0-1,-10-2-19,-9 1 2,-6 8-7,0 7-9,0 6-82,-2 10-211,-6 3-357</inkml:trace>
  <inkml:trace contextRef="#ctx0" brushRef="#br0" timeOffset="5261.8746">3923 1298 760,'0'0'54,"0"0"-41,0 0-4,127-118-1,-100 91-7,-12 5 1,-11 4 5,-4 2 37,0 6 37,-13 6-6,-7 4-23,-4 0-29,-3 16-18,1 9-3,3 11 1,4 5 8,11-3-3,6 0 6,2-5 6,0-10-10,20-2-3,9-10 1,11-5 16,2-6-12,9 0-2,0-3-10,4-18-120,-10-1-247</inkml:trace>
  <inkml:trace contextRef="#ctx0" brushRef="#br0" timeOffset="6167.8979">4897 872 803,'0'0'363,"0"0"-363,0 0-10,0 0 10,0 0 0,-10 156 4,6-99-2,-3-3 1,5-4-1,2-8-2,0-10 2,5-10 2,15-9-4,9-12 1,6-1 5,2-6 7,5-24-9,-7-7-4,-2-9-9,-5-5-18,-9-2-8,-5 2 4,-5 5 7,-7 2 20,-2 9 4,0 9 4,0 10 6,-2 6 4,-3 4 10,1 6-4,0 0-14,1 0-3,-2 0-3,1 16-10,-3 6-5,1 10 15,4 4 0,2 9 8,0 1 9,0 2-9,0-2 5,0-4-1,0-4-4,0-6-1,4-10-1,-2-5-2,0-10-3,0-7 1,-2 0-1,3 0 16,1 0 7,3-14-8,4-6-13,2 2-3,-1 5-1,1 2 1,1 5-3,-1 3-4,3 3-4,-3 0-4,-5 17-8,4 9 8,-5 6 11,-2 2 1,5-2-8,-1-6-2,6-11-5,10-10 6,11-5 12,10-2 3,9-21 3,-5-10 0,-2-4-3,-17-6 5,-12 3-5,-9 5 9,-10 10 10,0 9 10,0 8-2,-7 8-3,-13 0-16,-3 5-7,0 19-4,7 7 2,2 4-1,9 2 2,5 1 3,0-6-3,14-2-1,15-8-2,7-7 0,4-8 2,5-7 7,-3 0-6,-5-14 0,-4-10-3,-13-3-4,-10 0-36,-10 1-62,-5 0-156,-32 4-252</inkml:trace>
  <inkml:trace contextRef="#ctx0" brushRef="#br0" timeOffset="6336.1155">4668 1076 1086,'0'0'0,"0"0"1,0 0-3,155-75-12,-95 58-131,-19 2-485</inkml:trace>
  <inkml:trace contextRef="#ctx0" brushRef="#br0" timeOffset="6877.6176">7021 1044 894,'0'0'266,"0"0"-236,0 0-8,0 0-14,0 0-7,163-29 6,-92 22-7,-13 4-6,-15 0-62,-19 2-99,-15 1-89,-9 0-155</inkml:trace>
  <inkml:trace contextRef="#ctx0" brushRef="#br0" timeOffset="7064.2819">7217 994 756,'0'0'147,"0"0"-92,0 0 30,-15 112 11,15-67-46,0 1-14,0-2-20,0-1-9,0-4-3,8-4-4,-1-4-14,-3-6-110,-4-8-139,0-9-100</inkml:trace>
  <inkml:trace contextRef="#ctx0" brushRef="#br0" timeOffset="7229.0715">7043 1453 947,'0'0'167,"0"0"-155,0 0-12,0 0 3,161-7-3,-88-1 0,-4 1-139,-16-1-163,-15-3-251</inkml:trace>
  <inkml:trace contextRef="#ctx0" brushRef="#br0" timeOffset="7498.0139">7589 1099 943,'0'0'113,"0"0"-113,0 0-6,0 0 6,-7 122 18,19-70 14,4 0 13,6-6 0,0-10-9,0-8-11,1-12-4,-3-7 10,-3-9 1,-2 0 2,4-14-1,2-20-12,-2-13-17,-6-8-4,-1 2-29,-3-3-59,-2 8-143,10 10-193</inkml:trace>
  <inkml:trace contextRef="#ctx0" brushRef="#br0" timeOffset="7708.815">8091 1076 981,'0'0'41,"0"0"-20,0 0 75,4 121-21,3-79-38,2 3-15,-2-4-8,-1-1 1,-4 0-5,1-6-5,-3 3-4,0-5-1,0-6-34,0-5-113,-9-14-165,-7-7-214</inkml:trace>
  <inkml:trace contextRef="#ctx0" brushRef="#br0" timeOffset="7941.7963">8044 1157 1167,'0'0'44,"0"0"20,0 0-19,159-94-32,-86 86 3,-9 8-10,-12 0-1,-19 9-3,-20 8-2,-13 3-2,0 6 2,-33 4 6,-19 2 7,-8-2-6,0-8-3,14-6-4,10-9-30,16-7-55,15 0-162,5-12-409</inkml:trace>
  <inkml:trace contextRef="#ctx0" brushRef="#br0" timeOffset="14877.4153">10360 1037 518,'0'0'107,"0"0"-39,0 0 14,0 0-38,0 0 0,0 0 3,0 0-11,0 0-8,-10 2-4,4 19 3,-2 11-12,3 9 0,1 1-1,4 2-5,0-6 0,0-4-6,2-6 6,13-8-4,8-5 0,1-8 6,6-7-6,3 0 12,-2 0-11,0-14-1,-2-8 0,-8-5-1,-6-7 1,-5 3-1,-4 1-3,-2 4 4,-3 9 1,-1 8 21,0 4-7,0 5-5,0 0-2,0 0-13,0 21-15,0 25 5,0 18 10,8 17 4,-2 9-2,6 5 0,-5 6 1,-1-2-3,-6-7 0,0-6 2,0-19-1,-2-12 2,-18-17-3,-5-13 4,3-13-1,-8-12 6,-2 0 2,-5-31 2,2-7 0,4-9-4,11-2 0,9 1 6,11-2-5,0 0-9,29-3-1,14 6-1,5-2-31,6 3-54,-7 2-213,-9-4-245</inkml:trace>
  <inkml:trace contextRef="#ctx0" brushRef="#br0" timeOffset="15231.504">10830 771 486,'0'0'241,"0"0"-147,0 0 63,0 0-68,0 0-41,0 0-18,0-10-24,0 13-6,0 25-9,0 6 9,0 6 38,0-3-16,0-2-11,0-6-4,0-2-3,0-1-4,2-5-9,8 1-70,-6-7-94,5-5-79,-5-8-131</inkml:trace>
  <inkml:trace contextRef="#ctx0" brushRef="#br0" timeOffset="15499.8764">11102 805 288,'0'0'600,"0"0"-572,0 0-15,0 0-13,0 0 9,0 0-9,7 107 43,-4-61-7,-3-6-13,0 4-11,0-1-8,0-4-4,0 0-14,0-11-173,0-13-122</inkml:trace>
  <inkml:trace contextRef="#ctx0" brushRef="#br0" timeOffset="16264.0941">11847 1095 75,'0'0'780,"0"0"-733,0 0-7,0 0 1,0 0-41,0 0-17,7 46 17,-5-12 6,0 2 5,0 0 18,-2 1-7,0 0-2,2 0-8,-2-4-4,3-1-4,-3-6-2,0-1 1,0-3-2,0-9-2,0 1-10,0-5-33,0-2-63,0 0-16,0-3-52,0-2-38,0-2-178</inkml:trace>
  <inkml:trace contextRef="#ctx0" brushRef="#br0" timeOffset="16611.9818">11606 1369 403,'0'0'232,"0"0"-160,0 0 14,0 0-27,0 0-30,0 0 9,85-32 14,-38 22 7,6-2-1,-1 4-6,-8 0-31,-6 7-18,-7-4 0,-6 5-3,-5-2-31,-4 2-130,1-4-105,-6 2-214</inkml:trace>
  <inkml:trace contextRef="#ctx0" brushRef="#br0" timeOffset="17127.3741">12258 1221 873,'0'0'44,"0"0"-44,0 0-7,0 0 7,-1 102 6,1-66-4,0 0-1,0-5 1,10-9-1,0-7 4,6-6-4,4-9 3,9 0 10,6-10-2,3-17-7,-4-3-2,0 1-2,-11-2 0,-4 3 1,-5 7 1,-10 9 3,-2 5 40,-2 7 36,0 0-28,0 0-40,0 14-14,0 25-2,0 16 2,2 20 15,7 20 2,7 12 13,-1 18-7,-4 5-7,-4-1-2,-7-6-2,0-22 1,-24-27 8,-10-26 11,-7-28-1,-6-20-10,-1 0 0,-1-28-8,2-10-8,7-8-4,5-5 0,10 0-1,7-2-3,13 0-38,5-12-43,9-3-145,18-7-276</inkml:trace>
  <inkml:trace contextRef="#ctx0" brushRef="#br0" timeOffset="17397.2482">12666 898 1044,'0'0'85,"0"0"-61,0 0 6,0 0-25,0 0-2,0 0-3,0 76 5,0-44-1,0 1-4,0-1-13,0 2-130,0-3-168,0-3-162</inkml:trace>
  <inkml:trace contextRef="#ctx0" brushRef="#br0" timeOffset="17689.7748">12984 1369 806,'0'0'136,"0"0"-119,0 0 67,134 0-22,-85-4-25,-2 0-23,-3 2-8,-6-1-2,-6-2-2,-11 3-1,-2 0-1,-9 2-21,-3 0-73,-5 0-71,-2 0-49,0 0-185</inkml:trace>
  <inkml:trace contextRef="#ctx0" brushRef="#br0" timeOffset="17939.5434">13077 1632 822,'0'0'151,"0"0"-149,0 0 74,0 0 0,148 7-23,-82-7-23,-1-1-12,-11-10-2,-9 2 4,-14 1 2,-12 2-6,-9 3-5,-6 3-7,-4 0-4,0 0-3,0 0-55,0 0-140,0 0-181</inkml:trace>
  <inkml:trace contextRef="#ctx0" brushRef="#br0" timeOffset="18724.4717">14627 956 646,'0'0'180,"0"0"52,0 0-158,0 0-24,0 0-19,0 0-16,-3-4-9,3 21-6,0 27 0,0 16 7,0 12 24,0 2-1,0-2-6,0-2-8,0-10-9,0-7-4,0-9-2,0-10 1,12-8-1,8-8 2,4-13-1,7-5 0,5 0-2,5-7-3,-4-15-25,-8-2-43,-9-4-103,-13-3-146,-7 2-204</inkml:trace>
  <inkml:trace contextRef="#ctx0" brushRef="#br0" timeOffset="18891.7937">14485 1344 931,'0'0'39,"0"0"10,0 0-41,151-39-2,-80 23-5,-4-2-1,-11 2-75,-14-1-142,-20-4-122</inkml:trace>
  <inkml:trace contextRef="#ctx0" brushRef="#br0" timeOffset="19593.3311">15102 681 590,'0'0'129,"0"0"-43,0 0-63,0 0 4,0 0-23,0 0-4,10 13 27,-10-4 4,-4-2 3,-5 0 6,3-4-18,-4-3-5,4 0-5,0 0 3,-1 0-1,1-5-4,2-4-1,2-6-5,2 1-2,0 3 9,0-2-11,0 1 0,16-2-2,2 0 0,2 2 2,3 3 0,-4 0-1,1 9 0,-4 0-2,0 0-7,0 11 7,-3 13 0,-3 6 0,0 2 2,-6 1-2,-4-2 2,0 5-3,0-2 4,-10 3 6,-15 2-6,-4-5 4,-2 0-1,-3-4-2,0-3 0,6-10 2,3-5-3,7-8 0,8-4 0,7 0 2,3-7 5,0-9-4,0-3-3,9 7 1,11 2-1,3 9 1,2 1-1,4 0-3,9 5 3,5 12 1,-1-2 1,1-1 3,-3-4 20,-5-6 5,-6-4 10,-4 0 4,-7 0-1,-7-6-16,-2-9 0,0-4-7,-2 1-19,-5 2-2,0 7-14,-2 6-53,0 3-137,0 0-325</inkml:trace>
  <inkml:trace contextRef="#ctx0" brushRef="#br0" timeOffset="19912.213">15668 1211 91,'0'0'890,"0"0"-829,0 0-10,0 0-45,0 0-2,0 0 22,0 133 0,-2-86-10,-1-3 4,-4-2-1,5-1-5,-1-9-8,2-4-3,1-8-1,0-2-2,0-7-13,0-2-75,-2-3-66,0-4-71,-5-2-39,-5 0-196</inkml:trace>
  <inkml:trace contextRef="#ctx0" brushRef="#br0" timeOffset="20127.1634">15398 1484 690,'0'0'187,"0"0"-97,0 0-50,0 0-32,121-21 14,-59 14-12,3-3-2,-5-1-7,-4-3 2,-14 2 2,-9 3-5,-4-3-113,-4-3-114,-3-2-217</inkml:trace>
  <inkml:trace contextRef="#ctx0" brushRef="#br0" timeOffset="20802.0785">16377 1187 709,'0'0'127,"0"0"-110,0 0 18,0 0-24,0 0 11,0 0-15,-38 72 0,23-64 1,-1-4 1,2-4 9,-1 0 7,3 0 0,6 0-1,1-2-14,3-8 4,2-2-1,0-2-12,0 0-1,2 0-1,16 0-4,-2 3-1,4 2 4,0 1 2,-2 2 0,2 2 0,-5 4 0,1 0-2,-1 0-4,-4 6 1,1 12 5,-3 4-2,-3 2 0,4 0 2,-4 0 0,-4 4 0,-2 3 4,0-2-4,0 1 2,-15 2 2,-12-2 0,-4 3 4,-5-6-6,-1-4-1,7-2-1,3-12 0,8-4 2,5-2-1,7-3 4,3 0 1,4-3 2,0-9-6,0 1 1,13 0-3,5 6-1,-1-2 1,2 7 0,3 0 0,1 0 0,-6 12 0,3 10 0,-4 1 2,2-2 0,0 0 7,-3-7-1,6-4 8,0-2 6,2-8 5,4 0-16,-1 0-1,1 0-4,-6-12-6,-1-8-30,-1-6-72,-6-6-168,-1-6-228</inkml:trace>
  <inkml:trace contextRef="#ctx0" brushRef="#br0" timeOffset="21154.1058">16829 1083 986,'0'0'71,"0"0"-29,0 0-42,0 0-10,0 0 10,0 0 5,34 122 5,-34-75 8,0 2 11,0 1 3,0-1 9,0 0-15,0-2-9,0-5-3,0-2-1,0-8-6,8-4 1,8-7-4,0-6 2,6-9 4,5-6-7,4 0 13,7 0-7,-5-21-4,-2-2-4,-10 0-1,-8-2-23,-8 1-38,-5-2-67,-5-1-94,-27 8-175</inkml:trace>
  <inkml:trace contextRef="#ctx0" brushRef="#br0" timeOffset="21357.0924">16734 1347 761,'0'0'41,"0"0"23,0 0-32,158-32 26,-105 20-22,0 5-20,-12-5 5,-13-1-2,-10 5-3,-10 2-15,-6-2-1,-2 4-25,0 0-187,-10-2-183</inkml:trace>
  <inkml:trace contextRef="#ctx0" brushRef="#br0" timeOffset="23073.6809">18522 1051 493,'0'0'132,"0"0"15,0 0-62,0 0-33,0 0 6,0 0-9,0-3-15,0 3-14,0 0-15,0 11-5,0 13 1,-3 10 4,-6 2 5,2 0 5,3-2-1,4-2-6,0-6-2,0-2 4,7-6-10,10-6 3,5-3 3,3-8 3,2-1-9,2 0 0,0-14 0,-4-7 3,-3-5-1,-7-6 0,-4 1-1,-1 1 0,-6 10 0,-2 9-1,-2 8 3,0 3-3,0 0-6,0 3-20,0 22 8,0 9 18,0 2-4,0-4 4,0-6 0,13-6 2,3-8 4,1-6 27,4-6 5,1 0 8,1 0-5,-1-20-13,-2-4-22,-3-2 2,-8-6-8,-4 4-9,-5 8-51,0 6-99,0 14-133,0 0-203</inkml:trace>
  <inkml:trace contextRef="#ctx0" brushRef="#br0" timeOffset="23996.0383">19079 1331 646,'0'0'32,"0"0"70,0 0-63,93-116-27,-80 84 28,-1 0-22,-10 5-8,-2 9 19,0 11 32,0 3 9,0 4-29,0 0-18,-7 0-23,-6 10-8,-1 12-3,4 8 9,5 2-3,5 2 5,0 0 0,0-4 4,11-4-2,7-2 2,6-7-4,5-10 5,4-5-1,5-2 6,1-4-7,-6-18 0,-2-10-2,-6-9-1,-8-6 0,-1-10 0,-5-1 0,-6 7 1,-3 6-1,-2 18 2,0 10 6,0 11 9,0 5 11,0 1-26,0 0-2,-11 14-10,0 18-2,-5 11 10,5 10 2,4-2 1,3 4 13,4-6-8,0-5-5,6-7 4,17-7-4,6-5 6,4-10-7,0-9 5,6-6 3,-7 0-3,5-14 2,-8-13-1,-2-8-2,-8-7-3,-3-10 1,-5-10-2,-5-2-1,-3 6-3,-3 13 2,0 19 2,0 14 0,0 9-1,0 3 1,0 0-22,0 27-3,-8 14 15,3 9 10,0 4 0,5-4 2,0-3 2,0-12-3,0-10 0,0-13 1,0-5-1,0-7 3,0 0-2,0 0 12,7-2 6,9-20-10,1-8-10,3 2-4,3 2-12,-4 8 7,0 7-1,-4 11 2,0 0-3,2 0-2,-2 21 6,-2 11 0,-7 2 1,0 0 6,-4 0-2,-1-4 2,2-4 0,2-5 0,-3-7 0,4-10 2,4-3 3,4-1 5,16 0 1,5-17-2,6-9-9,-8-4-2,-3-5-74,-18-1-89,-12-4-193</inkml:trace>
  <inkml:trace contextRef="#ctx0" brushRef="#br0" timeOffset="24140.4809">19361 1073 949,'0'0'37,"0"0"-42,0 0 5,121-43-100,-84 31-151</inkml:trace>
  <inkml:trace contextRef="#ctx0" brushRef="#br0" timeOffset="24296.187">19079 848 323,'0'0'746,"0"0"-744,0 0 23,0 0-25,0 0-226,0 0-135</inkml:trace>
  <inkml:trace contextRef="#ctx0" brushRef="#br0" timeOffset="24889.7246">21136 1020 1157,'0'0'0,"0"0"-5,0 0-15,0 0 19,-41 131 1,37-91 1,4-5-1,0-16-1,0-5 1,10-6 0,7-8 7,10 0 3,1-10 0,6-14-1,0-10-7,-8-2-2,-3-3 6,-10 2-4,-3 6 2,-9 9 3,-1 13 12,0 4 12,0 5 1,0 0-24,0 0-8,0 24-18,0 24 3,-7 17 13,3 9 2,2 8 0,2 3 0,0-2 0,0-7 1,0-11-1,0-11 4,0-13 8,0-12 0,-11-9-2,-7-9 3,-5-8-1,-3-3 2,-7-2-3,-1-24-6,-4-9-5,5-6-9,4-5-65,10-3-101,13 0-226</inkml:trace>
  <inkml:trace contextRef="#ctx0" brushRef="#br0" timeOffset="25132.2117">21631 838 1206,'0'0'26,"0"0"-7,0 0-19,0 0-3,-54 124 3,35-58 17,0 3-7,9-3 12,5-3-12,2-5-5,3-12-2,0-7-3,12-10-18,13-11-90,8-15-94,5-3-146</inkml:trace>
  <inkml:trace contextRef="#ctx0" brushRef="#br0" timeOffset="25423.1687">21865 1110 757,'0'0'154,"0"0"-152,0 0 17,0 0-9,-41 129-4,41-95-2,0-4 0,12-10 0,7-6-2,6-9 9,4-5 12,5 0 16,-3-11 21,-2-13 31,-2-6-42,-10-6-4,-5 1-15,-10 6-3,-2 7 0,0 8-18,-14 6 3,-5 2-12,-4 6-3,-4 0-1,3 0-27,-2 0-66,3 6-98,8-4-163</inkml:trace>
  <inkml:trace contextRef="#ctx0" brushRef="#br0" timeOffset="25676.2249">22059 882 1067,'0'0'97,"0"0"-92,124 12 2,-63 22-5,-5 12 11,-11 8-2,-12 5 14,-16 2-7,-12 0 0,-5-6 0,0-4 3,-13-8-9,-10-10-4,1-7-7,2-4-1,2-8-16,5-7-119,6-7-156,7-12-297</inkml:trace>
  <inkml:trace contextRef="#ctx0" brushRef="#br0" timeOffset="25881.4718">22683 1087 709,'0'0'332,"0"0"-327,0 0 46,140-18-33,-88 9-7,-1 0-7,-11-3-4,-9 1-21,-10 1-64,-11 5-130,-10 0-174</inkml:trace>
  <inkml:trace contextRef="#ctx0" brushRef="#br0" timeOffset="26036.19">22739 1298 678,'0'0'160,"0"0"-145,0 0 99,0 0-62,125 9-32,-77-9-20,0-18-109,-11-7-168</inkml:trace>
  <inkml:trace contextRef="#ctx0" brushRef="#br0" timeOffset="26360.1024">23249 984 900,'0'0'60,"0"0"-54,0 0-6,0 0 23,20 115 14,-20-73-6,0-3-15,0-8 17,0-1 4,0-7-17,-4-2-14,-2-8 2,3-6-4,0-5-2,3 1 1,0-3 4,0 0 8,25 0-1,14 0 0,9 0 3,9-11-11,0-1-4,-3-6-2,-6 1 0,-12 3-29,-4-5-129,-15 1-104,-8 0-216</inkml:trace>
  <inkml:trace contextRef="#ctx0" brushRef="#br0" timeOffset="26585.4463">23434 1139 836,'0'0'63,"0"0"-29,-5 120 74,5-62-40,0 1 10,8-8-37,-4-2-22,-3-9 3,-1-8-13,0-6-4,0-6 0,0-10-5,4-4-3,-4-6-110,0 0-167,-14-20-386</inkml:trace>
  <inkml:trace contextRef="#ctx0" brushRef="#br0" timeOffset="27416.061">20684 2490 689,'0'0'423,"0"0"-414,0 0 20,0 0-19,0 0-3,0 112 9,7-75-5,8-9-9,2-6 0,6-6 2,2-12 4,6-4 1,-1-4 2,7-21-7,-4-9 0,-4-3-2,-9 2-2,-7 5 0,-6 9 2,-6 11-2,-1 7 2,0 3-2,0 8-13,0 25 2,0 15 11,0 16 0,0 13 8,0 10-4,0 9 0,0 2 0,0-1-2,-19-9 0,-7-14 0,-6-20-2,1-19 6,-2-25 0,2-10 17,-3-8 8,5-26-15,5-12 5,10-5-5,14 3-4,0 2-6,22 6-2,20 0-4,14 2-5,0 2-24,1-3-49,-6 3-151,-14-6-269</inkml:trace>
  <inkml:trace contextRef="#ctx0" brushRef="#br0" timeOffset="27620.7001">21207 2234 330,'0'0'882,"0"0"-875,0 0 29,0 0-36,0 0 0,6 112 3,2-69-3,-5 0-11,3-5-64,-6-6-56,0-6-127,0-6-156</inkml:trace>
  <inkml:trace contextRef="#ctx0" brushRef="#br0" timeOffset="28015.4919">21680 2196 732,'0'0'214,"0"0"-139,0 0 57,0 0-111,0 0-6,0 0-2,-101 68-4,68-10 26,0 6-6,8 2-8,5-2 3,11-2-11,7-6-5,2-5-1,4-11-6,16-6 1,5-14-2,-2-8-24,-2-10-42,3-2-55,-3 0-102,2-24-139</inkml:trace>
  <inkml:trace contextRef="#ctx0" brushRef="#br0" timeOffset="28429.4481">21851 2432 833,'0'0'66,"0"0"48,0 0-82,0 0-30,0 0 8,0 0 27,0 120-13,-4-77-4,4-2-5,0-4-1,0-7-8,8-8-2,13-7-1,4-8 5,6-7-1,2 0 4,5-9-3,0-18 2,-2-4-6,-7-6 1,-7-1 1,-9 4 5,-10 2 7,-3 7 6,-5 9 3,-19 6-12,-8 6-14,-1 4-1,0 0-3,2 0-6,-1 0-31,6 6-45,4-2-68,8-4-185,12 0-290</inkml:trace>
  <inkml:trace contextRef="#ctx0" brushRef="#br0" timeOffset="28686.0294">22202 2189 977,'0'0'114,"0"0"-110,118 28 52,-60 25-34,-8 13 17,-6 7-10,-18-1-10,-13-2 0,-13-4-5,0-8-1,-23-4-1,-3-6 2,0-12-8,1-12-2,11-7 3,5-14-7,8-3-52,1 0-50,0-12-97,4-16-275</inkml:trace>
  <inkml:trace contextRef="#ctx0" brushRef="#br0" timeOffset="28902.8931">22864 2498 931,'0'0'114,"0"0"-88,0 0 15,0 0-35,158-31-4,-114 22-2,-5 6-13,-8-2-78,-14 1-115,-10 2-182</inkml:trace>
  <inkml:trace contextRef="#ctx0" brushRef="#br0" timeOffset="29103.9566">22840 2711 940,'0'0'88,"0"0"-50,0 0 33,117 2-48,-66-2-12,-4 0-11,-12 0-17,-5 0-122,-9-4-121,-2-6-203</inkml:trace>
  <inkml:trace contextRef="#ctx0" brushRef="#br0" timeOffset="29315.1744">23367 2634 678,'0'0'365,"0"0"-353,0 0 39,0 0-27,0 0-17,145-2-2,-109-1-5,-5-5-29,-6-3-142,-6-7-171</inkml:trace>
  <inkml:trace contextRef="#ctx0" brushRef="#br0" timeOffset="30011.0194">23932 2435 528,'0'0'433,"0"0"-433,0 0 0,0 0-1,0 0 1,0 0 6,-25 49-2,10-40 3,3-6 5,1-1 3,2-2-1,2 0-1,1 0 2,3 0 4,1-4-9,2-8-6,0-3 4,0-2-8,18 2-2,0-2 1,2 3 0,0 4 1,-2 4-3,0 2 6,-1 4-4,2 0 3,-2 0-2,-1 2 1,-3 14 0,1 3 0,-3 0 6,-3 8-7,2-4 6,-6 5 5,-4 0-4,0 4 5,0 0 5,0 1 4,-19-1-7,-5-2-5,-2 3 5,-10-7-3,-2 1-3,1-8-2,3-4-5,9-9 1,7-4 2,10-2 9,1 0-6,5-6 2,2-11-1,0 3 12,0 2 2,2-1-10,10 6-3,3 6-3,0 1-1,5 0-1,3 12-1,5 9-3,9 0 3,0-3-1,5-2 5,5-5 1,3-5 11,0-6 6,0 0 8,-6 0 0,-10-5-3,-4-9 7,-7-2-9,-5-4-3,-3-2-13,-5-2-12,-6-3-8,-4-2-64,0-2-99,0-3-812</inkml:trace>
  <inkml:trace contextRef="#ctx0" brushRef="#br0" timeOffset="44377.3008">1965 3122 690,'0'0'115,"0"0"-80,0 0 78,0 0-42,0 0-39,0 0 2,0 0-7,-2-18-25,2 34-2,0 16 0,0 10 16,0 6 10,0 2-6,5 0-10,2-1 1,-4-3-6,0-2-4,1-5 1,-1-2-2,-3-2-18,0-2-114,0-8-77,-10-4-104</inkml:trace>
  <inkml:trace contextRef="#ctx0" brushRef="#br0" timeOffset="44575.486">1668 3319 508,'0'0'494,"0"0"-481,0 0 10,77-113 18,-9 75-30,13 6-2,-8 9-2,-10 8-7,-18 13-1,-18 2-92,-15 20-103,-9 14-112</inkml:trace>
  <inkml:trace contextRef="#ctx0" brushRef="#br0" timeOffset="45239.3229">2415 3319 865,'0'0'119,"0"0"-78,0 0 59,0 0-78,0 0-19,0 0 0,-131 55 0,100-12-1,4 5-2,7 0 2,7-4-1,9-4-1,4-12-4,0-10-3,17-11-3,12-7 2,5-9-3,7-27-6,2-3-13,-7-6 3,-10-1 9,-7 6 18,-11 1 2,-8 10 12,0 7 32,0 8 11,0 9-7,0 5-7,0 0-29,0 2-14,-4 25-11,2 10 9,2 6-1,0-3 1,0-2 1,14-5 0,10-12 1,5-7 0,2-14-3,5 0 3,4-24-7,1-13-9,-7-4-18,-8-3 2,-5-2-10,-10-5 29,-8 0 5,-3 1 6,0 5 2,0 12 13,-5 16 21,-1 9 19,0 8-9,4 0-32,-2 8-12,2 28-5,0 12 5,2 6 1,0 3 2,0-3-2,4 2 4,10-3-5,-3-2-2,-1-5 1,-2-12-32,-3-8-82,-5-16-126,0-10-147</inkml:trace>
  <inkml:trace contextRef="#ctx0" brushRef="#br0" timeOffset="45683.8835">2941 3305 519,'0'0'384,"0"0"-368,0 0 37,0 0 8,0 0-50,0 0-9,-60 45 2,30-3 1,9 5 23,2 2-4,14-3 0,5 1-13,0-11-6,13-3-3,18-16-1,11-14 5,9-3-1,7-27-5,-2-12 0,-4-8-9,-9-1-9,-9 2 4,-11 6 11,-11 8 3,-12 10 3,0 12 14,0 7 24,-12 3-19,-11 16-20,-6 19 0,5 5 4,9-2 4,9-2 0,6-2-1,10-8-2,23-3 7,12-10-4,8-12 1,6-1 2,-2 0-5,-7-11-8,-8-4-38,-20-6-204,-18-4-481</inkml:trace>
  <inkml:trace contextRef="#ctx0" brushRef="#br0" timeOffset="46199.3826">4272 3220 808,'0'0'165,"0"0"-163,0 0 45,-37 154 31,26-91-22,3-1-12,4-6-5,2-6-19,2-14-6,0-11-1,0-10-4,6-11-1,17-1 4,4-3-1,8 0-3,8-3-8,0-15-42,2 1-127,-2-2-165,-5-3-302</inkml:trace>
  <inkml:trace contextRef="#ctx0" brushRef="#br0" timeOffset="46927.8173">4756 3364 1125,'0'0'20,"0"0"5,0 0 19,0 0-37,-128 20-7,100 13-2,3 3-1,6-1 3,5 2-2,12-5 0,2-4-6,0-8-9,20-8-36,9-8 2,5-4-2,1-8-19,-2-18 10,-3-8 32,-10 1 18,-7 1 12,-9 7 2,-3 4 15,-1 6 34,0 6 11,0 8-8,0 1-28,0 0-24,0 0-2,0 20-24,0 6 22,3-1 0,11-2-12,6-3-6,7-8 9,2-6 1,2-6-3,0 0 4,-2-18-1,0-8 8,-6 0 2,-9 0 0,1 5 3,-11 7 32,-2 6 34,-2 7 8,0 1-10,0 0-48,0 12-19,0 29-8,2 22 8,3 17 7,0 11 5,-3 2-7,0 0 2,-2-5 1,0-10-6,0-13 4,0-24-3,0-15-2,0-19-1,0-7 5,0-14 5,-2-32-10,-5-19-22,2-17-8,5-14 18,0-17 0,7-1-11,14 14 10,7 22 13,3 29 2,3 24 2,-1 12-1,-2 13 1,-2 0-1,-8 18-3,-11 14-2,-7 2 1,-3 4 1,-11 3 1,-18-7-1,-5-6-39,1-14-66,6-12-106,7-2-75</inkml:trace>
  <inkml:trace contextRef="#ctx0" brushRef="#br0" timeOffset="47125.4189">5361 3188 1103,'0'0'27,"0"0"-18,0 0 12,39 136 8,-27-78-7,-6 5-12,-1 1-3,-5 2-3,0-6-4,0-7-18,0-11-90,0-18-96,-3-16-116</inkml:trace>
  <inkml:trace contextRef="#ctx0" brushRef="#br0" timeOffset="47887.4713">5786 3384 917,'0'0'128,"0"0"-125,0 0 11,0 0-7,-120 57-3,95-23-3,3 2 0,4 2 0,2-2-2,9 0 1,7-4 0,0-8-3,0-12-2,21-12-42,10 0-14,7-12 29,-1-20 14,-2-6 3,-9-2 15,-9 2 3,-5 6 3,-5 8 45,-7 7 21,0 10-13,0 7 13,0 0-19,0 0-41,0 7-12,-5 18-10,-4 7 9,4 1-3,5 1-1,0-5 3,0-3 2,19-4-11,7-13-8,15-9 10,5 0-1,6-25-20,1-7-6,-4-4 1,-4-3 22,-5 0 11,-10 7 2,-9 8 5,-10 10 30,-9 7 23,-2 6 5,0 1-19,-4 0-34,-17 18-10,-4 12-5,1 4 4,7 4-1,8 0-2,9-4 4,0-5-4,9-12-2,22-9 6,10-8 1,7 0-1,4-22-14,-5-10 4,-5-2 0,-13 0 5,-11 2 5,-7 6 0,-9 8 1,-2 6 4,0 6 31,-2 6-15,-16 0-17,-2 18-2,-3 14-2,8 5 6,6-2-4,9-3-2,0-2-1,7-8 1,19-8 0,8-8 4,9-6 7,1 0-4,-2-18-6,-4-2-1,-11 3-57,-16-2-255</inkml:trace>
  <inkml:trace contextRef="#ctx0" brushRef="#br0" timeOffset="48332.4246">7459 3214 625,'0'0'472,"0"0"-465,0 0 10,0 0 15,0 0-30,0 0 0,-50 145 14,50-86-3,0-2-5,0-3-2,0-2-3,0 2-3,0-4-86,0-5-163,-18-11-128</inkml:trace>
  <inkml:trace contextRef="#ctx0" brushRef="#br0" timeOffset="48629.5608">7097 3541 992,'0'0'48,"0"0"-47,151-73 5,-68 68 2,0 5 1,-12 8 2,-20 23-6,-13 10-5,-18 3-2,-9 2 2,-11-6 2,0-5 0,0-12 3,0-8 2,-5-12 4,4-3 21,-2 0 23,3-19 6,0-20-34,0-13-17,9-2-8,20 3-2,4 16-11,10 9-68,8 12-57,-2 8-144,-2 2-182</inkml:trace>
  <inkml:trace contextRef="#ctx0" brushRef="#br0" timeOffset="49545.9626">8160 3421 700,'0'0'285,"0"0"-261,0 0 45,0 0-26,-131 21-35,102 12-5,2 6-1,2 4-1,10-1 1,5-2-2,10-8-1,0-4-3,8-7-2,19-14-3,6-7-26,2 0 0,3-15 5,-5-16 17,-4-2 12,-8-8 1,-6 1 1,-8 0 0,-4 4 27,-3 7 24,0 9-2,0 15 0,0 3 2,0 2-28,0 0-24,-8 21-2,-1 16-6,1 7 5,6 2 3,2-4-8,0-1 6,2-9-1,17-10-1,6-11-19,4-11 4,2 0 2,0-6-4,-4-21 0,-3-8 0,-5-4 0,-8 0 9,-2 0 7,-8 7 3,2 11 2,-3 11 3,0 10 11,0 0-14,0 12-10,0 18 4,0 11 4,0-6 1,-3-1 1,3-7 0,0-9 1,0-9 0,0-9-1,0 0-3,15-13 3,4-15 3,6-7-2,2 3-2,-3 4 0,-1 9 0,-6 8-1,1 8-1,-6 3-4,3 3 0,-4 20-2,-2 8 5,-3 7 4,-1 0 0,2-6 2,4-8-4,3-9 4,1-14-2,7-1 0,3-5 5,2-24-4,0-9 1,-6-2-1,-5-6-1,-5 2 0,-7 2-1,-4 10-6,0 10 0,0 9 3,-2 12-1,-8 1-3,3 0-1,5 12-6,2 10-34,0 4 5,4 8 29,13 2 14,6 4 1,0 1 2,-6-3 21,-4-7 10,-8 0 3,-5-12-4,0 0-20,-11-3-2,-16-6-10,0-5-14,1-5-75,7 0-6,11-8-66,6-23-202</inkml:trace>
  <inkml:trace contextRef="#ctx0" brushRef="#br0" timeOffset="50317.4678">9067 3439 801,'0'0'124,"0"0"-98,0 0 92,67 153-45,-58-72-35,-2 13 2,-7 7-22,0 7-11,-2 0 0,-14-5-4,5-11-2,6-20 4,5-23-3,0-14-2,20-19 1,9-16 1,8 0 3,2-21 1,-3-16-3,-9-7-3,-12-4 0,-15-8 1,0-4-1,-20-4 1,-17 2-1,-11 3-2,-3 12 1,0 3 1,8 7 1,14 5 0,14 4-1,11 4-7,4 0-6,15 2-43,16-7-5,12 0 24,1-5-11,-2 1 8,-1 5 14,-6-1 24,-5 6 2,-8 6 0,-9 2 7,-9 5 20,-2 3 24,-2 0-4,0 1-4,0 6-11,0 0-21,-8 1-11,-8 18-10,3 6 6,4-2 3,5 5-1,4-2-2,0-2 4,4-4-1,18-11 0,5-4-2,-3-5-7,1 0-17,-3-12-2,-12-13-1,-2-1-16,-8-3 0,0 5 0,0 8 33,0 4 13,0 10 0,0 2 0,14 0 0,3 12-10,8 16 10,6 10 6,2 4-3,1-1 15,-5-5 13,-5-8 19,-8-13-8,-6-5 17,-4-10-22,-4 0-16,-2 0 7,0-10 10,0-15-9,0-18-24,0-7-5,4-1-11,12 0-26,1 13-74,4 10-110,-3 6-204</inkml:trace>
  <inkml:trace contextRef="#ctx0" brushRef="#br0" timeOffset="50813.9159">9883 3493 688,'0'0'89,"0"0"7,0 0 51,16 120-121,-11-94-15,-5-3-3,0-12-5,0-4 2,0-7-2,0 0 12,0-17 15,2-17 5,9-10-27,5-2-5,3 6-2,1 14-1,3 9 1,-1 12 0,0 5 2,1 0-3,-3 20 0,-3 9 0,-3 5 2,-7-1 1,-7-5 4,0-6-1,0-8-5,0-7 2,0-7 1,0 0 3,0 0 9,0-23-10,0-9 1,0 2-4,17-2 0,8 4-6,1 6 3,1 4 0,-2 10 1,0 8-1,-6 0-3,4 6-2,-7 18 5,-5 10 0,-5 6 6,-4 3-2,-2-2 1,0-4 4,0-9 1,2-10-2,8-7 2,3-3-6,7-8 1,7 0-5,0-10-60,1-22-278</inkml:trace>
  <inkml:trace contextRef="#ctx0" brushRef="#br0" timeOffset="51533.2455">11102 3430 892,'0'0'69,"0"0"-68,0 0 57,-42 136-28,42-93-20,0-4 3,18-7-10,9-11 4,2-13-1,-3-8 1,-3-1-7,-3-30 1,-9-7 0,-9-6 4,-2-5-2,0 3 0,-13 8-1,-6 6-2,-1 11-7,6 12-9,2 9-22,8 0-33,4 0-34,0 0-29,6 7 42,21 4 81,9 1 11,4 0 5,4 9-3,-1 4 21,-8 4 29,-7 9-4,-11-1-20,-8 0-3,-9-3 2,0-8-17,0-9 2,-7-6-6,-4-11 0,5 0 11,6-19 57,0-29-26,10-7-41,22 3 4,1 8-2,0 16 11,-4 12 6,-2 8 8,-4 8-8,-3 0-21,-5 21 1,-3 18-4,-5 3 2,-5 6-4,-2 3-42,0-11-104,0-11-227</inkml:trace>
  <inkml:trace contextRef="#ctx0" brushRef="#br0" timeOffset="51929.8447">12092 3237 938,'0'0'205,"0"0"-205,0 0-5,0 0 5,0 0 19,13 154 0,-13-94-13,0 2 0,-10-8 3,-4-9-3,5-18-4,4-13-2,5-12 1,0-2 8,0-5 4,19-16 0,10-3-13,7 0 0,-1 10 0,1 6 0,-3 8 0,-6 0-1,-7 1-1,-7 16 2,-10 3 0,-3 4 9,0 5 4,-14-3 0,-19-1 0,-6-5-12,-1-6 3,3-6-4,6-8-1,8 0-37,12-16-24,11-20-72,2-10-122,30-7-89</inkml:trace>
  <inkml:trace contextRef="#ctx0" brushRef="#br0" timeOffset="52187.7368">12387 3453 528,'0'0'144,"0"0"6,0 0-64,-12 132-49,12-99-12,0-3-16,0-8-3,12-12-1,10-6 15,7-4 27,4-3-3,-2-19 6,-2-6-9,-6-6-4,-10-3-11,-8 0 1,-5 5-6,0 6-9,-16 12-9,-11 5-3,-6 9-2,-4 0-41,5 3-55,7 8-86,10-2-113</inkml:trace>
  <inkml:trace contextRef="#ctx0" brushRef="#br0" timeOffset="52823.8949">12718 3372 413,'0'0'703,"0"0"-681,0 0-17,0 0-2,0 0 6,3 103 16,-3-49-20,0 0-4,5 1 6,3-12-3,5-4-4,6-16 6,10-10-3,2-12 2,2-1 0,3-15-1,-3-18-4,-4-5-21,-5-6-11,-7-6-7,-7-4-2,-3-2 0,-5-1-16,-2 10-3,0 7 34,0 13 25,0 11 1,-6 11 8,-1 5 9,3 0-17,-5 26 1,6 7 6,1 7 17,2 9 0,0 3 3,0 7-8,0-1-3,0-5-10,0-5 0,0-16-3,0-14 2,0-7-4,0-11 0,4 0 6,7-11 5,7-15-3,3-3-5,3-6-4,4 6 1,2 4-3,-1 11 2,-4 12 0,-3 2 0,-4 12 0,-5 20 2,-1 3 11,-6 4 7,-2-2-6,1-8 1,-1-3-2,0-5-5,6-10-2,3-6 7,12-5-9,5 0 5,8-16-2,1-9-4,-11 0-3,-10-1-29,-13 1-50,-5 0-130,-25 0-232</inkml:trace>
  <inkml:trace contextRef="#ctx0" brushRef="#br0" timeOffset="52974.7962">12627 3410 742,'0'0'351,"0"0"-351,0 0-6,141-43-25,-81 35-170,-20-1-266</inkml:trace>
  <inkml:trace contextRef="#ctx0" brushRef="#br0" timeOffset="53558.2728">13555 3635 990,'0'0'37,"0"0"-25,0 0 21,68-112-22,-39 77-1,-2-4 4,-8 0-7,-11 3 1,-8 4-2,0 11-1,0 6-5,-16 7 2,-1 6-4,1 2-6,5 0 0,11 10-3,0 8-8,6 7 7,28-3 12,7-2 0,5 6 5,-5-1-4,-8 4 2,-14-1 2,-10 2 6,-9 0-8,0 3 1,-21 0 4,-11-1-8,3-5-15,5-10-111,9-6-111,5-11-140</inkml:trace>
  <inkml:trace contextRef="#ctx0" brushRef="#br0" timeOffset="53724.0135">14063 3324 882,'0'0'65,"0"0"-56,0 0-9,0 144 3,0-91-3,0 1-1,-8-5-121,0-11-75,-5-12-130</inkml:trace>
  <inkml:trace contextRef="#ctx0" brushRef="#br0" timeOffset="53852.2988">14070 3205 706,'0'0'25,"0"0"-25,0 0-31,0 0-320</inkml:trace>
  <inkml:trace contextRef="#ctx0" brushRef="#br0" timeOffset="54668.5915">14408 3476 874,'0'0'100,"0"0"-96,0 0 25,0 0-10,0 0-16,-122 73-2,92-37 2,6 3-2,7-1 2,7-2-3,10-7 0,0-4-4,5-10 2,21-8-27,4-7-19,8 0 34,2-18-9,0-13 2,-5-6 21,-6-12 1,-10-3-1,-4-8 1,-8-4 3,-7 4 19,0-2 6,0 9 12,0 15 2,0 17-1,0 9 27,-4 12-8,-6 0-50,1 25-11,0 11-4,0 10 4,5 7 0,4 0 2,0 5-2,0 3 1,4-5-1,15-4 0,7-10 0,1-11 0,4-12 4,0-9-4,3-10 3,-1 0 2,0-5-3,-1-19-1,-6-5-1,-3-6 2,-6-4-2,-5 1 1,-3 6 0,-5 9-1,-4 10 2,0 6 0,0 7 5,0 0-7,0 17-11,0 15 7,-7 12 4,3 4 0,4-4-1,0-5-2,0-13 3,9-8 2,9-8-2,-1-10 3,8 0 0,2-8 5,4-19-3,-3-6-2,4-6-3,-4 2 0,5 4 0,-4 10 1,-3 8-1,3 13 0,-2 2-2,4 14 1,-1 24 1,-7-2 12,-5 0 7,-7-4-3,-11-9-1,0-2-4,-13-3-4,-22-4 1,-6-1-7,-1-11-1,4-2-49,14 0-66,11-20-169,13-15-277</inkml:trace>
  <inkml:trace contextRef="#ctx0" brushRef="#br0" timeOffset="55281.0293">16200 2121 581,'0'0'197,"0"0"-86,0 0-26,0 0-50,0 0-27,0 0 3,0 46 28,0-14 25,0-1-15,0-4-8,0-2-18,0-7-3,0 1-11,0-4-1,0-5-3,0-3 2,12-2 2,19-1 2,9-4-2,7 0-1,4 0 0,3 0-4,4-9 2,4-6 1,5 3-6,0-2 6,-7 2-4,-11 3-3,-13 2-7,-5 1-59,-6-2-131,-1-3-175</inkml:trace>
  <inkml:trace contextRef="#ctx0" brushRef="#br0" timeOffset="55465.9167">17328 2095 939,'0'0'78,"0"0"-61,0 0-14,0 0 16,56 135-10,-56-95-8,0-5-1,0-2-112,-6-8-73,-3-12-141</inkml:trace>
  <inkml:trace contextRef="#ctx0" brushRef="#br0" timeOffset="55868.301">17602 1981 745,'0'0'16,"0"0"80,0 0-34,-95-112-35,57 110-5,-4 2 2,-9 22 0,-10 28-9,-1 16 8,-3 14 1,5 4-3,11-4-1,16-3-2,16-7-11,17-8-3,0-6-3,27-10-1,18-5 8,12-13-2,9-9-1,5-8-1,-2-11 1,-4 0 1,-5-14 7,-5-18 28,-5-15 15,-8-9-12,-6-10-8,-12-8-13,-10 4-5,-14 8-9,0 8-7,-10 11-2,-20 13 0,-9 11-9,-5 19-50,-5 0-61,0 29-91,-2 21-233</inkml:trace>
  <inkml:trace contextRef="#ctx0" brushRef="#br0" timeOffset="56564.9307">15661 3627 900,'0'0'162,"0"0"-143,0 0-15,0 0 15,0 108 6,0-65-12,0-4-9,0-10 0,7-9 2,11-6-1,6-12 2,7-2 5,5-7-1,-1-22-5,-6-7-3,-10-8 1,-15-5-1,-4-2-3,-2 0-4,-19 11-21,2 11 9,5 17 5,5 3 3,7 9-5,2 0-19,0 4-45,9 22 52,17 11 25,4 10 1,0 7 5,0 10-3,-3 7 12,-5 7 14,-2 6-1,-8 7-8,-8 3-5,-4 1-6,0-6-1,0-7-5,0-12-1,4-11 1,13-13 1,8-16 2,11-14 1,5-16 13,0 0 7,-5-24 8,-11-16 14,-14-10 0,-11-10-15,-3-12-21,-30-2-2,-13 2-11,-2 2-2,2 11 1,11 6-30,8 6-24,17 2-47,10 2-201,5-1-256</inkml:trace>
  <inkml:trace contextRef="#ctx0" brushRef="#br0" timeOffset="56753.5368">16796 3563 1047,'0'0'79,"0"0"-65,0 0-14,17 114 28,-9-67-16,-6-7-9,-2-4-3,0-8-25,0-8-76,0-8-139,0-12-189</inkml:trace>
  <inkml:trace contextRef="#ctx0" brushRef="#br0" timeOffset="57118.9056">17099 3306 873,'0'0'52,"0"0"79,0 0-34,-138-80-65,87 80-14,-5 26-9,-2 23 3,0 14 14,4 20 2,10 16-12,13 5 0,11-2-10,20-12-6,0-16 1,36-14-1,24-16 2,18-16 0,11-16 3,6-12 0,4-10-4,-6-26 2,-15-8 0,-15-10 1,-19-8 17,-24-12 10,-20-17-3,0-3-12,-36 8-9,-17 19-6,-7 23-1,-5 25-6,5 12-48,9 7-78,11 0-436</inkml:trace>
  <inkml:trace contextRef="#ctx0" brushRef="#br0" timeOffset="58450.8878">1825 4947 821,'0'0'140,"0"0"-97,0 0-26,0 0-16,0 0 4,-5 140 12,5-82 12,-3 0 20,-3-4-6,0-6-11,-3-2-2,2-9-7,0-7-9,1-6-6,-1-10 1,5-3-4,2-4-2,0-2-1,0 0 0,9-1 0,11-4 3,4 0 5,7 0 0,6-9-3,5-6-7,0 1-1,0 0-57,-2 2-148,-4-3-117,-9 1-359</inkml:trace>
  <inkml:trace contextRef="#ctx0" brushRef="#br0" timeOffset="58731.9499">2384 4918 1125,'0'0'97,"0"0"-91,0 0 5,125-27-9,-49 18 2,-3 6 1,-12 1-5,-16 2 0,-22 0-44,-11 0-83,-12 0-91,0 0-58,-16 0-24</inkml:trace>
  <inkml:trace contextRef="#ctx0" brushRef="#br0" timeOffset="59034.7089">2459 4909 824,'0'0'66,"0"0"19,0 0-22,0 0-53,0 0-3,-35 132 11,31-54 15,2 11 35,2 7-9,-3 0-25,1-4-1,-1-3-11,0-9-8,3-10-9,0-17 0,0-12-5,0-17 4,0-10 3,0-8-5,6-1 2,15-5 0,4 0-2,10 0-2,7 0-7,5 0-88,2 0-178,-6-17-220</inkml:trace>
  <inkml:trace contextRef="#ctx0" brushRef="#br0" timeOffset="59569.728">2908 5274 846,'0'0'298,"0"0"-298,0 0-18,0 0 15,-4 106 2,4-56 1,0-4 3,0-6-2,10-11-1,2-12-4,3-10 1,6-7 3,8 0 2,4-17 11,0-15-7,-1-2-3,-9-2 0,-4 0-1,-10 4 6,-5 6 8,-1 12 26,-3 9 0,0 5 0,0 0-33,0 9-9,0 27-15,0 18 14,0 14 1,5 12 1,8 7 1,0 0 1,-1 9-1,-4-1 1,-8 6 1,0-9 0,-20-8-2,-11-22 4,-5-22-6,-2-18 5,0-18 10,-2-4 8,4-12-5,5-23 1,7-11-9,9-5-5,12-3-1,3-1-3,6 2-1,26-3-5,10-2-21,4-1-38,6 0-31,-7 1-197,-12 4-292</inkml:trace>
  <inkml:trace contextRef="#ctx0" brushRef="#br0" timeOffset="59825.6579">3278 5000 1065,'0'0'52,"0"0"6,0 0-35,0 0-23,0 0-2,0 0 2,34 101 0,-30-63 2,-4 2-2,3-6 0,-3 0-72,0-10-122,0-11-132</inkml:trace>
  <inkml:trace contextRef="#ctx0" brushRef="#br0" timeOffset="60049.5899">3490 4976 928,'0'0'228,"0"0"-227,0 0-1,0 0 0,0 0 13,0 128 0,0-82-6,0-7-5,0-4 1,0-10 0,0-4-3,-3-7-1,3-7-102,0-2-122,-3-5-64,2 0-257</inkml:trace>
  <inkml:trace contextRef="#ctx0" brushRef="#br0" timeOffset="60521.7536">4054 5136 731,'0'0'177,"0"0"-128,0 0 9,0 0-26,0 0 1,0 0-4,-4-9 2,-15 9 11,-5 12-7,-8 19-8,-7 10-4,-1 14 0,-3 11-1,10 6-12,6 3-2,9 3-1,14-4-6,4-10-1,0-10 2,25-10 0,3-14-2,11-11 0,0-7 0,-3-5 0,-3-7-9,-4 0-65,-6-7-137,-3-16-155</inkml:trace>
  <inkml:trace contextRef="#ctx0" brushRef="#br0" timeOffset="60835.8779">4264 5228 1024,'0'0'44,"0"0"9,0 0-26,0 0-27,0 0 3,0 0 0,29 154 25,-29-92 3,0 2 0,0-1-6,0-5-6,0-12-9,8-9-3,6-11-1,3-14 0,6-5 0,4-7-1,6 0 4,3-19-9,-5-7-6,-5 3-44,-12-2-64,-11 2-133,-3-1-161</inkml:trace>
  <inkml:trace contextRef="#ctx0" brushRef="#br0" timeOffset="60986.9178">4207 5538 919,'0'0'103,"0"0"-83,0 0-14,125-13 2,-71 1-8,-4-9-26,-11 3-136,-12-3-177</inkml:trace>
  <inkml:trace contextRef="#ctx0" brushRef="#br0" timeOffset="61225.0032">4631 5228 772,'0'0'138,"0"0"-118,114 24 53,-60 17-11,-1 10 3,-8 7-15,-14 2-25,-16 3-11,-15 0 8,-2 3 3,-31-1 7,-9-3-9,-6-10-5,2-6-18,5-13 4,6-13-4,10-6-6,6-14-78,5 0-185,3-7-419</inkml:trace>
  <inkml:trace contextRef="#ctx0" brushRef="#br0" timeOffset="63551.3659">20049 4139 706,'0'0'176,"0"0"-137,0 0 13,0 0-15,0 0-34,0 0 1,0 0 3,-12 128-7,12-99 4,0-8 1,11-5-3,10-7 3,2-6 6,2-3 3,4-8-8,2-18 6,0-8-5,-4-5 1,-4 1-3,-10 6 3,-4 6 23,-6 8-4,-3 11 11,0 7-10,0 0-28,2 24-6,2 22 3,3 16 3,-4 14 4,2 8-3,-5 4 2,0-1 0,0-9 0,-11-14 1,-11-12 0,-3-14 7,4-16 0,-5-10 9,4-12 1,-2 0-6,2-5-6,2-24-4,4-5-5,7-2-22,9 0-50,0 2-100,12 3-125,16-1-219</inkml:trace>
  <inkml:trace contextRef="#ctx0" brushRef="#br0" timeOffset="63785.2269">20476 4423 972,'0'0'38,"0"0"-36,0 0 39,129 0-19,-64 0-10,-5-2-8,-11-3-4,-15-2-85,-16-4-126,-17-4-131</inkml:trace>
  <inkml:trace contextRef="#ctx0" brushRef="#br0" timeOffset="64039.2292">20719 4211 845,'0'0'111,"0"0"-111,0 0 0,0 0 6,0 0 7,152 114 1,-112-74 4,-11 2 2,-18-1-8,-11-4-5,0-2 2,-19-5 3,-11-6 7,-1-8-8,0-6-4,6-6-4,8-2-3,7-2-51,8 0-107,2 0-87,8-16-182</inkml:trace>
  <inkml:trace contextRef="#ctx0" brushRef="#br0" timeOffset="64465.5756">21401 4255 801,'0'0'172,"0"0"-167,0 0 54,0 0-17,0 0-37,-115 56-2,90-18-2,7 1 0,7-6-1,7-3 0,4-7-1,0-9-2,8-9-4,17-5-12,6 0 14,1-23-4,3-8 2,-6-1 0,-7-8 5,-6-4 2,-9-6 0,-7-6 5,0 2 7,0 4 17,0 11 18,0 15 1,0 11 8,0 10-11,0 3-7,0 11-38,0 28-2,0 18 2,0 7 4,0-2 2,0-4-3,0-6-2,6-6 1,5-6-2,-4-6-4,-3-3-56,0-11-93,-1-13-188,2-7-361</inkml:trace>
  <inkml:trace contextRef="#ctx0" brushRef="#br0" timeOffset="65111.9503">21631 4453 821,'0'0'60,"0"0"-31,0 0 35,109-106-46,-85 80-2,-8 1-12,-9 8 3,-7 2 22,0 4 9,-13 7-20,-12 4-7,-2 0 0,-2 4-5,4 20-1,6 6 0,3 5-4,10 2-1,6 1 3,0-6-3,4-6-3,20-5-7,12-13-9,4-6 7,3-2 8,-3 0 1,-7-21 2,-6-3 0,-9-3 1,-5-4 2,-7-1 0,-1 8 15,-5 8 18,0 6 13,0 10-5,0 0-31,0 10-12,0 27-11,0 12 11,-2 9 1,-1 3 1,1 1-1,-1 2 1,0 0-2,-1-6 3,-3-6-3,0-14 0,0-13 1,1-13 0,3-12 4,0 0-5,2-8 13,-1-27-13,2-12-3,0-13 1,0-15-9,17-7-7,9 2-12,6 7 11,4 17 12,0 18 5,1 12 2,-1 11 0,-2 6 12,-10 9-2,-6 0-2,-11 12-8,-7 11 0,0 6 1,-16 0 1,-17-2 1,-5-3-1,0-1 1,2-9-3,7-5-59,9-7-103,10-2-173</inkml:trace>
  <inkml:trace contextRef="#ctx0" brushRef="#br0" timeOffset="65254.6811">22367 4400 892,'0'0'18,"0"0"-18,0 0-54,0 0-288</inkml:trace>
  <inkml:trace contextRef="#ctx0" brushRef="#br0" timeOffset="65493.7922">22534 4264 754,'2'7'98,"2"21"-80,7 12 18,1 7 17,3-1-6,5-3-12,-1-9-14,-2-9 16,-2-9 16,-1-14-21,-1-2 10,3-2 14,7-27-11,-2-11-30,2-4-14,-5 0-1,-7 5-30,-3 6-90,0 11-119,-2 7-140</inkml:trace>
  <inkml:trace contextRef="#ctx0" brushRef="#br0" timeOffset="66190.7867">23095 4305 911,'0'0'40,"0"0"-14,0 0 34,0 0-44,0 0-8,0 0-2,-129 102-3,102-74 1,7-2 5,9-4-8,7-3-1,4-10 0,0-4-5,20-5-3,9 0-3,2-2-3,-2-16-5,-3-4 10,-5-4 6,-3-1 3,-7-1 3,-5 9 4,-4 4 18,-2 7 19,2 8 18,-2 0-30,0 0-32,0 16-4,0 8 4,0 2 0,0 0 1,0-3-1,0-6 1,21-3 0,4-5 2,6-8-2,2-1 4,-1 0 2,-4-11-4,-5-10 3,-10-5 1,-1-3-2,-7-3 3,-2-5-7,-3 5 2,0 6-4,0 6 1,0 8-2,-3 8-2,2 2-18,1 0 3,0 2 0,0 0-23,0 0-10,8 0-8,13 4 50,8 9 9,0-2-1,-5 1 3,0 2-1,-3 0 3,-8 7 8,-4-2 23,-4 6-11,-5 1 10,0-1 9,0 1-19,0-4-7,-3-3-2,3-6-5,0-5 1,0-4 2,9-4 5,12 0-9,2 0 3,2-5-11,0-12-5,-1-2-159,-3-3-255</inkml:trace>
  <inkml:trace contextRef="#ctx0" brushRef="#br0" timeOffset="66343.7319">23864 4427 1060,'0'0'193,"0"0"-185,0 0-1,0 0-7,0 0-9,0 0-317,3 0-358</inkml:trace>
  <inkml:trace contextRef="#ctx0" brushRef="#br0" timeOffset="67053.0251">20113 5275 913,'0'0'97,"0"0"-55,0 0 62,0 0-78,0 0-24,0 0 34,11 146 16,-11-85-7,0 3-7,0-4-10,0-7-8,0-12-9,2-10-8,14-13-2,6-9 4,7-6-4,11-3-1,4-8-6,6-19-35,-8-2-41,-15-5-119,-20 2-172</inkml:trace>
  <inkml:trace contextRef="#ctx0" brushRef="#br0" timeOffset="67183.18">20119 5560 760,'0'0'117,"0"0"-105,0 0-8,0 0-4,168-22-33,-106 9-234</inkml:trace>
  <inkml:trace contextRef="#ctx0" brushRef="#br0" timeOffset="67352.8906">20628 5578 1061,'0'0'14,"0"0"-9,151-21 1,-80 9-6,-9 1-29,-14 2-233,-25-3-126</inkml:trace>
  <inkml:trace contextRef="#ctx0" brushRef="#br0" timeOffset="67581.6654">20856 5358 644,'0'0'86,"0"0"-23,0 0-25,0 0-27,0 0 12,0 0-2,150 68 2,-113-41 25,-10 4 14,-14 3-15,-11 0-24,-2 0 17,-12 2-16,-18-5-9,-1-6-6,-1-4-9,12-9-2,9-11-84,11-1-103,0-1-41</inkml:trace>
  <inkml:trace contextRef="#ctx0" brushRef="#br0" timeOffset="67751.4706">21323 5456 886,'0'0'160,"0"0"-158,0 0 5,0 0 11,0 115-10,0-73-3,0-5-5,0-2-4,0-8-127,-6-8-106,-4-9-246</inkml:trace>
  <inkml:trace contextRef="#ctx0" brushRef="#br0" timeOffset="67881.2723">21350 5259 414,'0'0'365,"0"0"-365,0 0-1,0 0-245</inkml:trace>
  <inkml:trace contextRef="#ctx0" brushRef="#br0" timeOffset="68201.1916">21486 5486 825,'0'0'18,"0"0"109,0 0-84,14 134-37,-14-104 1,2-9-3,-2-10-3,0-6 1,0-5 0,4 0 9,4-12 31,11-17-25,3-7-15,8 0 2,0 7-3,2 4-1,-8 13-3,-4 6 3,-7 6 2,-2 0 1,1 6-1,-8 16 4,0 0-2,-4 2 0,0 0-3,0-2-2,0-2-23,0-1-49,0-9-140,0-4-107</inkml:trace>
  <inkml:trace contextRef="#ctx0" brushRef="#br0" timeOffset="68591.6171">22054 5499 745,'0'0'151,"0"0"-111,0 0 63,0 0-64,0 0-30,-131 72 4,109-37-12,6 1 2,7-3-3,9-9 0,0-8-1,2-7-23,26-9-11,4 0 18,4-9 0,-4-15-8,-4-8 13,-8-3 3,-8-6 6,-3-5 3,-7-5 0,-2-1 2,0 4 9,0 6 32,0 14 10,-4 12-3,-3 12-2,2 4-3,-2 9-32,-1 23-10,0 11 2,6 7 11,2-4-1,0 0-9,0 1-2,10-8-1,-2 2-3,1-8-38,1-4-135,-4-11-249</inkml:trace>
  <inkml:trace contextRef="#ctx0" brushRef="#br0" timeOffset="69198.8898">22316 5699 957,'0'0'12,"0"0"0,71-108 20,-51 74-25,-7 2-1,-9 13 2,-4 9 12,0 8 4,-16 2-13,-8 0-3,0 10-4,1 14-3,4 8 0,5 3-2,7 2 1,7-3-1,0-3-12,3-9-34,21-8-33,10-9 5,1-5 31,5 0 26,-5-17 13,-2-9 5,-10-6 0,-2 0 6,-5-3 17,-5 10 39,-7 8 11,-2 11 9,-2 6-5,0 0-66,0 25-9,0 19-2,0 14 14,0 5 2,0 8-5,0 1-3,0-2-1,0-4-5,0-11-1,0-16 0,0-14 1,0-16-2,0-9 0,0-7 4,0-25-4,0-12-36,0-12 22,0-9-2,2-9-23,21-9 6,6 2 9,2 12 12,2 16 12,-2 20 0,-9 17 14,-1 14 19,-3 2 0,-7 11-13,-8 19-4,-3 3-7,0 4-4,-21-3-2,-6-5-3,-4-4-9,4-7-82,7-8-136,7-6-121</inkml:trace>
  <inkml:trace contextRef="#ctx0" brushRef="#br0" timeOffset="69760.9748">22870 5657 636,'0'0'96,"0"0"-67,0 0 61,100-129-51,-91 109 3,-9 8-8,0 4 13,0 6-19,-6 2-3,-14 0-11,0 13-7,-1 13 0,8 3 0,2 5-7,6 2 3,5-3-3,0-5 1,0-4-2,10-7 0,5-5-12,5-7 3,5-5 0,-1 0 10,1 0 2,1-17 0,-3 0 0,0-10 0,-2-1-2,-3 3 1,-3 2 0,-5 9 1,-7 6 1,1 7 7,-4-1 6,0 2-5,0 0-11,0 0-7,0 7-1,0 9 6,0 7 2,0-5 0,-4-4 0,3-7 0,1-5 1,0-2-1,0 0 0,0 0 1,0-11-1,11-10-10,9 2 3,-2 5 3,0 3 4,2 5 0,-6 6 0,8 0 9,-5 2 9,-5 16-2,-4 3-8,-5-2 0,-3 1-8,0-4 0,0 2-9,-9-6-133,-4-5-255</inkml:trace>
  <inkml:trace contextRef="#ctx0" brushRef="#br0" timeOffset="69905.5119">23461 5632 1151,'0'0'20,"0"0"-18,0 0-2,0 0-51,0 0-225,0 0-319</inkml:trace>
  <inkml:trace contextRef="#ctx0" brushRef="#br0" timeOffset="70143.7551">23660 5450 366,'0'0'582,"0"0"-522,0 0-54,0 0 14,0 0 20,37 145-15,-33-95-15,3-4 13,-2-13 8,2-7 8,-4-9-1,2-9-7,0-8 10,4 0-1,4-10 10,8-17-26,-6-4-18,3-3-6,-7-5-13,-5 4-38,0 7-59,-4 7-131,0 9-215</inkml:trace>
  <inkml:trace contextRef="#ctx0" brushRef="#br0" timeOffset="70840.8741">24063 5506 878,'0'0'71,"0"0"-17,0 0-9,0 0-26,0 0-11,0 0 0,-83 97-2,66-68 0,5 0 0,3-3-1,5-6-4,4-6 1,0-4-2,0-8-19,18-2 5,6 0 5,0-16 7,1-6 1,-4-7 1,-2-3 1,-3-3 0,-5 2 2,-2 9 2,-4 7 16,-3 14 21,-2 1 13,0 2-34,0 2-21,0 22 1,0 13-1,0 0 5,0 2-4,0-7 0,9-6 2,7-8-3,5-4 2,6-10 1,7-4 0,-1 0 1,0-22 1,-4-6 1,-4 0-2,-8-8 6,-5-4 0,-12 0 1,0 1-7,0 5-3,-4 12-1,-11 11 0,-1 6-14,-2 5-20,7 0-11,2 0 3,2 0-1,7 5 9,0-2-24,0-1-5,17 0 58,6-2 4,2 0 1,2 0 6,-6 0 11,2 0 29,-5 0-7,-4 2-7,3 15 8,-8 3-12,0 9 2,-5 9 0,-4 2 13,0 0-15,0 1-4,0-6-12,2-4 1,-2-9-9,0-4-2,0-8-2,0-6-40,0-4-164,8 0-334</inkml:trace>
  <inkml:trace contextRef="#ctx0" brushRef="#br0" timeOffset="70985.4481">24756 5731 1317,'0'0'16,"0"0"-8,0 0-6,0 0-2,0 0-199,0 0-658</inkml:trace>
  <inkml:trace contextRef="#ctx0" brushRef="#br0" timeOffset="72823.4436">5497 5284 604,'0'0'191,"0"0"-136,0 0 112,0 0-82,0 0-68,0 0-16,-12 41-1,12 4 9,0 1 15,0-4-1,0 0-6,0-4-8,0-2-2,0-2-5,0-3 0,0-6-2,0-2-6,0-3-71,0-3-72,0-3-85,-7-11-92</inkml:trace>
  <inkml:trace contextRef="#ctx0" brushRef="#br0" timeOffset="72995.8037">5256 5588 786,'0'0'150,"0"0"-133,0 0 38,0 0-43,0 0-8,169-40-3,-89 30-1,-3 2-19,-6-2-128,-17-4-201</inkml:trace>
  <inkml:trace contextRef="#ctx0" brushRef="#br0" timeOffset="73473.4874">6022 5383 1053,'0'0'4,"0"0"-2,0 0-2,0 0 3,-31 142-3,31-107 3,13 0-3,10-12 0,4-7-3,3-9 1,4-7 0,4-2-3,-3-22 3,-1-7 2,-8-1 1,-5-2 0,-9 0 3,-2 3 12,-7 8 23,-1 9 12,-2 12 6,0 2-25,0 10-32,0 33-9,0 24 9,0 19 0,6 13 9,12 7-3,2 4-1,0 1 4,-4-5 0,-7-8-4,-9-14-2,0-19-2,-25-22 1,-8-20 4,-9-16 11,-5-7-11,-3-10 16,3-25-9,8-13-9,8-11 5,15 0-7,16-4-2,0 7-3,29 0-3,19-1-24,10-2-45,8-6-131,-8-1-246</inkml:trace>
  <inkml:trace contextRef="#ctx0" brushRef="#br0" timeOffset="73685.6653">6504 5046 170,'0'0'939,"0"0"-935,0 0-4,0 0-4,0 0 4,-12 120 14,18-77-10,-2-3-3,-4-1-1,0-10-54,0-6-143,0-9-132</inkml:trace>
  <inkml:trace contextRef="#ctx0" brushRef="#br0" timeOffset="73930.9283">6756 5145 1029,'0'0'57,"0"0"-3,0 0-17,0 0-27,0 0 8,-61 155 22,42-89-17,3 4-1,-2-2 0,7-1-18,4-7 1,7-6-3,0-13-2,0-10-13,20-15-67,11-16-104,2 0-128,2-20-327</inkml:trace>
  <inkml:trace contextRef="#ctx0" brushRef="#br0" timeOffset="74166.0947">6957 5336 1027,'0'0'62,"0"0"-22,0 0-37,0 0 10,-12 152 16,12-86-7,0-3-7,0-5 4,0-9-8,2-12 3,12-11-9,9-10-1,0-10 4,8-6 2,1 0-10,-4-10-14,-5-8-94,-12-5-98,-11 3-173</inkml:trace>
  <inkml:trace contextRef="#ctx0" brushRef="#br0" timeOffset="74298.8396">6928 5641 812,'0'0'184,"0"0"-160,0 0-13,0 0-11,0 0-46,149-68-141,-109 49-221</inkml:trace>
  <inkml:trace contextRef="#ctx0" brushRef="#br0" timeOffset="74539.7171">7204 5363 830,'0'0'162,"0"0"-99,0 0-24,0 0-21,142-7-7,-90 37 4,-13 10-1,-6 4 2,-16 2 6,-11 2 2,-6-4-1,0 1 4,-13-6-13,-11-7-5,-5-3-3,6-12-3,4-6-3,5-8-59,2-3-94,6-5-133,2-24-245</inkml:trace>
  <inkml:trace contextRef="#ctx0" brushRef="#br0" timeOffset="74921.8698">7375 5013 1120,'0'0'23,"0"0"-19,132-13-1,-50 13-2,7 0 4,-4 0-3,-9 0 1,-14 0-2,-17 11-1,-18 7 11,-13 10-3,-9 14 6,-2 14 16,-3 9 10,0 11-11,0 3-3,0 4-9,9 7-3,0 1-8,0-1 3,-7-6-2,-2-8 10,0-10-2,-16-12-2,-11-11 5,-4-11-5,-6-15 0,-3-8 1,-1-9-13,-1 0 5,3-16-6,13-14-11,8-9-28,16-5-54,2-5-147,12-6-291</inkml:trace>
  <inkml:trace contextRef="#ctx0" brushRef="#br0" timeOffset="75139.8144">8604 5490 1053,'0'0'102,"0"0"-100,141 0 38,-77 0 0,-4-2-33,-14 0-7,-10 0-4,-18 2-88,-18 0-137,0 2-113,-31 12-38</inkml:trace>
  <inkml:trace contextRef="#ctx0" brushRef="#br0" timeOffset="75310.8115">8646 5777 350,'0'0'595,"0"0"-516,0 0-24,0 0 20,0 0-38,149 0-18,-106-4-14,-12 1-3,-9 3-2,-10 0-5,-10 0-78,-2 0-154,0 0-189</inkml:trace>
  <inkml:trace contextRef="#ctx0" brushRef="#br0" timeOffset="75971.5355">9713 5261 825,'0'0'153,"0"0"-104,0 0-32,0 0 7,-8 127 48,8-62-4,-2-2-34,-5-1-4,3-6 11,-3-10-17,2-7-5,3-15-7,2-6-7,0-9 0,0-4-3,27-1 3,14-4 1,7 0-2,4 0-1,-2 0-3,-3-9-12,-7-6-53,1-5-104,-12-4-194</inkml:trace>
  <inkml:trace contextRef="#ctx0" brushRef="#br0" timeOffset="76212.3977">10365 5125 301,'0'0'733,"0"0"-728,131-18 9,-59 15 31,1-4-9,2 2-4,-11 5-15,-18 0-16,-21 0-1,-17 0-58,-8 0-52,0 0-42,-13 0 19,-11 0-146</inkml:trace>
  <inkml:trace contextRef="#ctx0" brushRef="#br0" timeOffset="76555.2037">10421 5139 854,'0'0'73,"0"0"-71,0 0 32,-7 152 41,7-80-25,7 1-1,-7 7-5,0 3-4,0-2 5,0 2-13,-7-4-4,-6-12-12,3-6 0,1-14-7,7-9 1,2-11-3,0-10-2,0-3 2,10-3-5,14-3-1,10-4 5,8-4-3,5 0-1,1 0 2,2-3-4,-6-8-37,-7-3-58,-2-2-106,-8-4-176</inkml:trace>
  <inkml:trace contextRef="#ctx0" brushRef="#br0" timeOffset="76871.0217">11069 5406 978,'0'0'82,"0"0"-57,0 0 7,0 0-29,0 0 46,18 153-7,-18-83-19,0 5 5,0-2-7,0-8-3,0-7-3,0-12-8,0-13 0,0-10-7,18-11 1,8-9 4,7-3-3,6 0-2,-3-20-16,-3-3-36,-10-5-49,-10-2-89,-11-7-114,-2-3-205</inkml:trace>
  <inkml:trace contextRef="#ctx0" brushRef="#br0" timeOffset="77028.7833">11002 5666 882,'0'0'115,"0"0"-111,0 0-1,125-20-1,-69 3-2,-2-6-82,-12 1-149,-15-3-292</inkml:trace>
  <inkml:trace contextRef="#ctx0" brushRef="#br0" timeOffset="77719.8573">11522 4903 749,'0'0'91,"0"0"-86,0 0-2,0 0 0,0 0 3,0 0 9,-44 29-4,19-16 0,2-8 6,1 0 2,4-5-4,5 0 0,4 0-2,5-6 3,1-8-12,3-3-3,0 6-1,0-1 0,11-1 0,5 3-1,4 1 2,2-1-1,3-1 0,0 3 1,-2 7 0,-1 1 1,-1 0-2,-8 5 0,-1 15 0,-3 8 5,-4 4 2,-2 3 1,-1 0-4,-2 4 6,0 0-5,-2-1-3,-17 1 4,-6-5 0,-4-3-1,2-8-4,-2-7 6,7-7-6,4-8-1,4-1 4,10 0 0,2-12-4,2-4 0,0 4-3,6 4 3,13 7 0,3 1-2,6 0 2,3 13 2,6 6 0,1-3 1,-1-2 7,1-5 1,-2-4 35,-2-5 9,-3 0 5,-6 0-17,-6-13-4,-3-2-15,-7-8-1,-3 3-8,-4-4-14,-2 5-1,0 6-5,0 6-42,0 7-81,0 0-201,-4 21-276</inkml:trace>
  <inkml:trace contextRef="#ctx0" brushRef="#br0" timeOffset="78026.8633">12041 5479 967,'0'0'63,"0"0"-20,0 0-18,0 0 15,0 0 13,-11 124-33,9-78-5,0 0-3,2-3 0,-2-2-7,-1-4-5,-2-6 1,3-7-2,0-4-30,-3-6-68,1-6-72,0-4-75,-4-4-168</inkml:trace>
  <inkml:trace contextRef="#ctx0" brushRef="#br0" timeOffset="78223.0964">11816 5789 966,'0'0'81,"0"0"-59,0 0 4,0 0-3,160-26-13,-99 13-10,-6-2-19,-1-5-38,-5-3-123,-6-1-139</inkml:trace>
  <inkml:trace contextRef="#ctx0" brushRef="#br0" timeOffset="78835.8751">12654 5484 816,'0'0'99,"0"0"-86,0 0 57,0 0-26,0 0-24,-58 102-8,43-89-6,-7-6-3,8-7 0,0 0 2,2 0 3,7-14-1,1-7-2,4-4-2,0 4 0,0-2-3,15 5-1,7 1 0,1 3 1,-2 3-1,2 3 1,2 4 1,2 4 1,-6 0-2,4 0-1,-3 0-2,-9 18-4,3 4 7,-5 4 1,1 6 4,-6 2-4,-3 0 5,-3 4-5,0 1 4,0-3-5,-15 2 2,-10-1 0,-9-2-2,-2-3 1,0-8-1,6-8 0,11-7-1,8-6-2,3-3 2,8 0 1,0-3-8,0-6 2,8-1 1,13 3 1,1 2 4,4 3 5,3 2 5,2 0 0,0 2-3,0 12-1,2-2 19,-2-7 7,-2 0 5,-3-5 0,3 0-13,-4 0-4,-1 0-9,-5-8-7,-9-3-1,-3 0-3,-3-3-21,-4-2-63,0-6-111,2-5-245</inkml:trace>
  <inkml:trace contextRef="#ctx0" brushRef="#br0" timeOffset="79121.8627">13167 5370 701,'0'0'338,"0"0"-279,0 0-35,0 0-14,0 0 33,0 0-5,55 132-21,-48-77 0,-5 3 16,-2-2-2,0-6-3,0-6-11,0-8-6,0-9-5,0-6-1,11-7-3,3-3 4,6-8-2,3-3-1,6 0-2,-1-8-1,-2-10-15,-3-5-22,-7 2-33,-9-2-104,-7 2-197</inkml:trace>
  <inkml:trace contextRef="#ctx0" brushRef="#br0" timeOffset="79309.1675">13127 5627 974,'0'0'66,"0"0"-63,0 0 9,164-24-8,-110 9-4,-6-2-73,-2-6-92,-15 0-50,-4 0-125</inkml:trace>
  <inkml:trace contextRef="#ctx0" brushRef="#br0" timeOffset="79833.7662">13615 5053 1041,'0'0'115,"0"0"-83,0 0-12,0 0 15,147-7-20,-89 20-11,-3 1 0,-1-6-2,-3 3-2,-7-8 1,-9-3 3,-6 2 2,-12-2-4,-7 0 14,-2 0 10,-5 0-1,-3 0-3,0 0-5,0 4-3,0 10-13,0 12-1,0 8 5,0 11 10,0 6-2,0 12-2,0 9 2,0 8-7,0 7 3,-7 3-7,-5 0-1,-1-4 2,-3-8 6,1-10 4,-5-12 6,-8-7 8,-12-9-12,-8-6 2,-10-7-11,-7-8-4,1-12 1,-3-4-3,2-3-21,1 0-41,3-14-38,1-10-173,0-8-606</inkml:trace>
  <inkml:trace contextRef="#ctx0" brushRef="#br0" timeOffset="80607.8541">1111 6895 1146,'0'0'36,"0"0"-28,0 0 17,0 0-16,0 0 3,0 111 22,0-55-16,0 0-14,0-1-4,0-1 0,0 0-27,0-4-104,0-6-158,0-12-124</inkml:trace>
  <inkml:trace contextRef="#ctx0" brushRef="#br0" timeOffset="81033.8705">1053 7002 897,'0'0'32,"0"0"-30,0 0 12,139-114 47,-88 114-51,-4 0 4,-12 18-6,-12 16-7,-19 2 0,-4 6 4,-11 0-2,-20-6 2,-5-4 0,2-10-4,5-6 2,12-7-1,5-3-1,5-5-1,7-1 0,0 0 0,0 0-7,17 0 4,12 5 3,2 0 10,0 7 9,-2 3 8,-9 2 14,-8 4-15,-8 3-6,-4 2-8,0 4 4,-16 2 15,-15-2-7,-3-4-14,-1-6-2,-2-8-2,9-8 0,-1-4 2,7 0-8,9 0-10,5-12-28,8-10-99,8-2-120,19-2-235</inkml:trace>
  <inkml:trace contextRef="#ctx0" brushRef="#br0" timeOffset="81423.5395">1486 7267 657,'0'0'76,"0"0"-71,0 0 75,0 108-32,0-80-36,0-4 1,13-6-4,10-10 0,1-8 6,5 0-2,0-18-2,-2-10 2,-9-4-2,-3-1 3,-5 4 25,-4 5 29,-2 12-14,-1 8-6,-3 4-2,0 14-46,4 32-15,2 21 15,4 21 13,-6 6 4,-4 6-6,0 0 12,-11-5-3,-19-14-5,-4-14 2,0-21 14,0-20 9,2-16-9,2-10-1,3-4-5,0-28-11,8-10-14,9-6-10,10-6-41,0-3-40,27 1-56,9 3-228,7-2-358</inkml:trace>
  <inkml:trace contextRef="#ctx0" brushRef="#br0" timeOffset="81707.1235">2135 7059 1008,'0'0'152,"0"0"-152,0 0-18,0 0 18,0 0 19,27 136 20,-27-75-8,0-2-1,0-3-4,0-10-11,0-11 0,0-9-6,2-12-2,9-7-4,7 0-1,7-7 6,6 0-8,6 0-13,-1-9-69,4-10-105,-7-6-176,-8-3-179</inkml:trace>
  <inkml:trace contextRef="#ctx0" brushRef="#br0" timeOffset="81859.62">2482 7279 838,'0'0'105,"0"0"20,0 0-36,0 0-86,0 0-3,0 0-13,0 70 13,0-33 1,0 0-1,0-2-15,0-1-137,0-11-126,0-10-215</inkml:trace>
  <inkml:trace contextRef="#ctx0" brushRef="#br0" timeOffset="81993.7974">2540 7128 954,'0'0'59,"0"0"-59,0 0-10,0 0-197,0 0-231</inkml:trace>
  <inkml:trace contextRef="#ctx0" brushRef="#br0" timeOffset="82517.1693">2704 7287 750,'2'28'17,"3"4"30,1 4 19,-2-2-49,0-2-7,-4-7 0,0-7-2,0-11-4,0-4 4,0-3 24,2 0 70,3-10 9,2-21-58,5-5-47,7 0-4,1 4-2,4 8 0,-3 7-2,-5 8 1,1 9 1,-6 0-14,1 0-3,-2 18-1,-3 8 15,-4 9 1,0 0 2,1-3 0,0-4-1,2-7-23,5-13-18,7-8 23,9 0 8,7-7 9,3-17 2,3-6 2,-6-4-1,-8-2-1,-5 4 4,-13 4 1,-2 8 1,-6 10 40,0 3 7,0 7-17,0 0-18,0 0-9,-14 20-9,3 6 0,1 11 0,6-3-2,4-1 2,0-7 2,0-5-2,22-8-1,7-10-18,9-3-73,5 0-59,1-20-132,-4-6-169</inkml:trace>
  <inkml:trace contextRef="#ctx0" brushRef="#br0" timeOffset="82855.1647">3541 7263 742,'0'0'196,"0"0"-112,0 0-11,0 0-32,0 0-17,0 0-17,-97 65-1,76-28-3,1 1-1,10-6 0,7-6-2,3-6-2,0-8-4,3-10-32,18-2-6,4 0 21,2-24 0,-3-3 11,-6-4 12,-2-1 0,-7 4 6,-3 8 30,-6 6 28,0 8 3,0 6-9,0 0-27,2 0-18,0 2-13,3 20-5,2 8 5,0 3 0,1 4 0,-4-4 0,-1-4-50,-3-4-96,0-10-125,0-8-116</inkml:trace>
  <inkml:trace contextRef="#ctx0" brushRef="#br0" timeOffset="83135.7216">3670 7328 620,'0'0'91,"0"0"-56,0 0 2,0 0-9,118 7 26,-95 11-9,-3 4-3,-7 0-12,-4 1-4,-4-4-2,-5 0-8,0-3 0,0-7 1,-7-2 0,1-7 1,5 0 9,1 0 12,0-20 1,0-13-24,0-5-12,7-1-3,15 2-1,-1 9-38,-6 12-49,-1 10-100,-3 6-142</inkml:trace>
  <inkml:trace contextRef="#ctx0" brushRef="#br0" timeOffset="84070.927">3979 7475 677,'0'0'132,"0"0"-128,0 0 2,106-108-5,-81 80 1,-12 8-2,-6 6 2,-5 8 10,-2 0 92,0 4-15,0 2-35,-7 0-24,-4 4-11,3 17-7,0 10-8,6 5-3,2-4 0,0 2 3,0-4-4,14-7-2,2-10-3,12-7-25,7-6 10,3 0 13,5-24 1,-6-8 3,-3-4 0,-2-7 0,-8-3-1,-6-3-6,-7-4-5,-11 0 9,0-1-2,0 3 8,-9 8 1,-4 12 8,4 15 15,4 8 8,2 5-3,2 3-20,-1 0-9,0 9-6,0 14 4,0 8 2,2 4 0,0 1 1,0 5 5,0 4 4,0-1-3,0 0-1,6-3-2,7-4-3,3-7 1,3-5 0,4-10 0,2-9-1,2-6 5,2 0 1,0-9-7,0-12 0,-7-1 1,-7 7-1,-6 6 0,-7 5 0,-2 4 10,0 0-10,0 0-2,0 8-3,0 9 5,7 4-1,0-3-1,5-4 4,3-6-3,4-8 1,4 0 0,4 0 2,4-15 2,-5-10-1,-5 1-2,-4 2 2,-8 6 2,-2 6 20,-4 6 9,-3 4-6,0 0-7,0 16-21,0 23 2,3 20 2,0 11 9,-1 11-4,3 13-1,-5 6 2,0 0-1,-20-9-8,-7-23 24,-2-20-17,5-21 18,-1-12 5,0-15-17,-2 0 1,-2-15-1,0-20-13,3-1 5,4-4-4,1-2-2,6 3-3,-1 2 1,0-2-35,-1 2-30,-1-1-61,0-5-187,-4-1-297</inkml:trace>
  <inkml:trace contextRef="#ctx0" brushRef="#br0" timeOffset="84236.7524">4031 7018 861,'0'0'0,"0"0"-132,0 0-225</inkml:trace>
  <inkml:trace contextRef="#ctx0" brushRef="#br0" timeOffset="84402.2484">4306 7157 804,'0'0'258,"0"0"-209,145-8 51,-88-10-59,-3 2-14,-16 1-8,-13 10-19,-14 0-10,-11 3-90,0 2-204</inkml:trace>
  <inkml:trace contextRef="#ctx0" brushRef="#br0" timeOffset="85265.6669">5590 7361 746,'0'0'87,"0"0"32,0 0 59,0 0-74,0 0-69,0 0-35,-16 25-6,16 34 6,0 7 25,0-2-7,0-3-8,4-6-10,-1-4 4,-2-5-4,-1-6-22,0-8-82,-4-10-127,-13-14-155</inkml:trace>
  <inkml:trace contextRef="#ctx0" brushRef="#br0" timeOffset="85474.6406">5574 7340 792,'0'0'88,"0"0"-78,0 0 43,123-47-12,-99 50-17,-8 24-1,-7 1-6,-9 2-6,0 2-3,-9 0-3,-23 1-5,-3-4-38,-3-3-146,8-11-106,10-13-229</inkml:trace>
  <inkml:trace contextRef="#ctx0" brushRef="#br0" timeOffset="85931.6818">5813 7345 747,'0'0'64,"0"0"-59,0 0 59,0 0-9,0 0-24,73 113-1,-68-81-12,-3-9-12,-2-7 2,0-6-2,0-6 0,0-1-1,0-3 4,0 0 9,0-8 41,5-13-32,0-3-27,9 1-3,7 2-17,-1 7-9,1 8 14,4 6 9,-2 0-1,-6 4 2,1 16 0,-6 5 1,-2-4 0,2 0 3,-1-3 0,2-6-12,1-5-27,3-4 26,6-3 14,0 0 3,-6-14 8,-1-4 15,-7-4 19,-7-1 9,-2 1-10,0 5-1,0 5-18,-13 5-13,-12 7-12,-4 0-19,-4 7-8,2 8-43,5 2-54,9-3-151,8-9-190</inkml:trace>
  <inkml:trace contextRef="#ctx0" brushRef="#br0" timeOffset="86335.4984">6355 7429 993,'0'0'82,"0"0"-79,0 0 10,0 141 29,0-86-3,2 3-2,9 3-15,0-5-14,-5-2-3,-3-4-2,-3-7 0,0-11 0,0-12 1,-9-11-4,-2-9-6,2 0-4,0-14-1,0-19-42,9-15-17,0-12 32,0-11 19,16-8-2,12-2 14,4 11 4,1 17 3,1 18 15,-3 15 21,-2 9 8,-4 11 5,-5 0-26,-7 2 3,-9 21-9,-4 7-6,0 2-3,-13 0-2,-16-2 2,-6-4-4,-2-6-4,2-3-37,1-10-125,10-7-180</inkml:trace>
  <inkml:trace contextRef="#ctx0" brushRef="#br0" timeOffset="86479.3223">6937 7599 1057,'0'0'82,"0"0"-82,0 0-10,0 0-144,0 0-133</inkml:trace>
  <inkml:trace contextRef="#ctx0" brushRef="#br0" timeOffset="88123.8765">1760 8874 463,'0'0'737,"0"0"-711,0 0-20,0 0 2,0 0-7,-23 111 19,20-53 14,-2-2-18,2-3-5,3-9 3,0-8-3,0-10-6,0-6 3,0-8-3,6 0-1,11-7 2,5-5-1,12 0 0,8 0 0,7 0-5,5-17-20,2-3-66,-4-3-140,-6-9-228</inkml:trace>
  <inkml:trace contextRef="#ctx0" brushRef="#br0" timeOffset="88334.6217">2382 8775 1210,'0'0'62,"0"0"-60,0 0 2,163-53 0,-89 41-2,-8 7 0,-12 5-2,-14 0-23,-13 0-124,-14 0-117,-11 0-61,-2 2-103</inkml:trace>
  <inkml:trace contextRef="#ctx0" brushRef="#br0" timeOffset="88633.4577">2450 8758 97,'0'0'831,"0"0"-788,0 0-20,0 0 39,-68 151-17,56-91 22,4 9-11,-4 3-29,-1 0 7,0 0-14,-1-2 0,1-4-3,2-8-2,5-9-3,1-14 1,5-8-3,0-8-4,0-8 0,5-3 0,10-2-1,10-2-4,4-4 1,11 0-4,3 0-12,3 0-47,3-8-82,0-13-176,-6-10-209</inkml:trace>
  <inkml:trace contextRef="#ctx0" brushRef="#br0" timeOffset="89134.6863">2871 9075 1076,'0'0'102,"0"0"-90,0 0 23,0 0-34,0 0 2,0 0-3,-5 123 2,5-86-1,0-11 0,15-5 1,5-10-2,5-6 3,4-5-1,5-5 9,-1-20-8,0-5-2,-6-2 1,-9 0-2,-7 3 0,-4 10 5,-7 3-3,2 10-1,-2 6 25,0 0-1,0 0-25,0 18-3,0 24-8,0 16 11,0 13 4,0 10 2,9 7-1,2 7-3,-2 1 6,-6 0-6,-3-3 0,0-11-1,-14-14 3,-13-17-3,-6-20 2,-1-16 6,-3-15-2,-4-11 3,5-31 6,3-9-1,13 0-3,9-2-11,11 2 1,0 2-2,17-6-3,22-3-4,5 0-28,2-5-35,-1 5-116,-4-3-261</inkml:trace>
  <inkml:trace contextRef="#ctx0" brushRef="#br0" timeOffset="89362.7854">3250 8722 1123,'0'0'81,"0"0"-81,0 0-5,0 0-5,0 0 10,19 106 8,-10-65-5,-2 1 1,-5-4-4,-2-2-11,0-8-100,0-7-133,0-14-115</inkml:trace>
  <inkml:trace contextRef="#ctx0" brushRef="#br0" timeOffset="89579.4322">3458 8717 1035,'0'0'118,"0"0"-118,0 0 0,0 0 0,0 0 11,14 108 5,-14-68-12,0 2 0,0 0 0,0-1-4,-2-6-56,-7-7-117,4-12-110,3-14-197</inkml:trace>
  <inkml:trace contextRef="#ctx0" brushRef="#br0" timeOffset="89851.9171">3834 8835 682,'0'0'401,"0"0"-382,0 0 37,0 0-16,0 0-22,0 0 5,-109 134 2,81-65-3,-1-1 7,10-2-17,7-3-4,12-10-4,0-9-2,0-8-1,14-12-1,10-7 0,4-12-27,9-5-75,3 0-116,-3-22-148</inkml:trace>
  <inkml:trace contextRef="#ctx0" brushRef="#br0" timeOffset="90121.1447">4000 8921 906,'0'0'119,"0"0"-85,0 0-18,0 0 5,0 0 41,0 140-15,5-77-21,-5 2-5,2 0 4,1-5-4,3-9-9,3-12-4,2-12-5,5-12 1,4-8-1,2-7 4,2 0-7,4-10-5,0-12-36,-3-7-59,-10 4-115,-7-2-85,-8-1-350</inkml:trace>
  <inkml:trace contextRef="#ctx0" brushRef="#br0" timeOffset="90270.354">3965 9261 912,'0'0'143,"0"0"-127,0 0-5,0 0-10,0 0-1,153-53-12,-105 34-154,-15-1-98,-6 3-357</inkml:trace>
  <inkml:trace contextRef="#ctx0" brushRef="#br0" timeOffset="90509.5967">4310 8995 821,'0'0'150,"0"0"-123,0 0-8,0 0-10,132-14 13,-88 43 4,1 4 0,-8 6 22,-7 3-5,-10 0-4,-10 4-6,-10-2-5,0-4-15,-3-4-5,-15-10-2,-2-7-6,1-14-26,7-5-63,-2 0-73,5-14-103,1-18-218</inkml:trace>
  <inkml:trace contextRef="#ctx0" brushRef="#br0" timeOffset="90883.5287">4553 8739 851,'0'0'43,"0"0"-40,163-39 9,-90 32 0,-2 7 8,-5 0 9,-12 0-1,-15 3 22,-14 18-19,-10 5 1,-8 8 27,0 10 6,0 9-25,-1 5-2,1 12-13,4 3-3,2 8-2,3 1-8,-1-1-3,-4-3 2,-6-6-1,-5-10-5,0-8 5,-11-10 4,-18-10-3,-7-8 3,-6-8-2,-5-8-3,-5-6-8,0-4-1,0 0-7,3 0-40,9-10-33,7-10-115,6-6-340</inkml:trace>
  <inkml:trace contextRef="#ctx0" brushRef="#br0" timeOffset="91501.3037">5888 8899 710,'0'0'198,"0"0"-140,0 0-10,0 0-29,0 0 0,0 0 57,14 142-23,-10-93-20,-1-3-4,-1-5-6,-2 0-8,2-7-8,0-4-5,-2-5 0,2-10-2,-2-3-20,0-2-80,0-3-83,0-7-58,-4 0-80</inkml:trace>
  <inkml:trace contextRef="#ctx0" brushRef="#br0" timeOffset="91711.8242">5690 9242 672,'0'0'225,"0"0"-205,0 0 76,0 0-53,0 0-23,131-62 31,-70 46-1,-10 4-32,-9 2-13,-11 6-5,-6 2-14,-2-1-90,-1-2-141,2-4-166</inkml:trace>
  <inkml:trace contextRef="#ctx0" brushRef="#br0" timeOffset="92210.9783">6529 8925 796,'0'0'216,"0"0"-208,0 0 5,0 0 12,0 0-16,0 0 8,-8-7-6,8 7-8,0 0 13,0 0 16,0 0 3,0 0-8,0 0-7,0 0-11,0 0-7,0 0 1,0 0 1,0 0-3,0 0 0,0 0 1,0 0 0,0 0-1,0 0 0,-2 7-1,2 15 3,-3 7-3,3 6 0,0 5 3,0 3 4,0 3 6,0-2-2,0-2-3,0-4-3,0-4 3,0-6-7,-3-8 1,1-8-2,2-7 2,0-5 1,0 0 4,0 0 2,18 0-7,15 0 9,9 0-11,2 0 1,1 0-1,-3 0-19,0-5-91,-3-2-161,-6-5-161</inkml:trace>
  <inkml:trace contextRef="#ctx0" brushRef="#br0" timeOffset="92407.8235">7052 8809 987,'0'0'67,"0"0"-66,132-36 1,-64 26 10,4 0-7,-7 1-5,-17 1-4,-13 5-127,-18-1-89,-15 1-90</inkml:trace>
  <inkml:trace contextRef="#ctx0" brushRef="#br0" timeOffset="92713.2756">7101 8781 734,'0'0'103,"0"0"-92,0 0 123,-84 151-56,79-93-17,5 9 6,0 7-18,0-2-7,0-5-6,0-3-8,0-8-5,0-7-2,0-12-4,0-10-6,0-10-2,0-6-3,0-5-2,11-4 0,12-2-1,6 0 2,6 0-2,3 0-3,2-4-10,3-11-38,1-2-52,5-5-118,-7-9-136,-2-6-206</inkml:trace>
  <inkml:trace contextRef="#ctx0" brushRef="#br0" timeOffset="93193.9654">7578 9136 856,'0'0'108,"0"0"-64,0 0-4,0 0-31,0 0 0,0 0 10,-6 118-9,6-86-7,0-8-1,17-8-1,4-6 2,9-10-2,2 0 6,3-10-1,-2-16-5,0-4-1,-7-5 0,-8 3 0,-7 5 2,-4 8 7,-7 10 37,2 5 12,-2 4-17,0 0-15,0 18-20,0 23-4,-7 12 9,7 15 6,0 7-3,0 11 1,11 4-2,7 6-3,0 2-6,-9 1 1,-7-7-3,-2-12 0,-13-19 0,-23-20 3,-7-21-4,-3-18 7,-5-2-3,1-29 2,6-22 2,6-9-2,14-2-3,11 4 0,13 5-2,0 5-1,17-2-2,18 0-3,11-4-32,2-5-28,1 0-50,-4-1-198,-7 0-280</inkml:trace>
  <inkml:trace contextRef="#ctx0" brushRef="#br0" timeOffset="93389.2515">7975 8761 1015,'0'0'86,"0"0"-84,0 0 11,0 0 0,8 113-3,4-66-5,-3-1-5,-5-6-6,-2-6-93,-2-11-180,0-14-224</inkml:trace>
  <inkml:trace contextRef="#ctx0" brushRef="#br0" timeOffset="93650.7194">8316 8794 978,'0'0'44,"0"0"17,0 0 27,0 0-38,0 0-16,0 0-24,-18 80 16,-4-19 24,-2 3-27,8 5-11,0-4-3,7 0-8,9-9 0,0-10-1,0-10-13,21-14-39,6-12-58,1-10-125,1 0-128</inkml:trace>
  <inkml:trace contextRef="#ctx0" brushRef="#br0" timeOffset="93915.1932">8533 8891 852,'0'0'119,"0"0"-51,0 0-33,0 0-20,0 0 33,11 122 5,-9-60-24,0 3-4,0 1 11,0-6-15,3-7-3,6-9-9,4-13-4,4-11-1,5-9-1,0-11-2,3 0-1,0-11-4,-5-11-49,-7-2-80,-5 0-118,-10-1-135</inkml:trace>
  <inkml:trace contextRef="#ctx0" brushRef="#br0" timeOffset="94064.1474">8483 9235 833,'0'0'145,"0"0"-138,0 0-3,0 0 1,141-46-5,-97 29-34,-6-3-194,-11-1-223</inkml:trace>
  <inkml:trace contextRef="#ctx0" brushRef="#br0" timeOffset="94295.2233">8824 8951 185,'0'0'652,"0"0"-584,0 0-28,0 0 31,151 14-29,-105 18 3,-4 7-5,-7 0 1,-14 4-9,-14-4-2,-7 4-4,0-5 1,-16-4-5,-6-6-10,1-9-12,4-4 3,7-7-3,0-4-47,3-4-70,-1 0-95,0-2-120</inkml:trace>
  <inkml:trace contextRef="#ctx0" brushRef="#br0" timeOffset="94693.8369">9048 8673 1015,'0'0'10,"0"0"-7,171-37 16,-111 33-9,-4 4 12,-12 0-10,-8 0-9,-14 0 12,-6 3 8,-5 11 6,-5 8 7,2 5 24,-2 11-23,5 11-6,-1 6-8,5 12-7,3 7-7,1 5-2,2 1-1,-8 2 2,-8 1 1,-5-6-4,-12-1 4,-24-7 3,-4-11 3,-2-12 3,-2-14-2,-3-13-4,-2-7-5,-2-9-1,1-3-6,1 0 0,5-17-31,6-12-30,11-5-86,10-5-237</inkml:trace>
  <inkml:trace contextRef="#ctx0" brushRef="#br0" timeOffset="94957.3269">10012 9069 1027,'0'0'74,"0"0"-43,125-4 68,-67-8-49,0 0-29,-4 0-13,-11 2-8,-11 2-10,-16 4-97,-16 4-93,0 0-107,-33 8-234</inkml:trace>
  <inkml:trace contextRef="#ctx0" brushRef="#br0" timeOffset="95129.8298">10053 9305 758,'0'0'110,"0"0"1,0 0 15,0 0-51,171 2-33,-111-16-21,-6 3-11,-10-1-7,-15 3 0,-13 6-3,-16 1-19,0 0-131,-20 0-261</inkml:trace>
  <inkml:trace contextRef="#ctx0" brushRef="#br0" timeOffset="95847.1321">11804 8863 1007,'0'0'84,"0"0"-69,0 0 59,0 0-13,0 0-57,0 0 2,-17 129 9,17-65-1,0-5 2,0-6 2,0-13-2,0-8-6,0-11 1,0-10-5,4-5-3,9-3 2,8-3 2,8 0-3,4 0-2,5 0-2,4 0-59,1-5-89,2-10-196,-8-4-386</inkml:trace>
  <inkml:trace contextRef="#ctx0" brushRef="#br0" timeOffset="96045.1335">12335 8767 1099,'0'0'35,"0"0"-35,119-52 0,-42 37 2,6 5 0,-8 5-2,-17 2 0,-27 2-70,-19 1-132,-12 0-53,-10 0-57</inkml:trace>
  <inkml:trace contextRef="#ctx0" brushRef="#br0" timeOffset="96326.777">12371 8794 659,'0'0'122,"0"0"-49,-47 136 87,45-78-89,2 5 6,0 5-18,0 4-10,0 1-16,-5-1 2,3-4-3,-2-5-9,-1-5-2,1-12-3,1-7-5,3-10-4,0-9-3,0-4-5,14-9 1,13-4 1,6-3-3,5 0-1,3 0-28,-2-17-32,3-2-73,3-8-156,-4-10-183</inkml:trace>
  <inkml:trace contextRef="#ctx0" brushRef="#br0" timeOffset="96591.3994">13000 8955 313,'0'0'746,"0"0"-712,0 0-8,0 0-3,0 0 25,0 139 17,0-73-37,0 0-9,0-6 4,-4-6-1,-4-8-11,8-9-2,0-14-5,0-11-1,18-10 0,14-2 0,5-2-3,6-16-10,-3-6-37,-13 2-68,-12 2-122,-13-1-157</inkml:trace>
  <inkml:trace contextRef="#ctx0" brushRef="#br0" timeOffset="96751.9519">12938 9302 783,'0'0'210,"0"0"-197,0 0-11,0 0 12,0 0-12,154-62-2,-108 37-43,-6-1-112,-14-6-126</inkml:trace>
  <inkml:trace contextRef="#ctx0" brushRef="#br0" timeOffset="97365.5778">13392 8558 189,'0'0'588,"0"0"-562,0 0-15,0 0 3,0 0-5,0 0 4,9-12 21,-18 23 7,-9-4-8,3-2-7,1-5-8,2 0-6,4 0 5,3 0-5,1-5 1,4-9-11,0 2-2,0-2-3,0 4-14,6 2 3,8-1-2,4 0 4,0 3 11,3 0-1,5 6 2,-4 0-6,2 10 0,-6 15 4,-4 4 1,-8 5 1,-6 5 0,0 0 14,-4 4-2,-22 1-1,-4-1 0,-6-2 1,-1-7-8,0-5-3,7-9 3,9-11-1,7-9-3,6 0 2,8 0-2,0-14-6,0-1-8,18 3 14,3 7 0,5 3 2,0 2 12,5 0-3,3 10 10,0 4 5,2-4 8,-3-2 23,-2-2-3,-2-3-9,-4-3-14,-10 0-16,-1 0-6,-7-11-3,-1-1-6,-2-6 0,-4 1-60,0-4-115,2-3-201</inkml:trace>
  <inkml:trace contextRef="#ctx0" brushRef="#br0" timeOffset="97737.1974">13834 8735 1058,'0'0'38,"0"0"-36,144 0 37,-81 0-15,-5 0-5,-14 0-12,-13 0-5,-13 0 1,-9 12-2,-9 8-1,0 7 13,0 10 25,0 9-4,0 7-10,0 0 0,-2 10-10,2 2-2,0 6-7,0 3 0,0-2 5,0-3-1,0-8 7,-7-6 6,-20-7 4,-4-10-3,-11-8-2,-3-10-7,-3-10-3,-4-4-7,7-6-2,3 0-2,6 0-5,5-2-38,4-8-30,7 0-92,1 0-233</inkml:trace>
  <inkml:trace contextRef="#ctx0" brushRef="#br0" timeOffset="98519.4218">14808 8937 1094,'0'0'88,"0"0"-72,0 0-6,0 0 2,0 0 16,0 145 2,0-96-18,6 0-7,-1-5 1,-3-7-6,0-5 0,0-9-3,-2-5-58,0-1-96,0-10-120,0-5-139</inkml:trace>
  <inkml:trace contextRef="#ctx0" brushRef="#br0" timeOffset="98676.7473">14634 9272 220,'0'0'845,"0"0"-808,0 0-4,0 0 5,0 0-36,162-64-2,-88 40-28,-7 0-192,-12 0-142</inkml:trace>
  <inkml:trace contextRef="#ctx0" brushRef="#br0" timeOffset="99253.3924">15515 8903 526,'0'0'301,"0"0"-293,0 0 4,0 0 33,0 0-38,-44 110-3,27-99 5,-3-6-8,2-5 5,0 0 1,7 0-1,2-12 3,7-12 0,2-2-5,0 0 1,11 0-5,9 4-1,4 3 1,6 5 0,0 3 0,2 5 1,-1 6-1,-4 0 3,-5 8 3,-6 15-1,-4 2 0,-2 8-1,-7 2 15,-3 4 9,0-2-9,0 0 0,-17-2 0,-7-2-7,-8-4-3,-1-3-4,0-11-1,6-7-4,3-4 2,8-4-2,8 0-5,5-2-9,3-11-4,0 4-4,13 1 20,6 4-2,5 4 4,3 0 2,7 0 11,-1 16 10,0 2-5,1 1 15,-1-2 13,-2-5 2,-2-4-17,0-6-2,-3-2-13,-3 0-13,-1-4 2,-4-10-5,-5-5-28,-1-2-80,-3-4-163,-6-6-209</inkml:trace>
  <inkml:trace contextRef="#ctx0" brushRef="#br0" timeOffset="99515.5494">16094 8891 1059,'0'0'47,"0"0"-36,0 111 69,6-62-44,3 6 0,0 1-12,-6-3-11,-3-4-2,0-11-5,0-10 0,0-12 3,6-8 0,7-4 2,10-4 3,10 0 5,7 0-10,5-5-8,-2-8-1,-3-3-27,-5-1-57,-1-2-116,-5-5-203</inkml:trace>
  <inkml:trace contextRef="#ctx0" brushRef="#br0" timeOffset="99733.8584">16644 8799 940,'0'0'67,"0"0"-64,165-29 24,-87 24 14,-4-4-35,-9 4 4,-12 1-10,-22 1 0,-15 3-40,-16-1-56,0 1-9,-10-3-47,-19 3-263</inkml:trace>
  <inkml:trace contextRef="#ctx0" brushRef="#br0" timeOffset="100040.8283">16732 8839 173,'0'0'739,"0"0"-684,0 0 30,-43 114 12,43-64-48,0 7-4,0 1-14,0 1-11,0 4 3,-4-1 2,3-1 1,-5 1-7,-1-6 1,0-6-1,3-8-11,4-10 0,0-8-1,0-6 1,13-6-8,9-8 4,8-4-2,10 0 0,-2 0 1,-1-14-3,-1-2-11,-2-2-34,-1-7-32,-1 1-125,-6-7-191</inkml:trace>
  <inkml:trace contextRef="#ctx0" brushRef="#br0" timeOffset="100354.7721">17241 8953 992,'0'0'60,"0"0"-41,0 0 24,0 0-18,0 0 33,0 0-4,25 139-26,-25-86-5,0 2 13,0-6-12,0-2-8,0-9-2,0-7-6,0-8-2,0-2-3,16-9-2,9-2 2,4-9-1,-1-1 1,4 0-2,-6-7-1,-1-14-5,-3-2-20,-7 0-34,-3 1-79,-6 2-156,-6 0-187</inkml:trace>
  <inkml:trace contextRef="#ctx0" brushRef="#br0" timeOffset="100552.5083">17166 9235 972,'0'0'45,"0"0"-35,0 0 36,0 0-24,114-32-8,-74 18-6,-3-3-8,-3 2-29,-5 0-97,-7-1-165</inkml:trace>
  <inkml:trace contextRef="#ctx0" brushRef="#br0" timeOffset="100971.3838">17592 8847 996,'0'0'38,"0"0"-37,0 0 6,164-16-4,-110 13-1,-2 3-1,-6-5 1,-5 3 3,-10-3 47,-4 5 10,-12 0-12,-4 0-4,-3 0-14,-3 0-10,2 23-4,-1 12 5,4 16 3,-6 9-9,3 12-1,1 4-3,0 3-8,0 2-1,-3-6 3,-5 0 3,0-7 0,-13-8 5,-14-9-4,-4-10 0,0-15-1,-3-12-1,-4-8 2,-4-6-3,-8 0-4,0 0-4,-4-12 0,-4-3-37,0 6-62,2-5-218</inkml:trace>
  <inkml:trace contextRef="#ctx0" brushRef="#br0" timeOffset="116959.1413">1125 10553 0,'0'0'434,"0"0"-330,0 0-24,0 0 6,0 0-27,0 0-6,0 0-1,0 0-5,0 0-6,0 0 8,0 0-12,0 0-9,0 0 5,0 0 0,0 0-6,0 0-2,0 0-7,0 0-7,0 0 3,0 0-4,-3 0 4,-3 0-9,-3 0 1,-5 0-3,1 0 1,0 7 2,-1-2-2,1 3 0,-3 1 1,1-1 3,0 1-8,-1 2 9,0 1-9,-2 2 5,-4 2-2,4 0-1,-2 2-1,-2-1 1,2 4 7,-3-1-5,1 3 1,2 3-3,0-3 2,0 5-3,0 2 0,-1 2 0,4 6-1,-1 3 1,3-1 1,1 2 0,3-2-2,3 4 1,2-1 0,4 2-1,2 0 0,0-1 0,0-3-3,0-3 3,12-1 1,5-3 2,1-4-1,7-2 1,-2-2-1,0-4 7,0-2 0,-3-6 2,-3-4-5,0-5-2,-4-5-4,-4 3 4,-2-3-3,-5 0 1,-2 2-2,0-2-36,0 0-45,0-10-103,0-17-396</inkml:trace>
  <inkml:trace contextRef="#ctx0" brushRef="#br0" timeOffset="119997.2506">1120 11343 138,'0'0'91,"0"0"-31,0 0 22,0 0-21,0 0-25,0 0-10,-4 0-13,2 0 5,2 0-5,0 4 2,0 0 2,0 0 13,0 1-5,0-4-8,0-1 8,0 0 0,0 0-1,0 0 2,0 0 3,11 0 2,4-3-2,4-12-17,0 0-7,6-3 0,-1-5-4,3-4 4,-2 0-5,-3 1 0,-2-1 2,-2 6-1,-3 1 1,-1 0 0,-3 4 0,-4 0 1,-3 2 4,0 2-3,-4 2 6,1 2-2,-1 0 1,0 2 4,0 2-2,0 0-4,0 1 2,0 3-2,-7 0-7,-5 0-2,4 0 1,-6 0-1,4 0 1,-4 3-2,0 8-2,1 4 0,0 2 5,2 2-9,4-1 2,2-2-9,5-4-12,0-2 17,0-2 8,7-2 3,5-2 5,3-2 1,5 0-2,0 2-1,0 2-1,-2 0 1,-2 4 0,1 0 2,-4 7 0,-2 0 4,-3 1 1,-6 0 2,-2 2 0,0-2 6,0 5 12,-11-1-8,-8 1 3,-5 0-9,2-3-4,0-2-8,-1-6 2,8-4-2,-1-6-1,1-2-3,1 0 0,3-6-37,5-17-86,6-3-99,0-6-229</inkml:trace>
  <inkml:trace contextRef="#ctx0" brushRef="#br0" timeOffset="120897.0873">1677 10680 606,'0'0'90,"0"0"-89,0 0 5,0 0-6,0 0 1,0 0 5,0 21 7,-9-12-3,1-4 3,1 0 6,1-5 5,1 0-7,-2 0 10,5 0 10,2 0-14,-2 0-7,2-2 10,0-8-1,0 0-11,0-2-11,0 3 4,0 0-7,2-2 1,4 4-1,4-1 0,-2 2 0,1 1 0,1 3 0,-2 1-2,1 1-3,5 0 5,-4 0-4,2 0 3,-1 0 0,-2 0 1,-1 1-1,4 8-1,-5 1 0,-1 2-1,-1 4 3,-3 0 3,3 2-1,-5 2 4,0-1 1,0 2-5,-3 2 9,-12 3-1,-6 3-2,0 0 4,-4-4-4,3-2-1,-1-5-2,6-6-3,3-3 2,3-5-2,5-4 1,-2 0 5,4 0-1,-1 0-2,5-4 4,0-3-7,0-2 6,0 5-7,0-1 3,0 1-1,5 1-3,8-1-4,5 4 3,2 0 1,2 0-3,8 0 3,-3 2 2,4 7 2,0-2 1,0-3 10,-2-1 21,-8-3 23,3 0-14,-7 0-6,1-7-8,-2-7-3,0-1-8,-1-8-3,-2 3-9,-1 0-6,-3 6-2,-5 4-2,-2 6-11,-2 2-40,0 2-114,0 0-118,0 0-299</inkml:trace>
  <inkml:trace contextRef="#ctx0" brushRef="#br0" timeOffset="121335.8888">2068 11064 768,'0'0'152,"0"0"-116,0 0 62,0 0-59,0 0-28,0 0-10,9 7 5,-9 23 10,0 8 12,0 5-3,0 4-3,0-1 6,0 0-11,0-7-3,0-3-10,-8-9 3,5-4-6,0-7 1,1-4-2,-1-4 0,1 0 0,0-4-17,2-1-85,0-3-109,0 0-68</inkml:trace>
  <inkml:trace contextRef="#ctx0" brushRef="#br0" timeOffset="121627.5856">2085 11051 767,'0'0'149,"0"0"-114,0 0 18,0 0-22,0 0-11,0 0 6,148-58-4,-112 51 1,4 4-3,-4 1 1,-3 0 7,-2-1-14,-8-1-8,-6 3-4,-9-2 0,-2 2-2,-4-2-38,-2 3-109,0 0-67,0 0-156</inkml:trace>
  <inkml:trace contextRef="#ctx0" brushRef="#br0" timeOffset="121887.0407">2032 11272 778,'0'0'120,"0"0"-90,0 0 26,0 0-18,0 0 4,0 0 13,130 0-22,-93-5-5,-3-5-8,-8 2-13,-5-2-4,-2 2-3,-8 3-62,3-2-111,-5 2-123,-2-4-310</inkml:trace>
  <inkml:trace contextRef="#ctx0" brushRef="#br0" timeOffset="122211.1072">2669 10968 850,'0'0'158,"0"0"-136,0 0 65,0 0-37,0 0-40,0 0-1,-71 53 1,42-7 3,2 9 28,0 0-11,6-1-5,5-4-4,7-1-8,7-11-3,2-6-1,0-5-8,0-6 0,2-5-1,9-4 0,1-6-23,5-3-69,3-3-128,-2 0-181</inkml:trace>
  <inkml:trace contextRef="#ctx0" brushRef="#br0" timeOffset="122726.9674">2683 11508 813,'0'0'185,"0"0"-170,0 0 6,0 0 42,121-135-26,-90 101-1,-4-1-11,-6 3-4,-7 6 4,-10 3-1,-1 5-6,-3 6 5,0 4-16,0 3-2,-9 5-5,-7 0-6,-4 0-12,2 0-5,3 11 4,3 3 1,4 0 1,6 2 5,2-2-12,0 2 6,0-6 7,10 0 11,11-3 1,-1-3 6,0 0-4,-3 0 1,-1 2 0,2-2 3,-5 1 2,-1 4-2,-4-2 3,-1 5-3,-3 5-5,1-3 7,-5 1-2,0-1 4,0 2 5,-3-2 1,-10 3 0,-5 0-2,1-3-7,1-2-5,3-1-1,-1-2-1,3-4 1,-2-1-2,2-4-17,-3 0-32,1 0-119,4-18-119,-2-5-329</inkml:trace>
  <inkml:trace contextRef="#ctx0" brushRef="#br0" timeOffset="123078.815">2949 10900 714,'0'0'143,"0"0"-139,0 0 8,140 12 42,-96 15-31,5 2 17,-6 6-11,-5 1-6,-5 0 0,-10-1 5,-6 2 27,-9 1-5,-4 0-4,-4 0-7,0 1-2,-7-6-8,-13 2-8,-1-3 0,2-2-7,-4-6-11,3-2-1,3-6 0,-4-4-2,5-6-23,3-5-38,3-1-70,-2 0-164,1-11-151</inkml:trace>
  <inkml:trace contextRef="#ctx0" brushRef="#br0" timeOffset="124355.5295">3643 11272 204,'0'0'69,"0"0"-25,0 0 30,0 0 9,0 0-16,0 0 22,0 0-11,-55 0 0,55 0 0,0 0-25,20 0 7,9 9-3,12-1-4,11 3-4,6-10-2,7 2-1,0-3-19,-10 0 8,-7 0-15,-13 0-2,-12-4-10,-8 4-6,-8-3 0,-5 3 3,-2 0-5,0 0-2,0 0-24,0 0-68,0 0-118,0 0-147</inkml:trace>
  <inkml:trace contextRef="#ctx0" brushRef="#br0" timeOffset="125015.6844">4224 11546 454,'0'0'366,"0"0"-340,0 0 34,0 0 41,0 0-50,0 0-41,43-64-3,-11 33 0,1-4 0,8-3-1,-3-1 2,-5 4 4,-4 4 4,-6 4-5,-11 0 2,-3 5 0,-9 5 1,0 5 2,0 3-14,-4 3-2,-9 4-2,-7 2-7,1 0-22,0 0 5,1 0 15,5 8 4,3 1-3,6 5-6,4 4-10,0-1 1,0 4 8,18 1-2,9-3 12,2 2 4,2-2-1,0 1 4,-4-1 2,-7-1 2,-9-2 9,-4 2 11,-7-1-4,0 4-12,-2 3 2,-21-2 3,1 1-11,-1-6 4,3-5-2,5-6-4,4-3-9,2-3-48,4 0-80,5-3-139,0-13-268</inkml:trace>
  <inkml:trace contextRef="#ctx0" brushRef="#br0" timeOffset="125629.2815">4809 11265 954,'0'0'63,"0"0"-49,0 0-5,0 0-9,0 0-1,0 0 1,0 72 5,3-44-4,1-1 0,3-5 3,2-4-2,2-4 2,5-9 1,4-5 1,4 0 1,5 0 7,2-15-5,1-9-5,-3-2 1,-5-2 0,-4 0 3,-2 5 0,-9 5 4,-4 6 22,-5 7 12,0 2-17,0 3-4,0 0-12,0 0-13,0 10-12,0 18 9,0 12 3,0 11 2,0 7 4,0 9-5,6 8 2,-3-1 3,-2 2 0,-1-5-2,0-7 3,0-4-4,-6-6 3,-12-10-2,-8-5-1,-2-9 4,-7-11 1,-3-5-3,-3-11 2,6-3-2,4-6 0,4-24 2,7-5 1,9-3-4,11 0 1,0 3 2,9-4-7,25 1 0,8-2 4,11-2-4,5 0-2,-2 0 2,-7 1 0,-6 3 0,-14 0-45,-6 0-46,-9-2-168,-7-1-183</inkml:trace>
  <inkml:trace contextRef="#ctx0" brushRef="#br0" timeOffset="125975.6978">5436 10983 413,'0'0'391,"0"0"-359,0 0 39,0 0 25,0 0-41,0 0 2,11-25-19,-11 25-33,-5 17 0,-8 14-4,-4 14 13,-1 5 6,2 4-4,5-2 1,4-6-6,7-6-5,0-3 0,0-7 0,0-9-4,0-1 0,0-7-2,5-5 0,1-4-57,4-4-51,0 0-81,6-3-11,0-16-158</inkml:trace>
  <inkml:trace contextRef="#ctx0" brushRef="#br0" timeOffset="126381.1544">5576 11251 294,'0'0'234,"0"0"-125,0 0-75,0 0-25,0 0 30,0 0 0,0 79-13,0-58-4,0 0-1,2-7 11,12-4 6,4-5-5,6-5-2,3 0 10,4 0-1,0-9-7,-1-10-14,-6 0 5,-4-2-6,-4-1 6,-8 0-1,-3 0 4,-3 2 2,-2 6-8,0 2 1,0 5-5,-9 0-7,-4 1-8,-7 6 0,0 0-2,-3 0 0,1 0-1,2 0 2,1 0 1,-1 4-2,3 2 0,4 2-1,-3 2-11,-1 0-36,-1 2-14,3 0-34,-2-2-51,9-2-23,4-2-118,-1-6-123</inkml:trace>
  <inkml:trace contextRef="#ctx0" brushRef="#br0" timeOffset="126799.3663">5850 10943 844,'0'0'117,"0"0"-109,0 0 32,0 0-1,150-15-12,-103 44 14,-7 7-6,-5 3 0,-14 7-5,-10 3-3,-11-1-12,0-2-4,-10-2 4,-12-2 0,-2-2 4,-3-4 0,0-3-5,1-5 2,4-4-6,1-7 3,4 0-13,1-2 7,7-3-5,0-7-1,2 1 0,1-3 3,-2-3-4,5 5-25,-4 2-69,5-7-163,2 0-205</inkml:trace>
  <inkml:trace contextRef="#ctx0" brushRef="#br0" timeOffset="127483.6976">6312 11332 717,'0'0'88,"0"0"-63,0 0-3,0 0 26,0 0 21,130 0-28,-82 0-6,6 0 16,0 0 4,-4 0-12,-7-2-10,-12-3-15,-8 3-6,-12 0-7,-7 2-3,-2 0-1,-2 0-1,0-2-10,0 1-80,0-3-127,0 0-108</inkml:trace>
  <inkml:trace contextRef="#ctx0" brushRef="#br0" timeOffset="128157.62">7067 11168 808,'0'0'104,"0"0"-100,0 0 25,0 0 12,0 0-38,0 0-1,0 37-2,0-9 11,0 0 4,0 0-3,0-3-6,3-6 1,11-5-1,3-6 2,10-5 3,2-3 1,6 0 5,6-8-11,-5-10-2,-1-4-1,-6-1 0,-6-1 0,-6-4-2,-5 2 0,-6 4 24,-6 3 10,2 12 8,-2 3-17,0 4-7,0 0-12,0 2-7,0 21-3,0 14 3,-4 13 0,4 11 1,0 9 0,0 12 3,0 4 0,0 5 6,2-6-3,0-4 4,-2-1-5,0-2-4,-13-7 0,-14-10 1,-7-13-1,-6-13 4,3-15-2,-1-10 1,0-10 1,4-4 4,-1-29-3,10-11-2,10-3 0,6-2 0,9 3-2,7 3 2,24-4-2,13 1-2,10-4-1,6-2 0,-2-3 0,-4 2-30,-11-2-44,-7 3-102,-15 4-134,-5 2-256</inkml:trace>
  <inkml:trace contextRef="#ctx0" brushRef="#br0" timeOffset="128406.0705">7628 10894 147,'0'0'615,"0"0"-576,0 0 22,0 0 12,0 0-61,0 0-10,10-9 2,-5 30 14,-3 8 7,0-2-14,-2 4-5,0-3-4,0-2-2,0-2-105,-4-6-117,4-8-202</inkml:trace>
  <inkml:trace contextRef="#ctx0" brushRef="#br0" timeOffset="128735.5496">7983 10877 711,'0'0'111,"0"0"-90,0 0 53,0 0-22,0 0-29,0 0 15,-66 98 3,39-44 4,1 4-4,-1 3-5,5-2-9,3-3-7,11-8-4,6-4-6,2-6-5,0-8-1,0-9-1,5-7-2,10-8-1,2-6-24,6 0-71,-1-8-101,1-14-72,1-7-339</inkml:trace>
  <inkml:trace contextRef="#ctx0" brushRef="#br0" timeOffset="129095.694">8104 11214 144,'0'0'687,"0"0"-661,0 0-15,0 0 51,0 0-30,-49 105 10,49-69-17,0-3-16,0-3 0,0-6-5,13-4 1,8-4 4,4-9 11,1-7 4,6 0 1,-3-7-7,-4-15 2,-2-2 4,-5-7 4,-7-1-2,-4-4-13,-7 3 3,0 2 0,0 8-8,-7 6-5,-12 9 3,-2 6-6,-3 2 0,-3 0-2,2 0 1,3 7-2,4 2-20,3 2-73,5-2-79,2-1-134,3-6-197</inkml:trace>
  <inkml:trace contextRef="#ctx0" brushRef="#br0" timeOffset="129402.9589">8365 11052 670,'0'0'141,"0"0"-131,0 0 37,139 12 41,-106 23-23,-4 9-8,-2 4 0,-10 1-11,-6 4-2,-11-3-18,0-1-7,0-5 0,-19-2-2,-4-9-4,-3-6-1,7-5-3,4-13-9,2-2 6,3-5-6,2-2 0,-1 0-25,4-6-38,4-16-105,1-6-151,0-9-167</inkml:trace>
  <inkml:trace contextRef="#ctx0" brushRef="#br0" timeOffset="129957.4454">8583 10816 827,'0'0'101,"0"0"-81,0 0 67,0 0-25,0 0-33,116-38 2,-78 48-6,3 21-13,1 10 1,-2 9 2,0 4 4,-2 7 1,-1 3 3,-1 4-3,-5 6 4,-4 2-8,-13 5-4,-12 3 1,-2-1 3,-11-5 5,-23-8-6,-6-6 8,-5-8-3,-1-4 7,4-6-4,1-10-3,8-2-10,6-10-3,2-8-4,4-4-1,0-4-1,3-2-1,3-4-6,4 0-31,0-2-17,1 0-21,2-2-67,-6-18-209,1-9-289</inkml:trace>
  <inkml:trace contextRef="#ctx0" brushRef="#br0" timeOffset="131352.636">9812 11039 651,'0'0'106,"0"0"-70,0 0 118,0 0-45,0 0-40,0 0-40,0-35-17,4 61-2,1 13 18,-1 7 6,-4 4-15,0 0-3,0-4-4,0-3-8,2-10-2,-2-2 0,0-7-2,0-4 1,0-6-1,1-6-2,-1-3-22,0-5-46,4 0-35,-4 0 14,0-3-61,0-15-219</inkml:trace>
  <inkml:trace contextRef="#ctx0" brushRef="#br0" timeOffset="131587.5161">9622 11292 754,'0'0'117,"0"0"-104,0 0 76,0 0-19,0 0-62,141-43 15,-65 33 9,2 0-18,-5-2 4,-8-4-2,-16 4-3,-18 3-9,-16 2-1,-10 2-1,-5 2-2,0 1-12,-2 0-135,-14-4-134,-6-1-191</inkml:trace>
  <inkml:trace contextRef="#ctx0" brushRef="#br0" timeOffset="134313.0289">11015 10842 836,'0'0'73,"0"0"-61,0 0 23,0 0 55,0 0-38,0 0-12,-118-37 3,80 56-11,-1 11-5,-7 16-1,0 16-4,0 15 2,6 11-6,6 6-4,11-1 0,12-6-6,11-10-5,0-9-2,28-13 5,11-16-2,5-8-3,-3-16 1,-3-5 0,-7-6-2,-9-4-28,-4 0-29,-7 0-26,-4-20-97,-1-8-118,1-2-184</inkml:trace>
  <inkml:trace contextRef="#ctx0" brushRef="#br0" timeOffset="134831.0533">11100 11430 624,'0'0'326,"0"0"-279,0 0-26,0 0 48,0 0-11,0 0-27,79-42-3,-55 14-8,4-7-11,1-6-2,3-10-1,-6 3 4,-5 2-5,-8 6-3,-6 12 4,-7 6 2,0 8-4,0 6-4,-9 4 1,-13 4 2,2 0-3,-1 0-11,4 0 4,1 12-3,6 4-10,3 6 0,5 4-1,2 2 0,0-2 16,19 1 2,6-6 0,4-1 4,0-1-1,2 1 1,-6-5-1,-6 3 0,-6 3 2,-6-3 3,-7 0 6,0 1-1,-4 2 2,-21 1-1,-1 0-11,-4-5 8,8 3-8,5-11-10,6-4-43,6-5-49,5 0-51,0-13-59,5-17-235</inkml:trace>
  <inkml:trace contextRef="#ctx0" brushRef="#br0" timeOffset="135103.8711">11771 11021 954,'0'0'40,"0"0"4,0 0 15,0 0-50,0 0 31,-5 104 2,-1-52-28,0 2 1,-2 2 8,2-4-11,2-3-6,-1-3-3,3-6 0,2-8-5,-3-6 2,3-8-22,0-6-55,0-10-56,0-2-78,0-4-18,0-22-295</inkml:trace>
  <inkml:trace contextRef="#ctx0" brushRef="#br0" timeOffset="135305.4543">11696 11073 771,'0'0'46,"0"0"-24,0 0 52,0 0-38,135-69-28,-79 59 6,-4 5-8,-8-1-3,-11 4-3,-12 2-19,-11 0-44,-7 0-49,-3 12-104,0-1-18</inkml:trace>
  <inkml:trace contextRef="#ctx0" brushRef="#br0" timeOffset="135509.4039">11600 11369 967,'0'0'45,"0"0"-31,0 0-14,0 0 12,136 0-7,-85 0-5,-5-5-59,-5-12-112,-10 2-81,-7-6-179</inkml:trace>
  <inkml:trace contextRef="#ctx0" brushRef="#br0" timeOffset="135763.4169">12224 11001 935,'0'0'81,"0"0"-73,0 0 43,0 0 36,-90 114-42,73-52 9,-1 4-28,3-5-10,1-5-5,5-6-6,5-9-3,4-7-2,0-5-1,0-9-30,4-11-106,11-9-117,4 0-116</inkml:trace>
  <inkml:trace contextRef="#ctx0" brushRef="#br0" timeOffset="136197.5761">12261 11508 929,'0'0'38,"0"0"-4,0 0 51,112-125-50,-72 89-21,-4 4 3,-10 2-6,-10 5 4,-11 3 13,-5 5 2,0 5-15,-2 6-8,-14 4-7,-4 2-3,-3 0-19,3 8-17,3 6 8,6 2-9,8 0 3,3-2 20,0 2 9,0-4 4,18 1 4,5-4 1,4 2 2,2-2-3,0 3 5,-4 2 1,-4 0 5,-5 0 9,-7 3 8,-9 3-4,0 1 4,0 4-6,-3-1-5,-13-4-7,-1-2-3,1-1 0,3-4-7,-1-3 1,1-4-1,-1-1-30,1-5-65,-3 0-119,5-9-168</inkml:trace>
  <inkml:trace contextRef="#ctx0" brushRef="#br0" timeOffset="136512.9253">12640 10967 997,'0'0'17,"0"0"-6,152 27 60,-98 16-27,-8 9-4,-8 7-7,-15 4-7,-12 1-1,-11-2-4,0-1-4,-11-3 4,-12-8-4,-3-1 1,-1-10 0,0-7-3,7-8-3,3-7-3,1-11-8,-1 5 3,0-2-4,-1-6-3,1 4-32,3-5-50,5-2-124,4 0-176</inkml:trace>
  <inkml:trace contextRef="#ctx0" brushRef="#br0" timeOffset="140629.0232">13207 11296 239,'0'0'82,"0"0"-67,0 0-8,0 0 27,0 0 8,0 0 12,0 0 26,-9-4 16,9 4 3,0 0-37,0 0-7,0 0-7,0 0-25,0 0-5,0 0 0,0 0-1,0 0 7,0 0-10,0 0 7,6 0 9,12 0 9,5-5 1,2 5-12,4-2-5,0 1 0,-1-2-3,-2 3 0,-5 0-8,-8 0-1,-3 0-3,-6 0 0,-2 0-7,-2 0 1,0 0-1,1 0-1,-1 0 1,0 0-1,0 0-20,3 0-44,4 0-142,5-6-148</inkml:trace>
  <inkml:trace contextRef="#ctx0" brushRef="#br0" timeOffset="141490.9097">13756 11127 222,'0'0'502,"0"0"-463,0 0 41,0 0 52,0 0-66,0 0-24,4-52-10,-4 52-22,0 12-10,0 16 9,0 5 10,0 1-7,0-1-3,0-5 1,0-4-9,2-6 4,13-2 0,2-7 3,7-5-7,7-4 9,0 0-9,3-4 3,-3-19 2,-2-4-4,-4-7 0,-9 2 1,-1-1-1,-7 7 6,-5 8 0,-3 8 9,0 6 6,0 4 4,0 0-14,0 4-13,0 24-5,-9 17 5,-3 8 4,6 11 3,1 8 3,5 15-3,0 3 0,0 6-1,-2-3 1,0-9 1,-2-8-7,-4-9 4,0-14-1,-2-11-1,-3-10-2,-2-9 0,-5-13 3,-9-9-2,-5-1 2,-6-13 0,5-24-3,4-9 1,10-5 0,11 5 0,10-1 0,0 1-1,6 2-1,25 2 0,9-2-7,1 4-12,3-3-17,-4 1-36,-7 3-119,-2-7-162,-9 7-334</inkml:trace>
  <inkml:trace contextRef="#ctx0" brushRef="#br0" timeOffset="141784.9539">14386 10944 188,'0'0'471,"0"0"-444,0 0 70,0 0 4,0 0-47,0 0-20,-19 18-4,2 21 20,-5 7 20,7 4-21,4-2-11,3-4-12,6-2-11,2-8-8,0-3-3,0-8-4,0-5-13,14-5-80,6-9-88,2-4-89,3 0-183</inkml:trace>
  <inkml:trace contextRef="#ctx0" brushRef="#br0" timeOffset="142137.3333">14605 11180 473,'0'0'224,"0"0"-209,0 0 20,0 0 35,-31 113-34,31-78-11,0-3-9,0-6-3,11-5 11,11-9 23,2-5 3,5-7-3,0 0-5,2-12-19,-4-14-5,-2-1 1,-3-6-4,-8 1 6,-3-4-2,-7 2-3,-4 2 0,0 6 1,-6 9-1,-15 2 1,-1 8-16,-5 3 1,-2 4 1,5 0-3,0 0-4,-1 14 1,7 2-4,5 0-51,4 0-69,7-2-65,2-4-108,0-6-174</inkml:trace>
  <inkml:trace contextRef="#ctx0" brushRef="#br0" timeOffset="142469.0379">14840 10983 784,'0'0'49,"0"0"-44,119-26 97,-66 26-20,-1 7-20,-7 22-2,-6 8-19,-14 8-2,-9 2-10,-15-1-3,-1-3-2,-1 1 0,-22-3-5,-4-2-5,-3-6-3,7-5-2,3-6-3,2-4-2,7-8-2,3-2 0,2-4-2,2-4-3,4 0-16,-2 0-23,2-14-63,0-12-117,0-14-82,6-8-319</inkml:trace>
  <inkml:trace contextRef="#ctx0" brushRef="#br0" timeOffset="142923.015">15158 10788 816,'0'0'63,"0"0"-63,0 0 15,158-34 36,-92 34-23,-1 0 6,-5 0-9,-11 6-10,-11 4 27,-11-2 3,-9 2-15,-9 2-1,-3 2 0,-4 6-7,-2 4-3,0 10 2,0 6-10,0 11 1,0 7-1,-5 8 1,4 7 0,1 4-3,0 8 1,0-1-1,0-2 2,0-8 0,0-9-1,-6-12 5,-17-2-3,-12-8-3,-11-6 2,-3-8-2,1-10-5,3-7-1,5-5-1,6-7 0,5 0-2,10-3-2,5-20-26,10-3-26,4-11-43,4-1-124,24-4-86,11-5-178</inkml:trace>
  <inkml:trace contextRef="#ctx0" brushRef="#br0" timeOffset="143697.6934">15245 10851 116,'0'0'254,"0"0"-164,0 0 87,0 0-34,0 0-40,0 0 1,4-55-17,15 55-22,6 0-20,11 0 0,7 28-12,3 11 1,3 12-7,1 7-1,-6 7-4,-2-1-9,-8 3 0,-15-2-5,-9 6 1,-10 1-5,-7 0-2,-29 0 4,-8-6 3,-10-8-3,3-12 6,4-7-3,10-14-4,12-6-3,9-9 1,10-4-3,1-6 0,1 0-3,-4 0-12,0-22-36,4-10-36,4-10-68,0-9-151,0-11-189</inkml:trace>
  <inkml:trace contextRef="#ctx0" brushRef="#br0" timeOffset="144057.8859">15459 10701 777,'0'0'133,"0"0"-113,0 0 3,131 39 45,-82 17-23,0 11 6,-11 9 1,-10 6 1,-7 2-21,-13 0-8,-2 2-4,-6-1-4,0-1-1,-12-5 3,-14-4 0,-4-5 3,-10-8-3,-2-5-5,-1-10-3,6-4-3,8-11 1,4-6-2,10-6-6,5-10 0,4-6 1,-1-4-1,5 0-18,2-12-44,0-18-79,4-10-194,25-8-211</inkml:trace>
  <inkml:trace contextRef="#ctx0" brushRef="#br0" timeOffset="144440.5196">16628 11175 995,'0'0'74,"0"0"-58,0 0 31,0 0 5,0 0-20,123-4 0,-71-2-15,-3-4-3,-7 0 5,-2 1 3,-11 2-13,-9 0-1,-7 2-6,-8 1-2,-2 4-25,-3 0-82,0 0-178,-12 2-192</inkml:trace>
  <inkml:trace contextRef="#ctx0" brushRef="#br0" timeOffset="144633.5863">16693 11405 982,'0'0'99,"0"0"-74,0 0 67,161-9-29,-110 1-36,-6-2-14,-12 1-7,-9 4-6,-8-5-5,-10-1-65,-2 1-169,-4-8-386</inkml:trace>
  <inkml:trace contextRef="#ctx0" brushRef="#br0" timeOffset="148530.0537">18396 10686 461,'0'0'115,"0"0"-64,0 0 37,0 0-42,0 0-13,0 0 3,0 0 3,0 0-12,0 0-4,0 0 5,0 0 7,0 0-4,0 0-10,0 0-2,0 0-3,0 0-2,0 0-1,0 0-13,0 0 2,0 0-1,0 0-1,0 0 0,0 0 0,0 0-2,0 8 4,0 6-2,0 2 7,0-2-4,0-3 1,0 0-4,0-3 6,0-2-4,0-2 2,0 0 3,0-2-2,0 0-2,-2 5 0,-5-2-3,-4 2 3,0 0 3,0-3-3,2-2-2,3-1 1,-2 2 0,6-3 6,-5 0-3,3 0-3,0 0 15,-2-3-6,-1-9-7,4 1-1,-1-1-1,2 4 5,2 0-5,0 1 2,0 2-1,0 1-2,0-1-1,0-2 0,0 2-2,8 0 4,4-1-2,1 0 0,1 0-3,-3 2 3,1 4 1,2 0-1,-3 0-3,5 0 0,-1 0 1,-1 0 0,1 0 2,-3 0-4,-1 0 4,-5 4-1,0 6 0,2 0 0,-3 5-2,-1-1 1,0 5 3,-4 1-5,0 2 8,0-2-4,0 2 0,0 0 0,0 1 0,0-4 0,-2 3 1,-9 0-1,-3 3 1,-1-1 0,-1-2-1,-1-1 1,-3 2 0,1-3-1,2-5 1,-3-1 0,5-3 0,-4-5 0,2-2-1,3-2 4,3-2-3,2 0 6,2 0-3,1-11-1,4-2 1,2 0-3,0 1 0,0 1-1,17 1-1,3-3 1,3 8-1,-4 1 1,2 4-1,-1 0-4,-3 0-2,-1 16 7,4 2 0,-3 3-1,2 0-2,-4 1 3,4-7 0,-4-1-4,3-1 4,-1-6 0,-1-4 4,6-3-4,1 0 15,3 0 0,-1-16-11,0 0 2,-10-1-4,-1 2 4,-8-2-5,-4 3-1,-2 2-2,0 1-4,0-1-59,0 1-66,0-1-92,0-5-80</inkml:trace>
  <inkml:trace contextRef="#ctx0" brushRef="#br0" timeOffset="149053.6155">18940 10684 493,'0'0'90,"0"0"-65,0 0 22,0 0-22,0 0-3,0 0 18,20-30 16,-20 30 8,0 0 1,2 0-10,-2 0-10,0 0-13,0 0-12,0 0 8,0 0 3,0 0-6,0 0-5,0 0 0,0 0-13,0 0 0,0 0 2,0 0-7,0 0-2,0 18-1,0 6 1,0 4 8,0 4 2,0 0-4,0 2 8,0 0-1,0 0-6,0 1 3,0-5-9,0-2 7,0-7-6,0 0 1,0-3-3,0-6-4,0-3 4,0 0 0,0-6-30,0-1-35,0 1-50,0 1-121,0 1-58,0 6-170</inkml:trace>
  <inkml:trace contextRef="#ctx0" brushRef="#br0" timeOffset="149332.4052">18962 11379 112,'0'0'596,"0"0"-551,0 0 58,0 0 78,0 0-109,0 0-13,2-68 7,3 61-18,-3 0-9,1 6-17,-3-2-11,0 3-6,0 0-5,0 0-80,-12 0-165,-5 0-313</inkml:trace>
  <inkml:trace contextRef="#ctx0" brushRef="#br0" timeOffset="149953.2959">17808 11652 478,'0'0'157,"0"0"-122,0 0 86,0 0-3,0 0-40,0 0-30,-48 0-13,58 15-11,28 0 24,22 6 18,23-2-36,17 2-15,16-3 1,17-4-13,17-4 3,15-6-1,8-2-1,1-2-3,-8 0 4,-22 0 1,-20 0 12,-23 0 9,-23 0 1,-18-4 2,-14-7-10,-17 3 2,-14 3-12,-6 0-5,-7 0-2,-2 0-3,0 1-23,-24 0-46,-12 3-121,-13 1-194,-9 0-398</inkml:trace>
  <inkml:trace contextRef="#ctx0" brushRef="#br0" timeOffset="150747.0533">17835 13022 583,'0'0'375,"0"0"-341,0 0-16,0 0 83,0 0-68,0 0-21,129-88 0,-82 47-7,-3-5 2,-3-5-1,-8-2 7,-11 5 9,-8 4-1,-8 6-7,-6 9-2,0 9 2,0 8-13,0 7 2,0 3 1,-8 2-4,-6 0-7,1 0-13,-2 7 2,-2 10 14,4 3-9,3 0 10,9 2-7,1 1-9,0-4 8,8 3 0,15 0 9,4-1 0,0-4 2,6 0 1,-4 0 1,-2 1-1,-5 5 16,-4-2-2,-8 4 1,-6-4-8,-4 0 4,0-2 6,-4 0-5,-11-4 2,-7 4-6,-4-3-5,3-2 1,-3-5-4,1 0 1,4-4-4,2-2-28,5-3-69,10 0-136,4-12-209</inkml:trace>
  <inkml:trace contextRef="#ctx0" brushRef="#br0" timeOffset="151499.2826">18547 12092 595,'0'0'98,"0"0"-73,0 0 130,0 0-55,0 0-46,0 0-25,25-37-5,-2 28 2,5-2 12,4 3-17,1 4 3,-2 4-1,-4 0-2,-6 6-7,-8 12-10,-5 4 5,-6 6-7,-2 3 9,0 1-1,-10-3-1,-13-2-2,-1-3 1,0-4-1,3-8-3,4-2-1,7-6 1,6-2-2,2 0-1,2-2-1,0 0 5,0 0-1,0 0 0,8 0-2,15 0 1,8 0-2,3 0 0,-5 0 0,-2 0 1,-7 8-1,-5 6 1,-3 6 0,-10 2 0,-2 0 1,0 2 3,-10 0 4,-12-4-1,-6 0 2,-6-1-3,-6-5-1,-8 0-1,0-3 0,-2-3-1,4-1-1,6-1-2,6-1-2,10-1 0,8-1 0,8 1-17,5-2-58,3-2-145,0 0-238</inkml:trace>
  <inkml:trace contextRef="#ctx0" brushRef="#br0" timeOffset="152406.6203">20275 11105 632,'0'0'176,"0"0"-111,0 0 54,0 0-73,0 0-41,0 0-1,0 84 15,0-35 22,0-2-5,8-2-14,-2-3-2,1-7-10,-4 0-6,4-9 0,1-4-4,-4-4 0,0-8-4,-4 1-45,0-6-43,0-1-58,0-4-9,0 0-43,-10 0-98</inkml:trace>
  <inkml:trace contextRef="#ctx0" brushRef="#br0" timeOffset="152602.3676">20117 11350 694,'0'0'114,"0"0"-101,0 0 122,0 0-89,0 0-40,125-32 2,-65 28 6,2 1-9,-6-1-2,-8 1-3,-9-1-69,-3-3-92,-7-5-118</inkml:trace>
  <inkml:trace contextRef="#ctx0" brushRef="#br0" timeOffset="153329.8503">21089 10936 780,'0'0'31,"0"0"-30,0 0 40,0 0-23,0 0 10,0 0 19,-40 36-19,26-29 0,-1-3-2,-1-2-10,3-2-6,0 0 1,1 0-6,4-4-1,3-9 5,5 2-3,0-2-5,0 1 2,0 2-3,13 2-4,6 0-1,0 1 3,6-2 2,-5 4 0,3 2 1,-4 3 0,2 0-1,-1 0-5,-5 17 5,-1 2-1,-5 6-1,-6 4 4,0 2-1,-3 5-1,0 3 9,0 0-3,-13 3 9,-7 0 2,-7-3-3,-2-2-3,0-4-6,3-11 0,7-7-5,4-7 3,4-5-2,4-3 4,5 0 3,-1-16 5,3-3-9,0 0-4,8 2 0,11 3 1,1 6 0,3 8-1,2 0 0,0 0 1,7 14 3,4-1-2,0 0 0,-2-3 12,3 0 18,-2-7 2,2-3 1,-2 0-1,-6 0-2,-2-13-4,-8-2-6,-3-6-4,-7-1-5,0-4-7,-9-2-3,0 5-3,0-2-1,-2 6-30,-9 5-39,-3 2-63,3 3-192,-7-3-317</inkml:trace>
  <inkml:trace contextRef="#ctx0" brushRef="#br0" timeOffset="155247.8244">21859 11189 672,'0'0'109,"0"0"-97,0 0 78,0 0 39,0 0-85,0 0-24,-8-7-3,8 7-13,0 0 2,0 0-6,0 0-3,0 0-51,0 0-114,0 0-92,0 0-147</inkml:trace>
  <inkml:trace contextRef="#ctx0" brushRef="#br0" timeOffset="155652.7971">22288 10892 469,'0'0'180,"0"0"-98,0 0 26,0 0-35,0 0-26,0 0-10,0-14-3,0 14-11,0 0-6,-4 19-13,-1 10 17,1 12 29,0-2-35,4 4 1,0-5-14,0-3 3,0-4-1,0-7-3,0-1 0,0-9 0,0-5-1,0 1-27,0-3-53,2 0-72,2-1-48,7-6-98</inkml:trace>
  <inkml:trace contextRef="#ctx0" brushRef="#br0" timeOffset="156133.5656">22688 10774 214,'0'0'169,"0"0"-72,0 0 23,0 0-39,0 0-5,0 0-9,0-4-9,0 4-15,0 0-1,0 0-5,0 0-13,0 0-13,-3 16-5,1 12-6,0 6 36,0 3 0,-1-1-22,-1 0 8,4 1-9,-3-2-10,3-5 1,0-2-4,0-5 0,0-2-1,0-4-53,0 3-52,-2-3-86,-4-1-61,-3-2-150</inkml:trace>
  <inkml:trace contextRef="#ctx0" brushRef="#br0" timeOffset="156448.8113">22643 11414 522,'0'0'212,"0"0"-124,0 0 53,0 0-44,0 0-18,0 0-22,2-67-28,-2 66-18,0 1-11,0 0-2,0 0-101,0 0-148,0 0-182</inkml:trace>
  <inkml:trace contextRef="#ctx0" brushRef="#br0" timeOffset="157017.6882">21952 11751 391,'0'0'149,"0"0"-140,0 0 70,0 0 43,0 0-68,0 0-18,-24-12-8,24 12-8,0 0 10,0 0-9,24 4 48,18 4 10,23-3-15,20-3-17,17-2-15,14 3-21,9-1-2,5 3-5,2 3-3,-4 1 3,-6 0 1,-8-1 9,-9-1 9,-6-5 5,-18-2-3,-14 0 3,-24 0-3,-20 0-11,-15 0-4,-6-4-4,-2-1-5,0 1-1,-13 3-25,-23 1-42,-10 0-65,-12 0-100,-5 12-119</inkml:trace>
  <inkml:trace contextRef="#ctx0" brushRef="#br0" timeOffset="157701.3793">22275 12855 748,'0'0'149,"0"0"-144,0 0 89,0 0-33,0 0-45,0 0 12,99-102 3,-65 64-15,1-6-1,-2-6 2,-6 2 0,-8 1-1,-7 13-4,-8 6-5,-4 7 4,0 7-11,0 3 0,0 5 0,-9 6-11,-2 0-18,-4 0-10,-1 0 4,5 10-5,2 2 1,9 2-6,0 5 11,0-1 23,9 1 9,11-1 1,2 3 1,3-3 0,-1 2 1,1 2 19,0 2 5,-6 0 5,-3 2-10,-3-3 1,-6 0-4,-7-5 4,0-1 2,0-2 9,-18-1-12,-7 0-3,1-1-8,-3-4-6,2 0-2,8-4-1,1 0-4,3-5-29,7 0-45,-2 0-26,8-10-70,0-13-156</inkml:trace>
  <inkml:trace contextRef="#ctx0" brushRef="#br0" timeOffset="158481.4498">22968 11939 288,'0'0'543,"0"0"-520,0 0-20,0 0 12,0 0-5,0 0-6,-35 8 4,21-2-2,1-6 1,-3 2 8,1-2 5,2 0-2,0 0-1,4 0-9,4 0-7,0-2 3,5 0 0,0-2 7,0 0-11,0-4-2,0 0-7,7-1-3,8-2 12,3 2 0,0 2-1,0 1 1,-5 6 0,1 0 0,-7 0-6,4 4 3,-7 16 3,1 6 3,-1 3 5,-4 3 3,0 1 3,0 2 5,0 1-2,-2-5-3,-12 4 1,-4-3 6,-4-2-10,0 0 1,-2-6-4,-3-6-4,4-4 0,3-6 3,5-5-7,3-3 6,3 0-1,7-7 9,2-9-11,0-2 1,0 4-2,13 2-1,8 6-1,1 4 0,3 2 6,2 0-5,1 16 2,1 6 2,0-2 0,-2 0 10,2-6 12,0-5 0,0-4 15,-1-5-5,-2 0-2,-4 0-5,-5-12-4,2-4-3,-9-4-12,4-2-7,-5 0-4,0 0-8,2-2-67,7-3-255</inkml:trace>
  <inkml:trace contextRef="#ctx0" brushRef="#br0" timeOffset="173652.5707">19729 7231 749,'0'0'18,"0"0"-4,0 0 70,0 0-33,0 0-51,0 0 5,0 0 30,0 0 21,0 111-10,-4-67 10,-5 7-8,-4 0-8,-5-1-15,2-6-5,3-8-3,4-6-2,9-10-11,0-5 5,0-4 2,7-2-5,17-9 5,5 0 0,5 0-4,-1 0-1,3 0-4,-5-12-2,0 1-3,0-1-46,-2 0-73,5 1-144,-5-6-137</inkml:trace>
  <inkml:trace contextRef="#ctx0" brushRef="#br0" timeOffset="173962.9107">20262 7285 872,'0'0'45,"0"0"-29,0 0 78,0 0-71,116-18-12,-69 18 1,-2 0-5,-10 0-5,-10 0 0,-15 3-2,-5 0-20,-5 3-75,0 2-36,-2-2 25,-21 3-73,-3-6-92</inkml:trace>
  <inkml:trace contextRef="#ctx0" brushRef="#br0" timeOffset="174298.7142">20244 7349 694,'0'0'84,"0"0"-38,0 0 125,0 0-123,0 0-39,0 0-3,-15 58 26,13-20 14,-3 7-21,-2 1 8,0-3-3,1 6-11,0 0-2,-1-4 2,2 3 0,0 1-11,1-8 6,2-1-8,2-5 3,-2-5-9,2-9 4,0-4 0,0-5-4,0-4 4,8-4 1,9 0-4,2-3 4,4-1-5,3 0-1,-1 0-35,0-1-52,-1-7-135,-2-8-109</inkml:trace>
  <inkml:trace contextRef="#ctx0" brushRef="#br0" timeOffset="174683.5006">20677 7481 857,'0'0'25,"0"0"-1,0 0 102,0 0-107,0 0-15,0 0 26,13 86-6,-13-35 6,0 2-2,0 4-5,0-4-8,-4-7-4,-1-5-1,5-9-4,0-4-4,0-6 2,0-10-1,3-3 0,16-8 5,6-1 0,6 0-2,0-3-6,-2-12-28,-4-3-40,-11 0-36,-10 0-112,-4 0-27,-6 1-98</inkml:trace>
  <inkml:trace contextRef="#ctx0" brushRef="#br0" timeOffset="174832.4184">20563 7810 280,'0'0'308,"0"0"-280,0 0 15,0 0 2,0 0-26,138-78-19,-95 61 0,-8 0-24,-8 1-119,-12-2-137</inkml:trace>
  <inkml:trace contextRef="#ctx0" brushRef="#br0" timeOffset="175289.8877">20906 7303 75,'0'0'648,"0"0"-637,0 0 84,0 0 1,0 0-83,0 0-13,26 10 11,-23 16 11,-1 2 15,-2 0-3,0-2-8,0-3 2,-5-6-4,0-3-5,-2-6-11,5-1-3,2-7-3,0 0 0,0 0 5,0 0 8,0-20-6,0-11-9,14-2 0,5-2-1,-1 4 1,0 7 0,-3 7 0,1 5 1,-5 7-1,1 5-1,-2 0 0,-1 9-7,1 13 8,-7 5 0,2 2 3,-5-3 0,0 0-3,0-3 2,0-3-2,0-5 0,0 1-5,0-1-58,0-4-53,0 1-57,0-6-81,0-6-158</inkml:trace>
  <inkml:trace contextRef="#ctx0" brushRef="#br0" timeOffset="175701.5159">21263 7371 745,'0'0'35,"0"0"-31,0 0 29,0 0 1,145-10-25,-107 10 1,-5 0-6,-10 0-4,-11 0 1,-7 0-1,-5 0 3,0 0 0,0 2 14,0 10 16,-6 6 13,-5 9-15,-1 5-15,1 6-9,0 5-4,2 6 3,2 2-3,3-2 0,0 1 1,2-4 3,-1-2 9,-3-6 7,-4-6 8,-3-3-6,-9-5-5,-3-2 6,-5-6-7,0-9-7,3 0-5,3-7-5,4 0 2,6 0-4,8-20-23,6-7-52,0-2-72,12-2-94,13-5-189</inkml:trace>
  <inkml:trace contextRef="#ctx0" brushRef="#br0" timeOffset="175951.6904">21876 7507 797,'0'0'132,"0"0"-125,0 0 40,0 0 10,158-37-49,-111 28-2,-7 1-5,-7 0-1,-10 2-42,-10-1-64,-3 2-51,-10 1-113</inkml:trace>
  <inkml:trace contextRef="#ctx0" brushRef="#br0" timeOffset="176143.4722">21972 7633 727,'0'0'107,"0"0"-88,0 0 76,0 0-19,0 0-48,0 0 4,78 31-23,-32-31-9,2-2-7,1-18-128,-1-7-123,6-9-216</inkml:trace>
  <inkml:trace contextRef="#ctx0" brushRef="#br0" timeOffset="176661.5117">22846 7182 814,'0'0'33,"0"0"-27,0 0 37,0 0-10,-13 105 17,7-61-4,0 0-28,0-6 6,-1-4 5,5-7-6,0-9-9,2-4-5,0-9 1,0-1-7,0-4 3,0 0 6,0 0 8,0-18-7,8-9-13,10-10 2,4-3-4,3 0-5,2 2-3,-5 8 4,0 6 0,-4 8 2,-7 7 4,2 9-1,-4 0-3,2 0-1,1 13 0,-4 8 4,-1 8-3,1 3 4,-6 4 1,-2 0 0,0 0 7,0-4-5,0-4 0,0-3-2,0-6 0,0-5-2,0 1-22,0-8-64,0-3-91,0-4-47,0 0-100</inkml:trace>
  <inkml:trace contextRef="#ctx0" brushRef="#br0" timeOffset="176999.2578">23319 7080 703,'0'0'28,"0"0"92,0 0-15,0 0-71,0 0-17,0 0-14,3 4 11,0 16 16,-3 4-1,0 2-11,0 5 14,0-1-10,0 4-2,-3-4-4,3-1-7,0 2 6,0-3-4,0-2-3,0 2-3,0-5-1,0-3-1,0-5-3,0-2 2,0-6-2,0-3-2,0 0-51,7-1-39,10 0-42,-9 1-70,-1 3-100</inkml:trace>
  <inkml:trace contextRef="#ctx0" brushRef="#br0" timeOffset="177224.9619">23311 7770 125,'0'0'583,"0"0"-557,0 0 105,0 0-66,0 0-14,0 0 7,25-48-7,-23 41-9,0 4-6,-2 3-21,0-2-15,0 2-26,0-2-123,0 0-166</inkml:trace>
  <inkml:trace contextRef="#ctx0" brushRef="#br0" timeOffset="177710.4583">22608 8020 778,'0'0'58,"0"0"-49,0 0 129,0 0-79,0 0-49,148 0 8,-58-5 0,8 1-5,9-1 13,7-2 7,2 1-8,6-1 5,-3 7-5,-4-3-7,-9 1 10,-7 0-8,-14 0 1,-9 2-8,-18 0-4,-16 0 0,-13 0-5,-11 0-4,-12 0 0,-6 0-1,0 0-17,0 0-56,-6 0-116,-25 12 7,-19-1-161</inkml:trace>
  <inkml:trace contextRef="#ctx0" brushRef="#br0" timeOffset="178303.5723">22939 8855 364,'0'0'225,"0"0"-184,0 0 61,0 0 50,0 0-51,0 0-24,50-20-28,-19-10-17,0-8 1,2-7-6,3-2-8,-5-1-1,-2 1-8,-9 7-4,-9 4 0,-4 8-4,-7 5 1,0 9-1,0 1-2,-2 5-1,-16 4-1,-4 4-17,-5 0-7,-4 2 4,6 14 11,6 5 1,7-4-1,5 5-8,7-3-8,0 1 7,5-1 10,16 1 7,11 2 3,0 1 0,1-3 1,-2-1 3,-9 2-3,-2-1-1,-8 0 1,-8 1-1,-4 4 3,0-4 5,-4-1 1,-18 1-4,-1-5 5,3-2-4,0-4-4,7-4-2,1-3-4,6-3-37,0 0-33,6-5-71,0-19-73,0-5-146</inkml:trace>
  <inkml:trace contextRef="#ctx0" brushRef="#br0" timeOffset="178775.7315">23517 8170 750,'0'0'31,"0"0"-29,0 0 25,0 0 20,0 0 11,39 113-26,-33-78-4,-5-4 3,-1-6-5,0-7-3,0-6-2,0-4-2,0-4-10,0-4-6,0 0 4,3 0 7,-1 0 7,5-6 17,0-21-25,6-9-11,0-1-1,2-1 0,1 8-1,2 7 1,0 5 0,2 6 0,-2 2 1,-3 6-2,0 4 0,-1 0-1,-3 10 1,1 13-1,-6 7 1,-1-3 0,-1 1 0,-4-1-1,0-3 1,0-4-2,0-6-10,0-2-46,0-4-42,0-6-91,0 0-6,14-2-89</inkml:trace>
  <inkml:trace contextRef="#ctx0" brushRef="#br0" timeOffset="179085.5434">24034 8194 645,'0'0'50,"0"0"69,0 0-26,0 0-64,0 0-9,0 0-17,6 0 10,-6 21 29,0 9-6,0 2-12,0 2-1,0-3-14,0-4 4,0 2-11,2-7 6,1-1-8,0-4 1,-3-5 0,2-2-1,-2-4-15,2-2-21,-2 0-46,2-1-19,-2-3-31,0 0-54,0 0-31</inkml:trace>
  <inkml:trace contextRef="#ctx0" brushRef="#br0" timeOffset="179331.1863">23869 8378 324,'0'0'310,"0"0"-263,0 0 58,0 0-66,0 0-19,0 0 18,135-17-18,-94 14-8,-5-4 6,-2 0-4,1-4-11,-10 3-3,-6 1-3,-1-4-66,-2 2-77,-5-3-70,2-2-215</inkml:trace>
  <inkml:trace contextRef="#ctx0" brushRef="#br0" timeOffset="179655.5068">24372 8156 556,'0'0'66,"0"0"15,0 0 7,0 0-49,0 0 20,0 0-16,16-13-15,-16 23 32,3 12-7,-3 6 1,0 9-7,0 5-18,2-1-10,2 0 0,0-7-6,-1-6-3,2-6 3,-3-6-1,0-6-1,-2-6-11,0-2 2,0-2-1,2 0-1,3 0-17,-1-10-50,5-14-273,-4-8-235</inkml:trace>
  <inkml:trace contextRef="#ctx0" brushRef="#br0" timeOffset="205625.3873">395 14297 899,'0'0'118,"0"0"-101,0 0 16,0 0 6,0 0-23,0 0-9,0 0 9,117-143 6,-87 96 18,-2-8-4,-6 7-7,-7 2-9,-7 10-7,-6 4-9,-2 10 6,0 5-7,0 3-2,0 9-1,-12 1-4,-1 4-9,-3 0 3,1 0-4,4 4 2,-1 8 0,8 2 1,4 6 2,0 6 2,4-1 5,21 4 2,5 2-12,7-4 5,0 0 2,2-4 3,-6 2 2,-6-1-1,-5-2 1,-8 0 2,-10-1 2,-4-1 4,0 3 11,-6-1-4,-17-2-2,-2-1-6,1-2-2,-1-7-1,1-5-4,2-5-11,1 0-35,4-5-46,5-22-109,6-12-166</inkml:trace>
  <inkml:trace contextRef="#ctx0" brushRef="#br0" timeOffset="206315.3102">900 13221 884,'0'0'113,"0"0"-105,0 0-5,0 0 5,0 0-7,0 0 9,-3 40 16,-10-22-11,0-2 5,0-6 5,-3-4-9,3-6-3,1 0-4,1 0 0,5 0 2,-1-11 1,2-2-8,5-6 1,0 0-4,0-4-1,6 0-3,13 0 0,2 2-4,7 4 4,-1 5 1,0 4 2,-6 4-2,0 4-1,-5 0-5,-1 22-2,-4 10-2,-4 10 8,-7 9 3,0 0 1,0 2-1,-18-4 1,-7-8 3,0-4-2,4-10 1,-3-7 1,7-8-1,4-3 0,2-9 3,1 0 6,6 0-3,-1 0-1,5-7-3,0 4-3,0 0-1,5 3-7,18 0 2,4 0 3,2 0 2,2 13 0,2-6 1,1 2 11,-3-4 11,0-5 10,-4 0-5,-5 0-2,-2 0 4,-4-5-6,-5-6-11,-3-7-5,2 8-6,-8 0-2,2 4-10,-4 6-52,0 0-110,0 12-259,0 12-127</inkml:trace>
  <inkml:trace contextRef="#ctx0" brushRef="#br0" timeOffset="206584.0589">1223 13856 855,'0'0'95,"0"0"-92,0 0 14,0 0 45,7 112-5,-5-67 2,-2 3-10,0-1-15,0-1-1,0 0-12,0-11-13,0-3-4,0-2-2,0-4-2,0-6 0,-2-4-37,-1-1-25,1-15-34,0 0-50,-2 0-14,-1-27-137</inkml:trace>
  <inkml:trace contextRef="#ctx0" brushRef="#br0" timeOffset="206802.7141">1209 13796 964,'0'0'81,"0"0"-73,0 0 24,139-75 2,-88 62-16,-2 1-15,-6 3 0,-10 6-3,-13 3-11,-7 0-55,-4 0-80,-9 7-71,0 10-66,0 1-111</inkml:trace>
  <inkml:trace contextRef="#ctx0" brushRef="#br0" timeOffset="206980.7821">1227 14015 690,'0'0'207,"0"0"-166,0 0 48,0 0-65,0 0-7,0 0 3,23 42 13,8-42-10,7 0-15,4 0 0,3-5-8,-3-9-153,-7 1-152,-6-4-145</inkml:trace>
  <inkml:trace contextRef="#ctx0" brushRef="#br0" timeOffset="207238.7716">1734 13733 937,'0'0'161,"0"0"-112,0 0 44,0 0-43,0 0-31,0 0-11,-41 41 2,18 13 12,-2 4 15,2 6-8,3-3-9,7-3-6,0-2-9,10-4 0,3-4-5,0-6-5,0-8-24,3-7-39,12-12-52,5-13-130,-2-2-44,2-2-119</inkml:trace>
  <inkml:trace contextRef="#ctx0" brushRef="#br0" timeOffset="207664.2208">1791 14281 771,'0'0'144,"0"0"-53,0 0-6,0 0-11,0 0-37,107-115-12,-84 83-4,-6-1 1,-1-2-4,-7 3-8,-4 4-3,-5 6-1,0 6-4,0 6-2,-5 5-6,-8 2-10,-1 3-5,-1 0-8,-1 0 3,7 7 13,5 0 6,4 5-1,0 1 1,0 0-3,9 1 7,13 0-2,9 1 1,0 1 4,1-2 0,-3 0 0,-7 0 2,-2 2 0,-6-1 7,-7 5 9,-2-3 12,-5 1-5,0 2-3,0 0-3,-2 0-6,-13-2-6,-3-1-6,2-4 3,-1-3-4,-6-1-3,3-9-43,-5 0-61,1 0-155,2-15-234</inkml:trace>
  <inkml:trace contextRef="#ctx0" brushRef="#br0" timeOffset="207943.3313">2117 13696 1070,'0'0'51,"0"0"-23,185 0 34,-119 36-23,0 11 3,-14 16-15,-11 9-7,-18 6 2,-15 5 0,-8-4-4,-16-7-1,-19-5 7,-7-10-9,3-12 4,2-4-5,3-18-7,5-2-2,5-13-4,6-2-1,2-6-23,3 0-24,7-18-72,6-19-255</inkml:trace>
  <inkml:trace contextRef="#ctx0" brushRef="#br0" timeOffset="210351.1213">2790 14045 534,'0'0'220,"0"0"-164,0 0 4,0 0-21,0 0-32,0 0-6,0 0 18,36 16 53,-11-11 0,1 2 5,3-4 0,-3-3-15,-1 0-16,-2 0-7,-6 0-12,-3 0-5,-5 0-11,-7 0-4,-2 0-7,0 0 3,0 0-2,0 0-1,2 0-45,6 0-71,9 0-272</inkml:trace>
  <inkml:trace contextRef="#ctx0" brushRef="#br0" timeOffset="212290.3929">3414 13851 659,'0'0'134,"0"0"-83,0 0 83,0 0-51,0 0-23,0 0-28,0-17-14,0 20-14,0 24-1,0 5 12,0 11 22,-4 0-3,-3 1-14,0-1-16,-2-4 0,1 0-2,-2-9 1,6-12-1,0-4 0,1-11-1,3 2 2,0-5-3,0 0 8,0 0-3,14 0-1,14 0 3,9 0-3,5-5-4,5-2 4,-5 2-4,-4-4-1,-10 7 1,-3 0-32,-6 2-11,-9-2-38,1 0-49,-3-2-90,-4-2-62,-4-2-260</inkml:trace>
  <inkml:trace contextRef="#ctx0" brushRef="#br0" timeOffset="212562.8559">3588 14016 873,'0'0'134,"0"0"-125,0 0-5,0 0 10,0 0-2,-20 109 9,20-75 8,0 0 10,0-4-2,0 0-3,0-2-10,0-2-9,0 4-6,0-8-5,-6-4-3,1 0 0,3-5-1,2-8 0,0 2-31,0-5-68,0-1-79,4-1-60,11 0-172</inkml:trace>
  <inkml:trace contextRef="#ctx0" brushRef="#br0" timeOffset="213160.6893">3971 14281 884,'0'0'135,"0"0"-114,0 0 34,0 0-13,0 0-29,87-136-6,-59 99 3,2-5 5,-5 2 19,-5 3-8,-7 5-10,-8 7-7,-5 5-3,0 8 4,0 2-5,-5 3-5,-11 2-5,-3 3 0,1 2-3,0 0-2,1 0-5,8 0 10,-2 0-1,8 7-7,3 2-3,0 3 6,0 0 2,0 2 7,2 2 0,14 0 2,4-2-1,5 4 1,7-1 0,9 1 0,-1 0 1,3 1 1,-3 4 5,-7-2-3,-8 2 1,-10-2 1,-9 2 1,-6 0 1,0-2 7,-21 1 16,-10 0-10,-5-3-2,-3-2-5,2-2-4,3-8-5,3-1-4,5-3-2,10-3-4,7 0-50,9-13-152,0-25-455</inkml:trace>
  <inkml:trace contextRef="#ctx0" brushRef="#br0" timeOffset="213880.3357">4905 13900 520,'0'0'191,"0"0"-77,0 0 46,0 0-45,0 0-10,0 0-40,-13-26-18,11 26-22,-1 0-9,1 0-12,-2 22-3,-1 11-1,3 5 6,2 1 3,0 0 2,0-4-5,0 0 0,0-3-4,0-6 0,0-4-1,2 0 1,3-10-2,-3 2-11,-2 1-17,2-6-24,-2-1-54,0 1-66,0-6-111,0-1-82</inkml:trace>
  <inkml:trace contextRef="#ctx0" brushRef="#br0" timeOffset="214100.2874">4668 14183 588,'0'0'123,"0"0"-74,0 0 46,0 0-40,0 0-27,0 0 38,128-20-10,-75 11 2,-1 2-14,-6 1-28,-5-6-11,-3 3-5,-5 2-44,1-3-79,-1-6-98,-2-2-119</inkml:trace>
  <inkml:trace contextRef="#ctx0" brushRef="#br0" timeOffset="214840.6708">5412 13880 470,'0'0'347,"0"0"-321,0 0-26,0 0 10,0 0 9,0 0 28,2 29 9,-2-14-6,-2-3-14,-14 0 1,1-3-7,-1-4-11,0 0-10,0-4 2,3-1-1,2 0 1,2 0 0,3-6-3,1-8-4,5 2 2,0-2-6,0 1 0,0-1-1,9-3 1,11 5-3,2 0 3,5 0-1,2 7 1,2-2-1,-4 5 1,0 2-1,-6 0-1,-3 4 1,3 12-1,-8 0 1,-5 3 1,0 7 2,-2-1 1,-4 3 0,-2 4 5,0 0 0,0 3-3,-16-3-1,-7 0-3,-6 2 3,-3-6-2,-1 2-2,-2-6 1,3-4-1,3-6 0,7-8 2,6-3 1,6-3 2,9 0 1,-1 0 3,2-9-5,0-3-4,0-2 0,0 4-2,16 0-1,-1 2 3,5 6 0,4 2 1,3 0-1,0 0 0,4 14 0,-4 2 0,2 0 0,-2 3 0,-6-4 0,7-3 4,-8-4 0,0-6 13,5-2 22,-4 0-11,4-2 3,2-12-6,-5-7-12,-6 4-7,-7-3-4,-2-2 1,-7 0-3,0-2-27,0-1-41,0 0-88,0-8-206,-9 1-320</inkml:trace>
  <inkml:trace contextRef="#ctx0" brushRef="#br0" timeOffset="215201.3652">5761 13583 926,'0'0'128,"0"0"-123,0 0 36,121-14 32,-63 14-37,4 24 8,3 9-12,-3 9 5,-8-1-10,-7 9-1,-9 5-5,-7 3-8,-13 6-4,-14 4 0,-4 1 2,0-1-8,-27-6 11,-8-2 3,-12-4 1,-3-1-1,0-11-1,5-8-2,7-7-6,9-4-5,4-7-2,6-6 0,1-4-1,4-2-10,3-6-38,-2 0-30,-1 0-74,-5-23-329</inkml:trace>
  <inkml:trace contextRef="#ctx0" brushRef="#br0" timeOffset="215951.0952">449 13593 122,'0'0'665,"0"0"-599,0 0 23,0 0 24,0 0-46,0 0-25,-91-1-19,55 26-4,-1 13 9,-3 15 0,-1 13 0,1 14-9,5 10 0,10 4 4,9-3-8,16-8-4,0-8-5,13-12 2,23-13 4,6-9 1,0-6-4,-3-9 1,-8-4-9,-6-5 0,-5-3-2,-5 6 1,1-8-54,-3 5-99,2-14-291</inkml:trace>
  <inkml:trace contextRef="#ctx0" brushRef="#br0" timeOffset="216872.2086">7146 13784 694,'0'0'140,"0"0"-54,0 0 42,0 0-54,0 0-36,0 0-21,-12 4-8,10 26-5,-2 12 23,2 4 19,-1 3-10,3-5-15,0-5-6,0-1-9,0-7-1,0-4-2,7-2-2,0-5 1,0-4-1,-3-2-1,0 0-13,1 2-30,-1-6-46,-2 2-69,-2-3-107,0-4-98</inkml:trace>
  <inkml:trace contextRef="#ctx0" brushRef="#br0" timeOffset="217115.1396">6923 14087 870,'0'0'72,"0"0"-29,0 0 46,0 0-67,0 0-16,0 0 26,140-12 9,-73-1 6,5-2-3,-5-2-15,-9 3-19,-14 2-6,-9 2-4,-6 5-13,0-4-83,-2 1-208,0-6-318</inkml:trace>
  <inkml:trace contextRef="#ctx0" brushRef="#br0" timeOffset="217923.1655">8280 14101 666,'0'0'207,"0"0"-110,0 0 11,0 0-36,0 0-35,0 0-3,137-121 2,-97 82-8,-9 4 2,-9 0-4,-9 1-12,-9-1-12,-4 9 5,0 6-6,0 4 1,-10 9-2,-5 4-11,-6 3-6,3 0 0,1 0 2,1 16 5,7 0 0,3 6-6,6 2 9,0 0-4,4 2-3,21-1 12,8-2 2,2 1 0,5-1 0,-2-1 0,-7-3 1,-8-2 3,-9 1-1,-12-2 0,-2 0 0,0-1 2,-14 2 0,-11 0-1,-6 2-2,5-6-2,-1-1-4,7-5-35,7-5-51,2-2-64,11 0-85,0-18-182</inkml:trace>
  <inkml:trace contextRef="#ctx0" brushRef="#br0" timeOffset="218172.0963">8864 13708 924,'0'0'136,"0"0"-108,0 0 23,0 0-15,0 0 13,0 0-10,41 146-14,-39-96-12,-2-6 0,0-2-10,0-3 1,0-4-2,0-3-2,0-1 0,0-7-5,0-2-29,0-6-57,0-5-35,0-6-78,2-5 5,-2 0-100</inkml:trace>
  <inkml:trace contextRef="#ctx0" brushRef="#br0" timeOffset="218368.1073">8909 13756 617,'0'0'121,"0"0"-76,0 0 31,0 0 7,150-106-23,-88 89-31,-4 3-7,-12 9-14,-9 5-4,-16 0-4,-7 0-38,-7 8-87,-5 10-23,-2 4-41,0 2-67</inkml:trace>
  <inkml:trace contextRef="#ctx0" brushRef="#br0" timeOffset="218554.7731">8934 13994 601,'0'0'171,"0"0"-81,0 0 41,0 0-72,0 0-13,0 0 5,60 39-13,-6-39-12,-4 0-15,0-12-11,-8 4-2,-7-3-83,-6-2-116,0-8-112,0-6-217</inkml:trace>
  <inkml:trace contextRef="#ctx0" brushRef="#br0" timeOffset="218800.3755">9586 13614 912,'0'0'116,"0"0"-72,0 0 71,0 0-49,0 0-54,0 0 1,-100 90 10,80-38 8,3 2 7,1 0-10,5-6-8,4-3-11,7-8-4,0-1-3,0-4-1,0-1-1,9-2-32,4-4-41,1-6-61,1-6-162,1-13-144</inkml:trace>
  <inkml:trace contextRef="#ctx0" brushRef="#br0" timeOffset="219267.5043">9645 14149 863,'0'0'96,"0"0"-51,0 0 44,0 0-40,122-138-20,-84 98-1,-9-2 3,-7 3-1,-6 7-1,-11 6-7,-3 6-2,-2 8-1,0 2-12,0 4-6,-14 1-1,-2 5-7,-1 0-5,-1 3-2,4 11 4,6 0-5,3 1-1,5-3 1,0 5-1,0-3-5,11 1 6,7-3 15,5-1 0,3 1 0,3-1 2,0-1-1,-4-1 0,-4 5 5,-7-1 1,-2 1 1,-8 1 8,-2 3-2,-2 3 2,0-3-2,0 1-3,-16 2-2,-1-3-3,-2-4-4,3-2 0,0-3-2,0-2 0,-2-3-13,3-4-39,-1 0-70,1 0-124,3-23-211</inkml:trace>
  <inkml:trace contextRef="#ctx0" brushRef="#br0" timeOffset="219599.4691">10064 13585 866,'0'0'178,"0"0"-170,0 0 10,143-12 57,-97 44-40,-5 9-15,-8 4 2,-13 8-3,-9 1 10,-6 2-2,-5-1 1,0-6 2,0-3-4,-14-3-4,-4-7-6,-3 0-4,0-10-10,-1-3 4,2-4-6,3-6 3,7-6 1,0-2-4,7 0-2,1-5-25,2 0-14,0-5-26,0-18-135,10-5-165,13-4-138</inkml:trace>
  <inkml:trace contextRef="#ctx0" brushRef="#br0" timeOffset="219830.7787">10648 13955 1004,'0'0'43,"0"0"-37,0 0 24,0 0 17,0 0-34,118 3-9,-85-3-4,3 0-17,-2-1-107,-3-12-122,-3-2-172</inkml:trace>
  <inkml:trace contextRef="#ctx0" brushRef="#br0" timeOffset="220202.4443">11163 13766 899,'0'0'62,"0"0"-32,0 0-9,0 0 9,0 0 37,0 0-31,11 117 2,-11-84 1,0 4-7,0-1-12,0-3-6,-3-3-5,-5-6-4,3-4 2,3-11-3,2-1-2,0-2-1,0-5 2,0 1 3,18-2 5,8 0-1,13 0 2,6 0-6,10-7-4,5-7-1,2-4 0,-4 1 0,-8 3-1,-10 5-6,-13 0-45,-12 1-31,-11-2-88,-4 0-105,-9-2-227</inkml:trace>
  <inkml:trace contextRef="#ctx0" brushRef="#br0" timeOffset="220475.4539">11388 13866 925,'0'0'78,"0"0"-34,0 0 13,0 0 11,0 0-14,-14 147-15,14-99-11,5-2 7,-1 1-8,1-1-10,-3-7-3,1-3-2,-1-10-4,-2-4-6,0-8 0,0-4-1,0-2 1,0-8-2,0 0-3,0 0-30,0 0-32,-5-26-121,-4-12-202</inkml:trace>
  <inkml:trace contextRef="#ctx0" brushRef="#br0" timeOffset="220811.317">11655 13525 1078,'0'0'41,"0"0"-30,151 36 93,-91 8-71,-3 10-11,-8 5-7,-14-1 2,-8 3 1,-14 0 1,-10 5 12,-3 3-11,-3-1 3,-18-8-2,-6-9-1,0-5-2,2-5-7,-2-8-2,-4-8-8,2-3-1,0-4 0,2-10-24,4-4-42,-6-4-65,-8 0-242</inkml:trace>
  <inkml:trace contextRef="#ctx0" brushRef="#br0" timeOffset="221381.3688">8768 13433 642,'0'0'153,"0"0"-87,-124 0 70,68 29-46,-9 10-14,-6 21-14,-8 17-10,7 11 0,1 2-11,15-2-5,14-3-4,21-8-8,19-6-12,2-5-4,22-8-5,16-3-2,9-9 4,4-7-4,3-3-1,3-9-22,9-9-49,2-6-109,1-12-332</inkml:trace>
  <inkml:trace contextRef="#ctx0" brushRef="#br0" timeOffset="221961.1107">12859 14064 872,'0'0'126,"0"0"-120,0 0 32,0 0 18,154-3-28,-88-10-15,-5 3-4,-16 1-9,-16 5-6,-14 0-79,-15 4-98,0 0-185</inkml:trace>
  <inkml:trace contextRef="#ctx0" brushRef="#br0" timeOffset="222131.7282">12832 14284 852,'0'0'181,"0"0"-171,0 0-5,0 0-2,149 0 0,-89 5-3,-5 3-138,-10-8-143,-4 0-109</inkml:trace>
  <inkml:trace contextRef="#ctx0" brushRef="#br0" timeOffset="223047.6822">14636 13615 771,'0'0'35,"0"0"-23,0 0 47,0 0-36,0 0-7,-119 76 32,91-69 10,-8-7-23,2 0-8,8 0 2,4-11-7,6-3-7,7 0 5,5-2-3,4 2-6,0-1-2,4 1-4,17-3-4,14 3-1,2 2 0,6 2 0,-1 6 4,-6 4-4,-5 0 3,-6 0-2,-7 21 0,-5 7 6,-3 4-6,-2 2-1,-8 2 1,0 2 1,0-3 4,-8 3-1,-15-6 1,-6 2 0,-9-5-1,4-5-5,-4-7 4,3-1-3,8-9-1,7-4 0,7-3 2,8 0 2,3 0 1,2-5-5,0-2 0,0 0 0,17 5 0,12 2 0,9 0-2,7 0 4,0 16 1,8-6-2,1 0 13,-6-5 11,-3-3 4,-11-2-9,-3 0 5,-6-13-3,-5-5-1,-3 1-13,-3-2-1,-5 1-4,-3-3-2,-4 6-1,1 7-14,-3 8-43,0 0-73,-5 0-272,-15 18-310</inkml:trace>
  <inkml:trace contextRef="#ctx0" brushRef="#br0" timeOffset="223376.4288">14028 14400 663,'0'0'301,"0"0"-268,0 0 24,182 8 72,-64-8-83,20 0-14,16 0 8,6-4-5,-1-9-7,-1-1 4,-5 2-2,-13-2-5,-13 2-6,-25 2 0,-24 2-13,-29 3 1,-25 5-6,-15 0-1,-9 0 0,0 0-14,-2 0-35,-31 0-56,-14 0-151,-9 9-185</inkml:trace>
  <inkml:trace contextRef="#ctx0" brushRef="#br0" timeOffset="223893.3331">14381 15370 528,'0'0'568,"0"0"-528,0 0-32,0 0 16,162-140-16,-100 85-4,-11-1-2,-9-2-2,-15 5 13,-12 2 3,-10 12-2,-5 12-6,0 8 2,0 12 3,-9-1-13,-7 8-3,-1 0-17,-1 0-7,3 12 8,1 6 10,7 4-2,7-4 1,0 5 5,2-4 4,21 0 1,6 1 5,2-1 5,2 1 20,-2-1-4,1 2-3,-5-3-8,-10 1 0,-5-2-7,-10 1-3,-2-4 0,0 3 0,-7-3-1,-11 0 0,-5-2-3,2-2-1,-2-5-8,3 2-43,1-5-28,0-2-37,6 0-170,2 0-154</inkml:trace>
  <inkml:trace contextRef="#ctx0" brushRef="#br0" timeOffset="224350.5884">15039 14622 1045,'0'0'35,"0"0"-29,143-61 17,-88 61 41,-10 0-55,-17 17-7,-14 15-1,-14-2 1,0 6-2,-19 0 3,-18-4 9,2-6-6,2-6-2,1-3 1,12-12-2,7 2-1,4-5 0,7-2-2,2 0 2,0 0 1,0 0 1,0 0 2,22 0-2,7 0 14,10 0 4,0 0 2,-2 0-1,-3 8-3,-11 6-9,-10 1-4,-8 6-5,-5-3 0,-2 3 1,-27 2 4,-10-2 2,-6-1-6,-1-7-1,-3 0-1,6-8 0,8-3-1,6-2-6,12 0-25,9 0-40,8-18-94,12-12-249</inkml:trace>
  <inkml:trace contextRef="#ctx0" brushRef="#br0" timeOffset="224788.7448">16377 13818 771,'0'0'260,"0"0"-207,0 0 33,0 0-26,0 0-52,0 0 1,-16 53 24,16-15-7,0 6-3,-7-3-3,1-1-14,-1-3-2,3-5 0,4-4-4,0 0 0,0-7-1,0 2-28,0-3-53,2-2-90,-2-6-132,2-4-182</inkml:trace>
  <inkml:trace contextRef="#ctx0" brushRef="#br0" timeOffset="225050.7483">16105 14101 670,'0'0'143,"0"0"-26,0 0-7,0 0-85,0 0 8,162-44 2,-90 32-11,-5-3-7,-5 6-9,-10-1-8,-12 1-28,-5 1-162,-5-6-136</inkml:trace>
  <inkml:trace contextRef="#ctx0" brushRef="#br0" timeOffset="225334.7315">17116 13714 819,'0'0'109,"0"0"-33,0 0-16,0 0-52,0 0 13,0 0 44,0 88-29,0-53 1,0-1-15,0-1-13,0-5-8,0 2 0,0-8-1,0 0-39,3-3-84,8-1-93,-4-9-105</inkml:trace>
  <inkml:trace contextRef="#ctx0" brushRef="#br0" timeOffset="225657.0256">16732 14267 404,'0'0'443,"0"0"-402,0 0-10,0 0 42,0 0-8,162 3-34,-73-3-3,13-12 0,12-3 19,7-5 12,6 4-15,-5 2-8,-8 4-5,-10 4-11,-17 2-5,-12-1 0,-17 3-10,-19 1-3,-14 1-1,-15 0 0,-3 0-1,-4 0-17,-3 0-32,0 0-66,-5 0-164,-28 0-169</inkml:trace>
  <inkml:trace contextRef="#ctx0" brushRef="#br0" timeOffset="226211.2546">16753 15170 879,'0'0'174,"0"0"-142,0 0 45,0 0-46,0 0-24,128-109-1,-84 68 2,0 0 8,-3-2 11,-8-2-11,-9 5 2,-6 8-4,-8 6-10,-8 5-1,-2 7-2,0 5-1,-2 0-7,-14 9-10,-5 0-7,0 0 2,3 0 12,5 14 1,8 2-2,2-3 0,3 1 3,0 0 4,6 4 4,9-1 0,5 2 0,5-1 1,-4 3-1,4 2 1,0 0-1,-5-6 3,-5 4 5,-1-1 0,-7-1 5,-7 1 0,0-1-2,0 2 9,-24-3-7,0 1-5,-5-2-6,5-8-1,0 4 2,4-11-3,0 1-24,6-3-25,3 0-40,6-9-76,5-13-63,0-6-109</inkml:trace>
  <inkml:trace contextRef="#ctx0" brushRef="#br0" timeOffset="226939.1307">17451 14478 723,'0'0'99,"0"0"-90,0 0 16,0 0-15,0 0-6,0 0-1,-27 22 2,10-18 5,3 0 0,3 0 2,2-4 5,5 0 1,-1 0 5,3-8-10,2-6-1,0 2-2,0-2-7,11 0-1,4 1 0,5 6-2,1-3 2,1 3-1,0 3 1,-1 0 1,-4 4 3,1 0 1,-5 0-1,1 0 1,-5 8 2,-5 9-5,0 3 8,-1 1-6,0-2 6,-1 3-6,-2 0 3,0-4 1,0 5-3,0-2 2,0 3 9,0-4-8,-5-4 6,-4 4-1,-4-2-11,-3 0 0,1 0 0,-3-9 1,2 1-5,5-7 3,2-3-2,3 0 4,2 0 1,3 0 0,-2 0-2,3-10 1,0 2 1,0 0-5,0 4-1,14 2 0,1 2 1,6 0 0,1 0-1,3 10 3,4-1 2,2 1 12,9-5 12,2-2 11,4-3 4,4 0-5,-1 0-6,-4-13-8,-7-1-3,-7-2-2,-11-4-13,0-2 0,-9 0-7,0-2-9,0-2-81,3-4-291</inkml:trace>
  <inkml:trace contextRef="#ctx0" brushRef="#br0" timeOffset="230558.833">1564 13050 653,'0'0'104,"0"0"93,0 0-94,0 0-39,0 0-21,0 0-35,0 0-8,0 0 0,-9 76 8,20-31 16,-4-4-11,2 0-1,-2-6 0,-3-7-1,-1-7-5,3-9-2,-4-8 6,2-2 1,8-2-1,10 0 22,12-22-1,10-13-16,7-2-6,8-7-4,3-5-4,2-1 6,3-2-1,-7 3-1,-6 6 0,-14 8 5,-9 9-2,-13 10-5,-9 7 0,-7 0-3,-2 8 0,0 1-32,0 0-58,0 1-237,-9 10-419</inkml:trace>
  <inkml:trace contextRef="#ctx0" brushRef="#br0" timeOffset="231475.0301">9181 12959 358,'0'0'252,"0"0"-154,0 0 18,0 0-29,0 0-44,0 0 15,-2-22-30,2 22-3,0 4-5,0 23 6,0 7 8,0 7 12,9 0-13,-1 1-17,4-2-4,1-3-3,3-11-2,-3-6 11,-1-11-7,-4-4-6,5-5 11,11 0 14,12-5-7,10-21-7,9-8-9,6-10 1,5-9-2,5-5 0,-6 3-4,-5 3 3,-15 9-1,-14 15-2,-16 13 0,-8 7-2,-7 8-4,-2 0 4,-22 5-51,-10 20-44,-8 7-147,-8 1-192</inkml:trace>
  <inkml:trace contextRef="#ctx0" brushRef="#br0" timeOffset="232637.5677">1009 16022 430,'0'0'198,"0"0"-80,0 0 64,0 0-26,0 0-60,0 0-21,-15-72-36,14 72-24,1 5-15,-2 26 1,0 9-1,0 4 12,-5 6 0,3-5-6,2 1 1,-4-3-5,4-2 0,0-4-1,2-4-1,-2-10 0,2 0-19,0-7-49,0-2-28,0-6-49,0-8-81,0 0 10,0 0-11</inkml:trace>
  <inkml:trace contextRef="#ctx0" brushRef="#br0" timeOffset="232870.7093">953 15990 551,'0'0'116,"0"0"-72,0 0 66,0 0-35,136-84-15,-91 69-11,3 3-19,0 2-9,-9 0-3,-5 6-11,-10 4-7,-1 0-2,-3 0-76,-7 0-85,-4 0-64,-9 14-91</inkml:trace>
  <inkml:trace contextRef="#ctx0" brushRef="#br0" timeOffset="233088.5623">939 16244 824,'0'0'104,"0"0"-72,0 0 63,0 0-68,0 0-19,0 0 7,110-4-3,-66 1-12,-3-2 0,-8 5-90,-5 0-73,-2-2-90,-7-2-107</inkml:trace>
  <inkml:trace contextRef="#ctx0" brushRef="#br0" timeOffset="233356.5672">1526 15927 939,'0'0'122,"0"0"-80,0 0 85,0 0-78,0 0-38,0 0-5,-107 95 8,76-42 5,4-4 1,7-1-7,6 3-2,6-8-7,4-7-1,4 5-2,0-14-1,4 4-28,18-9-54,5 0-93,-3-8-164,-4-6-231</inkml:trace>
  <inkml:trace contextRef="#ctx0" brushRef="#br0" timeOffset="233785.3047">1520 16520 617,'0'0'333,"0"0"-275,0 0 43,0 0-24,0 0-53,91-109-13,-53 68 3,-3 0-8,-3-7 15,-8 2-5,-9 5-3,-7 12 2,-6 0-2,-2 9-4,0 6-2,-2 8-7,-16 2-9,-5 4 5,-2 0-21,4 0 8,2 14 4,9-4-4,8 2 4,2 5 4,0-2-5,6 2 7,17 0 6,3 0 1,6 2 3,1 0-2,-4 2-1,2-3 4,-7 5-3,-4-5-1,-7-1 9,-7 2 5,-6-1 1,0 0 1,-11 4-2,-12-4-1,-1 0-7,-3 0-2,4-10-4,-2 2-3,6-2-37,0-3-79,7-5-100,4 0-116</inkml:trace>
  <inkml:trace contextRef="#ctx0" brushRef="#br0" timeOffset="234099.1925">1961 15913 843,'0'0'261,"0"0"-232,0 0-15,143 5 27,-88 31-5,-2 5-4,-6 16-11,-9 3-9,-17 7 2,-15 3-1,-6-7 3,-9 0 4,-24-11 5,-10-12 2,1-8 3,2-6-5,1-8-10,11-4-7,4-10-3,6 1-5,4-5-9,7 0-37,5 0-60,2 0-120,0-12-268</inkml:trace>
  <inkml:trace contextRef="#ctx0" brushRef="#br0" timeOffset="237316.5965">3030 15807 178,'0'0'136,"0"0"5,0 0 39,0 0-22,0 0-12,0 0-35,0 0-40,21-37-7,-21 34-9,-11 3-15,-11 0-11,-7 0-4,-9 0-5,-7 30-9,1 12 0,-4 14-2,9 12 4,5 3-3,12 5-4,14-4-3,8-5-1,3-5-1,26-12 1,5-19 0,0-4 3,1-13-3,-6-6 1,-7 0-2,-5-7-1,-7 4-27,-2-5-34,1 0-79,2-8-195,1-16-394</inkml:trace>
  <inkml:trace contextRef="#ctx0" brushRef="#br0" timeOffset="237781.1552">3178 16404 879,'0'0'46,"0"0"-23,0 0 7,0 0-21,118-84 1,-78 48 8,-7-4 9,-4-4 28,-6 0-13,-5 0-15,-5 7-8,-7 0-10,-6 11 2,0 9-6,0 12-5,-2 1-3,-11 4-16,-3 0 17,1 0-20,1 12 0,6 6 3,5 2 8,3 2 10,0 0-4,11 0 5,12 0 0,0-4 1,5 0 6,3 4-4,-6-8 3,-5 4 1,-4 5 2,-8-2-1,-8 2-4,0 7 2,0-2 7,-20-2-2,-4-3-2,-3-2-6,3-11-1,1 0-2,6-6-2,3-4-23,3 0-31,5-10-54,0-23-97,6-4-299</inkml:trace>
  <inkml:trace contextRef="#ctx0" brushRef="#br0" timeOffset="238494.5447">3817 15538 950,'0'0'48,"0"0"-37,0 0-10,0 0-1,0 0-3,0 0 3,-29 28 5,14-19 3,-1-5 18,3-4 2,2 0-5,2 0 2,2 0 1,3 0-6,0-13-2,2 4-10,2-3-4,0 1 4,0-3-8,0 6-3,2-2 2,13 2 1,5 1-3,0 0 3,0 3-3,3 4 3,-6 0-1,1 0-5,-2 0 1,-1 14-4,1 3 2,-5 2 4,-2 3 0,-5 5 1,-4-6 0,0 10 2,0 1 0,-2 0 2,-24 0-2,1 3 1,-4-9 3,-2-3-3,4-5 0,5-10 0,9-2 1,3-6-2,6 0 5,4 0 8,0 0-9,0 0-3,0 0-2,0 0-1,14 0-1,10 0 1,10 0 1,4 0 1,6 0 6,3 0 8,-3 0 14,-3 0 2,-8 0 10,-11-6-3,-8-2-7,-8-1 2,-5-3-4,-1-2-10,0-1-10,0 3-8,0 7 0,0 0-10,0 5-48,0 0-69,0 0-214,3 17-200</inkml:trace>
  <inkml:trace contextRef="#ctx0" brushRef="#br0" timeOffset="238826.7842">4230 16029 783,'0'0'265,"0"0"-218,0 0 46,0 0-49,0 0-44,0 0-5,-16 33 5,16-1 0,0 7 9,0-4 2,0 5-1,0-8-3,0 0-4,0-2-1,0-7-2,0-5 0,0 0-21,0-4-50,0-2-30,0-2-87,0-3 21,0-2-62,0-3-71</inkml:trace>
  <inkml:trace contextRef="#ctx0" brushRef="#br0" timeOffset="239080.1106">3942 16223 975,'0'0'68,"0"0"-58,0 0-6,0 0 35,156-27-2,-98 13-24,0-3-6,-6-3-3,-8 8-1,-10 3-3,-11-2-28,-3 8-109,-3-1-82,-8 4-197</inkml:trace>
  <inkml:trace contextRef="#ctx0" brushRef="#br0" timeOffset="239618.8869">4546 16401 793,'0'0'110,"0"0"-68,0 0 6,0 0-26,0 0 8,87-113 10,-73 74 5,-1-6-6,0 1-9,-1 4-13,-3 7-2,-3 12-9,-4 7 0,-2 2-2,0 6 4,0 1-8,0 2-5,-8 3-2,-1 0 3,-3 0-10,4 0-5,1 10-1,5 6 3,2 2 4,0-1 0,0-2-2,12-1 8,11 3 6,7-8 1,-2 3 1,6-1 6,-3-2-3,-2 3 1,0 2 7,-4-2 1,-6 2-2,-3 0 1,-5 0-3,-7-2 4,-1 3 0,-3 2 0,0-3 11,0 3-6,-18 0 4,-2 2-10,0-6-4,0 1-7,2-2 2,1-5-3,-2 1-5,2-4-45,-1-4-79,3 0-102,1 0-123</inkml:trace>
  <inkml:trace contextRef="#ctx0" brushRef="#br0" timeOffset="239970.2794">5003 15727 1074,'0'0'62,"0"0"-60,150 10 26,-88 23-1,-4 13-7,-4 3 1,-12 9-3,-10 13 1,-17 1 6,-15 7-1,0 6-8,-33-3 1,-10-6-2,-3-15 3,2-11 2,5-9 0,5-15 0,10-9-6,1-2-8,6-8 2,1 0-5,3-4-1,2-3 0,-2 4-2,8-4-18,-2 0-37,3-4-54,2-24-195,2-19-411</inkml:trace>
  <inkml:trace contextRef="#ctx0" brushRef="#br0" timeOffset="241763.9749">5857 16092 495,'0'0'25,"0"0"-3,0 0 40,0 0-28,0 0-5,0 0 1,-4-5 20,4 5 9,0 0-12,0 0-7,0 0-8,11 0 1,16 0 5,6 0 6,12 0-8,6-9 2,10 1 8,-3-6 1,-8 2-6,-5 2-8,-11-2-4,-12 6-8,-9 2-11,-9 4-1,-1 0-6,-3-4 1,0 4-4,0 0-2,0 0-48,0 0-77,4 0-127,5-10-88</inkml:trace>
  <inkml:trace contextRef="#ctx0" brushRef="#br0" timeOffset="242191.4351">6644 15779 622,'0'0'119,"0"0"-67,0 0 0,0 0-28,0 0 6,0 0 51,7 108-32,-4-68-7,-1 1-10,-2-1-5,0 0-7,0-4-12,0 0-1,-5-4-1,-6-5 0,2-10 0,2-5-4,5-9 5,2-3 6,0 0-2,0 0 3,4 0 8,26 0-10,9-7 2,11-6-3,5 4 1,-1-1-6,-3 3-1,-9-2-2,-5 7-3,-14 0 2,-7 2-5,-9 0-19,-3 0-55,-4 0-80,0 0-87,0-2-131</inkml:trace>
  <inkml:trace contextRef="#ctx0" brushRef="#br0" timeOffset="242432.7584">6865 15981 295,'0'0'439,"0"0"-412,0 0 1,0 0-14,0 0 30,0 0 50,2 121-21,7-81-28,-5-3 7,-1-2-10,1 0-15,-4 0-7,0-8-14,0 1-2,0-2-4,0-8 0,0 0-47,0-8-72,0-2-127,0-8-97</inkml:trace>
  <inkml:trace contextRef="#ctx0" brushRef="#br0" timeOffset="242941.2751">7088 16329 801,'0'0'106,"0"0"-82,0 0 49,83-117-16,-48 87-20,1-7-3,-9 4-10,-3-1 9,-9 4 10,-5 4-13,-9-1-15,-1 8 1,0 0-3,0 3-7,0 7 2,-15-5-8,2 5-3,-3 9 1,0-3-1,5 3-3,0 0 2,3 0-9,0 0 10,4 0-5,4 7-2,0 3-2,0 7 4,4-2 4,14 1 2,7 3 2,6-6 0,1 1 0,3 3 0,-2 1-1,-1-4 1,-3 4 0,-7 4-1,-2 0 1,-8-5-1,-4 3 1,-8-8 0,0 5 4,-4 1 9,-19 0 6,-4 1-11,-2-6-2,3-3-4,2 2-1,-2-3-1,9-9-24,6 0-74,4 0-87,7-5-71,0-17-351</inkml:trace>
  <inkml:trace contextRef="#ctx0" brushRef="#br0" timeOffset="243258.6129">7908 15875 996,'0'0'48,"0"0"-21,0 0 2,0 0-18,0 0 9,0 0 10,29 137-1,-27-97 10,-2-8-8,0 0-11,0-3-7,0 0-3,0-3-6,0-3-1,2-11-2,-2 2-1,3-1-4,-3-5-38,2 3-66,2-4-56,-4-2-82,0-3-67</inkml:trace>
  <inkml:trace contextRef="#ctx0" brushRef="#br0" timeOffset="243460.6952">7775 16168 824,'0'0'124,"0"0"-65,0 0-1,0 0-30,0 0-18,151-44 3,-102 33-11,0 4-1,-2-5-1,-7 2-15,-4 1-128,-7 0-174</inkml:trace>
  <inkml:trace contextRef="#ctx0" brushRef="#br0" timeOffset="244157.0291">8481 15913 860,'0'0'73,"0"0"-67,0 0 1,0 0 9,0 0 2,0 0-2,-22 65 1,4-57 9,-4 0 1,-1-7-11,5-1-1,1 0-3,8 0 5,2-5 5,5-9-10,2-5-4,0-2-6,2 3-2,16-1 0,5 7-1,0-1 0,1 4 1,6 1 0,-3 6 1,0 2-1,0 0 0,-7 0-1,-1 4 0,-3 12 1,-5 4 1,0 5 0,-1 0 2,-7 3 3,0 7 5,-3-5 2,0 2-1,0 0-1,-9-1-2,-13-4 1,-3 4-1,-4 1-4,0-6-1,-2-9 1,6-2-5,4-8 3,2-7 2,9 0 0,0 0 3,8-4-2,0-8 1,2-2-1,0 5-1,0 0 1,12 6 1,3 3-3,3 0-3,8 0 3,-2 15 1,8 5-3,0 3 1,3-2 5,5-5 12,0-5 4,1-8 6,-1-3 0,-5 0-2,-4-3-9,-6-11 1,-7-4-2,-7 0-3,-7 1-12,-2-7 0,-2-2-3,0 0-7,0-2-34,0-8-36,0-6-65,0-8-280</inkml:trace>
  <inkml:trace contextRef="#ctx0" brushRef="#br0" timeOffset="246085.2494">9069 16034 385,'0'0'178,"0"0"-83,0 0-4,0 0-35,0 0-30,0 0-4,0 0 36,56-5 34,-15-2-22,5 1-1,4 2-7,-2-5-21,-3 1-3,-5 3-8,-8 1-9,-8-1-8,-9 4-9,-5-1-2,-8 2-2,-2 0-2,0 0-47,0 0-93,0 0-178,0-2-139</inkml:trace>
  <inkml:trace contextRef="#ctx0" brushRef="#br0" timeOffset="246480.1169">9685 15862 773,'0'0'43,"0"0"-42,0 0 46,0 0 25,26 101-13,-24-61-11,-2-3-3,0-2 2,0 0-16,0-3-11,0-6-9,0 2-6,-6-6 1,-1-10-1,3-2-3,2-10 4,2 0-2,0 0 7,0 0 5,0 0-1,6 0-1,21 0 1,7 0 0,8-8-4,1 2-3,-2-2-5,2 2-2,-5 2 0,-7 0 1,-6 0-1,-8 4-2,-3-6-34,-5 3-54,-7 3-68,-2-12-65,0 1-147</inkml:trace>
  <inkml:trace contextRef="#ctx0" brushRef="#br0" timeOffset="246721.9956">9954 16044 223,'0'0'436,"0"0"-350,0 0-11,0 0 48,0 0-27,-29 147-30,29-94-8,0-7-12,0 3-7,0-10-13,0-6 1,0-8-5,0-2-7,0-13-5,0 2-4,0-8-3,0 0 0,0-4-3,0 2 0,-2 2-19,-4-4-60,-2 0-124,0 0-239</inkml:trace>
  <inkml:trace contextRef="#ctx0" brushRef="#br0" timeOffset="247608.3174">11252 15763 813,'0'0'165,"0"0"-96,0 0 50,0 0-70,0 0-25,0 0-5,20 18 29,24-16-14,5-2-9,3 0-7,-4 0-9,-10 0-8,-6 0-1,-8 0-16,-5 0-62,-12 1-121,-7 12-118,0-3-129</inkml:trace>
  <inkml:trace contextRef="#ctx0" brushRef="#br0" timeOffset="247801.2101">11295 16029 574,'0'0'448,"0"0"-402,0 0 26,0 0 19,0 0-58,0 0-10,146-13 1,-82 9-21,-5 4-3,-8 0-23,-4 0-99,-3 0-174,-4 0-256</inkml:trace>
  <inkml:trace contextRef="#ctx0" brushRef="#br0" timeOffset="248889.0953">13101 15807 716,'0'0'86,"0"0"-61,0 0 11,0 0-17,0 0 24,0 0 11,-3 44-15,-8-33-10,-5-4 6,3-1 2,-5 0-9,-1 0-11,2-2-7,-3 0 0,3-4-2,0 0-4,2 0 0,4 0 0,2 0 6,5-12-2,1-2 1,3 0-4,0 0 2,0 2-7,0-1 1,13 4 0,6-1-1,5 3 1,3 0-1,3 3 0,2 4 1,-4 0-1,-1 0 1,-4 4-1,-7 12-1,-3 4 0,-6 4 1,-1 7 0,-6 1 2,0-2 1,0 5 2,-11-3-1,-11 3 2,-2 2-5,-5-10 3,-2-1-1,0-4 0,6-7-2,2-6 1,10-4-1,4-5 5,2 0-5,7-5 3,0-9 3,0 4-6,0-2-1,13 7 0,10 5 0,4 0-2,3 0 2,6 17 0,3 1 1,-1 0 1,-1-4 4,1-10 13,-3-4 7,0 0 9,-6-4-3,-3-14-7,-8 4-10,-5-4-4,-1 1-3,-8 4-7,0-1-1,-4 6 0,0 4-30,0 4-45,0 0-80,-13 12-246,-7 2-134</inkml:trace>
  <inkml:trace contextRef="#ctx0" brushRef="#br0" timeOffset="249210.6613">12525 16571 803,'0'0'83,"0"0"-81,0 0 57,115 41 67,-25-34-46,12-2-36,7-2-6,8-3 4,5 0 1,10 0-8,1-3-10,-1-2-8,-7-7-3,-13 6-6,-21 3-5,-24-2 0,-25 1-2,-24 2-1,-15 2-8,-3 0-21,0 0-18,-30 0-83,-17 0-132,-13 11-80,-9 3-227</inkml:trace>
  <inkml:trace contextRef="#ctx0" brushRef="#br0" timeOffset="249759.7767">12736 17285 846,'0'0'57,"0"0"-33,0 0 47,0 0-36,0 0-20,0 0 34,63-27 44,-22-12-30,3-3-27,-2-7-4,-7 1-6,-8 6-13,-11 8-8,-7 10-3,-9 8 1,0 6-2,0 2 0,0 3-1,0 5-3,-5 0-7,-2 0-8,-4 0-2,2 0 6,3 0 8,2 13-4,4 6-11,0 2 6,0 1 2,15-4 8,10 5 4,2-10 1,2 6 3,2-5-2,-2 2 4,-5-2 10,-8-5-7,-5 3 4,-7-1-3,-4 1-1,0 2-5,0 0 3,-9 0-2,-8 2-3,-4-7 0,2 5-1,-1-5-13,1-1-60,4-6-64,3-2-167,6 0-364</inkml:trace>
  <inkml:trace contextRef="#ctx0" brushRef="#br0" timeOffset="250200.7261">13342 16892 1048,'0'0'40,"0"0"-37,0 0 5,140-44 23,-107 44-30,-9 4-1,-11 13-2,-8 2-1,-5-1 2,0 0 1,-11-1 9,-9 0-1,1-7 7,2-2-1,5-4-11,7 3 0,4-7 0,1 0-3,0 0 2,0 0-2,0 3 0,10 1 4,15 1-1,10 4 15,-3-1 1,5 2-6,-8 2 9,-10 2-13,-7 0-5,-10-1 2,-2 1-3,0-4 12,-25 6 2,-10-7 1,-5 1-4,-7-1-4,3-5-2,3-4-7,7 0 0,9 0-1,15 0-17,10-18-68,0-9-222,29-13-406</inkml:trace>
  <inkml:trace contextRef="#ctx0" brushRef="#br0" timeOffset="250524.5873">14551 16124 1162,'0'0'43,"0"0"-18,0 0 31,0 0-41,0 0-12,0 0 4,-20 138 1,20-89-7,4-14 2,-2-3 0,0-6-3,-2-3 1,0-5-1,0-1-1,0 2-35,4-5-67,-4-1-95,0-1-90,0-5-157</inkml:trace>
  <inkml:trace contextRef="#ctx0" brushRef="#br0" timeOffset="250720.6041">14300 16485 440,'0'0'626,"0"0"-594,0 0 37,0 0-33,119-98-29,-38 80-5,4-5-2,-3 2-55,-9-2-65,-6 2-141,-9-8-263</inkml:trace>
  <inkml:trace contextRef="#ctx0" brushRef="#br0" timeOffset="250943.6727">15409 15959 1098,'0'0'52,"0"0"5,0 0-12,0 0-38,0 0 2,0 0 5,-4 103-6,4-73-6,0 2 0,0-6-2,0 6-12,2-2-54,7 2-64,0-4-67,-4 2-63,-5-3-121</inkml:trace>
  <inkml:trace contextRef="#ctx0" brushRef="#br0" timeOffset="251281.2172">15068 16579 898,'0'0'131,"0"0"-99,0 0 22,0 0-6,119 4-2,-34-4-3,12 0-27,14 0 1,15-8 16,3-1 3,2 0-5,-6 1-6,-13 2-8,-10-2 4,-15 0-6,-20 1-9,-20 4-4,-16-6-1,-13 9 1,-11-5-2,-5 5 0,-2 0-12,0 0-30,-2 0-42,-27 10-70,-14 12-80,-12 4-73,-13-1-86</inkml:trace>
  <inkml:trace contextRef="#ctx0" brushRef="#br0" timeOffset="251776.3369">15409 17299 1082,'0'0'60,"0"0"3,0 0 13,0 0-50,100-113-15,-46 78-1,0-5-7,-5-1 3,-11 2-4,-11 2 1,-12 11-1,-11 8 2,-4 4-2,0 10-2,-11 1-1,-13 3-9,-3 0 0,-5 3-2,6 15 0,4-4 2,8 9-2,11-6 2,3 1 5,0 5-3,17-6 6,12 1 2,4 5 0,1-6 3,-3 1 1,-4 0-1,-6-1 6,-5 1 6,-9-4-3,-7 0-2,0 4-2,-2 3 6,-23-2-9,-4-3 5,-4 2-7,-1-8-2,5-2-1,5-8-7,4 0-20,4 0-27,12-8-52,4-14-116,0-7-149</inkml:trace>
  <inkml:trace contextRef="#ctx0" brushRef="#br0" timeOffset="252436.8193">16113 16852 960,'0'0'91,"0"0"-80,0 0 16,0 0-20,0 0-5,0 0 3,-35 36-3,20-32 4,-1 4 0,1-8 0,1 0 0,3 0 8,1 0 0,4-8 3,4-10-1,2 4-6,0 2-3,0-2-4,4 2 2,12 1-3,3 4 3,6 1-3,0-2 0,2 8 3,0 0 2,0 0 5,-6 0-7,-3 0 4,-2 0-6,-7 12 0,-2 2 0,1 4 2,-3 4-5,0 0 3,-3 2 0,-2 3 2,0-6-2,0 5 2,-18 2 0,-7 2-1,-4-7-1,-7 0 0,1-5-1,4-5-1,4-4-1,6-9 1,11 0 1,5 0 1,3 0 1,2 0 0,0 0-1,0 0 2,0 0-5,15 0 0,12 0-1,9 0 2,11 4 0,11 0-1,7-4 16,3 0 13,2 0 7,-10-13 2,-12-6-6,-12 3-1,-12 2-5,-9 5-8,-11 0-7,-4-5-8,1 2-3,5-6-49,12-6-89,15-10-630</inkml:trace>
  <inkml:trace contextRef="#ctx0" brushRef="#br0" timeOffset="951658.4715">16996 13714 198,'0'-2'330,"2"2"-288,-2 0-12,3 0-14,0 0-10,-3 0 29,0 0 20,0 4 9,0 1 8,0 0 17,0-1-22,-8-2-23,-1-1-7,3 1-9,-3 1-7,0-3-4,0 0-4,2 0 1,3 0-11,-1 0 9,3 0 2,0-6 0,0-5 1,2-2-6,0 3 2,0-1-4,0 4-2,2-1-5,11-2 3,5-1-2,0 6-1,3-3 1,-2 6-4,-1-1 6,-1 3-6,0 0 3,-5 0-1,0 0 1,1 8-1,-1 2 1,1 7 1,-4 1-1,-2 4 0,-5 5 0,-2 5 1,0 6-1,-8 1 1,-11 0 3,-8 2-2,-2-1 8,-4-2-4,-2-2 0,-3-5-2,6-7-1,3-7 1,9-7-1,4-5-1,12-5 2,2 0 2,2 0 3,0-6 5,0-17-11,3 2-3,18 1 2,6 3 0,0 9-1,1 4-1,1 4 0,2 0 0,2 4 0,-5 14 0,1 0 0,-2-1-3,-1 1 2,1-11 1,2 0 3,0-7 9,2 0 7,3 0 3,-3-2 8,-2-10-12,-9-5-3,-2 4 0,-7-1-12,-4 2-2,-3 4-1,-4 4-33,0 4-77,0 0-344</inkml:trace>
  <inkml:trace contextRef="#ctx0" brushRef="#br0" timeOffset="952857.6277">15243 15980 621,'0'0'137,"0"0"-123,0 0 73,0 0-30,0 0-33,0 0-7,0 0-7,6-12 1,-5 17 18,-1 3 1,0 1 1,0 1 0,0 2 0,-5-8-4,-7 2-9,1-2 1,-1-1-7,4-3-4,1 0 0,1 0 1,4 0 0,-3 0-2,5-12 0,0 3 1,0-5-3,0-2-4,7 1 1,10 2-1,3 0 1,1 3-1,4 6 0,-4-1 4,2 5-5,-1 0 4,-2 0-3,0 0 0,-8 14-1,1 4 1,-6 0-1,-1 8 2,-6-3-1,0 8 2,0-4 4,-2 8 5,-16-3-2,0-2 0,-10-2-2,0-5-1,-4-2-3,4-3-2,1-8 3,6-6-4,7 1 3,4-5-3,9 0 5,1 0 2,0 0 3,0 0-3,8-11-5,17 3-2,3 4-1,6 4 0,2 0 4,-1 0-3,0 14 0,5 2 4,-5 3 1,1-10 8,1 0 6,2-5 13,-1-4-6,-2-4 7,-1-10-5,-6-7-12,-9 7-1,-7 0-6,-7 1-10,-3 1-5,0 5-46,-1-5-88,6-2-357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42:57.5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2104 1499 667,'0'0'120,"0"0"-110,0 0 18,0 0 2,0 0 27,0 0 6,0 0 12,0 0 3,115-69-23,-75 27-21,-2-2-7,0-4-9,-3-3-8,-10 3-3,-7 4-4,-7 6 3,-7 11-2,-4 10 1,0 6-4,0 7 1,-2 4-2,-11 0 0,-5 0-11,-1 15-10,0 4 3,7 1-4,2 1 6,10 1 6,0-2-7,0 4 6,22-2 0,10-2 4,5-2 2,6 0 5,-2-2 1,-4 0 0,-6-2 0,-11 4-1,-9 4 0,-10 2 1,-1 7 6,-1-1 2,-23 1 8,-5 0-8,-2-4-2,0-5-2,2-5-2,6-10-3,5-7-2,3 0-51,3-12-54,8-27-137,2-14-218</inkml:trace>
  <inkml:trace contextRef="#ctx0" brushRef="#br0" timeOffset="652.5649">2808 619 714,'0'0'129,"0"0"-129,0 0-1,0 0-1,0 0 0,0 0 2,-9 47 13,-7-33-1,-1-3 5,1-3 19,-2-5 5,3-3-2,-2 0-11,4 0-8,5-3-2,4-7-6,4-2 9,0 2-15,0-2 4,0-2-10,15 0-4,5 2 3,2 0 1,4 3-1,-1 2 0,-2 7 0,-1 0-3,-7 3-5,-3 18 1,-1 11 4,-11 5 2,0 5 2,0 0 3,-7 0-2,-17 0 1,-3-4 0,-2-3 0,-2-6 0,0-5 0,4-5 1,2-7-3,6-7 0,5-5 0,5 0 5,5-5 1,4-10-4,0 6-1,0 2-2,15 7 0,9 0-4,5 0 2,5 7 3,1 8 1,0 2 1,-3-3 0,-4-7 9,-2-4 16,-2-3 20,-1 0 7,0-10-11,-6-12-5,-1-2-18,-5 1-8,-3 7-7,-3 4-5,-2 8 0,-1 4-36,7 0-100,1 9-201,4 8 61</inkml:trace>
  <inkml:trace contextRef="#ctx0" brushRef="#br0" timeOffset="901.9528">3180 1076 787,'0'0'231,"0"0"-227,0 0-2,0 0 1,0 0 20,10 137 12,-8-89 5,-2 1 3,0-1 1,0-3-13,0-7-15,0-3-13,0-9 3,0-2-5,0-4-1,0-9-76,0-2-100,0-9-116,0 0-93</inkml:trace>
  <inkml:trace contextRef="#ctx0" brushRef="#br0" timeOffset="1088.7041">2957 1383 772,'0'0'301,"0"0"-276,0 0 9,0 0-23,0 0-3,174-87-1,-113 70-5,-3 5-4,-15 6-51,-7 2-156,-9 2-136</inkml:trace>
  <inkml:trace contextRef="#ctx0" brushRef="#br0" timeOffset="1544.7451">3534 1474 846,'0'0'250,"0"0"-235,0 0 41,0 0-37,0 0-7,0 0 2,125-125 2,-100 91-7,-8-4 6,-7 4-3,-10 0 2,0 2-5,-2 6-7,-12 4-2,-3 6 0,-6 5-2,2 10-14,-1 1-22,4 0-7,3 9 8,6 10 9,7-2 0,2 4 1,0-5-13,9 2 9,17-2 16,12 0 15,5-4 5,1 0 1,-1 0-3,-9 0 5,-10 3 9,-9 2 4,-8 1 5,-7 2-5,0 5-5,-9 1-4,-16 2 4,-4-2-7,0-2-4,0-7-2,6-5-3,-2-1 0,7-10-13,5-1-68,1 0-116,6-17-228</inkml:trace>
  <inkml:trace contextRef="#ctx0" brushRef="#br0" timeOffset="1806.0056">3884 956 1147,'0'0'83,"0"0"-78,141-1 8,-80 27 9,-1 13 14,-7 10-13,-13 11-17,-13 8 7,-23 2-2,-4 2 4,-15-8-3,-18-2 4,-6-6-9,2-8-3,3-9-1,1-8-3,-7-8-36,-13-7-102,-7-16-183,-22 0-321</inkml:trace>
  <inkml:trace contextRef="#ctx0" brushRef="#br0" timeOffset="2190.7147">2197 805 176,'0'0'670,"0"0"-642,-174 21 28,99 18 43,1 12-26,9 17-12,16 14-12,21 12-16,13 5 7,15 0-4,0-8-5,25-8-15,10-11-9,13-10-5,9-8-1,11-8-1,12-10-25,8-15-75,8-21-178,8-10-176</inkml:trace>
  <inkml:trace contextRef="#ctx0" brushRef="#br0" timeOffset="2574.3706">4787 1015 1016,'0'0'158,"0"0"-154,0 0 5,0 0 4,0 136 14,0-82 7,0 0-18,0-3-13,0-3 0,0-6 3,0-3-4,0-2 2,-4-7-4,2-4-34,-3-6-37,1-6-77,-3-8-146,-4-6-75</inkml:trace>
  <inkml:trace contextRef="#ctx0" brushRef="#br0" timeOffset="2744.9537">4631 1101 840,'0'0'106,"0"0"-88,0 0 13,158-117-17,-95 93-11,-1 4-3,-6 4 0,-11 10-90,-16 6-110,-18 0-95</inkml:trace>
  <inkml:trace contextRef="#ctx0" brushRef="#br0" timeOffset="2925.8551">4616 1339 814,'0'0'184,"0"0"-166,0 0 6,0 0 20,0 0 40,149-2-47,-84-12-36,-5 1-1,-3 1-78,-5-2-172,-9-6-154</inkml:trace>
  <inkml:trace contextRef="#ctx0" brushRef="#br0" timeOffset="3166.3222">5325 930 1184,'0'0'51,"0"0"-51,0 0 7,0 0 8,-100 155 14,84-94 3,3 2-8,1-5-7,5-2-9,3-3-3,4-6-4,0-5-1,0-5-37,11-9-89,6-16-159,5-11-259</inkml:trace>
  <inkml:trace contextRef="#ctx0" brushRef="#br0" timeOffset="3562.7238">5497 1546 980,'0'0'143,"0"0"-110,0 0 32,104-134-34,-73 90 1,-4-1-15,-7 3-14,-13 6-1,-5 4 5,-2 8-7,0 3 3,-16 6-7,-8 7-4,-3 6-25,1 2-16,1 0 8,2 8 0,10 9 8,7 2 9,6 3 0,2 0-8,25-4-1,11-3 28,6 0 5,7-3 6,-4-2-3,-5 2 37,-12 0 8,-11 2 8,-5 3-7,-10 3-23,-4 2-14,0 6 1,-4 4-2,-19-2-4,-8-2-7,2-5-6,-4-7-78,2-11-80,2-5-127,4-10-345</inkml:trace>
  <inkml:trace contextRef="#ctx0" brushRef="#br0" timeOffset="3804.5454">5977 948 854,'0'0'284,"0"0"-272,174 28 50,-109 12 0,-13 8-26,-13 12-14,-14 3-7,-18 2-1,-7 0-6,-4-9 2,-19 1-2,-5-11 2,3-6-6,0-8-3,3-11-2,3-9-6,10-12-49,8 0-165,1-38-317</inkml:trace>
  <inkml:trace contextRef="#ctx0" brushRef="#br0" timeOffset="4028.733">7108 1296 1062,'0'0'210,"0"0"-192,0 0 9,158-9 17,-91-1-23,-1-3-16,-9 6-5,-15 2-43,-18 5-111,-16 0-234,-8 0-350</inkml:trace>
  <inkml:trace contextRef="#ctx0" brushRef="#br0" timeOffset="4232.71">7098 1646 69,'0'0'1004,"0"0"-956,0 0 16,148-2 13,-67-8-20,-4-2-17,-9 3-33,-18 4-2,-14-2-5,-18 4-21,-12 1-75,-6-2-167,-2-2-272</inkml:trace>
  <inkml:trace contextRef="#ctx0" brushRef="#br0" timeOffset="38238.4135">8778 910 651,'0'0'57,"0"0"-51,0 0 3,0 0 31,0 0 2,-47 106 1,34-94-1,-1-6-3,3-3 1,-1-3 8,-1 0 1,3 0-19,-2 0-8,3-10-6,5-4-1,4 2-6,0-5 1,0 0 0,11-2-7,9-1-1,7 4-4,-3 4 1,2 4 1,-1 6 0,-4 2-2,-3 0-3,-1 6 5,-1 14-7,-5 8 4,-5 4 3,-1 7 0,-5-2 4,0 6-3,-7-2 1,-15 3 3,-7-3-3,-7-1-2,-4-5 6,1-6-3,0-7-2,3-8 1,10-6-2,8-8 6,7 0 1,4 0-1,7 0-3,0-6-3,0-3-2,7-1 1,15 3-2,7 5 1,4 2-7,5 0 5,3 0 4,-1 9-2,5 1 2,1-5 3,1-3 15,0-2 14,0 0 8,-7-5-5,-9-9 2,-6 2-15,-15-5-5,-3 5 3,-2-4-7,-1 0-7,1 2-6,-1 2-5,5 2-34,0 6-50,4 4-142,-4 0-103,-9 4-132</inkml:trace>
  <inkml:trace contextRef="#ctx0" brushRef="#br0" timeOffset="38575.5248">8209 1712 839,'0'0'87,"0"0"-75,0 0 37,127 7 22,-13-7 26,22 0-46,11 0-23,7 0 4,-7-2-1,-5-5-5,-16 2-2,-15-2-11,-16 1-1,-17-1-5,-16 4 4,-14-1-6,-21 0-1,-12 3-2,-11 1 0,0 0-2,-4 0-2,-4 0-38,-31 3-78,-19 17-136,-10 3-138</inkml:trace>
  <inkml:trace contextRef="#ctx0" brushRef="#br0" timeOffset="39108.549">8461 2643 760,'0'0'51,"0"0"-32,0 0 69,0 0 23,0 0-18,0 0-30,105-92-27,-63 42-14,-4-3-6,-7 3-3,-11 12-5,-11 6-4,-7 9 4,-2 6-7,0 0 6,0 10-7,-14-1-2,-1 6-14,0 0-10,1 2-9,3 0 7,6 0-7,4 0-17,1 2 21,0 8-7,1 4 15,23 1-7,5-1-3,2 3 20,2-1 3,-2 0 10,-2-2 1,-7 2 1,-4 0 14,-9 3 8,-5 4-3,-4 0 17,0 4-13,0-1-11,-13 0 0,-5-1-7,3-8 1,-4-3-3,7-6-2,-2-4 0,1-4-3,2 0-42,-4 0-98,3-12-88,0-9-278</inkml:trace>
  <inkml:trace contextRef="#ctx0" brushRef="#br0" timeOffset="39566.5729">9123 1921 962,'0'0'68,"0"0"-66,0 0 0,0 0-2,114-28-2,-103 40-12,-5 10 12,-6 4 2,0 2 1,-8 0 2,-15-3 2,2 1 0,4-6-4,4-8 2,6-3-2,5-4 1,2-4-2,0-1-7,0 2 5,12-2 2,11 4 5,0 1 9,6 3 4,-4-1 11,-5 5-9,-3 5 0,-10 2-10,-4 6-6,-3 0 1,-10 3 10,-21 1 14,-13-1 5,-8-2-4,-1-5-7,-5-8-3,7-5-2,6-8-5,12 0-6,8 0-5,12-18-2,13-10-30,0-10-132,40-10-281</inkml:trace>
  <inkml:trace contextRef="#ctx0" brushRef="#br0" timeOffset="39936.542">10289 1407 516,'0'0'479,"0"0"-439,0 0 47,0 0-22,0 0-48,0 0-16,0 63 8,0-19 18,0 4-7,-7-4-9,-2-6-5,3 0-4,2-6-2,0-6-1,2-2-76,0-4-100,0-10-123,-4-2-149</inkml:trace>
  <inkml:trace contextRef="#ctx0" brushRef="#br0" timeOffset="40099.5623">10064 1720 977,'0'0'151,"0"0"-136,0 0-4,116-68-9,-31 43-2,10 2-13,-1-1-191,-11-1-206</inkml:trace>
  <inkml:trace contextRef="#ctx0" brushRef="#br0" timeOffset="40339.623">11013 1263 1078,'0'0'79,"0"0"-21,0 0 14,0 0-52,0 0-20,0 0-9,-13 33 5,13 6 3,0 6 2,0-2 1,0-3-1,0 1-1,0-6-24,0 2-73,-2-5-71,-10-4-107,1-5-179</inkml:trace>
  <inkml:trace contextRef="#ctx0" brushRef="#br0" timeOffset="40660.5486">10551 1921 804,'0'0'240,"0"0"-227,0 0-11,141-18 6,-24-1 14,20 2 12,15-3-10,4 4 4,-2-5 17,-3 2 2,-10-2-11,-21 6 0,-23 0-17,-23 4-3,-22 2-10,-21 6 1,-13 0-4,-11 3-3,-5 0 4,-2 0-4,0 0-8,0 0-44,-22 8-51,-18 16-46,-14 5-108,-6 2-164</inkml:trace>
  <inkml:trace contextRef="#ctx0" brushRef="#br0" timeOffset="41133.9485">10975 2680 967,'0'0'162,"0"0"-139,0 0 29,0 0-13,119-71-15,-70 31-18,0-3-1,-12 1-4,-12 6-1,-11 6 4,-10 6 1,-4 6-5,0 2 3,-2 2-3,-16 6-1,-3 4-16,2 1-6,1 3-3,3 0 8,3 7-2,8 13-5,4 4-4,0 3 16,29-1 7,10-1 6,6-3-1,4-2 1,0-2 3,-9-1 0,-8 2 2,-13 1 1,-6 1-1,-13 3-1,0 1 3,-14 2-1,-20-1 0,-1-4-1,-3-5-2,4 0-2,10-9-1,1-2-35,7-6-23,10 0-94,4-19-76,2-8-232</inkml:trace>
  <inkml:trace contextRef="#ctx0" brushRef="#br0" timeOffset="41800.0885">11706 2060 890,'0'0'59,"0"0"-59,0 0-4,0 0 4,0 0 14,0 0-7,-24 83-3,2-67 0,0-4 2,-3-2-2,2-3 1,6-6-1,3-1 4,3 0 1,7 0 5,0 0 1,4-8-4,0-6-5,0 0 3,4 0-9,11 2 1,4-2 1,3 2-2,2-4 3,0 2 7,1 3-3,0 6 2,-7 5-1,4 0-1,-4 12-2,-3 13-1,-1 6 0,-5-1 1,-5 2 1,-4-4 0,0 3 1,0-2 5,-4-2-6,-17 1 1,0-2-1,-6-3-3,-4 0-3,3-5 2,4-6-1,4-4-1,4-4 1,10-2-1,6-2 2,0 0 5,0 0-6,17 0-1,10-4 0,7 2 0,3 2 6,8 0 0,1 0 11,6 0-7,0 2 12,-2-2 10,-3 0 0,-4-2 8,-7-15-3,-7 0-10,-10-1 7,-2 2-16,-10 2-3,-4 0-7,-3 3-7,0 2-1,0 3-48,-13 0-89,-3-2-391</inkml:trace>
  <inkml:trace contextRef="#ctx0" brushRef="#br0" timeOffset="45276.5868">12832 1321 695,'0'0'208,"0"0"-141,0 0 11,0 0-22,0 0-39,0 0-7,-46 132 15,38-77-13,6-6-4,2-5 0,0-1-8,0-2 1,0-6-1,0 0-43,0-8-69,0-3-82,0-7-82,-8-12-284</inkml:trace>
  <inkml:trace contextRef="#ctx0" brushRef="#br0" timeOffset="45431.6149">12585 1690 729,'0'0'102,"0"0"-91,0 0 27,0 0-9,139-86-27,-64 68-2,3 1-56,-5-2-172,-6-3-207</inkml:trace>
  <inkml:trace contextRef="#ctx0" brushRef="#br0" timeOffset="45724.7748">13382 1289 753,'0'0'146,"0"0"-126,0 0-8,0 0-6,0 0 63,-4 138-8,-4-91-16,-1-7-10,-3-2 1,4-6-11,0-6-11,7-9 3,1-8-12,0-3-1,0-4 1,22-2-1,16 0 2,15 0-1,13-6-2,-3-10-3,-3 2-23,-8 0-82,-17 1-63,-12 1-82,-17-5-122</inkml:trace>
  <inkml:trace contextRef="#ctx0" brushRef="#br0" timeOffset="45936.1948">13593 1439 753,'0'0'138,"0"0"-108,0 0 5,0 0 53,-10 111-4,10-67-43,0 0-17,0 0-4,0 0-8,-4-2-6,-1-5-4,-1-5-2,3-6-50,3-8-113,0-10-133,6-8-195</inkml:trace>
  <inkml:trace contextRef="#ctx0" brushRef="#br0" timeOffset="46338.5911">13912 1743 1006,'0'0'54,"0"0"-33,75-135 76,-34 82-54,-6 6-20,-4 2-16,-10 12-2,-6 5-3,-10 7 2,-5 5-4,0 7 0,0 0 3,-9 6-3,-10 1-7,2 2-12,-3 0-9,4 3 8,7 11-11,5 4-14,4 0 18,0 1 14,18-2 9,15 3 4,7-1 0,2-1 0,5 2-1,-5 2 2,-5-2 1,-9 2 8,-12 2-7,-16-2 6,0 2 0,-16 0 12,-20 0 3,0-6-7,1-4-13,8-3-4,7-10-3,9-1-60,9 0-102,2-5-86</inkml:trace>
  <inkml:trace contextRef="#ctx0" brushRef="#br0" timeOffset="46656.5828">14986 1351 1128,'0'0'53,"0"0"-43,0 0 23,0 0-29,0 0 0,-18 107 9,18-61-4,0-2-5,0-2-4,0-5 0,0 0-4,0-5-68,0-6-55,0-5-139,-5-16-100</inkml:trace>
  <inkml:trace contextRef="#ctx0" brushRef="#br0" timeOffset="46879.8547">14705 1673 1013,'0'0'52,"0"0"-39,0 0 59,0 0-69,169-99 0,-84 75-2,-2 0 2,-10 4-3,-13 2-4,-17 4-41,-12 2-64,-8 6-79,-8-2-105</inkml:trace>
  <inkml:trace contextRef="#ctx0" brushRef="#br0" timeOffset="47418.3635">15663 1680 834,'0'0'160,"0"0"-148,0 0 16,0 0 13,0 0-3,112-120-17,-81 76-7,-5-7-8,0 2 16,-9 4 1,-5 9 0,-8 11-9,-4 4-8,0 9 5,0 4-10,-13 6-1,-12 2-4,-4 0-12,2 0-4,0 8 3,11 2 1,6 3-5,5-1-3,5 1 4,0 1 15,18 0-2,16-2 4,6 1 2,1-1 2,3 2 3,-2 3 0,-5 3-4,0 3 6,-14-1 4,-7 3 15,-9-2-2,-7 0 1,-5-2 20,-23 4 9,-10 1-5,-5-5-28,1-1-3,7-3-12,-1-6-5,7-2-2,2-4-9,7-5-66,7 0-171,5-8-451</inkml:trace>
  <inkml:trace contextRef="#ctx0" brushRef="#br0" timeOffset="49066.5322">4467 3766 210,'0'0'913,"0"0"-878,0 0-4,0 0 12,0 0-38,0 0-4,0 0 35,-8 160-10,6-93-9,0-1-7,0-7-6,-3 3 0,-1-9-2,2-7 3,-2-4-5,4-14-27,-1-6-48,2-5-58,-1-12-119,-7-5-58,-5-2-235</inkml:trace>
  <inkml:trace contextRef="#ctx0" brushRef="#br0" timeOffset="49253.3929">4295 3898 771,'0'0'64,"0"0"-21,113-106 60,-48 66-52,8 0-22,-1 13-5,-15 9-15,-14 13-9,-16 5-8,-14 5-103,-13 17-85,0 6-78,-19 2-131</inkml:trace>
  <inkml:trace contextRef="#ctx0" brushRef="#br0" timeOffset="49418.6648">4364 4087 595,'0'0'197,"0"0"-178,0 0 71,0 0-33,0 0-43,0 0 1,26 40 4,32-45 1,9-11-20,-9-2-1,-6 4-186,-12 0-126,-14-1-175</inkml:trace>
  <inkml:trace contextRef="#ctx0" brushRef="#br0" timeOffset="49648.6629">4937 3788 1046,'0'0'145,"0"0"-133,0 0 18,0 0-20,-81 104 26,55-46 11,4 2-20,1 3-14,3 1-3,7-2-3,7-4-3,4-6-4,0-4-13,0-5-45,8-6-74,9-13-150,0-14-164</inkml:trace>
  <inkml:trace contextRef="#ctx0" brushRef="#br0" timeOffset="50054.2648">5013 4371 629,'0'0'358,"0"0"-351,33-104 59,-6 55 3,6-2-35,1 1 17,-3 6-29,-4 5-12,-12 11-8,-11 2 5,-4 8-1,0 4 1,0 1-7,-11 10-1,-5 3 0,-3 0-4,-2 0-19,4 10-29,6 6 18,6-2-11,5 1 17,0 0-3,5-3 10,15 2 18,7-1 3,4-2 1,2 1 0,-1 2 3,-8 0 6,-7-1 14,-7 3 0,-6 2 8,-4 3 7,0 8-6,-6-1-9,-14 0-10,-1-2-6,4-8-3,-1-2-4,-1-5-23,4-8-94,-5-3-64,0 0-103,2-23-309</inkml:trace>
  <inkml:trace contextRef="#ctx0" brushRef="#br0" timeOffset="50286.3874">5385 3775 95,'0'0'927,"0"0"-907,187-28 8,-104 37 72,-8 27-48,-5 15-6,-17 15-8,-20 5-21,-19 9 2,-14 5-11,-12-4 5,-28-4 1,-2-13-2,-5-14 0,1-9-6,3-11-6,3-11 0,-2-9-61,-1-10-70,-3 0-209</inkml:trace>
  <inkml:trace contextRef="#ctx0" brushRef="#br0" timeOffset="52200.2849">6516 4187 772,'0'0'135,"0"0"-109,0 0 70,0 0 3,0 0-56,0 0-20,-26 0-19,44 0 0,20 0-3,14 0 15,4 0-1,-2-5-4,-2 0-11,-7 1 1,-14 4-2,-10 0-86,-8 0-103,-11 0-61,-2 0-128</inkml:trace>
  <inkml:trace contextRef="#ctx0" brushRef="#br0" timeOffset="52407.8385">6375 4507 949,'0'0'146,"0"0"-141,0 0-4,0 0 23,0 0-18,0 0 41,175-1-25,-103-6-6,-11 4-15,-15 0 1,-11 3-2,-8 0-20,-4 0-93,-5 0-135,-3 0-76</inkml:trace>
  <inkml:trace contextRef="#ctx0" brushRef="#br0" timeOffset="53384.4262">8975 3856 659,'0'0'55,"0"0"-50,0 0 68,0 0-28,0 0-5,-120 68-2,103-58-18,3-3 9,1-6-3,4-1 13,-2 0 8,2 0-2,0-8-10,2-5-9,5 1-12,0-2-8,2-1-4,0 1-2,2-2-6,18 3 3,5-4 1,4 7 1,4 5 1,3 5-1,-1 0 0,-2 5-2,-8 16-2,-4 4 3,-4 7 2,-7 1 2,-6 1-2,-4 3 4,0 3 0,-12 2-1,-15 2 3,-4-3 0,-6-1-2,-3-4-3,2-4-1,4-8 0,8-8 1,3-7-1,5-9 1,7 0 1,7 0 0,0-13 1,4-3-3,0 4-7,0-2 2,15 6 0,7 8-2,7 0 3,7 0-1,4 10 5,6 6 0,-1-4 1,0-4 0,4-4 10,-4-4 10,-1 0 0,-3-10 20,-8-8-6,-8-2-12,-6-2-7,-3 2-3,-7-1-5,-1 4-5,-6 2-3,1 5-2,-3 6-51,0 4-110,0 0-228</inkml:trace>
  <inkml:trace contextRef="#ctx0" brushRef="#br0" timeOffset="53871.7943">8071 4684 755,'0'0'91,"0"0"-64,0 0 95,0 0-75,0 0-28,132-10 8,10 10 27,36 0-10,40 0-15,25 0 14,23 0-10,10-8-8,3-2-11,-4 0 6,-21 2-10,-25 2 7,-28-1 5,-42 0-13,-36-3 4,-38-2-5,-33 2 4,-25 2 3,-16 2-11,-9 1 4,-2 4-8,0-5-5,-11 3-45,-41 3-62,-37 0-228,-36 10-271</inkml:trace>
  <inkml:trace contextRef="#ctx0" brushRef="#br0" timeOffset="54502.1695">8280 5787 699,'0'0'149,"0"0"-99,0 0 83,0 0-29,0 0-35,0 0-45,52-112-14,-11 55-6,1 1 1,-5 2 7,-10 4-3,-13 10-2,-9 8 0,-5 12-6,0 3 7,-2 8-6,-17 5-2,-5 4-7,1 0-16,0 8 0,4 11-8,4 1 12,7 6 1,6 3 0,2 0-3,0 0 13,25-3-5,6-3 7,7-4 5,-2 1 0,1-1 1,-8 2 0,-11 1 5,-7 3 3,-11 1 5,0-1 8,0 2-1,-9-1-5,-11-5-6,0-4-5,2-5 1,-1-6-5,0-4-15,1-2-43,-1 0-67,0 0-121,4-20-205</inkml:trace>
  <inkml:trace contextRef="#ctx0" brushRef="#br0" timeOffset="54935.7006">8722 5043 1095,'0'0'23,"0"0"-23,0 0 0,116-67 7,-94 67-7,-7 9 0,-8 14 0,-7 10-5,0 1 5,-18 0 1,-8-2 0,-3-6 3,4-2-4,5-7 0,7-5 0,3-7 0,8-2-4,2-2-4,0-1-2,10 0 10,14 0 2,8 0-2,1 0 0,3 0 8,-5 0 9,-4 4-1,-10 12 0,-11 2-5,-6 4-1,0 3 15,-17 1 13,-12-6-11,-5 0-12,1-5-9,4-8-5,0 0 0,5-7-2,5 0-24,11 0-38,1 0-69,7 0-97,0-3-223</inkml:trace>
  <inkml:trace contextRef="#ctx0" brushRef="#br0" timeOffset="55228.8466">9370 5133 1044,'0'0'51,"0"0"-35,0 0 55,0 0-31,-124 121 2,97-55-5,2 2-20,7 2 0,5-3-2,6-6-5,7-8-5,0-14 0,3-2-3,14-7-2,1-8 0,2-2-4,3-8-23,2-4-51,-2-8-68,-1 0-106,-5 0-101</inkml:trace>
  <inkml:trace contextRef="#ctx0" brushRef="#br0" timeOffset="55693.8301">9480 5801 1013,'0'0'73,"0"0"-68,0 0 26,85-130 20,-43 90-19,-1 0-6,-4 3-14,-11 1-11,-10 2 3,-11 3 1,-5 6-1,0-1-1,-4 7 0,-11 6 3,0 6-6,-3 7-1,-1 0-2,0 0-9,4 11-19,3 7-2,8 2-3,4 2-11,0 2 23,9 0 8,13-4 3,10-4 10,-1 0 3,4-4 1,2 1-1,-6 1 1,-7 4 4,-7 1 8,-8 3-2,-9 5 9,0 1 14,-4 0-3,-18-2-12,-5-2-10,3-7-3,-1-3-4,3-5-2,1-7-15,6-2-50,-1 0-51,2 0-89,11-18-93</inkml:trace>
  <inkml:trace contextRef="#ctx0" brushRef="#br0" timeOffset="56488.419">9993 4976 603,'0'0'112,"0"0"-112,0 0 0,0 0 3,0 0 3,0 0 3,-37 35 0,22-29 14,-1-3 12,0-3-2,3 0 0,0 0-13,-1 0-7,8-3 1,1-7 1,5 0-8,0-2-2,0 0-5,5 0 0,13 0-1,2 2 1,-2 1 0,4 4 1,1-2 1,-2 3 2,6 4 2,0 0-4,-2 0 3,-3 2-3,-2 14 0,-2 9 1,-7 6-1,-7 4 1,-4 5 5,0 1-4,-11 0 5,-11-2-9,-2-12 10,-1-3-10,1-10 3,3-9 2,4-5-3,3 0 3,5 0 0,3-5-3,4-2-2,2 5 0,0 0 0,0 2-11,11 0 3,13 0 7,7 0 1,5 2 9,2-2 2,2 0 15,0 0 19,-2-7 20,-3-6-15,-8-6-18,-4 2-4,-7 0-8,-8 5-8,-3 2 3,-3 4-15,-2 3 0,0 3-2,0 0-58,0 0-131,0 0-146,-2 9-193</inkml:trace>
  <inkml:trace contextRef="#ctx0" brushRef="#br0" timeOffset="56707.3955">10531 5324 878,'0'0'203,"0"0"-186,0 0 17,0 0 16,-4 132-5,2-89-18,2 0-18,0-2 7,0-4-9,-4 0-4,2-5-1,-5-4-2,1-4-1,-2-7-46,0-5-75,-1-5-97,-5-7-115</inkml:trace>
  <inkml:trace contextRef="#ctx0" brushRef="#br0" timeOffset="56918.0442">10263 5617 978,'0'0'172,"0"0"-162,0 0-6,0 0 2,122-67-3,-59 47 1,1 1-4,-6-2-3,-9 3-59,-6 6-56,-13 5-75,-8 2-237</inkml:trace>
  <inkml:trace contextRef="#ctx0" brushRef="#br0" timeOffset="57374.1544">10926 5653 932,'0'0'113,"0"0"-96,0 0 19,0 0-2,114-99 1,-85 70-18,-2-4-15,-9 3 1,-8 6 1,-7 2 1,-3 1 0,0 4 0,-9 2-5,-13 8 0,-5 2-13,0 5-16,6 0 8,2 0-17,9 15 9,6 1-8,4 0 11,0 2 3,19-4 14,10 0 9,8-2 0,6-4 6,4 4 15,-4-2 8,-6 3-11,-8-1 1,-12 2 8,-5 3-8,-12 3 6,0 9 13,-12 0 3,-17 4-13,-4-1-11,2-2-3,-2-7-10,6 0-2,3-11-2,6-4 0,4-7-19,3-1-32,2 0-64,1-9-122,-4-17-293</inkml:trace>
  <inkml:trace contextRef="#ctx0" brushRef="#br0" timeOffset="57688.3682">11274 5081 1139,'0'0'30,"0"0"-27,158-2-3,-89 40 22,-1 18 8,-8 14 3,-14 12-10,-17 9-11,-20-1 7,-9 8 9,-9-2-6,-26-3-1,-5-7 11,-5-10-11,3-11-6,1-13 2,8-11-3,4-12-10,9-14-3,6-4-1,10-8-4,2-3-26,2 0-16,0-21-38,0-19-187,0-22-332</inkml:trace>
  <inkml:trace contextRef="#ctx0" brushRef="#br0" timeOffset="58313.8746">12469 4203 700,'0'0'113,"0"0"-51,0 0 117,0 0-56,0 0-69,0 0-41,-13 0-11,13 38-2,2 10 18,4-2-2,1-2-8,0-2-7,0-4 1,-5-1-2,-2-5 0,0-3-56,0-4-57,0-3-84,0-10-69,-6-6-254</inkml:trace>
  <inkml:trace contextRef="#ctx0" brushRef="#br0" timeOffset="58469.5839">12188 4509 875,'0'0'87,"0"0"-87,0 0 2,0 0 4,170-39 7,-76 25-4,10-5-9,8 2-12,-8-3-134,-13-1-176</inkml:trace>
  <inkml:trace contextRef="#ctx0" brushRef="#br0" timeOffset="58710.4475">13834 3918 1171,'0'0'0,"0"0"1,0 0-1,0 0 18,0 144 7,0-88-12,0 1-9,0-6-3,0 0-1,0-7-7,0-2-72,0-5-106,-1-10-78,-14-5-188</inkml:trace>
  <inkml:trace contextRef="#ctx0" brushRef="#br0" timeOffset="59054.2263">13341 4578 956,'0'0'21,"0"0"0,0 0 13,147-6 2,-43 6 14,21 0-29,12 0-12,12 0 9,13 0 11,12 0 10,9-5-6,0 0-7,-2-2-8,-21-2 1,-13-1-9,-24-1 5,-25 0-9,-24 1 3,-18-2 4,-17 0 2,-12 3-3,-12 1-5,-5 4-4,-8 3 0,-2 1-3,0-2-17,-14 2-41,-28 0-128,-30 0-175,-21 2-193</inkml:trace>
  <inkml:trace contextRef="#ctx0" brushRef="#br0" timeOffset="59556.4676">13316 5657 893,'0'0'167,"0"0"-158,0 0 7,0 0 33,0 0-31,89-129-3,-51 89-2,-5-4-6,-4-2-3,-11 4 2,-9 8 3,-9 5-6,0 10 0,0 4-1,-17 8-2,-6 7 0,-1 0-10,-3 5-11,5 16-8,4 3 13,9-1-3,9 3-1,0 3 14,11-5-1,16 0 5,6 1 1,3-4 1,1-1 1,0-1-1,-11-2 3,-6-1-1,-11 4 0,-9 5 8,0 1 6,-7 3 2,-22 0-8,0-1-5,-1-9-2,4-3-1,9-7-2,5-7-1,6-2-22,2 0-22,4-18-87,0-13-85,0-5-59</inkml:trace>
  <inkml:trace contextRef="#ctx0" brushRef="#br0" timeOffset="60208.0664">13800 4855 787,'0'0'38,"0"0"-34,0 0-4,0 0 6,0 0-3,0 0 2,-54 82-5,37-72 5,1-4 8,3-4 0,3-2 19,2 0-9,3 0-7,5-10-9,0-8 1,0 2-8,0 0-2,16-2-2,2 4 4,2 0 0,3-1 0,0 5 0,-2 5 5,-1 2-1,-4 3-1,-1 0-3,-2 8 1,-4 13 0,-2 2 1,-2 5 7,-5 1 1,0 1-4,0 3 7,0-4-5,-10 0 2,-5-2-7,-6-3 0,2-4 0,-6-4 2,5-8-2,3-6-3,3-2 3,5 0-3,7 0 0,2 0 0,0 0 0,0 0-7,0 0-4,19 0 7,8 2 4,7 3 8,2 0-1,2-3 14,1-2 21,-1 0 29,-1 0-16,-8-10-6,-8-6-16,-3-2-12,-7 0-9,-1 2-3,-6 3-3,-2 4-6,-2 5-1,0 4-6,2 0-44,1 0-85,1 0-180,2 13-46</inkml:trace>
  <inkml:trace contextRef="#ctx0" brushRef="#br0" timeOffset="60538.4689">14504 5034 931,'0'0'63,"0"0"-2,0 0 60,0 0-75,0 0-36,0 0 2,-138 155 11,107-77-4,4 9 6,3-3 1,11-4-10,3-6-2,10-7-3,0-7 0,4-9-4,19-12-2,-1-9-3,-1-8-2,0-9 0,0-10-7,-1-3-39,2 0-45,2-18-96,-3-13-160,-6-1-215</inkml:trace>
  <inkml:trace contextRef="#ctx0" brushRef="#br0" timeOffset="60996.133">14620 5755 199,'0'0'703,"0"0"-684,0 0 34,0 0 26,87-116-39,-54 72-2,-1-6-22,-3 1-2,-9 3 12,-7 5 3,-7 12-4,-6 5-13,0 5-6,0 10-2,-17 6-2,-1 3-2,-5 0-2,2 9-14,3 8-10,7 6 2,7-2-1,4 5-10,0-5 9,19-1 9,8-3 8,7-2 7,7-1 1,2-2 1,2 0 0,-7 2 0,-9 2 0,-10 3 1,-11 3 1,-8 2 7,0 6 16,-23 0 16,-12 2-16,-6-2-11,1 0-6,9-6-2,4-6-3,4-4-3,10-7 0,3-2-19,2-5-59,4 0-62,4 0-115,0-22-390</inkml:trace>
  <inkml:trace contextRef="#ctx0" brushRef="#br0" timeOffset="61678.4641">15187 4950 786,'0'0'80,"0"0"-80,0 0 2,0 0 1,0 0 10,0 0 0,-52 38-9,26-29 3,7-6 16,2-3-3,4 0-8,2 0 20,4-5-14,2-7-18,5-2 7,0-2-5,0 2-2,9 0-2,9-2 0,1 6 1,4 0 1,2 3 2,-1 6 1,1 1 1,-1 0-2,-2 0 2,-3 10 5,-4 10-4,-3 6 0,-8 2-2,-4 4 10,0 2-1,0-2 2,-14 0-4,-9 2 3,-6-6-6,1-1-3,1-8-2,5-11-1,4-3-1,5-5 1,6 0 1,5 0-4,2 0 2,0-10-10,0 2 3,4 1 2,14 0 3,2 7 1,7 0 1,0 0 3,4 0 5,-1 5 6,4 5 2,0-1 5,-3-6 14,-2-1 3,0-2-12,-6 0-3,-6 0-2,-3 0-4,-6-2-14,-3 0 0,-3 1-3,0 1-35,3 0-75,2 0-191,1 0-279</inkml:trace>
  <inkml:trace contextRef="#ctx0" brushRef="#br0" timeOffset="61898.5929">15639 5358 1022,'0'0'32,"0"0"20,0 109 34,0-70-51,0 7 0,0 1-17,2-5-12,-2-1-4,0-2 0,0-10 3,0-4-5,0-4-25,0-10-56,0-2-55,-6-8-125,-6-1-166</inkml:trace>
  <inkml:trace contextRef="#ctx0" brushRef="#br0" timeOffset="62085.2487">15403 5624 958,'0'0'95,"0"0"-87,0 0 9,0 0 27,166-67-24,-108 55-19,-2-1-1,-4-1 0,-8 0-45,-5 0-95,-11 0-158</inkml:trace>
  <inkml:trace contextRef="#ctx0" brushRef="#br0" timeOffset="62533.7582">15966 5650 956,'0'0'72,"0"0"-52,0 0 31,0 0-13,139-125-11,-106 88-10,-2 2-8,-8-4 7,-12 7 13,-9 4-8,-2 3-4,0 8-3,-9 5-8,-16 10-6,-4 2-5,0 0-4,3 6-15,4 6 9,12 4-10,6-2-5,4 3-1,0-2 11,12-1 6,12-2 14,5 0 0,2 2 0,5 0 0,0 2 3,-7 3 8,0 1 12,-10-1 6,-7 1-4,-3 4 0,-9 0-5,0 5-6,-17 1 6,-12-2-14,-4-2-3,2-4 1,0-5-4,2-8-5,0-6-43,0-3-45,3 0-110,1-3-158</inkml:trace>
  <inkml:trace contextRef="#ctx0" brushRef="#br0" timeOffset="62856.3609">16327 5046 1051,'0'0'48,"121"-7"-47,-49 7 29,-7 18 11,-1 17-1,-10 11-4,-8 5-13,-10 7-5,-15 7 15,-12 3-7,-9 8 1,-2 2-1,-27 3-8,-6-4 3,-3-4-5,3-7 2,1-11 0,5-14-5,7-9-6,7-12-4,3-9-3,8-6 0,-3-5-13,1 0-16,-4 0-26,-3-3-47,-6-15-129,-9-9-278</inkml:trace>
  <inkml:trace contextRef="#ctx0" brushRef="#br0" timeOffset="63561.927">17212 3816 775,'0'0'94,"0"0"-24,0 0 63,0 0-85,0 0-43,0 0 6,8 110 33,-2-54-10,-2-1-11,1-4-13,1 0-6,0-10 0,-2-3 0,0-6-4,-2-7-25,3-7-65,-3-2-69,-2-8-72,0-6-62</inkml:trace>
  <inkml:trace contextRef="#ctx0" brushRef="#br0" timeOffset="63736.2222">16936 4189 74,'0'0'738,"0"0"-699,0 0 49,0 0-18,0 0-45,170-94-1,-83 70-14,-2 8-10,-8 3-9,-12 5-97,-12 4-132,-11-3-182</inkml:trace>
  <inkml:trace contextRef="#ctx0" brushRef="#br0" timeOffset="67505.3961">15750 1245 541,'0'0'152,"0"0"-127,0 0 41,0 0-7,0 0-37,0 0-9,0 0 5,4 4 24,-4 11 39,0 5-36,0 1 7,0-1-23,-8-1-5,-7-2-8,-1-2 7,-2-6-6,4-3-1,-1-2-3,1-4 1,4 0-2,-4 0 0,1-7 1,2-10-7,3 0-2,4-4 0,4 3-3,0 1-2,0 0 1,12 0 0,9 2-1,8 4 1,3-1 2,-1 7-2,0 5-4,2 0 3,2 0 0,-7 8 0,-2 8-2,-6 3 3,-1 6 2,-8 1-1,-2 3 2,-5 3-1,-4 1 3,0 2 8,0 1-1,0 2-7,-15-1 2,-3 4-2,-4-3 0,-5-1 0,-4-3 0,-4-3 2,-4-4-1,1-8-3,5-5-2,4-5 4,8-9-5,4 0 3,5 0 2,5-16-1,6-3-1,1-3-3,0 3 0,22 0-2,12 1 1,8 6 1,5 6 0,1 6 0,0 0-6,-1 4 5,-1 14 1,-1 0 1,-3 4 0,-4-2 0,0-1-1,-4-5 1,-3-9 2,1-3 5,1-2 8,0-2 13,-4-17-3,-2-5-4,-9-7-10,-1-4-7,-8-2-5,-7-1 0,-2 4-21,0 6-38,-9 8-34,-10 6-126,1-1-282</inkml:trace>
  <inkml:trace contextRef="#ctx0" brushRef="#br0" timeOffset="68338.6688">15746 1307 623,'0'0'39,"0"0"35,0 0-18,0 0-48,0 0-7,0 0 27,-2 35 48,-7-19 10,-5-5-34,5-3-11,-1-2-19,-1-1-6,6-5 1,-4 0 2,2 0 0,-2 0-5,2-17 5,3 0-3,2-6-6,2-1-10,0 2 0,0 1 0,11 4 0,2 1 0,6 4 0,0-1 1,2 8-1,-4 3 1,1 2 0,-3 0-1,1 6-1,-1 15-5,-1 0 6,-3 5 1,-4 2-1,-2 1 5,-1 0-3,-4 0 10,0 2-7,0 1 7,0 2 6,-14 4-3,-7 3-5,-8-1 4,2 0-14,-4-4 3,2-8 1,4-5-2,-2-10 4,2-5-1,1-4-5,2-4 5,2 0-1,1 0-1,9 0-1,1-10 0,7 0-1,2 3-1,0 0-2,8-1 1,16 4-1,13 4 1,5 0 0,3 0 1,6 9 0,-2 8 0,2-1 1,-2-2 0,-2-2 0,-3-8 2,-1-4 0,-1 0 6,-4 0 16,-6-9 1,-6-8 6,-8 1-4,-5-4-10,3-4-3,-7-1-3,0 0-7,-4 3-4,-5 6-1,2 2-2,2 4-38,3 2-54,13-2-205,4-4-566</inkml:trace>
  <inkml:trace contextRef="#ctx0" brushRef="#br0" timeOffset="69096.3451">18368 3824 979,'0'0'165,"0"0"-158,0 0 2,0 0-4,0 0 27,0 120 9,0-80-27,-12 1-5,1-2 8,-5 2 0,1-7-2,5-10-6,4-10-1,2-11-3,4-3 2,0 0 1,0 0 1,28 0-9,18 0 11,8-16-7,9 5-2,5-3-1,-6 2-1,-4-1-2,-12 2-30,-10-1-31,-11-1-56,-9-5-71,-16-4-85,0 0-295</inkml:trace>
  <inkml:trace contextRef="#ctx0" brushRef="#br0" timeOffset="69292.4341">18659 3956 364,'0'0'505,"0"0"-472,0 0 5,0 0 56,0 0-28,0 0-3,-11 132-23,11-93-21,0-6-1,3 2 2,-3-4-17,0 0 3,0-1-6,0-4-41,0 0-84,0-4-166,0-8-82</inkml:trace>
  <inkml:trace contextRef="#ctx0" brushRef="#br0" timeOffset="69666.4831">18838 4333 473,'0'0'294,"0"0"-281,91-153 80,-46 86-4,1 4-36,-6 5-17,-9 14-12,-12 10-12,-15 8-4,-4 12 15,0 3-2,-13 8-8,-13 3-13,1 0 4,-2 3-4,2 12-3,12 5 0,7 0 2,6 0-9,0 2-8,12-2 6,17 0 7,7-2 5,7 2 0,-3-1 1,0-2 1,-9 0 4,-7-2 4,-10 1 0,-9 3-1,-5 0-2,0 1 6,-27 3-3,-9 0-4,-2-4-6,6-5 0,9-9-32,9-5-46,6 0-66,8-5-32,0-23-157</inkml:trace>
  <inkml:trace contextRef="#ctx0" brushRef="#br0" timeOffset="69892.4341">19635 3842 594,'0'0'533,"0"0"-511,0 0-13,0 0 4,0 0 27,0 0-9,0 140-17,0-94-12,0 0 1,0-2-3,0-2 1,0-5-2,0-8-8,-2-6-48,-6-2-50,-3-10-116,-1-8-61,-1-3-89</inkml:trace>
  <inkml:trace contextRef="#ctx0" brushRef="#br0" timeOffset="70050.1077">19453 4164 953,'0'0'104,"0"0"-101,0 0-2,120-76 4,-46 48-4,6 2-1,0 0-90,-6 0-81,-17 2-111</inkml:trace>
  <inkml:trace contextRef="#ctx0" brushRef="#br0" timeOffset="70648.4881">20229 3824 900,'0'0'21,"0"0"-21,0 0 69,0 0-26,0 0-18,0 0-13,-67 110-2,44-102 0,-1-4-6,1-4 9,6 0-4,3-11-7,8-6-1,6-5-1,0 0-2,0 2-2,18 4 0,4 0-2,4 6 4,1 0 2,4 4-1,1 2-3,3 4 3,-1 0 2,-6 0-1,-5 6 0,-5 12-2,-3 6 2,-3 2 7,-5 6-6,-5 4 10,-2 2-6,-2 3-3,-25 1 14,-4 2-9,-5-2-1,1-8-4,1-6 1,10-13 1,1-4-1,5-11 1,7 0 1,2 0-5,7 0-1,2-4-6,0-6-2,0 2 1,6 4 1,15 1 0,3 2 5,7 1 2,3 0 0,7-2 11,7-3 19,4 0 24,7-2 1,-1-6-2,-4 0-7,-12 1-16,-15 2-18,-11 2 5,-11 1-8,-5-1-4,0-5-5,0-5-15,-7-10-61,-14-6-97,3-8-297</inkml:trace>
  <inkml:trace contextRef="#ctx0" brushRef="#br0" timeOffset="70866.3677">20791 3638 487,'0'0'616,"0"0"-614,120 12 28,-62 22 57,0 9-14,-5 10-26,-9 4-14,-12 8 1,-23 5-25,-9 6-1,-27 3-4,-26-1-4,-16 1-4,-15-8-49,-2-10-77,-12-18-19,-4-19-350</inkml:trace>
  <inkml:trace contextRef="#ctx0" brushRef="#br0" timeOffset="71265.401">18241 3409 992,'0'0'11,"0"0"12,-170 74 82,114 9-56,5 10 0,11 10-13,16-5-1,17-14-5,7-8-8,15-8-9,30-3-7,13-5-1,6-9-5,1-4-13,-4-11-103,-2-15-171,-11-14-367</inkml:trace>
  <inkml:trace contextRef="#ctx0" brushRef="#br0" timeOffset="71839.8015">18522 4596 725,'0'0'44,"0"0"-42,0 0 67,0 0 9,0 0-27,0 0-46,8 20 22,85-2 25,28-4-22,31-6-2,26-5-7,23-3 12,33 0-8,14 0 0,16-3-5,8-5-2,-6 5-10,-8-2 9,-17 1-9,-18 0 1,-25-3 8,-28-2 0,-32-3 4,-35-5 0,-32 2-9,-27-2-3,-15 1 6,-16 6-6,-8 2-2,-5 4-7,0-2-14,-27 2-68,-33 4-143,-31 0-137</inkml:trace>
  <inkml:trace contextRef="#ctx0" brushRef="#br0" timeOffset="72478.4324">18788 5682 556,'0'0'118,"0"0"-110,0 0 41,0 0 7,0 0-38,0 0 28,8 40 62,23-70-32,4-8-32,3-8-4,2-2-11,-9 2-9,-6 2-5,-11 6-8,-10 10-6,-4 6 3,0 12-4,-2 8-1,-19 2-19,-3 0-23,-1 0 7,3 10 17,6 5-4,8 4-14,6 3 1,2 2 6,0 2 20,13-1 2,11-2 8,5 0 0,7-2 1,-1 1-1,-4 0 25,-6 5 2,-7-3-7,-9 3 2,-9 4 3,0-4 7,0 2 0,-23-5 0,0 0-8,-6-5-14,2-2-5,0-2-4,4-8 2,6-3-3,3-4-36,7 0-33,3-6-42,4-18-83,0-10-165</inkml:trace>
  <inkml:trace contextRef="#ctx0" brushRef="#br0" timeOffset="73168.5027">19355 5027 802,'0'0'4,"0"0"-4,0 0-5,0 0 5,0 0 21,0 0-12,-42 58 8,21-48 29,-1-4-3,0-3-22,2-3-6,0 0 2,7 0-3,3 0-3,6-7 1,4-7-7,0 0 0,0-2-5,0 0-6,18 2 4,4 2-1,0 1 2,3 2 1,2 3 0,-3 4 0,-3 2 0,-5 0-4,-1 2 4,-6 16-1,-3 4 1,-4 4 0,-2 8 2,0 0 3,0 0 3,-6-2 2,-13 0-1,2-2-2,-5-3-6,-5-5 3,2-2-4,4-8 0,-2-6 0,7-4 0,7-2 5,3 0-5,4 0 1,2 0-1,0-2-3,6 0-8,12 2 8,4 0 3,0 0-1,5 4 1,4 4 0,3-1 1,-1-7 16,1 0 7,-3 0 35,-8 0-3,1-11-16,-8-7-12,-1-4-5,-4 0-11,-5 3-8,2 9-4,-7 6 0,2 4-3,-3 0-53,4 0-109,3 14-98,3 5 15</inkml:trace>
  <inkml:trace contextRef="#ctx0" brushRef="#br0" timeOffset="73396.2125">19830 5386 755,'0'0'70,"0"0"-60,0 0 113,0 0-50,0 130-10,0-89-27,0-2-3,0 1-11,0-1 1,0-2-7,0-6-9,-6-4-3,-1-6-1,2-7-6,0-3-10,1 1-53,-2-12-57,-2 0-74,-3 0-114</inkml:trace>
  <inkml:trace contextRef="#ctx0" brushRef="#br0" timeOffset="73582.2824">19623 5707 964,'0'0'76,"0"0"-74,0 0-1,124-66 0,-55 43 1,3 4-2,-3 3-2,-15 2-83,-17 4-113,-14 5-174</inkml:trace>
  <inkml:trace contextRef="#ctx0" brushRef="#br0" timeOffset="74016.4231">20220 5735 755,'0'0'154,"0"0"-122,0 0 42,0 0-16,140-125-6,-93 79-30,0-2-13,-11-1 10,-6 8 9,-14 7-5,-12 8-15,-4 6 2,0 3 2,-14 10-9,-9 2-3,-4 5 0,0 0 0,3 5-9,6 10-2,9 2-17,4 1-3,5 0 5,0 1-5,14-2 22,18 1 8,5 2 1,10-2 0,-2 2 6,2 3 11,-11-2-3,-3 4 12,-11-1-10,-11-1-3,-11 4 8,0 1-6,-4-2 0,-25 1-4,-7-4-3,0-5-4,0-6-4,3-7-9,4-5-30,2 0-58,5 0-75,2-14-115,9-13-358</inkml:trace>
  <inkml:trace contextRef="#ctx0" brushRef="#br0" timeOffset="74277.8393">21027 5138 1133,'0'0'4,"0"0"-4,174 63 45,-118-5 1,-12 12 0,-15 5-26,-13 5 2,-16-2 3,0-1 1,-29-4 0,-4-6-9,-6-9 3,-3-6-11,-5-9-3,-2-12-5,-5-4-1,-4-10-28,-8-4-46,-7-9-114,-17-4-212</inkml:trace>
  <inkml:trace contextRef="#ctx0" brushRef="#br0" timeOffset="74684.2259">18622 5143 896,'0'0'46,"0"0"-32,0 0 116,-121-44-26,90 62-47,-4 40-20,1 31-6,5 21 5,7 15 2,9-2-1,10-2-18,3-10-5,22-18-8,27-15-3,14-16-3,1-16 0,1-11-5,-7-17-46,-4-13-75,-10-5-182,-14-15-337</inkml:trace>
  <inkml:trace contextRef="#ctx0" brushRef="#br0" timeOffset="78306.3657">6977 8013 260,'0'0'93,"0"0"-39,0 0 19,0 0-7,0 0 9,0 0-7,0 0-16,-3 0-7,15 0 7,5 0 20,6 0-35,1 2 0,4-2-5,4 0-11,2 0-6,3 0-2,0 0-4,3 0-1,-11 0-4,-3 0 3,-6 0-6,-7 0 1,-1-2-1,-11 2-1,2 0-9,-1 0-57,-2 0-65,0-5-35,0 3-68</inkml:trace>
  <inkml:trace contextRef="#ctx0" brushRef="#br0" timeOffset="78622.2371">7077 8256 856,'0'0'124,"0"0"-119,0 0 28,0 0 3,0 0-19,0 0 13,125-16 7,-75 9-15,0 0 5,-6-2-1,-8 3 2,-9 0-15,-12 2-6,-6 2-2,-5 0-1,-4 2-2,0 0-4,3 0-18,0 0-104,-1 0-97,0-2-148</inkml:trace>
  <inkml:trace contextRef="#ctx0" brushRef="#br0" timeOffset="86952.251">9132 7363 67,'0'0'152,"0"0"-52,0 0 29,0 0 19,0 0-33,0 0-23,47-50-24,-45 50-33,0 0-21,0 12-5,-2 8 21,0 2 15,0 2-14,0-2-21,-4 0-2,-11-4-3,-1-1 3,-4-4 6,-3-3-14,1-4 8,2-2-6,5-4-1,-1 0 3,5 0 10,3-8-5,2-8-6,6-6 2,0-2-3,0 0-4,16 1 3,4 4-2,0-1 1,7 1-1,2 4 1,4-2 0,1 8 0,-1-1 0,-4 6 1,0 4 1,-4 0-2,-3 0 5,-7 9-3,-1 11-1,-3 3-1,-4 6 4,-3 6 8,-4 1-2,0 4-2,0 2-4,-15 4 3,-8 0 0,-9 3-7,-3-3 6,0-5-1,0-4-2,-1-9-2,9-6-1,-2-8 3,7-6-3,5-8 1,2 0 2,7 0-3,5-16-7,3-5 0,0-2 0,14 0 2,8 6 3,4 5-2,1 8 3,4 4-1,2 0 0,0 10 2,-4 13 4,-4-2 6,-3 1-4,4-4 0,-4-8 3,0-2 2,0-8 6,1 0 2,2 0-7,-5-8-4,2-8-2,-6 4-3,-6 1-3,-3-1-23,-3 1-104,-3 2-127,3-3-266</inkml:trace>
  <inkml:trace contextRef="#ctx0" brushRef="#br0" timeOffset="88607.3187">10491 7513 379,'0'0'86,"0"0"-66,0 0 92,0 0-9,0 0-26,0 0-6,0 0 2,0 0-21,9-38-8,-9 37-13,0 1-8,0 0-13,0 0-4,0 0-6,0 0 0,0 0 0,0 0 0,0 0-1,0 0 1,0 0 3,0 0-3,0 0 0,1 0 0,-1 0 5,0 0-5,0 0 1,0 0-1,0 0 0,0 0 0,0 0 1,0 0-1,0 0 0,0 0 0,0 0 0,0 0 0,0 0-2,0 0-1,0 0 3,0 0-7,0 0-11,0 0-16,0 0-7,0 0-24,0 0-15,0 0-21,0 0-70,0 0-76</inkml:trace>
  <inkml:trace contextRef="#ctx0" brushRef="#br0" timeOffset="100069.9721">10009 7342 794,'0'0'106,"0"0"2,0 0 19,0 0-64,0 0-21,0 0-13,0 0-18,0 41 0,0 11 20,-5 6 0,-9 2-10,5-5-8,0-3 1,3-9-7,2-2-5,-2-7-1,4-5-1,2-9 2,0-7-1,0-3-1,0-6-5,0-4-22,-5 0-18,-3 0-36,-8 0-56,-3-12-179,-8-10-83</inkml:trace>
  <inkml:trace contextRef="#ctx0" brushRef="#br0" timeOffset="100264.5235">9674 7696 673,'0'0'146,"0"0"-48,0 0-8,0 0-52,124-39 8,-57 30 6,1-1-27,0-3-7,-1-2 0,-7-1-9,-10 1-3,-13 1-6,-12 2-6,-12 5-55,-9-6-123,-4-3-297</inkml:trace>
  <inkml:trace contextRef="#ctx0" brushRef="#br0" timeOffset="101418.0337">10539 7735 498,'0'0'110,"0"0"-51,0 0 27,0 0 6,0 0 29,0 0-40,29 1 0,-10-1-19,6-18-18,8-4-18,4-8-13,9-5-6,4-9 2,2-2-6,-2-3 0,-13 2 0,-11 9 1,-12 8-3,-11 13 5,-3 4-5,0 3 2,-14 8 0,-10 2-3,-7 0-7,-1 0-4,1 16 5,4 4-7,8-2 5,9 4 8,10 0-4,0 2-1,8 4 4,18-2 0,10 1 2,4-5-1,1 0 3,-4-2-2,-5 3 2,-11 2 2,-10-4 4,-8 4 1,-3-1 1,-12 0-1,-20-2 4,-5 0-6,-2-6-3,-2-4-2,5-4 0,5-2-3,4-3 0,6 0-18,5 1-117,7-4-219</inkml:trace>
  <inkml:trace contextRef="#ctx0" brushRef="#br0" timeOffset="104767.3815">11559 7453 34,'0'0'63,"0"0"-34,0 0-4,0 0 11,0 0-20,0 0-13,0 0 1,0 0 0,-17-14-4,17 12 2,0 2 0,0 0 2,0 0 10,0 0 18,0 0 7,0 0 14,0 0-6,0-2-13,0 2-2,0 0 0,0-2 12,0 1 10,0-4-15,0 1-11,0 1-8,0-2 36,0 3 4,0 0-16,0 0 4,0 0 0,0 2 0,0-1-13,0 1 1,0 0 18,0 0-7,0 0-13,0 0-10,0 0-8,0 0-6,0 0-6,0 0-4,0 3-4,-2 15 4,2 8 7,-2 6-1,-1 0 3,3 4 1,0 1 0,0 1-2,0-2-3,0-2-3,0-4 0,0-2 0,0-3-1,0-8-1,0-1 0,0-6 1,0-2-1,0-4-15,0 0-20,0-2-78,0-2-85,0 0-66,0 0-104</inkml:trace>
  <inkml:trace contextRef="#ctx0" brushRef="#br0" timeOffset="105023.5661">11284 7678 173,'0'0'564,"0"0"-549,0 0 21,0 0 50,0 0-77,0 0 39,148-28 31,-71 16-44,-2-2 17,-6 0-10,-13 1-24,-15 3-13,-16 6-5,-4 0-1,-7 3-58,-1 1-80,0 0-88,1 0-101</inkml:trace>
  <inkml:trace contextRef="#ctx0" brushRef="#br0" timeOffset="105577.1822">12197 7766 701,'0'0'176,"0"0"-152,0 0 48,0 0 10,0 0-65,0 0 2,70-68-7,-49 36 3,6-6 2,0-3-3,-7 2 5,-5 1-9,-5 2 3,-6 7-9,-4 9-1,0 6-3,0 6-2,-2 5 0,-12 3-20,-3 0-19,-1 7-1,-4 9 25,10 0-3,4 0-1,0-1-2,8 0 17,0 2-3,0-2 7,16 1-4,7-3 6,1-2 0,0 4 1,3-1 3,-4 2-1,-4 4 10,-1 0 2,-7 0-2,-3 0 7,-6 1-2,-2 0-5,0-1 5,0 0-3,-12-3-2,-2-3-8,1-1-5,0-5 0,3-2-6,-4-4-58,3-2-56,-5 0-97,5-4-166</inkml:trace>
  <inkml:trace contextRef="#ctx0" brushRef="#br0" timeOffset="106020.0313">12600 7082 812,'0'0'9,"0"0"9,130-50 56,-92 50-54,-9 0-12,-13 13-6,-14 11 3,-2 2-5,0-3 8,-16 1 5,-9 0 3,-2-3-8,6 1 1,-2-7-4,9-1-5,8-5-1,3-6 0,3 3 1,0-4-4,3 3 4,17 2 9,5-2-1,2 2 4,2 4 4,-8 1 0,-7-1 1,-5 6 16,-9-1-2,0 4-14,-4 2 7,-25 4 1,-6 1-9,1-6-10,3-3-4,2-4 2,3-5-4,13-4-47,4-3-30,9-2-14,0 0-67,25-16-208</inkml:trace>
  <inkml:trace contextRef="#ctx0" brushRef="#br0" timeOffset="106274.9273">13241 7159 951,'0'0'64,"0"0"-47,0 0 86,0 0-58,-121 79-4,105-22-11,3 8-4,1-2-6,6 2-2,4-5-8,2-6-4,0-8-4,2-8 1,16-9-3,-1-8 0,8-8-57,-2-8-57,1-5-135,-4 0-129</inkml:trace>
  <inkml:trace contextRef="#ctx0" brushRef="#br0" timeOffset="106582.1277">13441 7305 968,'0'0'57,"0"0"-48,0 0 5,0 0 40,0 120-8,0-74-6,0-2-6,0-2-19,0-3-4,-2-4-5,-1-12-1,3-3-2,0-8 1,0-7-1,7 0-2,18-3 8,10-2-4,12 0 1,7 0-4,-1-15-1,-2 3-1,-5 1-31,-11-1-33,-10 4-68,-15-1-81,-7-2-93</inkml:trace>
  <inkml:trace contextRef="#ctx0" brushRef="#br0" timeOffset="106831.2187">13690 7483 936,'0'0'97,"0"0"-62,0 0 8,0 0 18,0 0 3,-11 135-35,11-91-7,0-3-4,0 0-7,0-3 1,0-4-6,0-4-4,0-4-1,0-6-1,-2-1 0,-1-5-52,3-4-53,0-5-138,0-5-78,3 0-184</inkml:trace>
  <inkml:trace contextRef="#ctx0" brushRef="#br0" timeOffset="107272.5637">13964 7804 957,'0'0'41,"0"0"-31,64-118 38,-29 68-14,5 0-3,-5 0 8,-6 6-25,-12 10 1,-11 9 0,-6 9 9,0 8-2,-11 2-20,-12 6-1,-5 0-2,3 0 0,2 4-4,6 6 2,5 2-20,6 0 0,6 2 3,0 2-1,6 1 9,18-3 8,8-3 4,9 0 0,-1 1 5,2 0-4,-6 1 2,0 4-2,-12-1 6,-8-2 5,-10 2-4,-6 2-3,0 2 3,-17 1 9,-12-1-8,-7 3-6,4-5-2,3-4-2,5-2-10,8-7-49,6-2-38,7-3-54,3 0-23,0-14-212</inkml:trace>
  <inkml:trace contextRef="#ctx0" brushRef="#br0" timeOffset="107543.1708">14698 7389 1025,'0'0'74,"0"0"-55,0 0 20,0 0-12,0 0-16,0 0 32,3 114-25,-1-69-12,-2-3 6,0-4-3,2-4-4,-2-2-3,0-6-1,0-2 0,0-4-1,0-6-24,0-2-47,0-4-68,0-4-107,0-2-81</inkml:trace>
  <inkml:trace contextRef="#ctx0" brushRef="#br0" timeOffset="107761.5994">14549 7656 917,'0'0'63,"0"0"-52,0 0 25,0 0-15,131-31 6,-79 26-17,-6-5-6,-1-3-4,-11 3-3,-5-3-29,-7-1-131,-5-5-65,-3-1-112</inkml:trace>
  <inkml:trace contextRef="#ctx0" brushRef="#br0" timeOffset="108450.3933">15320 7335 9,'0'0'947,"0"0"-935,0 0 3,0 0 7,0 0 10,0 0-9,0 46-4,-13-38-8,-4 0-1,3-6 1,-2-2-3,1 0 0,3 0 0,5 0 0,5-8 0,2-2-2,0 0-6,0 0-4,9 0 4,7-2-1,3 1 1,3 4 0,2-1 0,-2 6 0,-3 2 0,0 0 0,-3 0-1,1 0 1,-4 5 0,-3 14 1,-2 6 3,-6 4 8,-2 5 1,0 4 1,0-2 2,-15 0-1,-9 1-9,-8-5 8,1-2-13,0-2 7,0-5-7,4-6 1,7-7-2,5-8 1,3-2-1,10 0 9,2-6-2,0-9-7,0 4-2,8-1 1,10 6 2,1 1 10,2 5-9,6 0 2,2 0 2,2 9 3,0 3-3,1 0 2,-1 1 5,0-6 3,0-3-1,-4-4 9,-2 0 1,-3 0-12,-2 0 6,-6-2-3,-1-10-7,-4 1-6,-2-4-2,-5-3-1,-2-2-23,0-2-38,-4-5-60,-15-4-223,0-4-437</inkml:trace>
  <inkml:trace contextRef="#ctx0" brushRef="#br0" timeOffset="108733.6929">15806 7025 1068,'0'0'47,"0"0"-45,120 13 49,-68 19 18,-4 8-28,-1 11 9,-4 7-23,-12 10-9,-15 2 3,-12 2 2,-4-2-2,-6-8-1,-19-3 3,-6-9-8,-3-5 2,-1-4-7,2-7-6,1-8-2,3-3-2,3-9-15,1-4-38,0-6-46,-2-4-154,0-2-355</inkml:trace>
  <inkml:trace contextRef="#ctx0" brushRef="#br0" timeOffset="110421.6211">9183 8223 363,'0'0'165,"0"0"-73,0 0 21,0 0-12,0 0-32,0 0-13,-7-4-19,7 4-14,0 0 2,0 0-4,0 0 3,9 0 7,10 4 1,3 1-8,14-2-5,4 1-2,6 1 3,8-3-2,10-2-2,4 0-5,9 0-1,4 0-3,4 0-2,-1 0 2,4 0-1,4-4-1,4 1 0,3 1 1,5 0 2,-6 0-5,1 2 2,-1 0 4,-3 0-6,7 0-1,-1 0 2,-1 0-4,1 0 3,-4 0 1,4 0-3,2 0 2,0 0-1,3 0 2,0-1 0,2 1 0,4-2-2,-1-1 1,3 1 1,-1-2-2,-2-2 2,5 2-2,-2-4 0,0 0 1,-2 2-3,-8-4 1,2 5 2,-2-2-1,3 0 0,4 2-1,-3-1 2,-2-3-1,0 4-1,-2-2-1,0 0 5,-5 1-2,-3 2-3,-5 1 3,-2 0-1,3 3-1,1-2 0,3 2 4,-5-4-5,-1-1-2,1 0 0,-5 1 0,4 1 2,-3-2 0,1 3 1,-7 0 0,0-1 0,-3 3 0,-2 0 1,0 0-1,-3 0 3,-1 0-4,3 0 2,-9 0 4,2 0-1,-8 0 1,-7 0 0,-3 0-6,-14 0 3,-12 0 1,-13 0-4,-7 0-3,-4 0-1,-6 0-9,-37 0-12,-30 0-43,-32 0-64,-34 0-71,-32 0-131,-41 5-342</inkml:trace>
  <inkml:trace contextRef="#ctx0" brushRef="#br0" timeOffset="111187.3958">10072 9680 921,'0'0'87,"0"0"-80,0 0 35,0 0 38,0 0-71,78-107-2,-44 65 8,2-6-7,-6 0-4,-4-2 8,-8 4-1,-12 7-5,-6 11 0,0 8-6,-2 8 16,-20 7-13,-4 5-3,-4 0-5,0 14-5,6 9-3,8 1-8,13-1-10,3 2-14,2 1 21,31-2 10,9-2-3,5 5 17,2-1 2,-6-2-2,-12 1 9,-9 0 17,-13 1 1,-9 0-3,0-2-4,-6 2-5,-15-6-3,-1-3-10,0-2 0,2-7-2,1-4-30,0-4-65,-4 0-159,-1-12-220</inkml:trace>
  <inkml:trace contextRef="#ctx0" brushRef="#br0" timeOffset="111621.5621">10597 8853 982,'0'0'45,"0"0"-45,0 0-3,113-46-5,-107 74 8,-6 9 2,0 4 17,-15 1-16,-12-4 2,1-9 0,3-5-4,8-10 3,7-6-4,5-7 2,3 1-1,0-2 1,0 0-1,11 0 0,16 0 8,8 0 17,5 7 3,-3 2-8,-8 8-1,-8 1-2,-11 4 2,-10 3 5,0 4-1,-18-1 0,-20 0 1,-7-1-3,1-6-7,-1-4-6,5-6-4,6-7-1,8-4-2,5 0 1,13 0-3,8-6-25,0-8-62,16-4-167,17 0-248</inkml:trace>
  <inkml:trace contextRef="#ctx0" brushRef="#br0" timeOffset="111939.2688">11437 9114 1098,'0'0'53,"0"0"-42,0 0 63,0 0-8,-123 10-48,92 38 8,-2 12-4,6 8-1,7 2-5,1 0-4,14-4-5,2-8-5,3-5 1,0-9-3,8-8-8,11-10-34,2-6-37,9-7-84,3-13-119,5 0-112</inkml:trace>
  <inkml:trace contextRef="#ctx0" brushRef="#br0" timeOffset="112341.9651">11530 9723 482,'0'0'372,"0"0"-321,0 0 23,52-104 13,-28 63-42,6-2 8,0-7-23,2 4-11,-10 6 0,-11 8 1,-6 11-4,-5 5 1,0 5-4,-3 6-9,-14 3-4,-1 2-1,-5 0-2,1 2-1,7 14-6,2 0-4,10 1-2,3-2-6,0 1 14,20 1-1,9-2 7,4-1 0,3 1 2,-5-1 3,0 2 0,-8 0-3,-7 0 22,-7 2-3,-9 4-9,0-1 9,0 4 3,-24-1-8,2-4-10,-4 1 0,4-7 0,2-5-4,0-6-7,6-3-25,1 0-37,2-7-75,4-15-113,7-7-128</inkml:trace>
  <inkml:trace contextRef="#ctx0" brushRef="#br0" timeOffset="113114.0896">11885 8879 573,'0'0'122,"0"0"-116,0 0 60,0 0 37,0 0-41,0 0-17,62-34-30,-62 34 1,0 2 7,0 8 2,-2 0-6,-14 2 0,3-5-9,0-2-2,4-5-3,4 0 1,1 0 4,2 0-1,2-12-3,0-4-3,0 2-3,2-2 0,16 2 0,2 2-1,2 4 1,0 2 0,2 6-2,1 0 0,-2 0 2,-5 16-8,-8 6 6,-1 4 2,-6 3 3,-3 4 7,0 3 4,0 1-4,-21 0-2,0 3-5,-6-3 0,0-7 1,1-6-4,8-10 1,4-11-1,3-3 1,4 0 5,3-1 1,4-11-7,0 0 0,0 4-1,0 4 1,0 4 0,14 0-7,6 0 7,0 12 0,8 4 5,-1 2-1,2-6-2,2-7 11,0-2 17,0-3 7,-2 0-3,-6-3-7,-3-11-11,-2-1-5,-7 1-5,-2 2-5,-5 4-1,-4 1-22,0 7-57,3 0-97,1 0-247,2 0-197</inkml:trace>
  <inkml:trace contextRef="#ctx0" brushRef="#br0" timeOffset="113341.4548">12459 9261 1009,'0'0'70,"0"0"-62,0 0 86,0 102-35,0-63-15,0 3-15,0-1-13,0-6-8,0 0-3,0-7-5,0-4 2,0-4-2,0-2-6,0-6-44,0-4-45,-3 0-78,-4-8-63,-4 0-75</inkml:trace>
  <inkml:trace contextRef="#ctx0" brushRef="#br0" timeOffset="113551.2502">12211 9547 59,'0'0'951,"0"0"-895,0 0-34,0 0 18,0 0 3,164-39-11,-90 24-13,2-6-7,-3-3-11,-8 1-1,-14 0-24,-12 7-85,-16 2-155,-7 5-76</inkml:trace>
  <inkml:trace contextRef="#ctx0" brushRef="#br0" timeOffset="113991.5731">12900 9529 674,'0'0'237,"0"0"-212,0 0 23,0 0 34,111-104-19,-81 65-23,0-1-17,-3-4-13,-12 6 4,-8 4 7,-7 7-4,0 13 0,0 2-9,-19 11-8,-3 1-7,1 0 7,3 4-3,-1 12-12,11 0-2,3 0-21,5 3 20,0-5 7,11 1 8,11-1 3,8-4 0,3-3 1,4 5-1,2-5 8,-1 6 1,-7-1 9,-4 2 7,-7-1-1,-6 3-3,-10 4-6,-4 5 6,0-2-3,-7 4-8,-15-3-7,-1-5 3,2-2-6,-2-5-4,-3-7-32,-2-2-60,-1-3-137,2-5-231</inkml:trace>
  <inkml:trace contextRef="#ctx0" brushRef="#br0" timeOffset="114283.7113">13374 8863 1153,'0'0'14,"139"-23"-12,-59 23 15,4 11 32,-7 27-12,-9 14 14,-12 13-23,-16 11-5,-17 8 8,-23 4 3,0 4-1,-27-2-10,-12-8-5,-3-10-1,2-11-5,1-11-4,-1-13-3,8-12-5,2-9-1,6-11-32,0-5-30,-1-3-43,1-31-266</inkml:trace>
  <inkml:trace contextRef="#ctx0" brushRef="#br0" timeOffset="115351.1592">4486 11173 1076,'0'0'71,"0"0"-27,0 0 50,0 0-70,0 0-22,0 0 2,-15 119 11,15-57-8,0-2-5,0-2 0,0-1 4,0-2-6,0-3-5,0-2-37,0-6-59,-10-7-93,0-15-84,-3-14-107</inkml:trace>
  <inkml:trace contextRef="#ctx0" brushRef="#br0" timeOffset="115532.2889">4339 11155 839,'0'0'141,"0"0"-128,83-108 4,-23 82 30,4 8-35,1 8-7,-9 10-5,-5 0 0,-11 8-57,-9 14-101,-11 2-78,-15-2-108</inkml:trace>
  <inkml:trace contextRef="#ctx0" brushRef="#br0" timeOffset="115719.2434">4322 11520 921,'0'0'85,"0"0"-84,0 0 13,0 0 3,0 0-9,0 0 22,185-20-10,-98-4-20,-6-1-3,-4 4-160,-15-4-68,-10-4-154</inkml:trace>
  <inkml:trace contextRef="#ctx0" brushRef="#br0" timeOffset="115921.3913">5028 11061 729,'0'0'359,"0"0"-346,0 0 14,-125 100 50,103-42-32,10 2-11,9 3 1,3-4-16,0 0-14,3-1 1,13 2-5,2-3-1,1-2-48,-2-5-94,-1-11-147,-3-13-216</inkml:trace>
  <inkml:trace contextRef="#ctx0" brushRef="#br0" timeOffset="116271.7345">5099 11775 161,'0'0'895,"0"0"-877,29-113 13,-2 64 31,8-9-18,6-3-9,-1 6-7,-7 12-15,-12 8-6,-17 11 3,-4 8 1,0 5-6,-4 5-5,-15 6-5,0 0-6,-1 0-3,3 6-17,8 7 7,8 7-13,1 1-9,0 3 11,31 2 27,9-3 8,9 4 2,-2-6-1,-5 4 1,-9-3 3,-10 1 16,-10-3-5,-8 1-4,-5 1-2,0 2-6,-11 2 1,-16 2-5,-6-3-45,-3-9-135,1-9-89,1-7-310</inkml:trace>
  <inkml:trace contextRef="#ctx0" brushRef="#br0" timeOffset="116521.9159">5711 11125 935,'0'0'17,"124"26"9,-59 17 64,-9 9-33,-12 6-17,-15 6 3,-15 4 2,-14 2-5,0 2-12,-23-2-14,-8-10-5,-4-10-2,3-11-3,12-13-4,6-15-26,12-6-66,2-5-84,0-14-52,27-22-298</inkml:trace>
  <inkml:trace contextRef="#ctx0" brushRef="#br0" timeOffset="116724.2331">6812 11448 1152,'0'0'25,"0"0"-20,0 0-5,151-50 6,-99 35 0,-4 8-6,-8 0 0,-13 7-56,-13 0-154,-14 0-153</inkml:trace>
  <inkml:trace contextRef="#ctx0" brushRef="#br0" timeOffset="116948.0283">6722 11805 1079,'0'0'47,"0"0"-42,0 0-5,161-18 25,-89 2-3,3-2 6,-7 5-7,-11-1-9,-14 9-10,-20-2-1,-13 7-1,-10 0-30,0 0-75,0 0-106,-10 0-197</inkml:trace>
  <inkml:trace contextRef="#ctx0" brushRef="#br0" timeOffset="118358.3555">9021 11351 734,'0'0'91,"0"0"-77,0 0 30,0 0 23,0 0-26,0 0-6,9 50-14,-13-39-7,-9-5 5,0-1 3,-3-1 3,-1-1-15,-3-3-1,3 0-3,-2 0 0,4-11 1,6-4-4,4-1 3,5-7-5,0 5-2,0 1-1,14 2 2,5 5-1,6 6 1,4 4 0,2 0-2,3 0 2,1 17 1,-3-2 2,-3 2-1,-7 2-1,-9 5 0,-6 9 2,-7 9-2,0 8 5,-22 7-4,-16 4 0,-9-7-2,1-5 1,-4-13-1,13-13 0,5-7 2,12-9-2,7-7 1,8 0 1,5-12-2,0-12-5,0 0 3,13 0 1,3 5 1,6 8 0,3 7 4,4 1 0,7 3-1,1 0 6,-3 14 1,-7 7-5,-7-2-3,-5 2-1,-3-2 0,1 1 0,2-3-1,3-2-44,9-6-73,2-9-167,2 0-168</inkml:trace>
  <inkml:trace contextRef="#ctx0" brushRef="#br0" timeOffset="118583.7292">9732 11401 1166,'0'0'30,"0"0"-21,0 0-9,0 0 37,2 128-2,10-71-11,-2 1-19,-1-4-5,-7 1 0,-2-7-1,0-2-40,0-4-62,0-4-109,0-8-57,0-4-140</inkml:trace>
  <inkml:trace contextRef="#ctx0" brushRef="#br0" timeOffset="118750.6718">9531 11831 997,'0'0'46,"0"0"-46,0 0-1,137-110-2,-63 82-1,3 3-90,-11 7-115,-14 4-338</inkml:trace>
  <inkml:trace contextRef="#ctx0" brushRef="#br0" timeOffset="119146.5706">10280 11823 996,'0'0'62,"0"0"-62,0 0 9,129-97 39,-82 51-16,-3-8 5,-3-4-10,-12 1-12,-14 10 2,-10 13 10,-5 11-2,0 12-3,-24 5-19,-7 6 2,-4 0-5,2 11-2,4 7-1,12-1-10,7 1-7,10 4 1,0-1 4,18 4-4,13 1 6,9-2 2,1 2 10,-1-2 1,-5 2 2,-9-1 11,-9 0 5,-12-1-4,-5 1-1,0-1 1,-12-1-4,-10 4-8,0-8-2,1-4-32,8-10-92,9-5-99,4 0-116</inkml:trace>
  <inkml:trace contextRef="#ctx0" brushRef="#br0" timeOffset="119409.9496">11350 11304 1188,'0'0'14,"0"0"13,0 0-26,0 0 32,15 135 1,-8-84-18,0-1-8,-1 0 3,2-5-11,-4-8 3,-4-4-2,0-8-1,0-4-33,0-7-48,0-8-110,0-6-90,-2 0-144</inkml:trace>
  <inkml:trace contextRef="#ctx0" brushRef="#br0" timeOffset="119581.1854">11121 11608 1075,'0'0'74,"0"0"-71,0 0-3,123-62 4,-51 39-4,5 0-34,-5-1-136,-9-2-169</inkml:trace>
  <inkml:trace contextRef="#ctx0" brushRef="#br0" timeOffset="119887.9149">11976 11310 986,'0'0'31,"0"0"-31,0 0 49,0 109 0,7-70-8,-5 0-2,0-2-9,0 1-7,-2-6-2,0-1-7,0-14-5,2-5-3,10-8-3,6-4-3,8 0 6,11-1 4,3-10-10,2-3 4,0 2-2,-4-5-2,-2 0-13,-7-1-45,-7 0-54,-7 1-97,-8-3-109</inkml:trace>
  <inkml:trace contextRef="#ctx0" brushRef="#br0" timeOffset="120107.191">12190 11414 839,'0'0'283,"0"0"-266,0 0-4,0 0 57,0 0-22,18 141-17,-8-92-12,-6 6-7,-4-4-4,0-5 1,0-1-8,-7-6-1,-5-2-17,4-3-68,3-8-121,5-10-207</inkml:trace>
  <inkml:trace contextRef="#ctx0" brushRef="#br0" timeOffset="120509.2331">12533 11779 1016,'0'0'30,"0"0"-23,125-132 20,-83 77-4,-8-3 4,-8 6-6,-10 6-1,-14 11-8,-2 12 15,0 6 8,-18 10-17,-6 4-15,-7 3-2,2 0-1,2 3-7,8 8-7,5 3-4,10 0-3,4 3-5,0 0 12,22 0 8,12 1 0,3-4 6,3-2 1,-1 2 3,-6-2 3,-4 4 22,-5 0-6,-8 4-5,-5 4-3,-9 1-6,-2 7-1,-4 0-7,-25-1 8,-5-2-8,1-5-1,2-7-17,3-6-68,9-8-110,3-3-132</inkml:trace>
  <inkml:trace contextRef="#ctx0" brushRef="#br0" timeOffset="120862.397">12908 11075 402,'0'0'632,"0"0"-597,0 0-22,0 0 25,0 0 9,0 0-5,40 116-10,-40-68-16,0 0-5,0-3 8,0-5-8,0-8-6,0-9 1,0-6-2,0-7 5,9-6-5,11-4 1,11 0 5,7 0-7,7-14 4,2-4-5,0-1-2,-5 2-3,-9-1 3,-4 1-20,-8 1-42,-11 2-49,-2 3-126,-8-3-130</inkml:trace>
  <inkml:trace contextRef="#ctx0" brushRef="#br0" timeOffset="121098.2243">13108 11240 1045,'0'0'64,"0"0"-50,-10 120 71,10-64-34,13 2-17,1 2-8,-4-5-12,-4-4-1,-3-2 2,-3-9-7,0-8-2,0-6-4,0-4-2,-9-5 0,-1 0-28,3-11-97,5-6-215</inkml:trace>
  <inkml:trace contextRef="#ctx0" brushRef="#br0" timeOffset="121591.2229">13621 11456 721,'0'0'129,"0"0"-58,0 0 66,0 0-59,0 0-23,0 0 5,53 84-24,-53-32-11,0 4-6,0-4-4,0-4-8,0-5-7,0-9 0,0-8 0,0-2-25,0-6-47,0-6-93,0-2-91,0-7-63</inkml:trace>
  <inkml:trace contextRef="#ctx0" brushRef="#br0" timeOffset="121771.0364">13430 11783 967,'0'0'86,"0"0"-81,0 0 7,147-76 15,-67 53-7,7-2-18,-7 1-2,-11 2-60,-11 1-181,-13 1-74,-13 0-156</inkml:trace>
  <inkml:trace contextRef="#ctx0" brushRef="#br0" timeOffset="122347.508">14381 11339 791,'0'0'157,"0"0"-113,0 0-9,0 0 2,0 0-13,0 0 31,-35 57-32,12-41-14,0-5 0,-1-4 3,9-3-10,2-4 7,1 0-8,6 0 7,2-7-3,4-10-4,0-5-1,0-1-9,18 4 7,4-2 0,6 7-2,4 3 3,-2 3 0,2 3 1,-4 5 0,0 0 0,-8 0 4,-2 20-3,-9 6-1,-5 5 4,-4-2 0,0 4-1,0 1 4,-6 0-5,-12 1 0,-7-4 4,-6-1-3,-3-2 3,-1-4-5,5-2-1,6-6 1,7-6-1,7-4 0,6-6-2,4 0 2,0 0-7,0-12-10,2 0 10,16 0 7,3 2 0,0 8 10,2 2 5,2 0 8,4 11 2,2 9-3,-2-1-2,-4 0-12,-8-1 1,-3 0-7,-3-6-2,-1 2-8,0-2-38,-1-1-58,-1 1-106,8-5-122,-3-7-150</inkml:trace>
  <inkml:trace contextRef="#ctx0" brushRef="#br0" timeOffset="122722.2215">14765 11756 746,'0'0'160,"0"0"-117,0 0 25,67-120 20,-41 82-26,6-5-42,-1-2-8,-4 0-3,-10 6 8,-7 6 2,-10 9-2,0 10-9,-4 6-2,-21 4 1,0 4-7,0 0-4,6 0-1,5 0 0,8 11-3,6 0-9,0 5 0,0 3 3,20 0 8,6 1 2,10 1 4,0-1 2,1 0-1,0-2 4,0 2 12,-8-3 3,-5 4-1,-10-5 2,-7 2-10,-7 2 0,0-2-4,-10 5-3,-16-1-2,-3-5-2,-2-1-37,4-2-61,-1-10-149,7-4-133</inkml:trace>
  <inkml:trace contextRef="#ctx0" brushRef="#br0" timeOffset="123149.6039">15401 10894 1064,'0'0'19,"0"0"-16,129-29 48,-90 29-18,-10 17-20,-17 11-9,-12 2-3,0 1 5,-22-1-2,-12-2 5,-3-5-7,3-4 2,10-5-2,8-6-2,9-4 2,7-2-2,0-2-6,0 2 2,11 2 4,16 4 3,6 4 9,4 2-2,-2 6 6,-4 1 6,-6 0-1,-9 1 0,-11-2 2,-5 0-1,0 2 1,-33 0 3,-13 1-2,-10-2-15,-4-3-3,0-4-6,4-4 3,12-3-6,9-3-9,12-4-46,13 0-84,7 0-263</inkml:trace>
  <inkml:trace contextRef="#ctx0" brushRef="#br0" timeOffset="124058.1261">9357 12364 298,'0'0'154,"0"0"-78,0 0 61,0 0-6,0 0-26,0 0-4,-7-32-57,43 25-1,13 2 2,13 3-8,21 0-6,15 2 9,20-2-13,16-2 0,22-1-1,21-7-11,16 3 2,28-3 1,11-2-7,13-2 7,11 2-7,-1 0-4,0 1 0,-5 8 5,-5-2-4,-4 4-1,-2 1-1,4-2 1,-3 0-7,8 0 0,4 2 0,8 2 2,6 0 4,0 0-6,-4 0-3,-14 0 2,-21 0 1,-19 0 1,-31 0 0,-20 0 4,-28 0-4,-23-12 3,-23-3 5,-23 0 1,-23-1 5,-24 0-2,-13 0 1,0-3-12,-34 4-2,-21 6-38,-24 6-27,-17 3-48,-17 0-182,-21 3-332</inkml:trace>
  <inkml:trace contextRef="#ctx0" brushRef="#br0" timeOffset="127319.9327">9993 13401 365,'0'0'136,"0"0"-119,0 0 1,0 0 81,0 0-34,0 0-21,-14 24-1,14-16 6,-2 0-2,2-2 13,0-3-9,-2 2 0,-1 2-2,0 2-9,0 1-11,1 0-12,2-2-3,-2-2-6,2-6-4,0 0 1,0 0 1,0 0 5,0 0 3,0 0 5,2-14 0,17-8-2,6-10 0,0-4-8,1-5-1,-1 0-8,1-6 5,1 1-3,-5 2 2,-1 7-3,-6 6 2,-1 7-3,-3 4 1,-3 5-4,2 0 6,-6 1 0,3 0-2,-1-1-1,-2 3 1,2 3-1,-6 4 1,0-2-3,0 5 4,0 2-2,0-3 0,0 3-5,0-1 4,0 1 2,-10 0-3,-3 0 2,-1 0-8,-1 0 5,1 0 0,1 4 2,0 5-1,2 4-5,2-1 4,0 1-2,2 0 0,0 1 2,7-2 1,0-2 2,0 2-3,0 0 0,5 0 3,9 0 0,-1 0 0,3 3 0,1-3 0,1 2 0,-1 1 0,3 0 0,-1 1 0,1-3 1,1 1-1,0 3 0,-5-1 1,2-1-1,-7 3 2,-5 3-2,-1 3 0,-5 0 3,0 1-1,0-2 4,-9-3-2,-6-2 0,-6-2 5,2-4-3,-3-4-1,3-1 3,-4-6-6,2 1 3,3-2-4,3 0-1,0 0-1,9 0-38,6-8-90,0-4-224</inkml:trace>
  <inkml:trace contextRef="#ctx0" brushRef="#br0" timeOffset="128339.1991">10554 12665 575,'0'0'177,"0"0"-151,0 0 22,0 0 35,0 0-40,0 0-18,2-2-8,-2 7 1,0 0-4,-8-1-3,1-1-2,3-3 1,-2 0 2,6 0 4,0 0 6,-2 0-2,0 0-8,2-9 1,0-1-7,0 0-5,0 1 1,0 4 2,0 1-2,2-4-2,11 2 1,3 0-1,3 2 0,3 2-1,0 0 1,5 2 4,-5 0 0,3 0-3,-6 0 0,-3 2 0,-4 8 0,-1 4 3,-5 2 1,1-2-1,-7 5-3,0-2 3,0 1-1,-2 0 1,-13-4-1,-4 2 3,-5-2-2,0 2-4,4-4 3,0-1-2,13-6-1,0-3 0,7-2 0,0 0-4,0 0-1,0 2-1,0 3-1,17-3 7,10 3 12,3 1 4,0 1-11,0 2-1,-6 4 3,-4 1-3,-9-3 0,-4 5 1,-7 1 2,0-3 2,-4 1 3,-19-3 5,-8 1-3,-5-1 3,-3 0-7,-4-3-4,7-2-1,3-5-2,8-2-1,8 0-1,3 0-2,10 0-12,4 0-49,0 0-106,18-9-291</inkml:trace>
  <inkml:trace contextRef="#ctx0" brushRef="#br0" timeOffset="130569.5061">10955 13407 271,'0'0'595,"0"0"-516,0 0-57,0 0 66,0 0 1,0 0-40,5 0-18,-2 0-12,-1 0 9,0-3 3,-2-9-11,0 3-7,0-2-12,0 2 1,0-1-2,0-9-37,0-1-139,0-7-282</inkml:trace>
  <inkml:trace contextRef="#ctx0" brushRef="#br0" timeOffset="132399.6318">10722 12657 12,'0'0'273,"0"0"-196,0 0-19,0 0-3,0 0-17,0 0-17,-2-8-1,2 8 1,0-2-3,0 2-7,0 0-5,0 0-2,0 0-2,0 0-4,0 0-20,0 0-31,-4 0-38,4 0-29,-2 0 30</inkml:trace>
  <inkml:trace contextRef="#ctx0" brushRef="#br0" timeOffset="134962.2543">11299 13415 636,'0'0'75,"0"0"-46,0 0 66,0 0 5,0 0-15,0 0-24,0 0-10,45 35 4,-15-52-3,1-12-14,7 0-10,-1-7-16,0-6-10,-3-1 10,-5-3-12,-5 2 8,-11 4-6,-8 8 0,-5 8-2,0 6 0,0 6-3,-11 6-9,-5 6-11,-6 0-1,0 0 5,-4 6-17,10 8 14,4 2 12,8 0-6,4 4 1,0 2-11,16 2 15,17 0 7,7 2 4,2 3 1,-1-4 18,-8 4-1,-6-1-9,-14 2 5,-11 1-4,-2 1-1,-9 3-1,-18-3-6,-6-4 3,2-4-5,8-8-1,8-8-22,8-1-47,7-7-46,3 0-108,21-23-112,11-17-19</inkml:trace>
  <inkml:trace contextRef="#ctx0" brushRef="#br0" timeOffset="135218.125">12232 12883 263,'0'0'792,"0"0"-747,0 0-12,0 0 68,0 0-60,0 0-26,-95 53-11,48 7 18,-2 8 15,3 6 1,7 2 5,12 3-20,15-7-11,12-7-11,0-12 1,28-9-2,8-10-4,7-10-17,5-9-27,6-10-52,0-5-128,-8 0-250</inkml:trace>
  <inkml:trace contextRef="#ctx0" brushRef="#br0" timeOffset="135651.0705">12449 13473 1070,'0'0'18,"0"0"-13,0 0 32,65-104-10,-21 60 0,1-2-7,-3-4-12,-7 1 5,-10 2 6,-6 6-3,-11 4-2,-8 8-4,0 9-4,0 6-4,-22 7 0,-5 7-2,-7 0-5,-3 0-6,3 19 5,5 3-6,11 0-3,12 5-2,6-1-13,2 6 8,29-6 12,7-1 2,5-2 7,3-1-2,-3 0 3,-5 2 4,-9-1-2,-7 0 5,-11 2 2,-9-6-1,-2 3 4,0 0-2,-20 2-4,-6-4-1,-1-6-5,4 0-18,7-7-62,8-7-53,8 0-51,0 0-150</inkml:trace>
  <inkml:trace contextRef="#ctx0" brushRef="#br0" timeOffset="135944.9027">13242 13020 1022,'0'0'162,"0"0"-144,0 0 17,0 0 27,0 0-43,0 0-14,-13 44 11,13-4 7,0 4-5,0 2 2,0 4-2,0-1-2,0-3-16,0-4 3,0-8 1,0-4-6,0-4 2,0-6-25,0-6-10,0-6-33,0-4-71,0-4-116,0 0-88</inkml:trace>
  <inkml:trace contextRef="#ctx0" brushRef="#br0" timeOffset="136124.7982">13064 13319 933,'0'0'105,"0"0"-98,0 0 2,0 0 5,0 0-9,161-53-5,-95 38-35,4-7-81,-5 1-34,-5 2-54,-14 2-140</inkml:trace>
  <inkml:trace contextRef="#ctx0" brushRef="#br0" timeOffset="136358.6763">13714 13096 795,'0'0'274,"0"0"-222,0 0 35,0 0-24,0 0-41,0 0-2,-20 72 8,20-32-11,0 3 10,0-1-2,0-2-8,0-4-11,0-6-3,0-2-3,0-8-3,0-5-4,0-1-35,0-7-52,0-5-101,0-2-147,0 0-338</inkml:trace>
  <inkml:trace contextRef="#ctx0" brushRef="#br0" timeOffset="136652.5105">13789 12781 1146,'0'0'15,"0"0"-13,178 15 50,-94 26 4,-1 18-20,-4 7-3,-16 12-8,-23 4 11,-23 13 0,-17 0-11,-25 0 6,-27-13 3,-8-14-6,-1-18 3,11-11-14,8-13-1,14-12-10,14-6-5,9-8-1,5 0-9,3-5-49,28-29-60,6-20-278</inkml:trace>
  <inkml:trace contextRef="#ctx0" brushRef="#br0" timeOffset="171895.0018">5171 12198 476,'0'0'182,"0"0"-101,0 0 18,0 0-10,0 0-18,0 0 17,0 0-11,0 0-23,0-11-13,0 11-9,-2 0-11,0 0-12,-1 17-3,-2 11-2,1 7 4,-1 8 1,1 3-3,-2 2 2,1 5 3,-2-2-1,1 5 0,-1 5-1,1 1-1,-4 9-1,1-4-3,3 1 5,-3-3-1,0-6-7,2 6 2,1 0 2,1-2 1,1-1-1,-1-1 2,3-7 0,-1-8-1,3-3-1,0-11-1,0-3 0,0-7 0,0-6 5,0-4-8,0-6 7,0-2-6,0-4 4,0 0-3,0 0-3,0 0 2,0 0 0,0 0-2,0 0-25,0 0-35,0-4-60,0-6-336</inkml:trace>
  <inkml:trace contextRef="#ctx0" brushRef="#br0" timeOffset="172374.959">4687 13640 544,'0'0'104,"0"0"-14,0 0 71,0 0-43,0 0-57,0 0-16,-12-23-16,12 25-25,12 25 10,13 7 22,6 12 28,5 2-33,-1 3-1,0-2-2,1-5-16,-3-5 3,-4-9-11,-6-6 3,-3-9-3,-7-7 3,-1-4-7,-1-4 5,5 0 1,5-4 13,13-17-2,9-13-3,5-6-10,5-3-4,6-2 0,-3-1 1,-2 7 0,-10 5 0,-16 7-1,-8 9 0,-8 6-7,-12 9-38,-2 3-67,-40 0-370</inkml:trace>
  <inkml:trace contextRef="#ctx0" brushRef="#br0" timeOffset="172921.5239">3691 14892 788,'0'0'159,"0"0"-108,0 0 21,0 0-33,0 0-36,0 0 11,-7 96 37,14-41 3,-7 3-15,0 4-11,0 1-9,-3-10-9,-10-4-6,4-15 7,2-10 0,3-6-4,4-7-1,0-4 0,0-5-3,0 3 2,17-2 1,20-3 2,5 0 3,3 0-3,-1 0-6,-9 0-2,1-3-14,-5-4-50,-2-7-88,-4-2-143,-7-2-205</inkml:trace>
  <inkml:trace contextRef="#ctx0" brushRef="#br0" timeOffset="173156.8279">4282 14957 1078,'0'0'97,"0"0"-95,122-24 14,-58 14 32,-1 2-29,-7 4-8,-10 4-10,-11 0-1,-9 0-8,-11 0-57,-8 4-96,-7 4-92,0-8-76</inkml:trace>
  <inkml:trace contextRef="#ctx0" brushRef="#br0" timeOffset="173507.0492">4315 14991 981,'0'0'131,"0"0"-113,0 0-11,0 0 5,-5 102 20,2-44 12,2 9-19,-8 5 6,-2 0-2,-3-2-9,1-3-1,-1-14 4,6-4-6,1-12-2,3-6 4,4-9-7,0-4-6,0-8 2,0-2-4,13 0 0,7-5 0,3 0-1,8-3-1,2 0-2,5 0-21,2-10-55,1-9-101,-2-6-176,-5-3-226</inkml:trace>
  <inkml:trace contextRef="#ctx0" brushRef="#br0" timeOffset="173987.4657">4704 15330 949,'0'0'132,"0"0"-125,0 0 4,0 0-3,0 0-4,-17 111-1,17-84-1,0-7-1,4-8-1,14-8 1,4-4 2,6 0 3,2-17 0,4-16 4,-3 1-10,-4-2 2,-5 6 3,-9 5-4,-5 11 3,-4 3 4,-4 5 35,0 4-2,0 4-27,2 28-11,0 20-3,5 16 47,1 12-14,4 14-11,-3 8-3,-7 9-3,-2-3-4,0-9-4,-13-11-2,-12-20-3,-6-20 4,-1-12 0,0-22 4,-6-10 0,1-4-3,0-22-1,6-18-1,4-10-5,9-8 2,13-5-1,5 2-2,5-6-3,27 3-1,3 5-12,7 4-25,5 9-45,0 2-132,-2 0-236</inkml:trace>
  <inkml:trace contextRef="#ctx0" brushRef="#br0" timeOffset="174228.5598">5335 15154 987,'0'0'144,"0"0"-120,0 0 50,0 0-9,0 0-50,0 0-9,-108 116 7,90-49 2,7 2-2,3-2-4,8-6-6,0-8 3,0-12-6,14-8-31,11-14-62,6-13-117,3-6-196</inkml:trace>
  <inkml:trace contextRef="#ctx0" brushRef="#br0" timeOffset="174520.2269">5487 15204 1054,'0'0'65,"0"0"-58,0 0 4,0 0-10,0 0 14,-5 121 17,8-63 4,-3 0-3,0 5 0,0-6-10,0-7-10,0-14-4,6-6-2,10-12-3,7-8 1,6-6-3,4-4 5,1 0-7,-3-14-2,-6-4-54,-10-5-77,-11 6-145,-4-1-226</inkml:trace>
  <inkml:trace contextRef="#ctx0" brushRef="#br0" timeOffset="174656.0543">5381 15575 602,'0'0'425,"0"0"-384,0 0-39,0 0 10,120-68-12,-62 49-18,-5 4-184,-12 0-161</inkml:trace>
  <inkml:trace contextRef="#ctx0" brushRef="#br0" timeOffset="174894.769">5795 15247 1064,'0'0'75,"0"0"-71,114-11 44,-63 15 8,-2 28-17,-9 12-15,-11 2-6,-14 7-4,-15-6 0,0 3 6,-10-10-1,-13-4-8,3-9-8,2-9 1,5-10-4,2-4-14,-3-4-55,3 0-108,-4-26-258</inkml:trace>
  <inkml:trace contextRef="#ctx0" brushRef="#br0" timeOffset="175277.5933">5962 15003 1095,'0'0'50,"125"-27"-46,-36 22 4,-2 5 8,-7 0-11,-10 4-2,-20 16 2,-11 5-5,-16 6 1,-4 11-1,-8 12 3,-2 12 35,-4 11 15,-1 7-12,-1 4-10,5 7-14,-1-10 2,-5 0-4,-2-8-2,0-7 7,-14-8 1,-17-8 2,-6-8 3,-11-12-1,0-12-6,-4-12-6,-1-10-5,4 0-5,0-4 1,9-19-4,7-12-23,10-2-38,19-9-33,4 2-185,12-4-550</inkml:trace>
  <inkml:trace contextRef="#ctx0" brushRef="#br0" timeOffset="175503.3471">7106 15561 961,'0'0'200,"0"0"-171,131 0 24,-62-4 20,-6-1-59,-5-2-9,-21 2-5,-10 3-45,-13 2-71,-14 0-177,0 0-317</inkml:trace>
  <inkml:trace contextRef="#ctx0" brushRef="#br0" timeOffset="175707.1103">7088 15855 1054,'0'0'127,"0"0"-108,0 0 66,133 2-9,-67-2-39,-7 0-14,-7-2-2,-13-5-7,-10-5-8,-10 5-6,-11-1-4,-6-2-39,-2-4-85,0-13-322</inkml:trace>
  <inkml:trace contextRef="#ctx0" brushRef="#br0" timeOffset="177211.2055">9235 14869 805,'0'0'214,"0"0"-124,0 0 5,0 0-53,0 0-23,0 0 23,-31 139 13,10-81-23,-1 0-8,-3-7-12,3-5 5,6-9-8,6-9-3,3-10-4,7-6 0,0-8-1,2 1-1,31-5 5,14 0 2,13 0-1,2-14-5,3 5-1,-13 1 0,-10 2-1,-10 4-19,-15 2-40,-3 0-22,-8-2-113,-6-3-120,0-11-109</inkml:trace>
  <inkml:trace contextRef="#ctx0" brushRef="#br0" timeOffset="177423.3767">9350 15101 569,'0'0'276,"0"0"-165,0 0-41,0 0 3,0 0 15,0 0-3,-2 120-32,2-83-22,0-1-10,0 0-13,-9-3-2,1-1-6,3 2-1,1-5-42,4-5-77,0-2-113,0-6-113</inkml:trace>
  <inkml:trace contextRef="#ctx0" brushRef="#br0" timeOffset="177857.5581">9647 15520 780,'0'0'152,"0"0"-101,78-102 77,-40 67-23,-1-6-68,0 1-11,-11 0-5,-6 4-15,-7-3 6,-8 7-8,-2 4 1,-3 6-1,0 6-3,0 10-1,-12 1 0,-3 2-2,1 3-3,3 0-8,0 0-16,7 8 1,-1 4 4,5 5 9,0 0 7,0 5 5,20-3 2,11-2 1,5 1 0,4-2 1,-2 3 0,-5-7-1,-6 3 0,-7 2 0,-9-3 0,-6 4 0,-5-6 0,0 2 1,-5 4 2,-17-4 7,-5-2-6,-3-3-4,2 0-15,3-5-79,4-4-82,3 0-70,9-8-179</inkml:trace>
  <inkml:trace contextRef="#ctx0" brushRef="#br0" timeOffset="178315.0611">10263 14529 631,'0'0'129,"0"0"-79,0 0 8,0 0-40,0 0-14,0 0 14,0 72 70,0-23 7,0 4-39,0 1-12,-8-4-5,0-6-21,-1-7 1,1-7-6,4-7-4,0-14-7,4-4 2,0-5-3,0 0 1,0 0 2,0 0 5,22 0-4,12 0 7,6 0 3,7-5-14,2 0 5,-5-1-6,-4 3 0,-9 3-1,-10-3-12,-8 3-43,-6 0-70,-5 0-79,-2-3-59,0 0-126</inkml:trace>
  <inkml:trace contextRef="#ctx0" brushRef="#br0" timeOffset="178609.4863">10451 14812 339,'0'0'251,"0"0"-130,0 0-29,0 0-34,0 0-33,0 0 15,-1 45 41,1-7 40,0 6-47,0 2-21,-5 0-12,1 2-10,3-2-6,-1-6-8,0-5-5,0-9-3,2-12 2,0-7-3,-3-4-2,3-3-4,-2 0 2,0 0 1,0 0-5,-4 0-5,-2 0-62,2-14-198,2-14-426</inkml:trace>
  <inkml:trace contextRef="#ctx0" brushRef="#br0" timeOffset="179441.8603">11092 15208 567,'0'0'200,"0"0"-138,0 0-8,0 0-17,0 0 3,0 0 47,-19 129-11,17-80-31,-2-3-4,2-2-8,-3-4-7,1-4-13,2-9-9,2-3-2,0-7-2,0 0-5,0-7-44,0-3-95,0-2-83,-2-5-103</inkml:trace>
  <inkml:trace contextRef="#ctx0" brushRef="#br0" timeOffset="179628.9841">10806 15482 372,'0'0'436,"0"0"-413,0 0-17,134-9 87,-51 0-38,-6 3-31,-8-2-24,-11 2 0,-11-2-150,-9-6-107</inkml:trace>
  <inkml:trace contextRef="#ctx0" brushRef="#br0" timeOffset="180249.9756">11838 15091 719,'0'0'92,"0"0"-79,0 0 108,0 0-57,0 0-47,0 0 2,-51 91 1,33-87 0,-1-4 11,-2 0-3,3 0-9,3-13 1,3-1-11,6-4-2,6 1-2,0 0-1,0 3-3,6 4-1,14-7-1,5 6 1,4-1 0,7 3 0,3 6 1,2-1 2,1 4 4,-6 0 6,-9 2-4,-5 16-3,-9 1-3,-3 4 1,-10 7 0,0 1 8,0 1 0,-3-1 0,-19 1-2,-5 2 5,-4-1-7,-5-1 4,-3-2-11,4-12 7,2-2-6,4-6 0,6-6 1,6-4 0,8 0 0,5 0 4,4-7-4,0-6-2,0 1-1,9 5 0,12-2-1,6 9 0,2 0 1,0 0 0,0 9 3,-4 10 0,-3 1 2,-4-1-2,-4 2 3,-3-7-6,-4-3 1,3-4-1,-3 3-5,4-2-59,1-4-138,3 0-219</inkml:trace>
  <inkml:trace contextRef="#ctx0" brushRef="#br0" timeOffset="180721.9777">12288 15516 964,'0'0'89,"0"0"-77,0 0 55,0 0-30,137-133-33,-110 100 7,-6-5-5,-7 2 13,-10 4 9,-4 6-2,0 3 2,0 10-12,-6-1-14,-6 9 1,1 1-3,-2 4-14,-5 0 5,2 0-14,3 11 7,2 5 7,7-2 6,4 4 0,0 0 1,0 0 2,17-2 0,10-2 1,1 0 1,7-4-2,-2 7 1,-4-8-1,-2 5 1,-5 0-2,-9 2 3,1-2-2,-10 0 3,-4 4 13,0-1-1,0 4 2,-2-3-1,-14 1-3,-4-2-6,3-7-6,-2 2 1,2-5-1,1 0-2,1-7-14,3 0-39,4 0-84,1 0-154,5-9-258</inkml:trace>
  <inkml:trace contextRef="#ctx0" brushRef="#br0" timeOffset="181231.408">12792 14700 926,'0'0'72,"0"0"-36,0 0 91,149-74-89,-111 74-29,-11 0-4,-8 12-3,-11 8 0,-6 4 2,-2 6 2,-2-2 8,-20 2-3,-5-7 4,0-5-2,5-4-5,4-9-3,7-1 1,9-4-5,-2 3 6,4-3-1,0 2-6,0 2 0,4 4-1,16 2 1,4-1 6,7 8 3,-2-3-2,-2 1 7,-6 2-4,-10 0-8,-7-5 7,-4 2-4,0 1 4,-9 2 7,-20-5 1,-6-1-6,-10 1-4,-4-4-4,-2-2-1,-2 3 0,8-9-2,4 0-2,19 0-44,15 0-70,7-5-317</inkml:trace>
  <inkml:trace contextRef="#ctx0" brushRef="#br0" timeOffset="181773.317">13385 15190 828,'0'0'140,"0"0"-63,0 0 0,0 0-60,0 0-16,0 0 1,-11 94 20,11-53 4,0-3 15,0 1-1,0-5-9,0-2-12,0-1-10,0-8-6,0 0 0,0-2-3,0-3-17,0 1-76,0-7-98,0-2-108,0-7-139</inkml:trace>
  <inkml:trace contextRef="#ctx0" brushRef="#br0" timeOffset="181990.7911">13151 15476 749,'0'0'180,"0"0"-134,0 0 21,0 0 9,134-35-28,-72 20-22,-2 4-13,-4-4-3,-6 5-3,-11 3-7,-3 7-82,-5-5-143,-4 1-159</inkml:trace>
  <inkml:trace contextRef="#ctx0" brushRef="#br0" timeOffset="182483.4373">13845 15575 739,'0'0'124,"0"0"-88,0 0 29,0 0 17,0 0-53,0 0-3,55-68 2,-28 29 5,1-7 1,2-2-14,-1 2-4,-8 6-4,-5 6-5,-8 12-1,-8 3-3,0 10-1,0-4-1,-8 8-1,-13 1-7,-4 4-33,0 0 2,5 0 20,9 0 4,3 0 7,2 4-11,6 10-6,0 7 16,0 2 5,12-1 2,15 3 0,4 0 1,2 1 0,3-2 0,-5 0 0,-6 1 2,-10-8 5,-10 5 16,-5-3 0,0-2 5,-15 5-4,-8-8-8,-9 0-11,1-2-5,6-7-5,6-5-46,7 0-55,10 0-98,2-19-207</inkml:trace>
  <inkml:trace contextRef="#ctx0" brushRef="#br0" timeOffset="182779.4133">14638 15175 992,'0'0'97,"0"0"-96,0 0 7,0 0 32,0 0-10,5 141-6,-3-100-9,-2-10-1,0-1 3,0 0-5,0-5-5,0-4-4,0 1-3,0-4-1,0-5-49,0 1-71,0-5-96,0-4-26,0-5-115</inkml:trace>
  <inkml:trace contextRef="#ctx0" brushRef="#br0" timeOffset="182980.5943">14397 15430 763,'0'0'223,"0"0"-204,0 0-11,132-38 31,-61 24-27,-1-1-12,-10 0-8,-10 1-135,-9 0-164</inkml:trace>
  <inkml:trace contextRef="#ctx0" brushRef="#br0" timeOffset="183691.1023">15305 15047 529,'0'0'220,"0"0"-214,0 0 4,0 0 36,0 0-27,0 0-12,-47 107 0,26-102 1,6-5-1,1 0 18,1 0-4,2 0-8,0-14 0,4-4-5,7 0-7,0-2 1,0 2-2,9 1-2,9 3 0,5 1-4,4 3 2,-2 4 4,2 3-2,0 3 2,0 0 0,0 0 0,-2 0 0,-3 0 2,-2 17 5,-7 1 3,-2 5 7,-2 6 4,-7 5 12,-2 2-2,0 3-9,0 1-3,-9 0-1,-17 1 5,-7-6-7,-5 0-4,-5-1-3,3-5-5,4-11-1,9-6 0,11-6-1,6-6 2,7 0 0,3 0-4,0-10-5,0-1-7,13 0 9,10 3-2,2 0 5,-1 8 0,4 0 2,7 0 4,7 8 3,5 0 3,4 6 13,4-8 8,6 2 9,-3-4-1,-5-4-5,-3 0-3,-8 0 2,-9-7-8,-6-7-4,-9-5-1,-5-3 1,-2-2-14,-1-1-9,-6 2-1,-4-5-3,0 8-40,0 6-44,-29 0-130,-16 6-507</inkml:trace>
  <inkml:trace contextRef="#ctx0" brushRef="#br0" timeOffset="184788.0139">8775 16003 473,'0'0'192,"0"0"-141,0 0-5,0 0 34,0 0-4,0 0-1,0 0-16,167 0-12,-88 0-6,10 0-9,9 0-9,4 5-8,-2 3-5,5 2 0,2-7-1,7 4-2,11-5 1,9-2 15,13 0 5,9-4-4,4-13 3,-2 8-10,-2 1-1,-11 6-6,-6-1-1,-8 3-9,-4 0 1,5 0-2,7 0 2,12 0-1,7-5 1,6 1 1,0-1 2,1 5 4,-3 0-1,-8 0 1,-7 0-7,-13 0-1,-7 0-1,-3 5 0,6-1 1,8 0 0,7-4 1,7 0 0,6 0 0,-4 0 2,-1 0-3,-10 4 2,-6 1-2,-10-5-2,-7 5 2,-4-1-3,5-4 3,3 4 0,5-3 1,3 4-1,-2-5 2,-4 0-1,-9 4-1,-13-4 2,-15 0 2,-11 0 1,-12 0 6,-10 0 1,-13 0-3,-16 0-5,-14 0-3,-11 0 0,-2 0 0,0 0-1,-4 0-43,-38-9-68,-28 0-273</inkml:trace>
  <inkml:trace contextRef="#ctx0" brushRef="#br0" timeOffset="185590.0424">9800 17154 1021,'0'0'132,"0"0"-117,0 0 51,0 0-23,106-120-24,-63 85-3,3 0-11,-8 3-1,-9 10 4,-11-5-6,-10 6 5,-3 1-4,-5-2-1,0 6 1,0 2-2,-5 3-1,-6 8-3,0-1 1,-2 4-2,1 0-1,-1 0-10,2 22 6,0 0-2,9 4 0,2 1 7,0 4 0,10-2 4,17-4-4,4 1 4,3-7-2,2 8 2,-7-5 2,-5 0 1,-9-3-3,-5-2 0,-10-3-1,0-1-1,0 1 2,-23 0 0,-3-6 0,-6 2-5,1-3-27,5-7-51,1 0-62,11 0-65,8-21-171</inkml:trace>
  <inkml:trace contextRef="#ctx0" brushRef="#br0" timeOffset="186009.7097">10429 16401 783,'0'0'152,"0"0"-152,0 0 1,0 0 25,0 0 21,0 128 2,-4-91 7,-2-5-18,-6 3-4,1-5-5,5-6-8,-4-6-9,6-5 5,4-10 0,0-3 0,0 0-6,0 0-2,0 0 0,0 0-3,0 0 1,20 0 1,20-12-2,7-2 2,1 1-2,0 4 0,-8-1-5,-7 6-1,-8 4-9,-5-3-43,-5-2-60,-3 1-79,-1-2-29,-9-2-153</inkml:trace>
  <inkml:trace contextRef="#ctx0" brushRef="#br0" timeOffset="186243.8639">10614 16557 658,'0'0'245,"0"0"-174,0 0-49,0 0 1,0 0 41,0 0 24,14 113-26,-7-74-28,-5 1 8,0-5-24,-2 1-9,0-8-3,0-7-4,0 2-2,0-5-1,0-8-46,0 2-64,0-12-121,0 0-104</inkml:trace>
  <inkml:trace contextRef="#ctx0" brushRef="#br0" timeOffset="186638.9606">11633 16566 927,'0'0'69,"0"0"-13,0 0 79,0 0-70,0 0-32,-118-26-14,77 52 4,-1 15-2,-2 11 3,0 12 6,10 7-8,7 4-1,8-3-3,9-5-9,6-5 1,4-12-4,0-5-1,6-10 3,10-8-2,1-1-5,0-12 2,-5 0-2,5 0-1,0-2-37,10-3-53,11-9-137,4 0-348</inkml:trace>
  <inkml:trace contextRef="#ctx0" brushRef="#br0" timeOffset="187283.7538">11907 17074 594,'0'0'177,"0"0"-122,0 0 7,0 0 27,0 0-38,0 0-3,16-34 16,4 10-16,4-5-3,4-8-17,-6 2 3,2-2-8,-7 1-10,-5 2-8,-8 5-2,-2 8-2,-2 3 0,0 4-1,-6 6-3,-7-1-4,-1 9-6,-1 0-4,3 0 11,3 0-4,3 12 8,2 7-3,4 3-1,0 0 4,4 5 2,19-1 0,3-1 0,8 1-1,0-4 1,3 0 1,-4 0-1,-8-3 0,-6-5 0,-7-2 0,-8 1 0,-4 1 1,0-2 3,-13 2 5,-11 0-4,-3-1-3,1-3-2,2-3-5,2-5-31,7 3-96,4-5-80,9 0-144</inkml:trace>
  <inkml:trace contextRef="#ctx0" brushRef="#br0" timeOffset="187691.3057">12605 16705 476,'0'0'337,"0"0"-272,0 0-43,0 0 11,0 0 59,0 0-16,11 103-17,-9-67-20,3 3 3,-5-7-22,0-6-6,0 1-1,0-1-7,0-8-2,0 1-2,0-10-2,0 3-2,0-7-18,0 0-46,0-1-70,0 0-97,-5 0-69</inkml:trace>
  <inkml:trace contextRef="#ctx0" brushRef="#br0" timeOffset="187930.9553">12406 16936 795,'0'0'150,"0"0"-109,0 0 30,0 0-44,0 0-24,0 0-1,133-44 7,-78 35-8,0-5 3,-4 1-2,2 1-2,-9 5-10,-7 0-195,-1-3-125</inkml:trace>
  <inkml:trace contextRef="#ctx0" brushRef="#br0" timeOffset="188201.7022">13081 16699 926,'0'0'72,"0"0"-43,0 0 4,0 0-20,0 0 63,0 0-16,-2 103-22,2-71 6,0 0-6,0-6-16,0 0-9,0-3-6,0-6-5,0-2 1,0-6-3,0 3-2,0-7-33,0 0-57,0-5-103,0 0-132,0 0-151</inkml:trace>
  <inkml:trace contextRef="#ctx0" brushRef="#br0" timeOffset="188567.2054">13075 16477 941,'0'0'97,"0"0"-87,0 0 32,152-15 42,-78 38-50,-3 12-9,-4 6-2,-5 10 4,-11 2 11,-11 5 3,-11 5-6,-16-1-14,-13-4 2,0 0-4,-30-6 1,-11-2 2,-5-5-5,-3-5-5,0-8 1,4-6-3,7-8-7,5-8 0,8-3-3,9 2-1,8-4-34,8-5-53,0 0-95,0 0-422</inkml:trace>
  <inkml:trace contextRef="#ctx0" brushRef="#br0" timeOffset="679245.4195">10983 1185 480,'0'0'170,"0"0"-108,0 0 34,0 0-34,0 0-12,0 0-6,-83 44-6,69-42-12,1 0 3,2-2-1,4 0 8,3 0 0,4 0-5,0 0 5,0 0-2,0 0-18,0 0-7,0-7-5,6-4-3,8 2 0,3 0-1,-2 3 2,4 2-4,2 2 2,-1 2 0,-3 0-6,-3 0 5,-5 4-2,-1 16-5,-4 9 7,-4 4 1,0 6 2,0-2 7,-13 1-5,-9 0 3,-5-5 6,-9 0-3,1-4-3,-1-4-2,3-6-1,8-5-4,7-6 1,5-4-1,7-4 3,4 0 2,2 0-1,0 0 3,0 0-7,4-7 2,17 0-2,11 2-3,8 5 2,2 0 0,3 5-1,-3 15-2,0 2 0,4 0 4,-11-4 2,-4-8 0,-6-3 2,-5-7 7,-2 0 19,0 0 8,-1-5 4,-1-13-3,1-5-9,2 0-16,-6-1-9,1 4-5,-6 2-3,8 10-55,4 4-63,2 0-359</inkml:trace>
  <inkml:trace contextRef="#ctx0" brushRef="#br0" timeOffset="680633.0758">13931 3996 697,'0'0'124,"0"0"-16,0 0-40,0 0-46,0 0-13,0 0-9,0 12 2,-13 5 15,-7 4 14,0-5 9,0-4-8,-5-2-2,3-3-7,2-6-1,-2 2-5,3-3-1,3 0-3,1 0-3,7-3-3,1-8 0,1-2 1,2-3-4,4 2 1,0 1 0,0-4-3,0 2 0,12 4-1,6-1 0,0 2-1,2 3 0,-3 2 3,4 3-2,-3 2-1,-2 0 1,4 0-1,-5 0 0,-1 0 2,-3 10-2,2 4-1,-2 3 1,-2 2 0,-3 7 0,-4 2 1,-2 4-1,0 5 2,0 1-1,-8 2 8,-12-2-4,-2-2-2,-7-1 5,-3-2-2,-1-5 1,-2 0-4,0-3 1,4-9-4,7-6 2,6-5-1,4-5 2,6 0 5,3 0-6,3 0 2,2-5-3,0-5-1,2-2 6,23-1-6,3 4 1,9 2 0,0 7-1,2 0 1,3 0 2,-2 0-1,0 7-1,0 1 1,-2-1 0,-3-2 7,2-5 11,-8 0 2,-5 0 4,-2 0-1,-4-5 5,0-9-9,-4 1-5,1-6-6,-4-1-8,0 1-2,-2 0-3,3-1-41,2 1-62,3-2-202</inkml:trace>
  <inkml:trace contextRef="#ctx0" brushRef="#br0" timeOffset="682993.5839">10483 7365 283,'0'0'127,"0"0"-38,0 0 8,0 0-12,0 0-12,0 0 6,0 0-19,0 6-22,0 2-2,0 2 4,0 1-9,0 4 3,-2 2-6,0-5-1,-6 1-3,-3 0-5,1-2-7,-9 1-1,4-3-1,-3-4-7,2-5 2,3 3 0,-2-3 1,5 0-1,2 0-1,1 0 1,7-7 0,0-4-5,0-3 1,0 0 0,5-3-1,5 3 0,4 2 0,1 0 4,-1 2-3,4 0-2,-4 0 1,1 2 0,-1 2 1,1 1-1,-5-1 2,4 6-1,-3-1-1,-1 1 1,-2 0-1,1 0 3,-3 0-2,0 0 0,-2 4 0,0 4 1,1 4-2,-1-3 0,0 5 1,-1 1 2,-1-1-2,-2-2 0,0 2 1,0 1 1,0-2-1,0 1 2,0 2-1,-7 3 0,-4-3 1,1 1-1,0 0 0,1 0-1,1-2-1,-2-1 0,2 0 2,1-2 0,1-2 0,0 0-2,-2-2 4,1 1-4,-1 0 3,-2 3-4,1-2 0,1-3 2,-2 6-2,0-6 1,5 2 1,0-1-1,-1-2 1,1 0-1,-2 0-1,3-2 1,2-2-1,-2 3 0,1-4 1,1 1 0,-2 0-1,-1 2 2,-2 0 1,1 2-2,-1-1 0,1-4-1,-2 1 2,3 0-2,2-2 1,-4 0 1,3 0-2,-2 0 2,5 0-1,1 0 2,-3 0-1,1 0 1,0 0-2,2 0-1,-2 0 1,2-4 0,0 3-1,0-4 0,0-1 0,0-2 1,0 1-1,0 0 0,0-1-4,0 2 4,0-2 3,6 0-3,2 1 0,-2 0-1,-1 1 1,0 5-3,3-2 3,-3 0 0,1 3 0,1 0-3,-1 0 2,2 0 1,2 0-1,-1 3 1,0 5-2,0 1 1,0 3 1,-4 2 0,3 1-1,-1-1 1,-2 1 1,1-1-1,1 3 0,-3 0 0,6 1 0,-7-3 0,4 1-1,2 0 1,-3-5 0,4-1 1,1-6-1,5-4 1,-1 0 2,8 0 4,6-8 5,-4-10-1,1-2 3,-9 4-1,-5 6-2,-7 2-1,-3-1 1,0 4-7,-2 0 0,0 1-4,0 3-53,0-3-90,0-3-402</inkml:trace>
  <inkml:trace contextRef="#ctx0" brushRef="#br0" timeOffset="684321.588">10028 11318 665,'0'0'84,"0"0"-73,0 0-7,0 0 18,0 0-3,0 0 49,7 25-12,-7-8-16,0-1-7,0-6-14,-5 0 3,-3-1 0,-2-2-7,2-1 3,1-5 3,0-1 2,0 0 4,3 0 1,0 0-15,-2-1-1,5-7-9,-1-1 3,2-2-5,0-1 1,0-1-4,2-1 5,11 2-5,3 3 4,-1 0-2,1 3 0,-1 5-1,-1-2 0,-2 3 0,5 0 1,-4 0 2,1 0-2,-1 0 0,-2 3 0,-1 4 1,-2 4-1,-1 0 1,-3 4 0,-2 0 2,1 4 1,-3 3 3,0 1-1,0 4-3,0 1 3,0 0-3,-7 0 1,-4-1 1,-5-6-2,3 4 3,-1-8-1,-1-3 0,4-2-2,-1-4 0,4-4 3,3-1-4,1-3 5,2 0-4,2 0 4,0 0-4,0-6 1,0-5-4,0-1 0,15 4 0,3 6 1,2 2-1,0 0 0,3 22 0,-4 0 0,-1-1 0,1-4 2,-4-6 0,1-7-1,-3-4 12,3 0 4,-1-2 8,3-21-6,-1 0-5,2-2-8,-4 5-4,-6 9-2,-2 4-2,-5 7-54,-2-2-142,0-1-438</inkml:trace>
  <inkml:trace contextRef="#ctx0" brushRef="#br0" timeOffset="686692.0444">13698 15236 447,'0'0'148,"0"0"-118,0 0 17,0 0-31,0 0 7,0 0 6,-39 16-4,35-16 10,-3 0 20,5 0 17,-4 0-18,0 0-17,2 0 1,-3 0-13,3-5-4,2-2 0,2-3-6,0 1-5,0 6-6,0-7 2,0 6-1,0 0-2,6-1-2,1 4 0,3 1-1,-4 0 0,3 0 0,-2 0 0,2 0 4,-3 6-1,1 2 2,-1 5-3,-2-2 2,2 2-2,-4 4 1,-2-3 2,0 4 2,0 0 0,0 4-1,0 1-2,0 3 6,0-1-2,-8 3-4,0-6 0,-1 2 2,3-4-4,-3 0 1,-1-4 0,-2-2 1,-2 0 0,1-1 0,-1-5 1,3-2-5,0-3 4,2-3 1,2 0-1,3 0-1,2 0-1,2 0 3,0 0-1,0 0-2,0 0 2,0-3-1,8-3-3,11 6 1,1 0 0,-1 0 1,2 6-2,-1 8 2,-5-2-2,1-3 1,-1 0 0,1-8 8,2-1 9,0 0 10,1 0 0,-4-13-3,2-1-13,-4-1-4,-4-1-5,-5 6-3,-4 1-6,0 5-94,0-1-334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3:44:23.6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13092 7059 447,'0'0'58,"0"0"-27,0 0 29,0 0-10,0 0-19,0 0-12,0 0-3,0 0 9,0 0 13,0 0-5,-1-27-6,1 19 16,0 0-15,0-2-4,5-2-1,3-3-12,4 1 0,1 2-8,7-5-2,0 1 0,7-2-1,2-2 0,2-1 2,2 2-4,0 1 5,6-3-4,-3 6 3,-3 1-2,-4 1 1,-2 8-1,0 1 0,-8-1 0,1 5 0,-1 0 0,-2 0 0,6 0 0,-1 0-1,2 0 1,3 10-1,-3 0 1,5 5 0,-4-4-2,2 3 2,-5-1-2,1-1 2,-1 0-2,-7 2 0,3 0-5,-2 0 5,-1-2-11,-2-1 8,1 4 0,-3 1 5,1 6-5,-4 0 3,1 2 1,-3-1-2,2 0 3,-4 1 0,3 2-1,-4 1 0,0-1-1,-1-1 2,0 2-1,-2-5 1,0 3 0,0-4 2,0-2-4,0-2 2,0-5 0,0-2-1,0-5 1,0 0 0,0-3-2,-2-2-47,-3 0-41,-3-16-141</inkml:trace>
  <inkml:trace contextRef="#ctx0" brushRef="#br0" timeOffset="1380.013">13091 7045 64,'0'0'149,"0"0"-105,0 0 1,0 0 19,0 0-20,0 0-12,1 0 2,-1 0 8,0 0 16,0 0 0,0 0 4,0 0-12,6-5-8,-3-3-12,4 0-5,1-2 1,3 0 5,2-2-16,-2-2-5,5 1-2,-5-2 1,2 1-3,0-4-3,1 2 5,0 0-5,5-2 4,0-1-6,-2 6 2,1-6-1,-1 2 3,3 1-5,1-2 0,3 1 1,1 3 1,2-1-2,-1-3 1,1 0-1,0-1 1,0 4 0,-5 1-1,0 3 0,1-1 0,1 3 0,3 0 0,-1 1-1,3 2 1,0-2 1,2 0-1,1 2 0,-1 0 0,2-1 0,-3 2-1,-2 1 1,-1 1 5,0 1-5,4 2-5,-2 0 5,-1 0 0,2-1 0,-1 1 0,2 0 0,-2 0 0,3 0 0,-2 0 6,0 0-6,-1 0 0,-2 0-1,2 0-2,0 0 3,2 0 0,0 0 0,0 3 0,-2 2 0,0 2-1,-2 0 2,-5-1-1,0 0 0,3 2-3,-5-3 3,0 4 0,0-1 0,-5 1 0,6 0 0,-1 2 0,-1-4 0,4 1 0,0 2 0,-3-2 0,-3 0 1,-1 4-1,-1-4-1,1 2 1,-3 3 0,1-1 0,-4-1-1,4-2 1,0 0 0,-3 1 0,0-2 1,-2 7-1,0-4 0,3 3 0,-4-4 0,1 2 0,3-1 0,-4 1 1,3 1-2,1 2 2,-2 0-1,-3 2 0,-1-1 0,2 0 2,-4 0-3,3 0 2,-3-2 1,-2 0-2,0-2 1,1-3-1,-3 0 3,2-5-3,0-2 2,-2 0-1,2 1 6,-2-3-1,0 0 0,0 0 0,0 0 3,2 0-9,-2-17-15,0-3-260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46:24.3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3057 1249 966,'0'0'102,"0"0"-50,0 0 88,0 0-72,0 0-52,0 0-13,0 0-3,-10 58 1,5-9 8,1-2 2,-4 1-8,-2 0-2,-1 3-1,-6 0-5,3-2-53,-2-1-73,-3-10-154,0-11-150</inkml:trace>
  <inkml:trace contextRef="#ctx0" brushRef="#br0" timeOffset="173.0409">2723 1330 899,'0'0'46,"0"0"19,87-136 40,-22 93-70,9 5-10,1 8-7,-8 7-18,-14 14-24,-11 9-113,-13 0-130,-8 13-224</inkml:trace>
  <inkml:trace contextRef="#ctx0" brushRef="#br0" timeOffset="800.8564">3516 1377 740,'0'0'304,"0"0"-288,0 0 111,0 0-69,-118-32-40,89 38-8,-2 23-9,-5 7-1,7 4 0,6 0 0,6-2-2,13-6-2,4-4 3,0-4-6,11-12-6,14-4-17,3-8 17,8 0-5,-2-16 6,-1-12-8,-6-6-3,-2-3 22,-7-2 1,-10 1 6,-1 6 6,-5 7 27,-2 12 4,0 8-10,0 5 6,0 0-22,0 2-17,-2 23-10,-5 11 4,3 6 6,2-2 0,2-6-1,0-6 1,15-8-7,10-8 3,6-9 0,7-3 1,2-3 3,7-23-3,-4-8-4,-8-5-3,-6-5 0,-12-4 1,-5-3 4,-10-7 5,-2 5 0,0 11 0,0 14 5,0 14 11,-2 9 14,0 5-2,-3 5-28,5 25-7,0 16 2,0 10 5,0 4 2,0 1 2,0-6-1,7-2-2,-2-6-1,-1-4-1,-2-11-52,-2-8-68,0-12-130,0-12-185</inkml:trace>
  <inkml:trace contextRef="#ctx0" brushRef="#br0" timeOffset="1250.0719">4086 1287 840,'0'0'100,"0"0"-27,0 0 33,0 0-54,0 0-21,0 0-21,-52 28-8,16 6 4,3 6 1,6 2 10,10 3-6,7-5 1,10-1-11,0-8 2,15-4-3,15-6 0,6-13 0,11-8 0,3 0 0,7-15-2,4-11 1,-4-11-2,-14-1 1,-11 0 0,-12 3 4,-13 12 3,-7 5-4,0 9 26,0 8 13,0 1-19,-15 0-13,-9 24-8,0 12 0,0 1 5,9 3 0,10-1 0,5-7-4,0-4-1,20-4 0,16-4-1,10-8-20,12-6-56,5-6-138,-5 0-306</inkml:trace>
  <inkml:trace contextRef="#ctx0" brushRef="#br0" timeOffset="1469.3545">5095 1409 1188,'0'0'108,"0"0"-107,0 0 6,0 0 8,0 0 5,0 139-7,0-99-9,0-1-4,-7-2-6,-6-1-56,-3-7-147,-1-18-189</inkml:trace>
  <inkml:trace contextRef="#ctx0" brushRef="#br0" timeOffset="1609.725">4953 1269 1069,'0'0'66,"0"0"-61,0 0-5,0 0-35,0 0-118,115-58-222</inkml:trace>
  <inkml:trace contextRef="#ctx0" brushRef="#br0" timeOffset="2321.5793">5441 1385 602,'0'0'110,"0"0"-36,0 0 99,0 131-88,0-99-32,0-4-7,0-6-25,0-7-8,0-6 0,0-4-5,0-5 0,0 0 8,0-7 5,0-21-1,0-7-18,0-2-1,11 1-1,9 5-3,-5 8 2,3 10-4,-3 5 1,-1 8-3,1 0 0,-2 8-2,1 19 1,-8 3 5,0 5 1,-4 4 2,-2-3 0,0-4 0,5-9-4,1-8-6,5-7-9,9-8 9,9 0 9,5-16 2,1-17-1,-2-2 0,-4-5 0,-4 1 3,-7 7 0,-7 11 3,-7 6 7,-1 11 28,-3 4-15,0 0 1,0 0-27,0 17-4,0 16 4,-3 10 2,-1-1 1,4-3-1,0-4 1,11-9-2,11-8-1,5-10 5,2-8 9,3 0 6,1-10 5,-4-16-6,-7-6-11,-6-7-4,-9 1-4,-3 4-45,-1 10-93,-1 9-191,-1 12-288</inkml:trace>
  <inkml:trace contextRef="#ctx0" brushRef="#br0" timeOffset="3333.9847">6247 1622 987,'0'0'47,"0"0"-28,0 0 4,0 0-16,125-106 1,-118 79-4,-7 3 13,0 7 27,0 7 27,-7 3-18,-8 7-26,-3 0-22,-4 7-5,-1 17 0,3 10 1,5 5 0,7 4-1,6-1 0,2-3 0,0 0 0,19-11-1,10-3 1,6-12 0,5-11 2,-1-2 2,-2 0 3,-3-22-3,-5-10 1,-7-9-3,0-10 4,-8-5-3,-7 0 0,-4 8-3,-3 9 0,0 13 0,0 11-8,-6 6-13,-1 7-14,1 2-34,1 0-53,5 11 0,0 4 16,2 2 48,17-2 41,9-1 15,-1 3 4,2-3 3,-2 2 11,-2 2 14,-6 4-1,-7 5 8,-6 4-5,-4 1 8,-2 2 15,0-4-26,0-6-13,5-4 0,-1-8 6,8-6-3,3-6-4,10 0 23,6-8 14,2-18-31,0-8-4,-5-6-15,-4-8 8,-5-1-10,-7 6 1,-10 5-3,-2 11 2,0 10-4,0 8-4,0 7-7,0 2-1,0 0-32,-2 20-24,2 10 43,0 6 20,9 1 4,13-3 5,-2 0 1,-5-6 41,-1-2 3,-5-6-7,-9 0-4,0-3-19,0-2-3,-3-1 4,-8-4-10,2 1-2,6-8-3,3-1-1,0-2-5,2 0-2,29-5 5,13-21 2,10-7 2,2-4 0,0-6 0,-8-1-2,-9 0 5,-10 1-3,-16 11 2,-11 13 15,-2 4 19,0 13-7,-19 2-23,-9 4-8,-5 24-4,2 8 4,8 5 5,9-3-3,14-1 4,0-6-3,0-4 3,23-1-3,4-3 3,6-5-2,1-8-1,-1-2-3,-2-8-5,0 0-66,-8-13-239</inkml:trace>
  <inkml:trace contextRef="#ctx0" brushRef="#br0" timeOffset="4287.7436">8381 1264 1051,'0'0'120,"0"0"-80,0 0 35,0 0-48,0 0-27,0 0 3,-3 107 9,-6-51 12,3-3-3,2-5-11,1-4-1,3-6 4,0-9-10,0-4 0,0-9-3,9-2 0,4-6 0,5-5 1,9-3-1,7 0-7,2 0-28,12-5-37,-1-10-96,-1-2-126,1-7-160</inkml:trace>
  <inkml:trace contextRef="#ctx0" brushRef="#br0" timeOffset="5043.3886">8893 1414 757,'0'0'123,"0"0"-42,0 0 30,0 0-77,0 0-20,-131 27-5,102 9-5,6 1 8,6 1-11,11-2 1,6-4-2,0-2 0,2-9-5,17-10-17,6-5 5,4-6 16,2 0-6,-2-14-5,-4-10 8,-5-6 3,-5-4 1,-4 0 6,-4 3 3,-4 12 18,-3 6 16,0 9-3,0 4 0,0 0-36,0 0-4,0 23-24,0 4 22,0 4 2,0-3-2,15-6-8,12-6-2,3-4 3,6-10-12,1-2 7,-2 0-2,-2-14 3,-6-8 7,-5-4 3,-6-3 3,-7 0 4,-3 2-1,-6 9 18,0 9 17,0 7 10,0 2-13,0 0-32,0 32-3,-2 21-2,-7 19 2,3 9 16,6 7-2,-3 0-6,3 4 4,0-1-12,-1-13 1,-2-13-1,-3-28 3,5-16-2,-1-16-1,-2-5 2,-1-5 6,-6-37-8,2-29-6,5-19-24,4-16 21,0-13-12,24 3-18,12 12 6,-1 22 18,0 28 8,-2 23 6,-7 17 1,3 14 12,-2 0-11,0 21 2,-7 15 3,-9 0 12,-11 4-7,0-4-1,-16-2 6,-15-3-7,0-10-5,-5-7-4,8-8-35,4-6-75,11-8-78,13-25-136</inkml:trace>
  <inkml:trace contextRef="#ctx0" brushRef="#br0" timeOffset="5249.7645">9605 1143 1034,'0'0'21,"0"0"-17,35 109 95,-24-51-47,-4 1-16,-7 2-13,0-6-10,0-2-4,0-5-8,-10-7-1,0-6-20,4-9-60,2-12-83,4-14-99,0 0-42</inkml:trace>
  <inkml:trace contextRef="#ctx0" brushRef="#br0" timeOffset="6020.38">9990 1412 776,'0'0'177,"0"0"-71,0 0-31,0 0-64,0 0-8,-127 76 13,91-38-11,7-2-5,10-2 6,5-3-6,10-8-4,4-5 3,0-8-6,6-3-12,21-7 10,4 0-1,5-11 3,-1-15-11,-1-6-8,-8-6 11,-3-1 15,-9 9 0,-8 6 12,-4 13 37,-2 7 9,0 4-7,0 0-30,0 4-21,-11 16-10,-2 6 10,2 2 0,9 0 0,2-3 1,0-2 1,0-5 0,19-4-2,10-6-2,7-8 0,4 0 1,2-2 1,-1-22-7,-2-4 0,0-2 1,-6-2 5,-6 2-1,-9 8 2,-9 6 9,-7 8 9,-2 6 8,0 2 7,0 0-22,-15 7-11,-8 20-5,-4 4 2,4 3 1,11 3-1,4-4 2,8-1 1,0-7 2,6-7-2,21-8-3,8-5 0,9-5 1,5-7 1,0-19-1,-6-8-1,-5-1 3,-11-4 0,-7 1 0,-11 8 1,-7 7-1,-2 14 21,0 5 6,0 4-6,-9 0-9,-10 12-8,3 13-3,-3 9 1,4 1 4,12 2-5,3-5-1,0-6 2,10 3-1,13-10-1,14-8-2,9-7-14,10-4-34,9-4-76,-1-23-188,-1-10-277</inkml:trace>
  <inkml:trace contextRef="#ctx0" brushRef="#br0" timeOffset="6239.5513">11208 1171 1128,'0'0'115,"0"0"-37,0 0-62,0 0-14,0 0-2,0 120 20,0-66-2,0 1-2,0-4 0,0-3-13,0-4 3,0-3-6,0-7-1,0-2-35,-2-6-46,-10-4-116,-6-10-140,-2-5-137</inkml:trace>
  <inkml:trace contextRef="#ctx0" brushRef="#br0" timeOffset="6551.3669">11049 1523 734,'0'0'100,"0"0"-28,0 0 5,0 0-51,135-88 2,-98 87-7,-4 1-10,0 0 8,1 12-2,-3 9 17,0 8-2,-6 1-10,-3 4 4,-6-2-1,-7-2-9,-5-4-12,-2-8 5,-2-8-3,0-4 8,0-6-7,0 0 14,3-4 30,1-24-5,2-14-27,5-6-18,5-1-1,2 5-6,1 12-14,0 9-38,4 6-60,-1 5-224,5 2-370</inkml:trace>
  <inkml:trace contextRef="#ctx0" brushRef="#br0" timeOffset="7474.3782">11881 1373 857,'0'0'280,"0"0"-237,0 0-14,0 0-10,-116 78-10,82-41 0,1-2-8,6-1 6,7-1-7,11-5-2,9-7 2,0-4 0,6-9-2,21-6-5,7-2 6,1-2-5,2-18 1,-6-6-15,-5-6-1,-4-8 18,-6-7 3,-3-1-1,-6 4 2,-2 13 1,-3 13 13,-2 9 20,0 9-5,0 0-30,0 12 0,0 20-8,-5 9 7,1 2 1,4 0 0,0-3-1,0-6 3,9-6-2,8-6 0,4-10 0,1-9 0,2-3 0,3 0 1,-2-15-1,-1-9-3,-3-6 0,-8-5 3,0-11-12,-5 4 2,2 6 10,-4 10 2,-1 16 0,-3 6-1,-2 4-1,0 0-4,0 25-22,0 8 26,0 3 6,-2 0-4,0-7 1,-1-10 1,3-4-3,0-9 2,0-4 1,0-2 5,0 0 7,14-16-4,10-12-10,5-2-2,0 0 0,-4 5 0,-5 13-1,-7 7 0,-5 5 0,-2 0-8,-2 19-3,1 10 1,-5 3 7,0-1 3,0-4 0,4-7 1,5-6 1,5-5 0,-1-9 4,3 0 2,4 0 6,2-17-9,2-9-3,-1-3 2,-1-10-2,-1-3 0,-2-2-1,-2 5-5,-5 13 3,-5 15 2,-3 6 0,3 5-1,2 0-11,6 7 1,6 13 4,-1 6 7,-1 2 1,0-2 1,-4-1 18,-6-2-6,-9-1 1,0-2 6,-3 0-16,-23 0 5,-7-5-10,-1 0-28,5-7-100,11-8-141,9 0-227</inkml:trace>
  <inkml:trace contextRef="#ctx0" brushRef="#br0" timeOffset="8312.9849">12892 1293 868,'0'0'42,"0"0"31,36 124 57,-26-60-78,-7 10 11,-3 9-28,0 10-11,-13 2 1,-9 4-9,0-3-12,8-10 1,7-9-5,7-22 1,0-16 11,10-12-6,14-20-5,5-7 8,9 0-6,-2-16 7,-3-12-10,-4-6 7,-12-11 1,-5-5 4,-12-6 7,0-2-12,-14 4 6,-19 1-11,-7 7-2,0 5-1,2 1 0,11 4-8,9-2 2,12-3-2,6-1 0,0-2 2,17 2-3,8 2 0,4 8-1,2 4 8,0 3 3,2 5-2,-1 0 1,-4 5 0,0 1 1,-6 2 0,-6 3 0,-7 3 0,-5 0 6,-4 4 4,0 0-2,0 0 1,0 2-9,0 0-6,-11 0 6,-7 12-9,-2 10 9,2 6-1,5 0-2,9 2 3,4-3-2,0-4 3,0-4-2,2-5 1,8-6 0,2-6 0,1-2 0,-2 0 1,3-2 2,-1-18-3,-2-9-2,-1 0-1,5-5-4,0 1-14,4 10 4,-2 7 4,1 11 7,-3 5-1,4 7 1,-4 25-3,-1 9 5,-8 5 2,0-1 0,-3-7 2,-1-6 1,1-9 7,-3-11 16,2-5-5,0-7 6,3 0-1,1 0-5,7-10 9,3-16-17,2-8-9,2-7-2,-2-1-6,-4 1-24,-4 3-27,-3 4-81,0 1-270,3 8-341</inkml:trace>
  <inkml:trace contextRef="#ctx0" brushRef="#br0" timeOffset="8818.4846">13671 1331 624,'0'0'138,"0"0"10,0 0-5,0 0-96,29 127 1,-27-105-18,-2-6-10,0-8 1,0-4 15,0-4-3,0 0 6,0 0-5,0 0 9,0 0-9,6-19-5,10-10-24,8-5-2,2 1-3,0 8 0,-6 8-1,-7 10-3,-4 5 5,-2 2-3,2 0-3,-3 14-1,-1 7 2,-3 4 3,-2-1 0,0-2 1,0-7 1,0-4-1,0-4 0,0-4 1,0-2-2,0-1 2,0 0 1,0 0 3,0-9-4,9-16 1,11-3-2,4-2 0,6 5-2,-4 8 2,-5 10 0,-4 5-1,-3 2 1,-1 0-2,-3 9 2,2 11-2,-5 2 2,-6 2 1,-1 0-1,0 2 0,-3 3-6,-20-2-78,6-2-169,5-16-414</inkml:trace>
  <inkml:trace contextRef="#ctx0" brushRef="#br0" timeOffset="8992.3037">14479 1610 968,'0'0'87,"0"0"46,0 0-37,31 109-70,-27-85-22,-4-4-4,-4-3-28,-19-8-184,-7-9-304</inkml:trace>
  <inkml:trace contextRef="#ctx0" brushRef="#br0" timeOffset="10052.3762">15355 1155 558,'0'0'135,"0"0"-9,0 0 49,0 0-79,0 0-32,0 0-52,0 0-6,-46 60 8,21-4 16,3 3-4,5-6-13,9-5-7,8-5-1,0-11-3,13-10 2,15-12 2,8-10-6,8 0 5,3-20-2,-5-13 0,-4-3 0,-8-4-2,-9 0 0,-7 1 0,-5 8 1,-5 11 0,-4 12-1,0 8-1,0 0-9,0 27-8,-2 8 17,-5 5 0,7-1 0,0-7 0,11-6 1,18-11 9,2-6 16,3-9 23,1 0-9,2-13-8,-4-15-9,-6-4-21,-10-4-2,-7 0-4,-10 4-51,0 11-119,0 6-232</inkml:trace>
  <inkml:trace contextRef="#ctx0" brushRef="#br0" timeOffset="10343.4694">15993 1365 587,'0'0'30,"0"0"-23,0 0 27,120-81-21,-103 60 5,-11 5 29,-6 4 30,0 8 57,-15 4-39,-10 0-72,-4 8 1,0 14 8,7 4-10,3 2 1,11-1-9,8-1-4,0-5-3,0-1-5,22-3 4,9-5-2,14-6-4,8-6-56,14 0-103,7 0-83,4-13-298</inkml:trace>
  <inkml:trace contextRef="#ctx0" brushRef="#br0" timeOffset="11334.3632">16987 1159 820,'0'0'162,"0"0"-159,-113 18 39,73 10 1,0 6-22,7-2-8,10-2-4,9-4-9,10-8-2,4-2 0,0-6 2,12-5 2,14-5 7,8 0-1,3-13 2,-1-8-5,-1-4-1,-6-1 0,-2-4 3,-2 2 21,-10 6-8,-4 8 26,-6 11 0,-5 3-8,0 0-32,0 15-6,-5 23-1,-10 14 1,-5 10 5,4 7-4,1 3 4,0 2 3,10 2 4,0 1 3,5-8 5,0-3-9,0-5 0,-2-3-5,-6-7-4,-2-5 1,-1-15-1,-3-11 0,1-8 0,-5-7 0,-1-5 8,-4 0-4,1-13-3,-1-13 3,6-6-1,5-8-5,6 2 0,6-2 0,0-1 0,0 6 0,14-3 0,15-2-1,6-1-5,9-3-7,8-2 11,3-1-2,8-2-6,-1 3 7,-1 6 1,-8 4 2,-13 7 0,-11 4 2,-8 4-2,-11 3 2,-5 4-2,-3 0 0,-2 4 0,0 4 0,0 4 0,0 2-2,-11 0-3,-1 8-2,-5 14 2,1 7 1,7 2 4,3-3 0,6 0 0,0-7-2,8-3 1,17-9 0,6-2 1,3-5-1,-1-2 1,0 0 0,-4-16 4,0-7-3,0-7 1,0-7 0,3-9-3,3-5 2,-2 1-1,-1 6 1,-10 10 1,-6 12 0,-9 10-2,-7 12 6,0 0-6,0 22-7,-9 24 3,-13 15 4,-3 2 5,7-5 1,7-3 0,11-11 0,0-9 2,0-5-6,22-9 4,7-10-5,5-6 2,3-5 5,-1 0-8,-3-16-13,-8-5-36,-13-10-65,-12-5-232,0-4-178</inkml:trace>
  <inkml:trace contextRef="#ctx0" brushRef="#br0" timeOffset="11493.3537">17658 1323 822,'0'0'207,"0"0"-119,0 0-8,141-50-40,-63 36-16,0-2-11,-7-1-7,-17 6-6,-21-3-2,-26 4-92,-7-4-180,-39 0-612</inkml:trace>
  <inkml:trace contextRef="#ctx0" brushRef="#br0" timeOffset="12722.3594">4468 3081 360,'0'0'108,"0"0"32,0 0 15,0 0-12,0 0-16,0 0-46,-11-15-40,5 41-21,-5 9 5,3 6 15,3-1-19,5-6-15,0-6 0,5-6-2,20-5-1,6-12-1,6-5 1,5 0 0,-1-13-3,-2-13 1,-7-7 1,-11-1-2,-7 0 1,-7 4 1,-3 8 0,-4 13 0,0 4 14,0 5 6,0 0-22,0 30-10,2 20 7,8 20 3,2 14 10,4 13-3,-5 17 2,-4 9-3,-7 3-2,0-7 2,-15-22-4,-14-20 2,-2-23-4,-2-23 13,0-14 15,-1-17-5,1-2-4,-2-34-6,8-17 0,7-12-10,13-9 0,7-4-3,14 1-2,26 4-8,11 5-30,12 4-43,4 6-161,-3 2-298</inkml:trace>
  <inkml:trace contextRef="#ctx0" brushRef="#br0" timeOffset="12933.5197">5316 2962 1120,'0'0'79,"0"0"-79,0 0 0,-118 151 9,97-73 17,11-1-3,2-4-11,6-11-7,2-9-1,0-12-3,10-9-1,13-15-44,10-14-91,0-3-121,5-26-123</inkml:trace>
  <inkml:trace contextRef="#ctx0" brushRef="#br0" timeOffset="13151.8774">5542 3074 526,'0'0'604,"0"0"-590,0 0-6,0 0 1,-24 136 22,22-71 11,0 2-24,2-6-11,0-13 3,16-11 1,8-16-7,0-9 2,12-12-5,3 0-2,3-10-16,-5-16-91,-10-3-144,-15 0-195</inkml:trace>
  <inkml:trace contextRef="#ctx0" brushRef="#br0" timeOffset="13269.0687">5512 3371 842,'0'0'155,"0"0"-113,0 0-42,0 0-36,143-77-66,-81 46-157</inkml:trace>
  <inkml:trace contextRef="#ctx0" brushRef="#br0" timeOffset="13494.3057">5869 3067 900,'0'0'143,"0"0"-142,0 0 1,118 37 3,-67 5 14,-5 6 8,-6 4 7,-15-2 3,-14 1-8,-11-3 3,0-2 1,-25-4-14,-7-5-15,-2-6-4,12-11-34,6-10-134,12-10-179,4-1-275</inkml:trace>
  <inkml:trace contextRef="#ctx0" brushRef="#br0" timeOffset="13653.0235">6669 3326 1060,'0'0'120,"0"0"-120,174-51 12,-100 30-5,-3 9-7,-21 2-26,-18 7-229,-27 3-307</inkml:trace>
  <inkml:trace contextRef="#ctx0" brushRef="#br0" timeOffset="13824.8654">6606 3577 1107,'0'0'57,"0"0"-54,0 0 12,137 0 31,-53-6-5,-2-6-26,-7-1-11,-21 4-4,-15 6-63,-22-4-160,-17 1-274</inkml:trace>
  <inkml:trace contextRef="#ctx0" brushRef="#br0" timeOffset="14341.9946">8390 3324 936,'0'0'50,"0"0"-49,0 0 3,0 0 51,0 155 27,0-91-30,-4-3-10,-6-3 1,7-12-9,3-12-8,0-6-7,0-9-7,23-6-7,4-5 4,9-6-5,7-2 3,1 0-7,4-5-42,-3-13-100,-7-12-174,-16-5-441</inkml:trace>
  <inkml:trace contextRef="#ctx0" brushRef="#br0" timeOffset="14493.5523">8694 3266 1093,'0'0'21,"0"0"-21,0 0-3,124-20-67,-71 16-141,-6-1-338</inkml:trace>
  <inkml:trace contextRef="#ctx0" brushRef="#br0" timeOffset="14671.0467">9114 3090 1126,'0'0'91,"0"0"-91,0 0-5,0 0 5,0 0 9,-2 134-2,11-98-6,-4-2-2,3 0-40,-1-3-99,0-6-163,-3-4-198</inkml:trace>
  <inkml:trace contextRef="#ctx0" brushRef="#br0" timeOffset="14890.6707">9658 3136 995,'0'0'79,"140"-18"-74,-39 13 56,6-2-10,0 2-12,-15 0-22,-24 5-13,-26 0-4,-21 0-23,-21 0-86,0 0-7,-26 0-83,-15 0-107</inkml:trace>
  <inkml:trace contextRef="#ctx0" brushRef="#br0" timeOffset="15277.4765">9584 3159 952,'0'0'35,"0"0"6,0 0 36,-58 119-27,56-59-5,0 15-1,2 14-9,-2 16 8,-3 8-7,1 9-7,1 0 0,-2 1-8,-1 5-9,-2-1 0,-1-2 0,-1-5 0,4-11-3,2-13-5,4-9 8,0-17-2,7-14-4,19-15-3,7-14 3,9-8-2,10-12 1,4-5 4,2 1-4,2-3-4,-2 0-1,-4 0-3,-12 0 3,-11 0 0,-15 0-15,-5 0-42,-9 0-37,-2 0-140,0-12-274</inkml:trace>
  <inkml:trace contextRef="#ctx0" brushRef="#br0" timeOffset="28982.2875">10926 3230 781,'0'0'235,"0"0"-212,0 0-10,0 0-3,0 0 23,-38 112 19,19-58-19,-1 1-20,-1-1-4,2-4 1,1-8 5,7-6-1,3-12 2,8-8-7,0-5 3,2-10-3,33 2 1,11-3 4,16 0 4,7 0-10,-1-11-8,-8 7-1,-14 2-14,-8 2-59,-15 0-80,-13 0-108,-10-1-156</inkml:trace>
  <inkml:trace contextRef="#ctx0" brushRef="#br0" timeOffset="29172.5203">11054 3525 888,'0'0'207,"0"0"-180,0 0 1,0 0 19,0 0-1,-5 141-10,5-98-27,0 2-3,0-3-4,0 2-4,0-2-22,0 2-96,-3-6-202,-1-12-136</inkml:trace>
  <inkml:trace contextRef="#ctx0" brushRef="#br0" timeOffset="29551.8821">11425 3774 947,'0'0'60,"86"-119"-28,-36 59 36,-2 4-35,-13 5-1,-10 10-16,-14 8-7,-11 6 1,0 4 14,0 8-5,-14 0-15,-8 7 1,-3 8-5,-1 0-8,2 0 4,3 12 0,8 9-5,6 1-9,7 4-15,0 2 22,18-1-13,16-1-3,5-3 22,2-3 2,-5-2 2,-9-4 1,-10 3-3,-11-5-1,-6 3 1,0 2 3,0 2 2,-23 5 22,-11-3-19,0-1-5,-2-4-36,7-5-118,8-8-71,3-3-165</inkml:trace>
  <inkml:trace contextRef="#ctx0" brushRef="#br0" timeOffset="29911.6575">11920 2888 896,'0'0'130,"0"0"-130,0 0 0,0 0 16,5 101 14,-5-55 4,-5-1-12,-10-1-4,1-6-1,4-6 1,5-9-6,3-8 1,2-5-8,0-4 3,13-4-6,17-2 10,16 0-5,7 0 1,7-4-8,-2-5 3,-6-2-3,-12 5-29,-15 3-92,-13-4-127,-12-1-198</inkml:trace>
  <inkml:trace contextRef="#ctx0" brushRef="#br0" timeOffset="30101.9783">12110 3118 948,'0'0'167,"0"0"-160,0 0 27,0 0 19,-11 119-11,11-88-26,0 2-5,0 3-6,-7-1-4,-1 3-1,-4 5-65,-2-3-130,6-8-145</inkml:trace>
  <inkml:trace contextRef="#ctx0" brushRef="#br0" timeOffset="30379.6091">12780 3264 1255,'0'0'33,"0"0"-28,0 0-5,0 0 4,0 0 3,0 131 9,6-79-14,-4 0 2,-2-5-3,0-1-2,0-11-8,0-5-49,0-6-46,-2-6-98,-10-4-49,-3-10-214</inkml:trace>
  <inkml:trace contextRef="#ctx0" brushRef="#br0" timeOffset="30559.3705">12487 3592 1010,'0'0'158,"0"0"-145,0 0-4,136-55 13,-54 43-4,5 0-12,-6-1-6,-8 4-27,-19-6-111,-21 2-247</inkml:trace>
  <inkml:trace contextRef="#ctx0" brushRef="#br0" timeOffset="31368.6073">13690 3148 865,'0'0'85,"0"0"-85,0 0 0,0 0 2,0 0 29,0 0-13,-104 48-4,73-46-7,4-2 25,4 0-8,6 0-3,5-7 5,8-10 4,4-1-19,0-4-3,0 1-8,20 2-3,7 1 1,9 4-1,1 4 3,1 4 0,-2 6 1,-2 0 2,-10 0-6,-6 21 3,-6 6-1,-8 3 2,-4 5-1,0 0 0,-8 1 5,-18 2 1,-4 0 6,-5 3-8,-5-1-3,0-6 3,3-8-4,2-6 3,11-14 1,6-6-4,8 0 3,5-5 0,5-14-6,0 0 0,0 2 0,11 2-3,10 9 6,2 6 2,5 0-2,2 0 7,0 17 13,0 4-11,-5-2 6,-2 3-9,-6 2-5,-3 1 1,-3-6-2,0 1-28,2-2-70,6-3-174,-2-6-140</inkml:trace>
  <inkml:trace contextRef="#ctx0" brushRef="#br0" timeOffset="31764.0055">14038 3529 989,'0'0'68,"0"0"-63,77-122 48,-40 82-22,-3-1-1,-10 3-29,-11 6 10,-6 0-7,-7 6 4,0 4 0,-7 8-2,-15 8-6,-4 6-3,6 0-4,-3 0-5,10 10-4,6 9-8,7 2-7,0-3 4,0 2 19,20-1-6,11-2 10,2 1 4,7 0 0,-1 0 0,-6-2 0,-4 3-1,-10 1 0,-4 0 2,-11-2 6,-4 4 3,0-4 3,-8 3 17,-11-4-14,-3 1-9,-4-7-7,-3 1-11,0-3-82,2-9-103,2 0-161</inkml:trace>
  <inkml:trace contextRef="#ctx0" brushRef="#br0" timeOffset="32207.8248">14645 2706 940,'0'0'17,"0"0"-8,131-26 50,-102 26-59,-13 25 0,-16 3-4,0 2 3,-20-2 1,-16-2 1,1-6 2,3-3 5,6-8-1,11-1-2,7-4-5,6-2 1,2 0 1,0-2-2,0 0-1,6 0 1,15 2 2,8 5 4,0 3-6,2 1 0,-6 7 6,-8 3 4,-5-2 8,-12 3 14,0 3 6,-14-4 3,-19 6-6,-9-5-19,-6-6-3,2-3-7,1-6-4,9-5 4,10-2-6,6 0-13,17 0-95,3 0-149,10 0-197</inkml:trace>
  <inkml:trace contextRef="#ctx0" brushRef="#br0" timeOffset="32516.4937">15139 3178 515,'0'0'638,"0"0"-616,0 0-17,0 0 0,0 0-4,0 0 20,25 123 9,-23-79-10,-2-2 0,0 1 1,0-6-6,0-4-12,0 1-3,0-8 3,0-5-3,0-5-6,0-4-41,0-8-92,0 0-64,-2-4-72,-4 0-132</inkml:trace>
  <inkml:trace contextRef="#ctx0" brushRef="#br0" timeOffset="32772.0544">14925 3395 913,'0'0'132,"0"0"-109,0 0 3,0 0 11,183-48-5,-107 39-6,-2-3-10,-8-1-7,-14 2 8,-18 1-4,-13 6-10,-9 3-3,-10 1-5,-2-3-106,0 1-187,-27-5-330</inkml:trace>
  <inkml:trace contextRef="#ctx0" brushRef="#br0" timeOffset="33684.0188">15995 3491 736,'0'0'161,"0"0"-105,0 0 52,0 0-29,0 0-28,0 0-23,27-52-26,0 20 2,4-8 1,2-1 0,1-3-3,-5 0 9,-9 2-2,-9 5-7,-11 8 2,0 9-2,-2 8-2,-20 8-2,-2 4-4,-3 0-8,4 0-2,6 7-13,3 14 8,9 3-20,5 4-5,3-2 0,26 3 16,13-6-13,11 3 35,1-2 8,0-2 6,-12 1-4,-9-1 22,-10-2 0,-15 0-2,-8-2-8,0 0 2,-12 4 8,-18-1-8,-5 0-11,2-7-5,0-3-23,14-6-62,7-5-63,12 0-110,0-12-116</inkml:trace>
  <inkml:trace contextRef="#ctx0" brushRef="#br0" timeOffset="34009.3348">16947 3154 469,'0'0'423,"0"0"-372,0 0 58,0 0-64,0 0-45,0 0 30,0 96 7,3-52-13,-3 0-4,2 0-6,-2-1-10,0-5-1,0-2-3,0-8-9,0-6-71,0-4-63,0-10-73,0-6-173</inkml:trace>
  <inkml:trace contextRef="#ctx0" brushRef="#br0" timeOffset="34195.2109">16765 3389 994,'0'0'87,"0"0"-79,0 0 3,0 0-5,164-52-6,-86 39 0,2 2-1,-3-6-33,-11 3-98,-14-2-149</inkml:trace>
  <inkml:trace contextRef="#ctx0" brushRef="#br0" timeOffset="34818.3447">17719 3154 1015,'0'0'0,"0"0"-2,0 0 2,0 0 12,0 0 6,0 0-15,-67 51 5,46-51 2,6 0-4,1 0 9,6-3-3,6-11-3,2-6-6,0-2-3,10 1-3,13 4-3,1 5 6,1 4-1,-3 4 1,5 4-3,-1 0 3,-3 0-1,4 16 1,-4 6-2,-5 0 2,-1 5 3,-6-2 5,-5 3 9,-6 4 0,0 3 2,-4 0-7,-23 2 2,-6-2-8,-9 2 3,-1-5-5,1-11 2,7-2-5,6-13 0,8-6 4,10 0 2,5-4 1,6-12 4,0-1-12,0 4-11,17 3-1,4 10 12,3 0-3,3 0 3,3 20 0,5 7 10,2 4-3,3-3 5,3-6-1,1-8 16,3-5 3,0-9 4,4 0 4,-4-17 1,-5-7-11,-8-5-2,-5 0-8,-9-1-11,-7 0-7,-8 2-3,-5 3-60,0 5-99,-27 3-505</inkml:trace>
  <inkml:trace contextRef="#ctx0" brushRef="#br0" timeOffset="35753.1422">11096 4287 522,'0'0'199,"0"0"-137,0 0 21,0 0 18,0 0-10,147-3-22,-65-6-25,21 1 10,9 0-10,5 4-6,7-1-19,7 5-10,12-1-4,13-1 10,17 0 0,19-2-7,12 1 13,20-2-12,11-3 4,4 4-9,12 0 5,-10 4-3,-8 0-5,-9 8 11,-15 5-11,-2-1-1,-2 1-5,2-3 5,9 1 2,3 1-2,7-5 1,3-1 0,-2-2 2,0 0-3,-11-4 0,-15 0 0,-16 0 4,-17 0-2,-22 0 3,-21 0 7,-20 0-6,-20 0 4,-22 0-4,-19 0-2,-17 0-1,-13 0-2,-14-1-1,0-8-12,-12-2-50,-39-1-73,-29-2-234,-36-3-364</inkml:trace>
  <inkml:trace contextRef="#ctx0" brushRef="#br0" timeOffset="36391.5798">12290 5124 558,'0'0'311,"0"0"-226,0 0-6,0 0-42,106-121 25,-60 75-14,-1 2-28,-5-2-3,-9 3 2,-17 6-8,-10 4-2,-4 9-3,0 8-6,-14 10 0,-9 6-7,-4 0-3,4 0-24,5 6 13,9 12 0,3 2-2,6 6-4,0 3-3,15-3 19,18-3-3,12-2 4,4-2 10,-2 1 0,-9 1 0,-16-5 0,-11-2 0,-6 2 2,-5-2 2,0 4 1,-24 1 5,-5-2-9,0-5-1,0-4-49,4-8-94,10 0-142,4-8-165</inkml:trace>
  <inkml:trace contextRef="#ctx0" brushRef="#br0" timeOffset="37149.7072">13727 4550 912,'0'0'82,"0"0"-71,0 0 117,0 0-52,0 0-52,0 0-12,-83 72 2,47-18 2,1 6 5,6-1 4,4-1-3,9-4-10,6-2-8,10-4-2,0-2-2,10-7 0,15-6-31,6-8-64,9-12-87,-2-5-148,-2-6-145</inkml:trace>
  <inkml:trace contextRef="#ctx0" brushRef="#br0" timeOffset="37523.9309">13900 5203 699,'0'0'169,"0"0"-125,0 0 70,64-137-54,-27 91-11,0-3-17,-3 1-8,-7 6-10,-14 7-7,-10 8 16,-3 6-13,0 7 3,-10 5-11,-17 9-2,-4 0-17,-2 0-9,-1 17-14,12 1-8,9 3 24,11 1-10,2-3 10,12 5-6,22 3 11,11-3 12,4 0 6,-2 0 1,-5-2 5,-9 0 9,-12-2 14,-13-1-4,-6-2-5,-2 1 13,-2 5-6,-19-2-15,-6-3-2,0-8-9,3 1-43,10-9-62,5-2-55,9 0-94,0-25-204</inkml:trace>
  <inkml:trace contextRef="#ctx0" brushRef="#br0" timeOffset="37751.8784">14617 4810 897,'0'0'162,"0"0"-156,0 0-4,0 0 3,0 0 50,0 0-22,17 127-25,-15-88 7,0 2-8,-2-1-1,0 0-4,0-4-2,0-3-50,0-10-74,0-3-72,-4-5-80,-10-10-262</inkml:trace>
  <inkml:trace contextRef="#ctx0" brushRef="#br0" timeOffset="37915.4347">14460 5087 935,'0'0'59,"0"0"-59,0 0 0,0 0-2,171-80-7,-106 64-11,-8 0-130,-5-2-48,-9-4-129</inkml:trace>
  <inkml:trace contextRef="#ctx0" brushRef="#br0" timeOffset="38112.2432">14983 4787 721,'0'0'179,"0"0"-54,0 0-47,0 0-34,0 0-22,0 0 18,0 81-3,0-42-17,0-4-9,0 4-5,3-5 0,0 0-5,4-5-1,-1-8-33,1-7-113,1-10-55,0-4-121</inkml:trace>
  <inkml:trace contextRef="#ctx0" brushRef="#br0" timeOffset="38393.3624">15093 4622 997,'0'0'17,"0"0"-14,137 8 27,-77 26 9,0 12 17,-7 5-13,-16 2-11,-14 0 6,-19-2-7,-4 6-4,-6 2-2,-28-1-1,-9 0-6,-5-10-4,-1-6-10,1-11-2,9-9-2,12-8-23,12-7-55,15-7-212,2-28-345</inkml:trace>
  <inkml:trace contextRef="#ctx0" brushRef="#br0" timeOffset="39319.2515">18956 3713 891,'0'0'29,"0"0"-14,0 0 30,0 0-6,0 0-33,0 0 1,138-20 2,-95 26-8,-5 1 3,2-4 2,-4 0 6,-3-3 4,-6 0 2,-6 0 1,-7 0 8,-7 0 6,-5 0-3,-2 0 6,0 0 1,0 0-16,0 0 0,0 0-12,0 5-8,4 24-1,6 14 0,-6 24 14,3 18-3,-5 12-4,0 14 7,-2 4-9,0 2 6,2 4-3,-2-1-6,0 0 10,0 3-8,0 0 2,0-4 0,-10-6 0,-3-13-2,-6-20-1,-9-16 0,-4-14 3,-13-14 6,-9-8 5,-11-14 1,-1-10-8,-1-4-2,-2-8-1,5-16-5,6 2-2,8 5-13,15 6-38,14 5-49,14 2-232,7-4-695</inkml:trace>
  <inkml:trace contextRef="#ctx0" brushRef="#br0" timeOffset="70069.4712">12753 4355 217,'0'0'196,"0"0"-164,0 0 49,0 0 7,0 0-28,0 0-2,0 0 4,0 0 0,0-18 10,0 18-6,0 0-23,0 0-11,0 0-12,0 0-8,-10 0-8,1 0 0,-4 14 4,-1 0 4,2 2-1,-3 3-3,3-3-3,-4 3 3,0 2-3,-2-2-2,0-1-1,5-2 2,0-1-3,6-7-1,-1-1 0,3-3 2,-2 1 1,3-1-3,1-1 0,2-1 1,1-2-1,0 3 0,0-3 0,0 0 0,13 0 1,13 0 12,8 0-6,3 0 1,3-3-3,5 1 8,-3-5-11,-1 5 8,-3-2 1,-7 1-7,-2 3 3,-6-1-1,-8 1-2,-4-2-2,-6 2 0,-3 0-1,-2 0 0,0 0-1,0-2 0,0 2-19,0-2-37,0-1-39,0-1-75,-7-1-119,-11-4-67</inkml:trace>
  <inkml:trace contextRef="#ctx0" brushRef="#br0" timeOffset="70454.1421">12768 4374 403,'0'0'93,"0"0"-26,0 0 37,0 0-41,0 0-17,0 0-1,0-9-9,0 9-12,0 3 20,2 15 6,2 1-9,0 6-4,2 3-5,-2 3-2,3 0-8,-2 1 1,0 0-7,0-3 3,-5 0-3,0 0 3,0-4-12,0-7 8,0-2-1,0-6-3,0-4 1,0-6-5,0 0-7,0 0 5,0 0-5,0 0 0,0 0-2,-5-10-82,3-14-382</inkml:trace>
  <inkml:trace contextRef="#ctx0" brushRef="#br0" timeOffset="76476.1637">1557 5944 534,'0'0'271,"0"0"-250,0 0 79,0 0 25,0 0-75,0 0 4,0 0-6,0 0-13,-61-47-12,40 47 0,-4 0-3,-6 6-10,-2 18-6,-5 8 0,0 11-3,3 5 1,10 1-1,7 2-1,11-5 0,7-6 1,0-8-1,13-4 0,18-10-4,12-8 1,8-10-8,2 0-7,4-15-9,-6-14 20,-9-1-21,-9-3 16,-8 7 12,-14 6 2,-4 5 1,-7 11 7,0 4 12,0 0-16,0 0-6,0 2-14,0 20 6,-7 5 8,-2 2 0,7-3 0,2-4-1,0-4-1,0-4-3,11-6 1,11-4-7,3-4-4,4 0 5,0-12 10,-4-9 5,-3-4-1,-11-7 3,-6 1 0,-5-1 11,0 6 8,-2 3-9,-17 5-9,0 6-8,1 4-4,-1 6-4,4 2-38,-1 0-65,5 17-129,4 4-74,7-3-134</inkml:trace>
  <inkml:trace contextRef="#ctx0" brushRef="#br0" timeOffset="77128.3848">1934 6145 836,'0'0'74,"0"0"-74,0 0-33,0 0 33,0 0 17,0 0 13,33 127-2,-33-92 6,0-6-2,0-5-9,0-7-2,0-5 2,0-9-8,0 0-9,0-3 3,0 0 12,10-6 16,1-23-2,2-9-35,9-2 0,1 2-4,-1 8-6,2 7-2,-4 10 8,1 3-1,-6 6 3,-1 4-2,-3 0-6,-1 16 2,-2 12 4,-4 0 4,-2 4 0,0-4 0,3-5 0,0-6 0,4-7 2,-1-6 0,5-4-2,5 0 0,7-5 3,3-21 13,2-9-12,4-7 1,-8-2-1,-4-2-1,-4 7-3,-11 10-2,-7 11-5,0 7 2,0 9 5,0 2-17,0 0-6,0 0-21,0 9-15,0 11 2,0 4 16,12 0 29,15 0 12,5 0 0,0-2 10,-4-5 21,-8 0 20,-8-2-28,-3-3 3,-9 2-22,0 3 2,-19 3-3,-11 1 6,-2-5-9,-1-5-15,6-8-53,6-3-46,13 0-57,8-14-185</inkml:trace>
  <inkml:trace contextRef="#ctx0" brushRef="#br0" timeOffset="77317.8503">2828 6070 995,'0'0'77,"0"0"-67,0 0-2,0 0 37,13 104 1,-11-64-33,1 4-8,-1-2-2,-2 0-3,0-5-62,0-7-106,0-11-43,0-15-131</inkml:trace>
  <inkml:trace contextRef="#ctx0" brushRef="#br0" timeOffset="77450.4997">2879 5920 758,'0'0'51,"0"0"-43,0 0-1,0 0-7,0 0-237,0 0-54</inkml:trace>
  <inkml:trace contextRef="#ctx0" brushRef="#br0" timeOffset="78430.9144">3256 6145 483,'0'0'429,"0"0"-410,0 0 62,0 0-43,0 0-28,-120 46-3,91-13 0,6 1-5,3-1 1,11 0 0,5-3-3,4-3 0,0-9 0,6-8 3,17-8-3,4-2-17,8-2 16,1-25-1,-1-5-5,-1-4-3,-12-6-1,-4-8 7,-7-4 4,-7-6 7,-4 2 4,0 3 14,0 9-8,0 14 20,-6 15 1,3 6 2,2 11 0,-1 0-23,-3 0-17,3 24-11,-3 12 11,3 10 2,2 2 0,0 5-1,0-1 0,0 0 1,0-3-1,7-7 1,6-7-2,0-11 0,5-4 2,3-8-2,3-5-1,7-7-1,5 0-3,4-8-3,-3-19 4,-3-5-9,-10-6 3,-7 0-3,-11 6 11,-6 9 2,0 6 4,0 7 4,-6 3-8,-8 7 0,1 0-1,-7 7-7,9 20 1,-3 6 1,7 4 3,7 0 3,0-2 0,2-8 0,21-3-1,4-8 0,6-9 2,4-7 1,1 0 3,-1-12-1,-8-13 1,-3-9 3,-6-4-1,-11-6-5,-6-2 8,-3 2-9,0 8-1,-3 9-5,-8 13-3,0 6 1,7 4-7,-1 4-2,5 0 5,0 0-52,0 0-7,7 7 46,12 7 24,8 1 0,0 2 0,2 0 0,-2 6 6,-4 0-5,-6 2 21,-3 3 2,-8 6-1,-1-3 19,-5-2-6,2-4-1,-2-7-2,1-7 1,6-3 4,1-5-10,5-3-5,5 0-3,9 0-4,-1-4-12,5-11-4,-6-2-83,-7-9-158,-11-6-524</inkml:trace>
  <inkml:trace contextRef="#ctx0" brushRef="#br0" timeOffset="79527.3882">5104 6252 864,'0'0'203,"0"0"-203,0 0 4,0 0 36,-22 140-9,6-82-5,-2 0-8,-2-3-8,1-9 0,9-12-4,4-12 10,6-12-2,0-1 7,0-6-2,26-3-2,18 0 10,12 0-7,9 0-8,1-5-6,2-4-3,-10 3-3,-9 1-1,-14 0-36,-13-2-84,-15-2-93,-7-7-152</inkml:trace>
  <inkml:trace contextRef="#ctx0" brushRef="#br0" timeOffset="79723.6377">5309 6490 995,'0'0'52,"0"0"16,-20 107 32,20-59-46,0 1-16,0 4-16,0 0-13,0-4-8,0-3 3,0-7-4,0-6-34,0-6-78,-2-7-145,0-14-167</inkml:trace>
  <inkml:trace contextRef="#ctx0" brushRef="#br0" timeOffset="80098.2407">5566 6900 957,'0'0'95,"0"0"-46,95-126 30,-51 72-49,1-3-8,-12 7 1,-7 8-12,-14 8-6,-10 5 4,-2 7-1,0 7-8,-21 5 0,-4 8-7,-4 2 0,-2 0-13,4 10-9,5 6 9,11 2-9,9-1-1,2 4-13,4-1 6,27 2 22,9-4 14,7-2-2,-5 0 3,-2-4 4,-11 2-3,-8 0 4,-11-2 7,-7 5-8,-3 1-3,-5 4 10,-21 0-7,-8 0-4,0-5-58,3-8-111,7-9-44,6 0-118</inkml:trace>
  <inkml:trace contextRef="#ctx0" brushRef="#br0" timeOffset="80396.9517">6105 6009 241,'0'0'951,"0"0"-927,0 0-24,0 0 5,0 0 5,0 0 12,17 136-9,-17-97-4,0-6-4,0-6-3,0-10 3,0-3 0,7-2 5,7-8 1,8-3-5,10-1 3,10 0-6,9-1 3,2-8-6,-2-1-2,-10 2-51,-13 2-58,-15-3-135,-13-4-158</inkml:trace>
  <inkml:trace contextRef="#ctx0" brushRef="#br0" timeOffset="80601.4703">6297 6178 879,'0'0'128,"0"0"-50,0 0 47,-23 124-70,23-84-17,0 2-10,0-1-12,0-5-13,0-4-3,0-5 3,0-1-6,0-3-19,-9-3-39,3-5-78,-2-8-144,0-7-187</inkml:trace>
  <inkml:trace contextRef="#ctx0" brushRef="#br0" timeOffset="81337.3958">6582 6515 835,'0'0'115,"0"0"-5,0 0 0,0 0-64,0 0-28,0 0-12,18 63 14,-12-14 20,-1 3-20,-1-2-9,-3-5-5,3-5-5,-2-7 2,-2-5-3,0-1-9,0-2-69,0-6-87,0-1-124,-9-8-56</inkml:trace>
  <inkml:trace contextRef="#ctx0" brushRef="#br0" timeOffset="81509.4317">6374 6860 907,'0'0'65,"0"0"-10,0 0 17,0 0-67,0 0-5,174-78 0,-100 62-1,-1 2-3,-11 0-92,-7 0-115,-20-1-147</inkml:trace>
  <inkml:trace contextRef="#ctx0" brushRef="#br0" timeOffset="82055.4959">7208 6520 928,'0'0'57,"0"0"-55,0 0 25,0 0-22,0 0 10,0 0 1,2 26-5,-20-15-1,-3-3 0,0-7-3,1-1-2,5 0 6,3 0-1,6-15-1,3-5-5,3 0-4,0-1-11,7 0-14,15 2 13,1 4-9,6-2 20,0 10-2,-2 0 3,4 7-2,-4 0-3,-1 0 0,-2 17 4,-5 4-3,-2 4 4,-3 3 0,-10 6 1,-4 2 4,0 6-1,-18 4 4,-13 0-6,-7-2 3,1-3-5,1-11 0,7-12 4,6-6-3,10-12 1,3 0 2,7-4 6,3-16 0,0-2-10,0 3-7,11 6 7,7 6 3,2 5-2,5 2 8,4 0 9,4 4-4,-5 10-3,-1-1-10,-4-1-1,-3 0-11,-3 1-77,-1 2-146,-3 1-133</inkml:trace>
  <inkml:trace contextRef="#ctx0" brushRef="#br0" timeOffset="82476.0856">7628 6958 830,'0'0'256,"0"0"-236,0 0 45,62-116-29,-33 67-16,6-6-10,-1 1 4,-3 3-8,-9 7-2,-9 10 2,-10 6 2,-3 6 3,0 5-7,-9 10-4,-14 2-7,-2 5 7,2 0-6,-3 5-7,9 9 11,8-1-19,7 4-11,2 3 1,0 0 0,15 0 5,14-1 9,8-2 14,3-2 3,2-4-3,-2 4 3,-4-2 0,-9 3 1,-10-2 12,-7 2 5,-8 1 9,-2-1-9,0 1 7,-5 3-4,-16-4-5,-3 1-11,-3-4-5,1-4-8,-3-3-39,0-6-53,7 0-101,2 0-123</inkml:trace>
  <inkml:trace contextRef="#ctx0" brushRef="#br0" timeOffset="82917.9849">8051 5946 1002,'0'0'32,"0"0"-22,113-46 49,-74 46-36,-12 5-16,-17 22-4,-10 4-3,-2 1 1,-31 1 4,-8-6-1,-1-7-1,7-5 0,10-8 7,12-3-9,8-4 5,5 0-4,0 0 7,7 0-9,24 0 3,11-2 8,8 0 7,0 2-1,-5 0-2,-7 14 1,-12 5 1,-9-1 2,-11-2-6,-6 2 1,-3 0-1,-23-1 4,-9 4-3,-6-3-6,-1-4-8,-1 0 3,3-3-3,5-4 0,4 0-19,10-6-75,13-1-128,8 0-334</inkml:trace>
  <inkml:trace contextRef="#ctx0" brushRef="#br0" timeOffset="83751.4819">8602 6569 843,'0'0'163,"0"0"-113,0 0 71,0 0-41,0 0-55,0 0-19,0 0 2,0 81 2,0-22 5,0-2-8,0-3-5,0-4-1,0-6-1,0-5 0,0-6-6,0-3-49,0-8-54,-9-6-86,-1-6-109,-3-10-147</inkml:trace>
  <inkml:trace contextRef="#ctx0" brushRef="#br0" timeOffset="83909.5627">8421 6930 738,'0'0'134,"0"0"-109,0 0 38,0 0-34,0 0-10,156-72-7,-85 54-12,1 2-23,-8 7-153,-6 6-144</inkml:trace>
  <inkml:trace contextRef="#ctx0" brushRef="#br0" timeOffset="84275.6912">9161 7048 863,'0'0'116,"0"0"-98,0 0 39,99-132-5,-55 81-32,0-2 3,-6 0-9,-14 3-4,-14 11 0,-8 5 3,-2 11 10,-5 7-10,-17 9-10,-6 6-3,4 1 1,3 0-4,5 0-1,7 0-8,9 10-9,0 4-9,9 9 19,24 3 3,7-1 5,5 1 3,-2 1 0,-5-1 0,-17 1 0,-11 0 0,-10 0-12,0 0 11,-21-1-2,-8-2-9,0-7-34,7-2-83,4-9-56,11-6-110</inkml:trace>
  <inkml:trace contextRef="#ctx0" brushRef="#br0" timeOffset="84492.5224">9952 6561 1015,'0'0'90,"0"0"-82,0 0 28,0 0 3,0 0 12,23 118-22,-19-64-16,-2-1-9,2-2-3,-4-6-1,0-6-13,0-4-56,0-5-100,0-8-78,-2-8-69</inkml:trace>
  <inkml:trace contextRef="#ctx0" brushRef="#br0" timeOffset="84665.3716">9777 6832 665,'0'0'237,"0"0"-233,0 0 2,0 0-1,177-62-3,-101 41-2,0 3-102,-9-2-168,-14 0-160</inkml:trace>
  <inkml:trace contextRef="#ctx0" brushRef="#br0" timeOffset="85250.1127">10568 6551 734,'0'0'55,"0"0"-33,0 0 74,0 0-70,0 0-7,0 0 2,-78 96-12,65-93 1,1-3-10,3 0 12,1 0 1,0-9-3,8-8 3,0-6-9,0 0-4,8 2 2,11 1-4,5 3-4,4 8 2,-5 1 4,5 2 0,-4 6 0,-2 0 0,1 0-2,-5 8-2,-7 14 0,-7 8 4,-4 8 5,0 8 8,-4 2-2,-19 6 4,-1-4 1,0-3-4,-1-7-2,1-11 1,3-8 0,6-7-9,3-10 3,8-4-3,2 0 6,2 0 15,0-18-9,0 0-5,0 1 3,7 10 7,6 7 1,0 0-9,5 0-7,7 18 3,4 0 6,4-1 2,7-5 7,8-3 11,0-9 3,8 0 7,-2 0-6,-6-14-5,-5-2-9,-12-2-9,-7-4 4,-10 2-9,-3-3-7,-8 2-2,-3-2-21,0 4-58,-23-1-113,-12-3-494</inkml:trace>
  <inkml:trace contextRef="#ctx0" brushRef="#br0" timeOffset="85985.3714">5117 7367 546,'0'0'162,"0"0"-79,0 0 56,0 0-39,0 0-29,0 0-4,108 8-8,-13-8-19,32 0-11,31 0-9,40-1 0,33-19 2,29-1-6,30-1 1,29 2 11,24-1 6,29 4-15,20 2-10,1 8 4,-7 7 1,-32 0 1,-40 12-7,-44 6-4,-54-2-2,-49-4-2,-43-5 1,-40-4 1,-33-3-2,-24 0 5,-18 0-5,-9 0 4,0 0 0,0 0-4,-32 0-43,-18-4-56,-20 0-146,-10-2-459</inkml:trace>
  <inkml:trace contextRef="#ctx0" brushRef="#br0" timeOffset="86861.0215">5585 8540 502,'0'0'378,"0"0"-341,0 0-22,77-124 61,-37 69-25,4 0-6,0 1-5,-3 3-16,-13 9-7,-14 10-9,-12 8 1,-2 6 5,0 6-5,-18 4-9,-11 7-8,-4 1 4,-5 0-17,7 2 3,10 13 4,13 1 14,8 2-12,2 3-10,33 4 14,8-1 8,-1-1 2,-2-2 3,-11-1 5,-14 3-9,-9-2 5,-6 8-2,0-2-2,-9 2 0,-12-1-1,1-7-1,4-7-79,6-5-100,5-9-43,5-4-116</inkml:trace>
  <inkml:trace contextRef="#ctx0" brushRef="#br0" timeOffset="87161.8237">6193 7756 921,'0'0'101,"0"0"-96,0 0-5,0 0 0,0 0 4,0 0 35,14 86 5,-14-46-25,0-4-4,0-4-3,0-8 1,3-5 7,7-6-5,11-8 2,6-3-6,12-2 3,13 0-5,8-16-2,0 0-7,-6 0-4,-11 4-82,-6-1-28,-14 4-83,-5-1-119</inkml:trace>
  <inkml:trace contextRef="#ctx0" brushRef="#br0" timeOffset="87389.4031">6435 7860 964,'0'0'71,"0"0"-67,0 0 3,0 0 17,-3 130 27,3-81-2,0-3-26,0 0-11,0-2-1,0-4-10,-9-2 6,1-3-7,4-9-56,1-11-80,3-11-144,0-4-132</inkml:trace>
  <inkml:trace contextRef="#ctx0" brushRef="#br0" timeOffset="87673.7319">7171 7878 1098,'0'0'88,"0"0"-82,0 0 16,-125 49 30,84 9-11,3 10 2,5 12-10,6 4-13,7-1-4,9-2-9,9-12-3,2-8-3,0-15-1,15-11-2,8-10-31,8-14-53,6-11-88,6 0-141,-3-10-182</inkml:trace>
  <inkml:trace contextRef="#ctx0" brushRef="#br0" timeOffset="88047.3727">7302 8650 924,'0'0'136,"0"0"-93,0 0 14,0 0-29,91-118-4,-60 68-7,-2-6-13,-8-2 3,-6 1-1,-9 11-1,-6 12 4,0 8 1,-4 12 0,-11 5-7,-3 6-3,-3 3-11,2 0-10,3 3 9,5 14-8,7 3-6,4 3-17,2 0 22,25 1-9,8 1 19,5 1 9,-1 2 2,-6 2 0,-11 4 9,-8-1 14,-13 1 11,-1 3-2,0-3-9,-13 0-10,-7-6-3,-4-3-10,1-7 0,3-7-41,7-7-89,6-4-239</inkml:trace>
  <inkml:trace contextRef="#ctx0" brushRef="#br0" timeOffset="88348.7153">8091 8199 1165,'0'0'48,"0"0"-40,0 0 2,0 0 13,0 0 21,40 104-15,-33-58-18,-5 3-8,3-6 3,-5-2-5,0-9 1,0-8-2,0-2 0,0-8-24,0 1-32,0-1-81,0-7-87,0 0-136</inkml:trace>
  <inkml:trace contextRef="#ctx0" brushRef="#br0" timeOffset="88542.9313">7971 8497 800,'0'0'102,"0"0"-84,0 0 25,0 0-15,113-49 8,-59 31-23,-1-2-8,-1-2-5,-5-2-58,-7 0-124,-7 4-149</inkml:trace>
  <inkml:trace contextRef="#ctx0" brushRef="#br0" timeOffset="88760.3946">8574 8197 996,'0'0'165,"0"0"-128,0 0 0,0 0-3,0 0 19,0 0-16,5 143-23,2-97-5,-3-5-6,-1-3-1,1-4 0,-2-9-2,1-6-4,-3-10-29,0-3-52,0-6-102,0 0-145,-5-6-181</inkml:trace>
  <inkml:trace contextRef="#ctx0" brushRef="#br0" timeOffset="89068.0024">8415 7971 1035,'0'0'38,"0"0"-37,162-48 4,-89 48 15,-1 0 0,-3 20 17,-13 22-1,-5 10 8,-11 12-1,-11 6 8,-8 6-5,-13 10-4,-8 7-13,0-1-11,-22-6-4,-10-12-3,1-17 3,0-15-5,2-14 4,0-14-11,-2-5 0,0-6-2,-3-3-20,1 2-48,2-2-96,0 0-457</inkml:trace>
  <inkml:trace contextRef="#ctx0" brushRef="#br0" timeOffset="93657.278">11584 7052 34,'0'0'487,"0"0"-401,0 0-30,0 0 41,0 0 5,0 0 4,0 0-18,0 0-6,107 0-20,-62 0-15,4-7-5,-1-1-10,4-1-5,-5 3-12,-5 2-1,-4-3-10,-11 7 7,-8 0-7,-7 0-2,-3 0-2,-7 0 1,-2 0-1,3 0-18,-3 0-14,0 0-46,0 0-62,-8 0-117,-15 0-131</inkml:trace>
  <inkml:trace contextRef="#ctx0" brushRef="#br0" timeOffset="93922.0278">11720 7199 323,'0'0'596,"0"0"-554,0 0-29,0 0 54,0 0-23,0 0 24,82 36-16,-30-28-16,-1-2-18,0-2 10,-6-4-1,-7 0-8,-7 0-6,-13 0-9,-7 0-1,-9 0-3,-2 0 0,0 0-21,-4-4-58,-14 4-109,-8 0-198</inkml:trace>
  <inkml:trace contextRef="#ctx0" brushRef="#br0" timeOffset="108231.6238">13573 6439 569,'0'0'37,"0"0"-13,0 0 84,0 0-42,0 0 4,0 0 45,0 0-23,0 0-12,9-58-6,-9 56-26,0 2-13,0 0-21,0 7-11,0 23-2,-14 15-1,-2 5 6,3 2-2,0 0-2,0 0 0,-1-2 2,1-3 1,-1-6-5,3-6 1,2-5-1,0-10 1,2-4-1,1-8-1,2-2-11,1-5-31,1-1-24,0 0-33,2-3-68,0-20-102,0-11-191</inkml:trace>
  <inkml:trace contextRef="#ctx0" brushRef="#br0" timeOffset="108621.9616">13606 6365 514,'0'0'102,"0"0"-86,0 0 107,0 0-24,0 0-65,0 0-9,7-20 3,-5 31 12,2 7 17,-2 3-7,3 0-15,-1 5-5,0 4-8,4 5 7,-2 3-14,3 4 2,3 4-9,1 3-5,-1-2 3,0-1 0,-1-4 0,-1-3 6,-6-5-11,-1-4 3,0-6 2,0-3-5,-3-4 0,0-5-2,0-4 0,0-2-9,0-3-46,0-3-61,0 0-19,0 0-39,0-5-199</inkml:trace>
  <inkml:trace contextRef="#ctx0" brushRef="#br0" timeOffset="108959.4661">13459 6705 711,'0'0'16,"0"0"13,0 0 37,0 0-13,123-28 4,-71 21 2,4-4-11,0-3-8,-11 5 6,-18 2-28,-12 5-13,-11 2-5,-4 0 0,0 0-35,0 0-108,-15 0-148,-9 0-325</inkml:trace>
  <inkml:trace contextRef="#ctx0" brushRef="#br0" timeOffset="109415.3827">13033 7296 822,'0'0'44,"0"0"-42,0 0 59,114 17 26,-20-15-45,24-2-9,13 0-19,12 0 4,1-2 7,-6-6-3,-6-1 7,-12 4 2,-11-4-3,-14 2-2,-24 2-12,-24-2-2,-22 1-5,-15 2-5,-7-2 1,-3-1-3,0 3-20,-25 3-106,-15 1-157,-9 0-99</inkml:trace>
  <inkml:trace contextRef="#ctx0" brushRef="#br0" timeOffset="110292.8979">13299 8071 6,'0'0'752,"0"0"-712,0 0 8,0 0 56,0 0-46,0 0-20,0-2-5,8-16 2,15-10-14,3-6-3,5-6-7,5-6-3,-2-4-4,-1-1 6,-6 7-1,-11 10 0,-5 6-2,-9 10 3,-2 6-2,0 3-5,0 6-3,-10 1 0,-7 2-8,-3 0-17,-3 0 6,6 12 5,5 4 2,6 2 2,6 2-4,0 2 9,2 2-2,23 2 3,8 3 4,8-4 0,0 1 2,-3-1 0,-4-4 3,-10-1 6,-10 2 9,-9-1-10,-5-1 3,0 1 5,-19-4-1,-12-1-5,-4 0-5,-1-7-4,1-2-1,4-3-1,8-3-1,5-1 0,7 0-26,7 0-85,4 0-154,0-9-228</inkml:trace>
  <inkml:trace contextRef="#ctx0" brushRef="#br0" timeOffset="111593.2302">15002 6720 321,'0'0'112,"0"0"-33,0 0 44,0 0-21,0 0-29,0 0-2,0 0-5,2-35-11,-2 35-17,0 0-8,0 0-3,0 6-11,0 16-11,0 14 16,0 6 8,0-1-11,0 5 6,0-4-7,0 2-2,0-2 1,0-2-4,0-4-8,0-1 2,0-6 1,0-2-5,4-5-2,-4-8-3,1-4 3,-1-7-12,0-1-15,3-2-33,-3 0-7,0 0-27,0-17-161,0-3-68,0-4-47</inkml:trace>
  <inkml:trace contextRef="#ctx0" brushRef="#br0" timeOffset="111840.7937">14803 6994 680,'0'0'69,"0"0"-46,0 0 60,0 0-33,0 0 15,0 0-1,170-27-40,-104 16-1,-1-4 21,-3 1-11,-8 3-11,-16 1-17,-9 2-5,-11 2-9,-3 0-69,1 2-103,1-4-123,4-5-253</inkml:trace>
  <inkml:trace contextRef="#ctx0" brushRef="#br0" timeOffset="112149.2227">16092 6483 1004,'0'0'25,"0"0"-20,0 0 27,0 0-24,0 0 18,-21 114 17,21-61-30,0 0-1,0-4 2,0-5-4,0-8-5,0-5-4,0-4-1,-2-8-16,2-1-60,0-7-69,-2-5-62,0-4-86,-2-2-145</inkml:trace>
  <inkml:trace contextRef="#ctx0" brushRef="#br0" timeOffset="112627.2789">16036 6585 657,'0'0'110,"0"0"-100,0 0 30,0 0 36,154-100-56,-101 94 10,-2 6-11,-12 0-6,-11 9-2,-17 11-2,-11 9 0,0 3-5,-22 3 18,-14-3-4,-7 3-7,-1-4-6,5-9 9,10-4-12,8-8 0,10-5-2,11-1 1,0-4-1,0 0 1,0 0-2,3 0 4,21 0-1,6 0 26,9 0 1,-3 0-10,-3 6-12,-2 6 6,-6 2-1,-9 3 1,-10 5 3,-6 0-5,0 2 9,-16 2 6,-19-2-3,-13-2-1,1-2-11,-1-6 6,5-8-13,8-4 0,6-2-1,7 0-1,7 0-2,3 0-22,8 0-69,1 0-93,3 0-162,0 0-217</inkml:trace>
  <inkml:trace contextRef="#ctx0" brushRef="#br0" timeOffset="113002.7924">15608 7316 837,'0'0'82,"0"0"-72,0 0 117,0 0-83,0 0-8,179-1 10,-62 1-20,30 0-3,19 0-2,14 0 16,8 0-8,3 0-13,-6 0 0,-7-2-1,-22-4 0,-20 1-1,-29-1 2,-29 3 4,-27-1-10,-24 0-2,-18 0-3,-9 2-5,0 0-2,-11 0-30,-29 2-60,-25 0-194,-20 0-239</inkml:trace>
  <inkml:trace contextRef="#ctx0" brushRef="#br0" timeOffset="113587.6437">15976 8208 611,'0'0'164,"0"0"-87,0 0 30,0 0-27,0 0-31,93-111-15,-59 67-9,-4-6-12,-2-3 0,-9 3 4,-9 13-8,-8 6-2,-2 11-2,0 8-4,-16 7 0,-6 3-1,-2 2-17,-1 0-6,2 5 2,8 11 7,6-2-1,9 4-3,0 6-1,0 3 8,29 3 7,8-3 4,10 0 0,5-5 1,-1 0 0,-6-2 6,-14-1 1,-9-2 9,-13 1-3,-9 2 1,0 4-7,-11 1 10,-16 1-12,-2-3 4,-1-5-9,9-4-1,1-6 0,1-8-11,7 0-28,0 0-19,6-19-76,4-5-70,2-13-107</inkml:trace>
  <inkml:trace contextRef="#ctx0" brushRef="#br0" timeOffset="114233.7262">16578 7548 733,'0'0'81,"0"0"-77,0 0-4,0 0 29,0 0 8,0 0-9,4 49-14,-14-36-7,-7-3 0,1-5-1,2-5 7,7 0 0,-3 0 17,6-7-3,2-5-14,2 0-5,0 0 1,0 2-4,2-1-5,16 3 1,3 1-1,1 2 1,4 2 4,1 1 4,-3 2-5,-2 0 3,-2 2 0,-6 13-1,-3 10 4,-5 1 3,-6 2-1,0 2 6,0 2-7,-6 0-9,-14-2 8,-5 0-7,1-6-1,-3-6-1,5-6-1,3-10 1,4-2 5,5 0-4,2 0 2,4-10 4,4 2-6,0 3 0,0 0-2,4 1 0,14 4 3,7 0-2,4 0 10,9 14-5,2-2 6,7 1 8,9-8 11,-4-1 8,4-4-8,-4 0 0,-10 0-6,-10-2-2,-4-8-7,-7-3-2,-9-1-3,0-1-3,-5 1-6,-6 2-2,-1 2-22,0 3-49,0-2-126,0-3-364</inkml:trace>
  <inkml:trace contextRef="#ctx0" brushRef="#br0" timeOffset="115330.1922">17855 6771 614,'0'0'319,"0"0"-291,0 0 52,0 0 11,0 0-75,0 0-16,0 39 26,2 5 7,0-3-9,-2 0-13,0-3-3,0-1-2,0-3-4,0-2 0,0-1-2,0-3-2,0-5-50,0-4-47,0-7-87,0-3-66,0-9-100</inkml:trace>
  <inkml:trace contextRef="#ctx0" brushRef="#br0" timeOffset="115531.3659">17708 6994 687,'0'0'224,"0"0"-224,0 0 6,0 0 37,122-16 0,-52 3 0,3 1-34,-6 3-4,-11 1-5,-16 0-94,-9-2-93,-9-2-77</inkml:trace>
  <inkml:trace contextRef="#ctx0" brushRef="#br0" timeOffset="115949.908">18983 6585 938,'0'0'30,"0"0"-28,0 0 67,0 0-13,0 0-32,0 0-5,-109-62-11,83 70-2,-5 20-2,2 10 10,3 12-8,4 6 4,10 0-3,7-3 2,5-7-4,5-9 7,29-4-9,8-8 11,10-13 3,7-5 1,0-7 2,-4 0-2,-5-7-9,-14-5-6,-10-3-2,-13 7-1,-8 5-10,-5 0-34,0 3-58,-5 0-156,-17 0-76,-2 4-54</inkml:trace>
  <inkml:trace contextRef="#ctx0" brushRef="#br0" timeOffset="116250.663">18516 7386 894,'0'0'101,"0"0"-100,0 0 45,191-17 24,-83 11-33,15 0-9,11 0-11,6 0 1,-1-4 7,-6 3 7,-11-5-4,-12 3-13,-19 4-1,-24-2-6,-29 3-6,-20 2-1,-16 2-2,-2 0-7,-8 0-41,-30 0-49,-18 2-143,-9 14-89,-4-2-183</inkml:trace>
  <inkml:trace contextRef="#ctx0" brushRef="#br0" timeOffset="116797.2207">18644 8325 995,'0'0'48,"0"0"-44,33-106 31,3 62 4,-1-4-30,5-4-1,-5 2-2,-10 2-2,-6 3-3,-13 13 4,-6 9-1,0 4 4,0 10-7,-4 0-1,-11 8-2,-1 1-3,-3 0-4,4 0-6,5 7-3,2 10 7,5 1 3,3 1 3,0 2 5,11 1 1,12 0 0,8-4-1,8 2 0,3-3 9,3-2-1,-4-1 2,-2-2-5,-10 2 2,-9-4 5,-9 2-2,-10 2 3,-1-1 3,0 8 9,-10-1 0,-14 2-14,-1-6-6,0-4 1,8-1-5,1-6-1,3-1 0,2-1-40,-3-3-52,3 0-61,4 0-80,1-9-99</inkml:trace>
  <inkml:trace contextRef="#ctx0" brushRef="#br0" timeOffset="117265.2918">19208 7652 881,'0'0'94,"0"0"-92,0 0 49,151-55 8,-115 55-41,-9 0-7,-14 14-11,-10 8-5,-3 5 5,-5 2 2,-22-4 4,-6-1-5,2-6 0,5-4 4,7-6-2,10-4-2,5-2-2,2-2 1,2 0 0,0 0-1,0 2-1,0 2 2,15 2 2,12 0 24,0 2-5,-3 2-3,-4 3 3,-9 3-6,-6-2-5,-5 1 1,0-1 2,-5 2 4,-19-1 0,-3-2-2,-2-2-2,0-4-10,4-3 4,4-4-5,-2 0-1,3 0-1,2 0-4,0 0-45,1 0-119,7 0-219</inkml:trace>
  <inkml:trace contextRef="#ctx0" brushRef="#br0" timeOffset="118089.2758">20246 6647 794,'0'0'86,"0"0"-14,0 0 32,0 0-67,0 0-36,0 0 32,0 132-7,0-82-8,0-4-8,0-5 8,0-7-10,0-2-6,0-3-1,0-6-1,0-5-4,0-1-31,0-6-45,0-5-50,0 0-70,0-6-60,0 0-24</inkml:trace>
  <inkml:trace contextRef="#ctx0" brushRef="#br0" timeOffset="118320.9114">20098 6930 674,'0'0'53,"0"0"-28,0 0 91,0 0-76,0 0-19,0 0 30,88-18-12,-54 12-24,4-2-4,-6 0-6,0-2-5,-4 0-3,-2 0-86,-4 2-59,0-4-63,-2-3-150</inkml:trace>
  <inkml:trace contextRef="#ctx0" brushRef="#br0" timeOffset="118673.9677">20862 6571 704,'0'0'167,"0"0"-156,0 0 56,0 0-25,0 0-28,0 0 38,0 134-30,0-83-3,0-9-11,0-8 1,0-3-8,0-4-1,0-5 0,-2-4-31,-2-7-50,-2 1-75,0-5-43,-1-5-74</inkml:trace>
  <inkml:trace contextRef="#ctx0" brushRef="#br0" timeOffset="119017.6586">20781 6613 662,'0'0'48,"0"0"-40,0 0 41,0 0 0,0 0-41,137-40 5,-102 54 0,1 10-6,-3 6 15,-2 8 1,-8 4 15,-12 3-10,-11-6 1,0 0 5,-9-5 0,-22 0 13,-10-5-4,-3-3-10,0-1-13,5-6-6,8-8-7,14-2-5,3-6 0,8-3-2,3 0-19,1 0-47,2 0-53,0 0-99,7 0-202</inkml:trace>
  <inkml:trace contextRef="#ctx0" brushRef="#br0" timeOffset="119371.4184">20697 7328 775,'0'0'173,"0"0"-167,0 0 45,169 0 20,-86 0-34,13-3 0,4-1 0,0-2-15,-1-1 9,-13-2 1,-3 1 0,-11-1-13,-13 0-6,-12 3-7,-18 0 3,-14 2-8,-10 0-1,-5 4 4,0 0-8,0 0-20,0 0-57,-13 0-75,-19 14-105,-10 4-57</inkml:trace>
  <inkml:trace contextRef="#ctx0" brushRef="#br0" timeOffset="119849.5145">20813 8257 1093,'0'0'35,"0"0"-35,37-108 49,-5 62-37,1 0-8,1 2 1,-8 3-3,-9 9 1,-7 5-1,-10 9 1,0 4 1,0 3-4,-13 6 0,-5 5-2,-2 0-5,-4 0-9,3 3-7,6 11 4,3 7-20,8-1 18,4 0-5,0-1 13,14 2 9,12-4 4,6 3 1,-4-3 0,-1-1 8,-5 2 2,-5-2 5,-9 0 2,-6 0 10,-2-2-10,0 2 2,-6 0-11,-12 2-4,-3-4 3,2-3-8,1-4-19,7-5-34,-3-2-13,7 0-86,1-10-59,4-12-128</inkml:trace>
  <inkml:trace contextRef="#ctx0" brushRef="#br0" timeOffset="120174.0312">21236 7570 972,'0'0'48,"0"0"-34,0 0-10,0 0 26,0 0 19,34 133-23,-34-96-8,0 1-7,0-9 3,0-8-1,0-7 1,0-6 4,0-4-6,0-4 2,22 0 0,10 0 16,11-1-13,4-12-12,-7 3-2,-4 0-3,-9 4-23,-9-1-43,-7 0-52,-9 0-108,-2-5-53,0-5-106</inkml:trace>
  <inkml:trace contextRef="#ctx0" brushRef="#br0" timeOffset="120384.1767">21413 7703 629,'0'0'116,"0"0"-69,0 0 111,0 0-79,-29 141-2,29-100-32,0-1-11,0-7-16,0-5-4,0-1-4,0-9-5,0-6-4,0-4-1,-3-4-17,1-2-69,2-2-86,0-2-62,0-26-396</inkml:trace>
  <inkml:trace contextRef="#ctx0" brushRef="#br0" timeOffset="120817.3445">22320 6665 773,'0'0'62,"0"0"0,0 0 75,0 0-107,0 0-10,0 0-10,9-32-10,-9 42 3,4 18 20,-4 9 8,0 7-5,0 0 4,0 0-8,0-6-10,0-2-5,0-2 4,0-4-6,0 3-1,0-6 0,0-3-3,0-2 1,0-3-2,0-4 0,0-2-9,0-3-47,0-2-45,0-3-58,0 0-46,0-5-72,0 0-31</inkml:trace>
  <inkml:trace contextRef="#ctx0" brushRef="#br0" timeOffset="121104.7016">22088 7020 577,'0'0'111,"0"0"-80,0 0 104,0 0-71,0 0-42,0 0 22,124-53-1,-78 44-15,2-1 12,-3-2-18,-1 0 4,-6 2-14,-4 0-9,-10 1-3,-7 4-6,-9 1-65,-4-2-164,-2-2-164</inkml:trace>
  <inkml:trace contextRef="#ctx0" brushRef="#br0" timeOffset="121465.4431">23066 6566 617,'0'0'84,"0"0"-56,0 0 80,0 0-44,0 0-34,0 0 5,15 26 24,-9 13-8,-6 5-1,0 6-19,0 0 6,0-3-7,0-6-18,0-2-7,0-7-3,0-6 1,-3-7-3,0-4-6,0-7-56,3-2-49,0-6-75,0 0 23,0 0-57,0-14-236</inkml:trace>
  <inkml:trace contextRef="#ctx0" brushRef="#br0" timeOffset="121727.39">23037 6597 247,'0'0'312,"0"0"-263,0 0 79,0 0-38,0 0-37,0 0 1,99-38-8,-61 38 3,-1 0-13,1 0-9,1-2-6,-8 0-5,-9 0-10,-2 0-5,-12-3-1,-6 5-5,-2 0-56,0 0-151,-8 0 25,-15 11-102</inkml:trace>
  <inkml:trace contextRef="#ctx0" brushRef="#br0" timeOffset="121979.5496">23057 6886 559,'0'0'163,"0"0"-129,0 0 62,0 0 4,0 0-34,139-16-22,-95 6-25,-3-1 4,0-1 17,-4 3-14,-11 1-12,-5 0-11,-10 3-3,-9 3-6,-2 0-56,0 2-85,-2 0-91,-19 0-93</inkml:trace>
  <inkml:trace contextRef="#ctx0" brushRef="#br0" timeOffset="122305.4407">23024 7100 663,'0'0'91,"0"0"-60,0 0 73,0 0-31,0 0-27,0 0-7,83 3-6,-41-3-2,7 0 13,9 0-3,5-7-6,-1 1 1,-2-2-10,-9 0-10,-12 3-9,-16 0-2,-9 3-4,-10 0-1,-4 2-9,0 0-50,0 0-75,-12 0-122,-7-3-205</inkml:trace>
  <inkml:trace contextRef="#ctx0" brushRef="#br0" timeOffset="123075.8136">22759 7495 569,'0'0'146,"0"0"-114,0 0 85,0 0 0,0 0-79,0 0-5,40 16 38,42-6-14,26-3-27,19-7-6,20 0-1,9 0-3,0-11-5,-5-4 0,-14-2-1,-17 3 1,-13 1 0,-20 0-4,-19 3-2,-16 0-3,-19 0-2,-10 4 0,-12 3-4,-5-4 0,-6 5-4,0 0-43,0 2-61,-27 0-97,-21 4-174,-17 10-68</inkml:trace>
  <inkml:trace contextRef="#ctx0" brushRef="#br0" timeOffset="123563.3186">22879 8333 900,'0'0'148,"0"0"-135,0 0 75,0 0-53,72-118-16,-39 76 0,-1-4-8,-1 2-7,-2 2-3,-10 4 12,-5 6-11,-7 8 3,-7 5-2,0 7-1,0 4-2,-19 7-7,0 1-19,-2 0-1,3 0-9,5 9 6,5 7-2,6 2 10,2 4-9,0 3-2,17 1-1,7 0 3,8 0 29,-3 0 1,-2-3 1,-5-2 3,-9-1 15,-6-2-1,-7 2 6,0 0-3,-7 0-1,-13 0-8,1 0-7,0-2-4,6-5 0,7-4-56,2-9-85,4 0-56,0-1-79</inkml:trace>
  <inkml:trace contextRef="#ctx0" brushRef="#br0" timeOffset="123804.8354">23570 7908 775,'0'0'301,"0"0"-298,0 0 0,0 0 3,0 0 25,0 0 3,2 124-20,-2-87-6,0-2-3,0-3 0,0 2-3,0-9-2,0-1-2,0-5-52,0-5-50,0-3-94,0-2-48,0-7-106</inkml:trace>
  <inkml:trace contextRef="#ctx0" brushRef="#br0" timeOffset="123961.3703">23408 8171 731,'0'0'120,"0"0"-110,0 0 25,114-68 1,-55 55-31,-1 1-5,0 0-81,-8-1-87,-11-1-154</inkml:trace>
  <inkml:trace contextRef="#ctx0" brushRef="#br0" timeOffset="124146.9559">23913 7961 825,'0'0'58,"0"0"21,0 0 0,0 0-62,0 0 34,0 0-22,-9 114-18,9-79-6,0-4-2,0 3-3,0-4-9,0-2-74,-4-8-158,-2-10-118</inkml:trace>
  <inkml:trace contextRef="#ctx0" brushRef="#br0" timeOffset="124394.5863">24179 7858 1018,'0'0'55,"0"0"-53,116 24 68,-72 19-9,-3 11-8,-12 6 3,-14 5-25,-15 4-13,0-2-9,-38-6-3,-15-4-2,-12-11-4,-4-9-27,5-8-37,0-11-60,9-16-91,2-2-89,-3-5-245</inkml:trace>
  <inkml:trace contextRef="#ctx0" brushRef="#br0" timeOffset="124689.788">22955 7768 1133,'0'0'28,"-147"27"-28,78 27 34,15 10 45,25 13-54,21 11-1,8 4-8,31-1-13,29-5-3,11-7-4,7-13-73,-6-18-142,-16-26-428</inkml:trace>
  <inkml:trace contextRef="#ctx0" brushRef="#br0" timeOffset="147277.7022">17280 9110 360,'0'0'121,"0"0"41,0 0 5,0 0-14,0 0-69,0 0-19,0 0-34,0 0-25,-10 64 13,6-12 11,0 3-6,0-4-12,4-2-2,-3-4-3,1 0-5,-4-1 0,-4-7-2,3 0-36,-1-9-114,3-9-139,-2-19-107</inkml:trace>
  <inkml:trace contextRef="#ctx0" brushRef="#br0" timeOffset="147735.7454">17255 9156 791,'0'0'21,"0"0"-20,0 0 55,138-38 22,-100 38-33,-11 24-19,-14 3-13,-13 7 1,0-2-2,-12 1 5,-18-1 3,-3-4-8,-5-3-3,8-8-4,7-2 0,4-8 0,11-5 2,6 1 7,2-3 9,0 0 5,0 0-8,0 0-12,6 0-7,19 0 3,6 0 5,2 5 2,-2 7-6,-9 5-2,-4 5 4,-9 1-7,-7 4 4,-2-3 2,0-2 1,-11-2 8,-11-4 5,-7-2-1,0-3-12,-3-6 0,3-3 0,0-2-7,8 0 0,7 0 0,5 0-13,9-4-44,0-10-73,27-7-138,13-5-10,7-1-12</inkml:trace>
  <inkml:trace contextRef="#ctx0" brushRef="#br0" timeOffset="148147.671">17579 9399 403,'0'0'192,"0"0"-125,0 0 2,0 0-11,0 0 33,0 0 2,15 82-29,-15-50-43,0-6-4,14-4-4,5-8-1,10-8 0,4-6-1,5 0 0,5-20-2,-5-9-3,-3-2-3,-6-1 0,-8 3 2,-11 5 6,-7 10 26,-3 9 1,0 2-4,0 3-4,0 0-30,0 22-1,0 24 1,0 27 9,0 14 2,2 14-6,3 13 4,-5 0 2,0-8-1,0-13 7,0-21-5,-18-24 11,-7-16 1,0-13-6,-6-17-6,-4-2 2,-4-24-3,-1-26-10,5-17-1,13-11-2,10 2-25,12 6-28,8 10-42,36 8-122,12 4-204</inkml:trace>
  <inkml:trace contextRef="#ctx0" brushRef="#br0" timeOffset="148405.5972">18545 9281 1084,'0'0'51,"0"0"-48,0 0 28,0 0 2,21 109 23,-11-46-17,0 2-14,-6 2-8,1-3-6,-5-4-6,0-8-3,0-2-1,0-7-1,-5-9-31,-3-12-43,-2-16-103,-1-6-91,-3-14 8</inkml:trace>
  <inkml:trace contextRef="#ctx0" brushRef="#br0" timeOffset="148615.7533">18580 9365 660,'0'0'65,"0"0"-2,142-72 131,-86 69-112,-3 3-16,-15 6-14,-13 20-21,-21 3-13,-4 2-7,-11 1-1,-25-2-1,-4-2-1,-4-7-8,5-8-2,6-8-59,11-5-75,10 0-80,12-3-30,0-16-136</inkml:trace>
  <inkml:trace contextRef="#ctx0" brushRef="#br0" timeOffset="149003.0672">19110 9310 787,'0'0'105,"0"0"-43,0 0 58,0 0-82,0 0-29,0 0-2,-95 60-4,67-30 6,5 1 3,6-4-8,3 0 2,10-6-6,4-2-2,0-9-1,9-6-5,15-4-8,5 0-10,0-22 3,1-5 11,-6-6 8,-4 1 4,-4-1 1,-8 8 0,-3 9 10,-2 7 9,-3 6 25,0 3 7,0 0-20,0 0-16,0 0-16,0 17 1,2 8-1,2 0 6,3 1-4,-1 0 0,1-1-2,-5-2-51,-2-6-79,0-5-112,0-10-90</inkml:trace>
  <inkml:trace contextRef="#ctx0" brushRef="#br0" timeOffset="149281.3027">19255 9354 717,'0'0'35,"0"0"35,0 0 46,125 0-65,-92 24 2,-6 4-12,-11 2 1,-5 1-5,-11-5-3,0-2 4,0-9-16,-7-4 2,2-10-2,1-1 3,1 0 12,1-5-2,2-17-27,0-9-3,0 2-5,9-5-1,16 3 0,-1 7-28,3 7-41,-4 10-78,-6 7-141,-5 0-166</inkml:trace>
  <inkml:trace contextRef="#ctx0" brushRef="#br0" timeOffset="149796.786">19625 9564 653,'0'0'156,"0"0"-97,0 0 74,0 0-91,127-92-14,-90 55-8,-2-8-11,-14-5-2,-5-8 3,-9 2-7,-5 2 5,-2 8 12,0 7 6,0 13 8,-13 6-8,-1 8-4,3 8 1,-4 4-19,-1 0-4,-2 2-2,-5 19 2,4 6 0,1 12 4,9 4 1,7 8-1,2-1-3,0-1 1,2 0 0,11-8-2,1-7-1,1-7 1,3-6 0,3-11 0,1-6 0,6-4 0,3 0-6,0-19 1,-2-7-11,-2-1 4,-6-2 6,-7 4 1,-4 6 5,-3 7 3,-5 6 0,-2 4 15,0 2 5,0 0-7,2 0-16,0 16 2,3 8-2,3 5 5,2-3-2,-1-3-3,-1 2 0,2-3-2,-4-7-32,3-3-115,0-9-124,4-3-120</inkml:trace>
  <inkml:trace contextRef="#ctx0" brushRef="#br0" timeOffset="150517.4659">20409 9274 531,'0'0'148,"0"0"-109,0 0 88,0 0 10,0 0-63,0 0-14,3-16-28,-30 34-16,-8 11-4,5 0 5,0 4-6,7-1-6,6 0-4,13-6 0,4-4-1,0-8-4,10-6-23,19-8 8,4 0 6,3-8 12,-3-14-9,-6-3 4,-5 0 6,-8 3 0,-6 5 2,-3 7 3,-5 6 34,0 4 5,0 0-25,0 0-18,0 17-1,-3 7 7,-1-2 0,4 0-3,0-3-2,4-5-2,16-6 0,10-5 0,5-3 0,4 0 2,0-14-2,-1-11 1,-5-2-2,-6-7-5,-4-7 1,-8-5-2,-5-3 6,-4-2 1,-2 7 1,-4 9-1,0 14 1,0 10 11,0 8 11,0 3-4,0 0-19,-8 10 4,-8 20-6,1 14 4,1 8 3,3 4 2,7 2 6,4-2-5,0-3 2,0-9-7,20-4 2,10-13-2,0-4-2,10-7 1,-2-11 2,1-5 2,-3 0-6,0-7 0,-7-13-8,-7-2-29,-8 2-29,-14-1-60,0 2-125,-25-1-212</inkml:trace>
  <inkml:trace contextRef="#ctx0" brushRef="#br0" timeOffset="150744.8639">19712 9293 783,'0'0'62,"0"0"-62,0 0-9,0 0-2,160-83-173,-111 62-151</inkml:trace>
  <inkml:trace contextRef="#ctx0" brushRef="#br0" timeOffset="150869.0619">20117 9022 909,'0'0'123,"0"0"-96,0 0 103,0 0-91,0 0-39,0 0-99,-56 17-254,27 27-142</inkml:trace>
  <inkml:trace contextRef="#ctx0" brushRef="#br0" timeOffset="151313.783">19154 9893 983,'0'0'36,"0"0"2,0 0 17,0 0-51,0 0 23,11 153 14,-6-72-23,-5 4-3,0 8 4,0 7-13,0 2-3,0-5 0,0-17-1,0-24-2,13-24 1,3-18 0,4-14-1,2-6 9,2-32-4,-3-15 1,-10-5 1,-11-2 3,0 6 5,-13 6-5,-15 11-8,-4 8-2,-4 5-4,2 5-8,6 6-50,3 1-61,9-4-100,12-1 8,4-4-102</inkml:trace>
  <inkml:trace contextRef="#ctx0" brushRef="#br0" timeOffset="151545.5262">19251 10150 424,'0'0'157,"0"0"0,124-3 24,-83 20-61,-4 13-39,-14 9-21,-6 1-16,-13-4-21,-4-5-1,0-8-4,0-9-7,-6-10 5,-1-4 9,-1-2 9,3-28-10,3-8-20,2-8-3,0 2-2,6 1-2,15 5-38,-2 11-21,8 4-84,2 5-123,4 6-70</inkml:trace>
  <inkml:trace contextRef="#ctx0" brushRef="#br0" timeOffset="152984.7539">19868 10034 589,'0'0'135,"0"0"-75,0 0 89,0 0-65,0 0-20,-132 116-19,103-85-18,0 0-8,7 0-15,9-6 1,5 0-4,8-7-1,0-3-11,0-8-27,21-5 0,1-2 14,7 0 5,2-19 6,-4-4 6,-3-9 7,-6 0-1,-9-1 1,-5 5 2,-4 10 32,0 8 10,0 6 7,0 4-2,0 0-33,0 4-16,0 16-1,0 6-3,-4 0 3,2 1 2,2-8-2,0 0-4,0-7-19,16-7-17,6-5 23,7 0-3,5-9-2,-3-20-6,0-1 13,-7 0 3,-1 2 13,-8 9 1,-8 5 8,-5 10 18,-2 1 20,0 3 0,0 0-27,-2 19-15,-10 9-4,-1 4 1,5 0-1,6-1-1,2-2-2,0-9-2,4-4-20,18-11 3,10-5 0,3 0 11,5-24-4,2-10-7,-3-4-1,-6-10 11,-6-6 3,-10-10 5,-7-3 3,-8 4 4,-2 13-4,0 16 28,0 19 16,0 10 4,-2 5-8,-11 0-28,1 20-11,-6 16 2,3 10 3,0 12 6,9 2-11,4 3 7,2-8-8,0-11 1,8-9-1,17-11 3,4-12-3,3-10-3,1-2 0,2-8-10,-1-16 7,-5-4-5,-5 1 0,-7 5 9,-9 8 2,-3 6 0,-5 4 1,0 4 15,0 0 6,0 0-22,0 11 0,0 4 1,0 3-1,0 0 0,0-4-2,0-1-2,16-8-6,7-5-7,4 0 5,4 0 3,1-14 2,-6-8 4,-7-2 2,-4 4 1,-6 4 0,-4 10 1,-3 2 18,-2 4 10,0 0-11,0 2-18,0 19 0,0 4 0,0 1 0,0-1-1,0-6 1,13-4 0,7-9-4,3-4 4,0-2 1,0 0-1,-3-18 0,-7-4-2,-5-5 2,-8-1 0,0-4-2,-10 4-17,-15 5 0,0 6 8,-4 11-3,2 3-15,4 3-7,12 0 12,6 0-3,5 0-11,0 0-112,14 0 82,15 0 68,4 0 0,5 0 3,3 12 0,-4 4 12,-1 3 28,-7 5 5,-6 1 1,-14 0-5,-1 0-14,-8-6-6,0-3-14,0-7-3,0-7-4,0-2 0,0 0 6,12-25 18,8-12-27,8-9 0,4 1-2,0 3 4,-3 12 1,1 12 19,-8 12 11,3 6-7,-3 4-7,-2 24 2,-4 6 0,-8 4-9,-3 2 0,-5-1-5,0-3-4,0-2-1,-2-5-2,-13-6-21,-6-5-76,1-6-102,-5-7-185</inkml:trace>
  <inkml:trace contextRef="#ctx0" brushRef="#br0" timeOffset="153241.0747">20239 9990 1136,'0'0'0,"0"0"-38,0 0 25,0 0 9,190-109-113,-112 97 24,-15 11-55,-21-6-8,-20 2 156,-12-4 9,-10-5 216,0-1 0,0-2-104,0 3-42,0 4-45,-3 7-28,3 3-6,0 0-153,30 1-319</inkml:trace>
  <inkml:trace contextRef="#ctx0" brushRef="#br0" timeOffset="154169.751">21724 9939 645,'0'0'333,"0"0"-325,0 104 56,5-63-14,-1 2-35,-4-10-3,0-4-3,0-11-8,0-13 8,0-2-7,2-3 10,3-8 30,4-23-1,4-14-40,5-6 2,-3 5-3,5 6 0,-1 16 0,0 7-1,0 12-2,1 5 3,-1 0-1,0 12 1,-3 13 0,-1 1 0,-4 3 2,-5 0-2,-1-8 1,-2-3-1,-3-9 0,0-4 0,0-5-1,0 0-2,0 0 0,2-12 3,9-20-31,5-8 5,3-1 16,6 6 4,-1 12-3,0 8 4,2 7 4,-5 8-5,2 0 2,-5 0 2,-7 16 0,-2 8 2,-7 8 0,-2 0 0,0 0 0,0-4 0,0-7 3,2-7-3,10-5-3,3-9-7,10 0 1,4-14 7,2-12-10,2-10 5,-2-1-7,-4-6 8,-4 1 4,-10 9 4,-6 14 1,-7 9 27,0 7 9,0 3-6,0 0-32,-12 20 0,-3 9 1,3 7 3,8 3-5,4-2-2,0-3 2,0-6 0,14-11-2,12-5-6,5-12-4,5 0-4,2-12-4,0-17 4,-5-9 3,-4-4 11,-2-4 2,-12-7 1,-3-3 4,-8 5 8,-4 8-2,0 19 16,0 12 28,0 10 0,0 2-30,0 0-25,0 28-1,0 13 1,0 8 2,0 2 1,2-7-3,10-2-1,-3-5-30,-5-3-51,-4-3-78,0-9-186</inkml:trace>
  <inkml:trace contextRef="#ctx0" brushRef="#br0" timeOffset="154837.3289">22746 9823 669,'0'0'0,"0"0"-14,127-60 12,-81 40-16,-8-2 1,-6 2 17,-15 1 7,-7 2 52,-6 5 71,-4 2 22,0 3-44,0 4-32,0 1-36,0 2-22,-4 0-13,-4 16-4,4 19 4,2 9 0,2 9 4,0 3-8,0 1 0,0-8 3,0-5-4,0-11-3,0-15 3,0-11-1,0-7-6,0 0 7,6-17-6,8-10 6,-3 2-6,1 7 6,-4 8 1,1 5 3,-1 5 1,6 0-5,5 7-4,-2 7 3,8-2-1,1-6 2,1-6-13,2 0-17,0-6 14,-4-12 8,-3 6 4,-8 2 3,-6 6 1,-4 4 0,-2 0 0,-2 11-2,0 16 2,3-3 3,1-5-3,6-6 1,5-11-1,10-2-2,6 0 1,2-10 0,-3-14 1,0-3 0,-7 1 2,-8 1 0,-5 3 23,-10 6-8,0 1 3,-8 5-16,-13 5-4,-6 3-5,0 2-22,2 0-52,5 10-137,5 8-132</inkml:trace>
  <inkml:trace contextRef="#ctx0" brushRef="#br0" timeOffset="155265.1207">23791 9835 888,'0'0'103,"0"0"-93,0 0 10,-63 104-6,55-61-9,6-5-2,2-6-3,0-12-26,4-12-9,16-8 5,1 0 13,9-23 17,-1-10 4,0-13 7,-7-5 35,-3-11 22,-7-7 2,-1-6 7,-3 10-32,-4 14 11,-4 24 21,0 15-10,0 12-32,0 33-35,0 24 5,-7 22 3,7 7 4,0-3-1,0-9-10,22-18 0,7-16 1,4-18 1,8-22 0,4 0-3,-3-27-5,-4-14-14,-9-9-8,-13-2-34,-7 0-75,-9-4-325</inkml:trace>
  <inkml:trace contextRef="#ctx0" brushRef="#br0" timeOffset="161003.7504">1257 11405 712,'0'0'86,"0"0"-63,0 0 122,0 0-40,0 0-56,0 0-8,0 0-19,0 0-22,-7-17 1,0 55 11,-2 4 11,-4 7-9,-1 0-3,-3 0 1,-1-2-8,5-9 3,3-5 0,4-13-3,3-6-2,3-6 4,0 0-6,7-4 0,28 0 9,17-4-4,12 0 1,6-6-1,-5-11-2,-12 7-3,-15 0-11,-11 5-73,-12-1-30,-6-6-135,-8-1-48</inkml:trace>
  <inkml:trace contextRef="#ctx0" brushRef="#br0" timeOffset="161193.0686">1433 11578 922,'0'0'55,"0"0"-38,0 0 43,0 0-28,-17 122 9,17-78-6,0 5-22,0-5-4,0 2-9,0-4 0,0 0-21,0-1-91,0-12-193,3-7-148</inkml:trace>
  <inkml:trace contextRef="#ctx0" brushRef="#br0" timeOffset="161551.5377">1703 11897 1083,'0'0'7,"0"0"-1,91-150 11,-47 93-1,-8 5-6,-7 8 11,-18 12-10,-8 10 4,-3 5 3,-3 8-1,-17 5-17,-5 4-1,1 0-9,2 0 6,2 0-5,6 12-1,9 0 4,5 4-11,0 6-13,21 2 13,16 4 16,9 2 1,0-4 1,-8 2-1,-9 1-1,-13-3 1,-12 2-3,-4 0 1,-3 4 0,-21-4 2,-7-2 6,-2-6-6,-1-6-103,3-12-152,6-2-94</inkml:trace>
  <inkml:trace contextRef="#ctx0" brushRef="#br0" timeOffset="161821.7054">2164 11064 1116,'0'0'29,"0"0"-25,0 0-4,0 0-1,0 0 1,0 0 32,0 141-14,0-99-9,0-8 3,0-10-6,0-8 3,13-5-2,9-4-4,10-4 1,6-3 1,13 0-5,-1-7-16,0-7-78,-13-2-102,-10-4-155</inkml:trace>
  <inkml:trace contextRef="#ctx0" brushRef="#br0" timeOffset="162008.9789">2318 11201 1025,'0'0'104,"0"0"-103,0 0 17,0 0 19,-29 131-20,29-94-6,0 6-10,8 1-2,-3-3-15,-1 0-97,0-7-138,1-16-115</inkml:trace>
  <inkml:trace contextRef="#ctx0" brushRef="#br0" timeOffset="162857.8093">2862 11432 631,'0'0'229,"0"0"-112,0 0-10,0 0-37,0 0-41,0 0-21,2 40-7,2 8 10,3 10 13,-3 2-9,-2-4-4,3-6-6,0-3-2,-4-7-2,2-2-1,-1-3-37,-2-9-93,0-3-117,0-7-83</inkml:trace>
  <inkml:trace contextRef="#ctx0" brushRef="#br0" timeOffset="163032.963">2632 11837 924,'0'0'34,"0"0"-10,0 0 40,0 0-59,209-104 10,-99 78-1,-2 8-14,-10 1-65,-17 4-261,-19-4-259</inkml:trace>
  <inkml:trace contextRef="#ctx0" brushRef="#br0" timeOffset="163515.7447">3664 11478 476,'0'0'423,"0"0"-420,0 0 0,0 0 20,-123 48-8,101-36 16,4 0-10,0-2-12,3-8-3,1-2 3,4 0 9,7-12 10,1-4-7,2-4-14,0-4-3,0 2-4,22 0-4,7 2 2,7 6 2,-7 6 0,1 8-2,-3 0 1,-9 8-3,-3 22 1,-7 13 3,-8 8 7,0 7 8,-16 2-1,-13-4-4,-7-3-6,-3-7 3,3-9 0,0-8-3,8-9-2,5-11 4,5-6-5,5-3 5,11 0 8,2-16 21,0-3-18,4 0-4,13 5 8,4 4 0,1 7-14,3 3-1,2 0-4,-6 7-4,2 11 2,2 6-38,1-1-115,8-3-166,1-5-110</inkml:trace>
  <inkml:trace contextRef="#ctx0" brushRef="#br0" timeOffset="163891.7884">3958 11855 926,'0'0'99,"0"0"-89,38-111 54,-16 65-7,3-4-20,-5 3-11,-6 1-14,-12 8-4,-2 6-3,0 7 2,0 9-5,-16 8-2,-2 6-9,-2 2-4,-3 0-9,4 0 11,1 10-3,7 8 3,11 5-8,0 2 2,0 8-7,25-1 17,6-1-4,5-1 10,4-4 1,-1-4 0,-8-1 2,-6-4 3,-11 0 1,-6-2 18,-5 2 1,-3-1-12,0-1 7,-3 2-18,-15-3-1,3-1-1,-3-8-53,-2-1-43,4-4-121,-2-4-163</inkml:trace>
  <inkml:trace contextRef="#ctx0" brushRef="#br0" timeOffset="164287.948">4390 10950 846,'0'0'31,"0"0"-25,0 0-6,0 0 6,121-15-6,-119 35-10,-2 1 10,-2 4 11,-23-3 0,0-2-4,4-4-5,3-6 3,7-3-4,7-2 4,4-1-5,0-2-3,0 1 2,12 3 1,20-1 5,5 4 1,11 3-6,-9 8 20,-7-3-2,-12-1-1,-16 2 3,-4-2 15,-6 6 39,-32 2 9,-9 2-43,-9-2-24,4-6-4,4-2-9,8-5-3,11-3-31,15-6-136,14-2-221</inkml:trace>
  <inkml:trace contextRef="#ctx0" brushRef="#br0" timeOffset="164657.2301">5008 11383 1093,'0'0'79,"0"0"-67,0 0-8,0 0 8,-3 109 23,3-53-8,0 0-14,0 0-9,3-6 0,-3-2-4,0-1-4,-3-5-91,-12-6-178,-1-12-150</inkml:trace>
  <inkml:trace contextRef="#ctx0" brushRef="#br0" timeOffset="164822.7476">4756 11763 1081,'0'0'69,"0"0"-65,0 0-2,0 0 3,183-135-5,-98 103-5,-9 8-139,-9 7-247</inkml:trace>
  <inkml:trace contextRef="#ctx0" brushRef="#br0" timeOffset="165187.013">5520 11805 1031,'0'0'55,"0"0"-12,0 0-19,0 0-5,101-132 9,-80 87-15,-4-5-4,-14 1-2,-3 5-4,0 13 4,-9 9-6,-14 8-1,-2 8-6,-6 6-8,2 0-16,0 15 2,10 8 4,7 1-8,12 4 17,6 2-4,33 2 11,5-2 1,8-2 7,-2 0 2,-9-5-1,-10 0 1,-16-1 1,-12 0 3,-3 6-1,-11 1 13,-18 0-12,-2-4-6,2-9-2,8-6-109,8-10-137,9-2-145</inkml:trace>
  <inkml:trace contextRef="#ctx0" brushRef="#br0" timeOffset="165422.4309">6201 11379 1153,'0'0'45,"0"0"-30,0 0-2,0 0 18,29 147-9,-24-91 0,-1 0-11,-2-5-5,-2-10-3,0-4 1,0-7-4,0-10-4,0-6-35,0-5-93,0 0-98,0-7-141</inkml:trace>
  <inkml:trace contextRef="#ctx0" brushRef="#br0" timeOffset="165586.7347">6062 11714 1094,'0'0'95,"0"0"-92,0 0-2,119-55 3,-43 38 1,-1-1-5,1-5-34,-5-2-187,-6-8-145</inkml:trace>
  <inkml:trace contextRef="#ctx0" brushRef="#br0" timeOffset="166184.9013">6899 11400 868,'0'0'121,"0"0"-108,0 0-10,0 0 31,0 0-14,-52 102 3,27-87-7,1-6-7,2-6-1,0-3 0,3 0-2,9-11 2,2-10-5,8-4 5,0 1-7,0-1-1,12 6-2,10 1 0,1 4 1,3 6 0,3 5 1,-1 3 2,4 0-2,2 0 1,-8 15 3,-1 7 0,-7 2 6,-7 8 2,-9 2 5,-2 10 3,0 4 7,-28 5-11,-8-2-6,-9-2-6,-2-7-3,-2-8 3,11-12-4,5-10 2,12-12 1,8 0 0,7 0 4,6-12 0,0-5 2,0 5-8,4 1 14,17 7-2,8 4-2,8 0-4,8 0-2,4 11 4,3 5-3,-2-4-2,0-4 12,1-2 4,0-6 7,-6 0 6,-3 0-1,-9-9 0,-6-5-5,-9 2-7,-9 0-3,-9-5-8,0-1-9,0-3-3,-11-4-52,4-1-51,0-8-160,7-10-830</inkml:trace>
  <inkml:trace contextRef="#ctx0" brushRef="#br0" timeOffset="166869.4613">8169 11485 1044,'0'0'63,"0"0"-12,0 0 24,0 0-29,0 0-4,0 0 2,83 17-10,-14-17-19,-2 0-4,-3-10-6,-12 3-5,-17 7 0,-10 0-43,-12 0-53,-13 12-125,0 5-183</inkml:trace>
  <inkml:trace contextRef="#ctx0" brushRef="#br0" timeOffset="167050.0466">8185 11812 79,'0'0'856,"0"0"-793,0 0-10,0 0 0,0 0 27,0 0-8,184 9-42,-100-9-20,-4 0-5,-14 0-5,-15 0-41,-20 2-139,-15 4-266</inkml:trace>
  <inkml:trace contextRef="#ctx0" brushRef="#br0" timeOffset="167665.4775">9798 11350 943,'0'0'85,"0"0"10,0 0 24,0 0-36,0 0-47,0 0-16,10-32-18,-10 72 6,0 9 14,0 4 1,0 5-7,-16-1-8,-2-8-4,-2 3-3,-2-7 1,-2-5-2,10-4-13,-2-10-35,6-9-38,5-6-85,-2-11-96,4 0 17,1-17-44</inkml:trace>
  <inkml:trace contextRef="#ctx0" brushRef="#br0" timeOffset="167925.0643">9698 11450 268,'0'0'136,"50"-115"-26,-24 80 73,3 10-40,-5 11-4,1 8-24,-2 6-51,-4 2-32,-1 25 13,-2 8-12,-3 10 3,-2 5-8,-1 1-4,-3 2-12,5-5-1,-6-4 1,2-4-11,-2-4 2,1-1-2,-1-8 0,0 0-1,-2-5 0,0-2-3,-2-4-23,-2-3-32,0 1-61,0-5-38,-2-1-117,-14-4-76</inkml:trace>
  <inkml:trace contextRef="#ctx0" brushRef="#br0" timeOffset="168137.7399">9663 11690 900,'0'0'56,"0"0"-51,0 0 6,0 0 61,124-38-11,-62 28-19,-7 1-23,-11 2-19,-17 2-1,-12-1-52,-8 6-79,-5-1-121,-2-3-122</inkml:trace>
  <inkml:trace contextRef="#ctx0" brushRef="#br0" timeOffset="169125.4025">10394 11780 616,'0'0'70,"0"0"-10,0 0 16,0 0-33,0 0-16,0 0-7,-21 14 8,21-14 42,3-9 16,17-15-45,5-7-14,4-6-1,2-12-6,0-6-4,2-5-1,-4 2 3,-4 9-9,-12 13 5,-6 11-7,-7 11-3,0 6-1,0 6-3,-13 2 0,-10 0 0,-2 0 0,4 13-4,5 2 3,5 6-1,1 0-2,10 6-1,0-3-2,0 3-3,0-2-14,19-1 2,4-3 12,5-1 0,1-5 8,0-1 2,0-3 3,-9 4-3,-2 2 1,-12-2 4,-5 3 0,-1 0 5,0 2 0,-3-1-1,-17 0-5,3-2-3,-3-3 0,3-3-1,4-2-18,0-5-65,-1-4-76,6 0-138,1-2-268</inkml:trace>
  <inkml:trace contextRef="#ctx0" brushRef="#br0" timeOffset="169672.7899">10859 10914 738,'0'0'82,"0"0"-55,0 0 59,0 0-22,133-54-35,-101 54-12,0 0-2,-10 0-5,-11 20-2,-11 4-5,0 8 9,0 3 1,-24-3 13,-5-3 0,-4-2-5,1-5-5,1-6-1,6-3-10,10-4-4,1-6 0,11 0 0,3-3 2,0 0 2,5 0-4,20 0 0,8-10 1,4 0-2,3 6 2,0 4 4,-7 0 0,-5 9 0,-5 10 2,-10 5-4,-9 3 2,-4-2-1,0 3 4,-28-1 7,-10-6-2,-2 2-6,-3-9-3,10 0-2,2-11-3,8-1 0,6-2-28,6 0-54,11 0-93,0-12-199</inkml:trace>
  <inkml:trace contextRef="#ctx0" brushRef="#br0" timeOffset="169944.0537">11578 11047 894,'0'0'137,"0"0"-100,0 0 44,0 0 11,0 0-41,-153 128 0,111-68-12,9 1-11,6-6-3,10-1-7,8-3-6,9-7-9,0-6-1,0-7-2,19-8-1,8-5-41,7-4-54,1-5-126,-1-4-239</inkml:trace>
  <inkml:trace contextRef="#ctx0" brushRef="#br0" timeOffset="170333.7301">11561 11780 1012,'0'0'45,"0"0"24,0 0-11,81-104-39,-43 66 0,-3-10-4,0-6-5,-10 3 2,-4 0-1,-13 13 3,-8 7-1,0 9-6,-8 9-4,-15 4-3,0 7 0,-1 2-4,2 0-11,4 0-4,7 13 5,7 1-5,4 4 4,0 4-2,15 4 1,19-1 9,4 6 3,6-2 4,-5-4 1,-8 1-1,-12-5 0,-7-1 9,-12-5 4,0 3 3,-5 0 3,-24 2-6,-9-1-7,-2-2-6,3-1-1,6-6-60,10-3-45,13-7-168,8 0-70</inkml:trace>
  <inkml:trace contextRef="#ctx0" brushRef="#br0" timeOffset="170589.0275">12280 11407 1041,'0'0'73,"0"0"-32,0 0-16,0 0 5,0 0 26,0 0-25,10 145-15,-10-105-2,0 3 0,0-7-4,0-2-6,0-4-2,0-7-1,0-2-2,0-6-19,0 0-56,0-3-84,0-2-116,-4-2-44</inkml:trace>
  <inkml:trace contextRef="#ctx0" brushRef="#br0" timeOffset="170763.2104">12134 11740 910,'0'0'49,"0"0"-18,0 0-13,0 0-18,141-58-13,-83 44-140,0-4-69,-3-4-74</inkml:trace>
  <inkml:trace contextRef="#ctx0" brushRef="#br0" timeOffset="170955.1656">12639 11478 498,'0'0'260,"0"0"-85,0 0-6,0 0-62,0 0-71,0 0-27,0 44 9,0-4 24,1 2-23,6-2-5,0-2-11,-1-3-1,2-4-3,-4-3 1,0-3-36,-4-5-70,0-8-125,-8-8-148</inkml:trace>
  <inkml:trace contextRef="#ctx0" brushRef="#br0" timeOffset="171254.9361">12645 11193 283,'0'0'788,"0"0"-780,179-34 46,-99 34 22,-5 28-39,-8 14-17,-7 6 10,-15 5-1,-14 5-6,-21 5 0,-10 3-2,-5-3 6,-28-3-11,-8-7 3,-3-6-7,2-4-2,-1-9-1,3-4-7,4-5 2,7-6-4,9-5-2,9-6-42,7-6-58,4-2-144,0-10-372</inkml:trace>
  <inkml:trace contextRef="#ctx0" brushRef="#br0" timeOffset="172044.7613">9366 12976 921,'0'0'113,"0"0"-58,0 0 7,0 0-30,0 0 12,0 0-7,9 145-9,-2-90-22,0-5-1,-1-5-4,1-7-1,-3-8-7,-4 0-51,0-7-101,0-2-88,0-11-79</inkml:trace>
  <inkml:trace contextRef="#ctx0" brushRef="#br0" timeOffset="172194.6603">9148 13284 725,'0'0'256,"0"0"-239,0 0 16,0 0-23,171-90-4,-73 72-6,-2-2-77,-6 2-296</inkml:trace>
  <inkml:trace contextRef="#ctx0" brushRef="#br0" timeOffset="172388.6913">9930 12950 943,'0'0'84,"0"0"-9,0 0 1,0 0-44,0 0-3,0 0-4,-5 116-15,5-69-5,0-1-4,0-2-1,0 0-29,0-7-92,0-5-106,0-5-60,0-12-219</inkml:trace>
  <inkml:trace contextRef="#ctx0" brushRef="#br0" timeOffset="172831.6934">9875 13038 740,'0'0'17,"0"0"-2,134-80 63,-77 73 18,-13 7-49,-10 5-35,-16 21-12,-14 6 3,-4 6 3,-9 4 10,-22-3 8,-7-6-4,3-5-10,2-10 4,8-5 4,7-8-14,7-3 7,9-2-5,2 0-3,0 0 7,0 0 0,8 0-3,19-6 7,11-3-4,7 2 5,1 7 9,-3 0-6,-5 12-2,-11 10-6,-10 5-1,-11-1-2,-6 0 4,0-3 8,-10-2 10,-21-1-6,-7-3-4,-5 0-4,-4-5-5,0-4-1,3-2-4,4-3-4,4-3-1,14 0-4,13 0-50,9 0-92,14 0-182</inkml:trace>
  <inkml:trace contextRef="#ctx0" brushRef="#br0" timeOffset="173521.5491">10467 13331 777,'0'0'160,"0"0"-62,0 0-50,0 0 16,0 0-20,152-149-13,-105 100-7,-11-2 4,-8 9-12,-16 8-8,-12 6-2,0 6 4,-1 5-10,-18 8-2,-6 9-1,0 0 0,5 0 1,5 14-2,10 6 0,5 8-1,0 4 4,16 2 1,17 2 0,10-6-1,1 0 2,-3-4 1,-8 1 0,-11-4-2,-11-2 1,-8-4 0,-3 2 4,-5-6-4,-19 1 3,-5 1-4,0-3-1,0-4-11,4-6-48,2-2-44,10 0-83,7-5-51,3-29-113</inkml:trace>
  <inkml:trace contextRef="#ctx0" brushRef="#br0" timeOffset="174061.7216">11011 12562 768,'0'0'78,"0"0"-73,0 0-5,0 0 23,0 0-9,0 0-9,-89 69 7,70-67-6,2-2 12,0 0 25,-1 0-7,4-8-26,7-8 2,7 3-4,0-2-3,0 3-5,7 0 0,18 3-3,1 2 3,8 4 1,-3 3 3,-1 0-1,0 0 8,-5 17-5,-7 3 2,-7 4 1,-5 4-8,-6 2 6,0 4 5,0 1-5,-24 0 9,-8-3-2,-3-2-6,-1-6 1,3-4-9,-2-6 4,8-4-2,6-10-2,8 0 2,9 0 4,4 0 0,0-10-5,0 1 2,24 1-3,8 3 9,6 5 10,1 0 11,-2 5-7,-5 10-16,-4 6-3,-4 1-1,-7 0-3,-1 0-41,2-3-88,0-2-154,4-10-129</inkml:trace>
  <inkml:trace contextRef="#ctx0" brushRef="#br0" timeOffset="174272.4113">11439 12865 534,'0'0'456,"0"0"-395,0 0 46,0 0-33,0 0-45,0 0 19,-87 117-11,65-65-16,2 3-12,7-4 9,3-2-16,7-1-1,3-9-1,0 1-25,0-7-80,13-11-157,8-6-227</inkml:trace>
  <inkml:trace contextRef="#ctx0" brushRef="#br0" timeOffset="174637.3253">11542 13379 1,'0'0'892,"0"0"-839,0 0 31,80-123-19,-37 79-17,-2-4-6,-1-2-25,-13 4-8,-13 7 4,-14 10-2,0 3 4,-6 10-13,-19 6-2,-2 8-4,0 2 1,5 0-14,8 0-2,5 12-1,9 4 1,0 4-5,5 3 14,22 8 5,4-4 4,7-1 1,4 6 1,-6-6-1,-7 4 1,-9-1 5,-14-3 3,-6 1 2,0-5 1,-12 1-6,-17 0-4,-1-5-2,-1-3-1,4-6-81,5-7-119,8-2-37,13 0-215</inkml:trace>
  <inkml:trace contextRef="#ctx0" brushRef="#br0" timeOffset="174865.7198">12240 12994 1113,'0'0'42,"0"0"-28,0 0 12,0 0 27,0 107-13,0-54-18,0-2-9,0-5-10,0-2-1,0-6 0,0-6-4,0-6-31,0-4-71,-5-8-101,-6-4-57,-7-8-135</inkml:trace>
  <inkml:trace contextRef="#ctx0" brushRef="#br0" timeOffset="175015.6357">12086 13258 1009,'0'0'39,"0"0"-28,0 0-10,138-67-1,-63 47-8,-3-1-176,-10 4-95,-14 5-201</inkml:trace>
  <inkml:trace contextRef="#ctx0" brushRef="#br0" timeOffset="175186.756">12583 13046 852,'0'0'162,"0"0"-47,0 0-15,0 0-61,0 0-28,0 0 3,-2 87 3,2-46-12,0 3-2,0 3-3,0-5 0,-5-3-53,-6-1-110,-7-13-184,0-11-222</inkml:trace>
  <inkml:trace contextRef="#ctx0" brushRef="#br0" timeOffset="175450.7852">12640 12846 793,'0'0'253,"119"-23"-241,-39 23 59,2 19 29,-2 18-51,-4 9-7,-12 9-2,-14 5-17,-21 1 3,-20 0-9,-9-2 7,-13-5 1,-23-4-6,-6-4-12,2-6-2,6-10-4,10-4-1,3-8-24,8-6-62,-2-1-90,5-11-256</inkml:trace>
  <inkml:trace contextRef="#ctx0" brushRef="#br0" timeOffset="175945.6863">10315 14195 777,'0'0'306,"0"0"-261,0 0-44,0 0 45,10 102 9,-6-57-26,1-5-9,-1-4-9,-2 0-4,-2-12-5,0-2 0,0-2-2,0-4-21,0-4-66,0 2-66,-6-1-84,-10-1-28,-1-5-92</inkml:trace>
  <inkml:trace contextRef="#ctx0" brushRef="#br0" timeOffset="176154.647">10088 14534 562,'0'0'292,"0"0"-221,0 0 19,0 0-24,112-90 0,-43 61-9,4 2-11,-6 3-22,-11 7 2,-13 7-15,-16 6-11,-6 4-8,-3 0-66,-1 0-90,0 0-153,0 0-92</inkml:trace>
  <inkml:trace contextRef="#ctx0" brushRef="#br0" timeOffset="176572.4093">11750 14263 804,'0'0'123,"0"0"-112,0 0 32,0 0 36,-139 12-43,106 10-6,1 2 2,5 2 6,7 4 1,6-2-14,11 3-1,3-3-7,0-2-8,3-4-2,23-5 6,5-5-2,7-5 9,1-7 12,2 0-5,-5-2-2,-6-10-11,-10 2-10,-4 2-4,-5-2-15,1 1-57,1 0-174,1-8-390</inkml:trace>
  <inkml:trace contextRef="#ctx0" brushRef="#br0" timeOffset="177494.8639">12088 14592 786,'0'0'187,"0"0"-145,0 0 4,0 0-8,0 0-18,0 0 6,152-133-10,-115 97-5,-6-1 9,-10 1 3,-12 5 1,-9 11-12,0 5-3,0 6-5,-11 4-4,-5 5-4,3 0 3,3 0 0,6 5-6,4 7-17,0 5 8,9 2 2,16 3 8,10-2 6,-4 3-1,3-6 1,-8 3 3,-8 1 6,-7-3-2,-11 3 1,0-2-6,0 3 5,-17-2-7,-4-4-9,1-3-64,4-8-84,8-5-114,4 0-82</inkml:trace>
  <inkml:trace contextRef="#ctx0" brushRef="#br0" timeOffset="177723.1011">12895 14021 1162,'0'0'68,"0"0"-50,0 0 7,0 0 31,-90 124-28,73-69-9,5-2-8,4-5-7,6-6-4,2-6 0,0-2-1,0-10 0,10 3-48,14-8-82,6-2-122,0-5-158</inkml:trace>
  <inkml:trace contextRef="#ctx0" brushRef="#br0" timeOffset="178087.9168">13046 14529 922,'0'0'136,"0"0"-100,0 0 9,62-134 15,-26 94-47,2-6-1,-2 4-11,-9 6 0,-14 10 1,-7 8 0,-6 8 6,0 4-7,0 1 0,0 4-1,-6 1-5,-5 0-22,5 0 4,0 6 5,6 3-15,0 4 2,6 1 7,21 0 6,8 0 18,7 2 1,0 0 6,-8 4 17,-8 0 12,-10 1-8,-11-2-3,-5-1-12,0 3-3,-25 1-4,-11-5-6,-3-1-64,3-7-49,9-5-56,7-4-69,13 0-191</inkml:trace>
  <inkml:trace contextRef="#ctx0" brushRef="#br0" timeOffset="178322.72">13862 14075 1138,'0'0'88,"0"0"-82,0 0-2,0 0 22,0 0-5,13 125-5,-13-84-12,0-3 2,0-1-2,0-8-4,0 0 0,0-8 0,0-3-54,0-1-105,-2-6-67,-7 2-139</inkml:trace>
  <inkml:trace contextRef="#ctx0" brushRef="#br0" timeOffset="178494.6195">13657 14405 844,'0'0'267,"0"0"-260,0 0-6,134-89-1,-56 70-7,0-3-141,-5-4-131,-15 0-105</inkml:trace>
  <inkml:trace contextRef="#ctx0" brushRef="#br0" timeOffset="178674.6853">14199 14091 711,'0'0'253,"0"0"-124,0 0-28,0 0-40,0 0-42,0 0 18,0 92-6,0-50-16,0-4-8,0 0-3,2-2-3,0-6-1,-2-2-22,0-5-82,0-9-132,0-10-216</inkml:trace>
  <inkml:trace contextRef="#ctx0" brushRef="#br0" timeOffset="178943.8328">14288 13825 1026,'0'0'117,"122"-9"-107,-41 30 58,-1 20 21,-11 15-47,-13 7-5,-20 2-6,-17 2 2,-19-3-10,0 1 6,-33-7 2,-13 3-20,-6-13 0,3-9-10,7-13-2,10-10-17,10-10-40,9-6-50,4 0-134,0-17-366</inkml:trace>
  <inkml:trace contextRef="#ctx0" brushRef="#br0" timeOffset="179755.5957">11065 15464 1059,'0'0'116,"0"0"-59,0 0-35,0 0 13,0 0 8,-27 141-11,27-87-18,0-4-11,0-6-2,5 0-1,1-8 0,-3-7-26,-3-4-57,0-6-105,0-10-96,-10-6-83</inkml:trace>
  <inkml:trace contextRef="#ctx0" brushRef="#br0" timeOffset="179919.5853">10893 15758 1009,'0'0'94,"0"0"-50,0 0 22,0 0-19,0 0-35,163-46-10,-95 46-2,4 0-111,-3-3-115,1-6-153</inkml:trace>
  <inkml:trace contextRef="#ctx0" brushRef="#br0" timeOffset="180093.0837">11791 15516 1019,'0'0'98,"0"0"-41,0 0-39,0 0 1,0 0 14,0 0-23,5 135-10,-1-100 0,-2 0-12,-2 2-98,0-12-134,0-1-168</inkml:trace>
  <inkml:trace contextRef="#ctx0" brushRef="#br0" timeOffset="180375.4839">11684 15534 956,'0'0'29,"0"0"25,163-35 51,-98 35-60,-10 23-24,-15 17-7,-13 9-1,-14-6 2,-13 3-6,0-9 9,-23 1 9,-16-9 8,-3 0-5,-5-11-2,-2-4-12,6-4-8,5-6-5,14-2-3,8-2-4,13 0-26,3 0-31,13 0-101,26-24-253,15-8-173</inkml:trace>
  <inkml:trace contextRef="#ctx0" brushRef="#br0" timeOffset="180579.0971">12389 15464 645,'0'0'519,"0"0"-481,0 0 10,0 0 19,-105 102-26,98-53-16,7-3-11,0-2-4,0 0-8,0 0-2,0-4-9,9 1-58,4-6-97,-1-8-171,1-9-92</inkml:trace>
  <inkml:trace contextRef="#ctx0" brushRef="#br0" timeOffset="180937.745">12527 15901 101,'0'0'690,"0"0"-575,85-111 35,-43 62-56,3-5-53,-4 4-10,-13 1-6,-16 13-2,-12 6-9,0 10-3,-10 12-3,-17 2-8,-6 6-1,-1 0-2,3 0-6,5 11 4,12 2-3,5 9-5,9-4-12,0 9-10,11-5-4,21-3 14,7 2 14,11-3 5,0-4 5,0 0 1,-10 2-1,-13 0 1,-11 2-1,-14-2 0,-2 6 1,-2-4 15,-25 5-1,-4-6-7,-3 5-7,3-8-10,3-2-68,13-6-121,9-6-6,6 0-108</inkml:trace>
  <inkml:trace contextRef="#ctx0" brushRef="#br0" timeOffset="181164.6199">13254 15499 915,'0'0'153,"0"0"-52,0 0-68,0 0 8,0 0 17,0 0-15,42 126-18,-35-86-12,-3 0-4,-1-1-6,-1-4-2,0 2-1,0-5-41,-2-6-102,0-9-149,0-11-120</inkml:trace>
  <inkml:trace contextRef="#ctx0" brushRef="#br0" timeOffset="181329.7619">13160 15749 1173,'0'0'13,"0"0"-11,0 0-2,179-80-14,-106 56-94,-12 6-150,-11 2-91</inkml:trace>
  <inkml:trace contextRef="#ctx0" brushRef="#br0" timeOffset="181501.7243">13623 15540 574,'0'0'256,"0"0"-44,0 0-99,0 0-37,0 0-42,0 0-2,10 67 21,-3-27-29,-3 0-15,2 0-8,-1 0 1,-5 0-2,0-6-50,0-6-113,-11-10-185,-10-18-239</inkml:trace>
  <inkml:trace contextRef="#ctx0" brushRef="#br0" timeOffset="181756.8162">13679 15325 1087,'0'0'62,"0"0"-37,187-5 57,-106 35-16,-10 12-35,-6 7 6,-16 9-5,-18 0-15,-15 0 2,-16-4-2,0 0 1,-29 0 3,-12-2-7,-3-7-12,-3-10-1,4-8-2,15-13-22,8-7-54,15-7-65,5 0-276</inkml:trace>
  <inkml:trace contextRef="#ctx0" brushRef="#br0" timeOffset="182296.4033">15454 15468 1057,'0'0'113,"0"0"-69,0 0-12,0 0-7,0 0-2,0 0 12,-7 115-16,14-78-13,-2 2 2,-3-7-4,-2-2-4,0-2-4,0-7-29,0 2-76,0-5-108,0-8-148</inkml:trace>
  <inkml:trace contextRef="#ctx0" brushRef="#br0" timeOffset="182474.665">15184 15712 869,'0'0'150,"0"0"-115,0 0 48,0 0-59,0 0-21,183-85-1,-101 69-2,-1-2-18,-8 0-76,-10 0-198,-14-1-147</inkml:trace>
  <inkml:trace contextRef="#ctx0" brushRef="#br0" timeOffset="182671.8621">15942 15360 344,'0'0'713,"0"0"-640,0 0 7,0 0-49,0 0-20,0 0 17,20 98-6,-16-57-13,3-2-3,-4-2-6,-1-5-2,0-1-11,0 0-60,-2-5-82,0-12-151,0-6-125</inkml:trace>
  <inkml:trace contextRef="#ctx0" brushRef="#br0" timeOffset="182852.62">15953 15424 809,'0'0'203,"0"0"-164,0 0 28,98-99-18,-26 72-39,1 5-7,-10 8-3,-12 4-3,-20 8-73,-18 2-96,-13 0-60,0 8-148</inkml:trace>
  <inkml:trace contextRef="#ctx0" brushRef="#br0" timeOffset="183033.3721">16005 15529 803,'0'0'122,"0"0"-64,0 0-17,0 0-15,135-17-19,-68 4-4,-5 2-3,-10 5-10,-12 4-97,-17 2-94,-10 0-139</inkml:trace>
  <inkml:trace contextRef="#ctx0" brushRef="#br0" timeOffset="183239.4751">16005 15735 903,'0'0'68,"0"0"-1,0 0-29,0 0-11,0 0 41,0 0-27,142 14-14,-86-19-5,-7-4-9,-9 1-12,-8 2-1,-6-3-83,-4 2-108,-2-3-145</inkml:trace>
  <inkml:trace contextRef="#ctx0" brushRef="#br0" timeOffset="183452.7056">16660 15691 994,'0'0'133,"0"0"-79,0 0-6,0 0-12,0 0-34,0 0-2,24-12-32,-24 6-47,0 2-83,0-6-259</inkml:trace>
  <inkml:trace contextRef="#ctx0" brushRef="#br0" timeOffset="183914.7135">16958 15628 870,'0'0'167,"0"0"-128,0 0 4,0 0 5,0 0-29,0 0-3,96-71 18,-83 38-5,-3-3 10,-4-4-20,-2-4-4,-4 3-12,0 8-1,0 8-1,-2 14-1,-16 8-13,-6 3-16,2 0-16,2 17 2,6 0 10,10 0-9,4 1 17,0 0 11,15-1 3,13-3 8,10 1 3,4 2 1,2-8 0,1 3 4,-3 2 1,-7-2 16,-8 4 5,-11 0-3,-7-2-5,-9 4-2,0 0-1,-9-1-1,-18 1-10,-4 0-5,0-3-36,4-6-47,7-5-72,11-4-71,6 0-90</inkml:trace>
  <inkml:trace contextRef="#ctx0" brushRef="#br0" timeOffset="184245.7048">17455 14941 772,'0'0'293,"0"0"-238,0 0 1,0 0-27,0 0 27,0 0-30,50 116 4,-48-80-18,-2-2-2,0-2 10,0-5-7,0-8-2,0-6-2,0-3-2,0-6-5,1-3 8,18-1-2,8 0 4,11 0-4,6 0-7,3-7 0,0-7 2,-5 6-3,-8-2-26,-5 2-49,-13 4-86,-10-8-129,-6 1-157</inkml:trace>
  <inkml:trace contextRef="#ctx0" brushRef="#br0" timeOffset="184434.6726">17721 15087 617,'0'0'405,"0"0"-351,0 0 60,-15 104-10,15-51-38,0-3-27,0-2-9,6-7-17,3-2-6,0-3-6,-4-10-1,0-2-12,-2-3-62,-1-12-162,-2-9-500</inkml:trace>
  <inkml:trace contextRef="#ctx0" brushRef="#br0" timeOffset="244471.9287">7117 11180 3,'0'0'4,"0"0"2,0 0 13,0 0 13,0 0 22,0 0-13,0 0 13,0-53-23,0 43-27,-2 3 2,-5-4-4,0 5-2,0 0-9,-1 2-30,-1-1 1,-1 2-4,1 1 2,-1-2 18,0-1-7,0 5-3</inkml:trace>
  <inkml:trace contextRef="#ctx0" brushRef="#br0" timeOffset="482083.9868">15651 3146 740,'0'0'15,"0"0"98,0 0-82,0 0-25,0 0 1,0 0 8,-48 56 3,35-41 12,-6-8 3,4 1 3,-3-3-9,1-4-7,3-1 3,5 0-5,1 0 3,3 0-3,3-9-1,2-3-5,0 1 1,5-1-5,14 0-8,4 1 0,-2 6 3,3 1 1,-3 1-2,-2 3-2,-3 0 5,3 0-2,-3 5-3,-1 9 1,-2 2-3,-1 4 3,-1 3-1,-5 0 2,-3 5-1,-3 0-1,0 5 5,0 2 3,-18 6-2,-9-1-1,-3 6-1,0-4-2,-1-6-1,2-4 2,4-15 0,8-10 1,7-7-3,4 0 6,4 0 1,2-10 10,0-8-8,0 2-9,0 0 2,4 6 1,12 6-4,7 4 0,0 0 0,4 10 0,2 8 1,-4 1-1,-1-2 5,-2-4-4,1-11 2,-3-2 5,3 0 13,0 0 15,0-21-1,-3 1-10,-5-2-9,-3 6-10,-10 5-4,1 6-2,-1 1-31,0 2-79,4-1-362</inkml:trace>
  <inkml:trace contextRef="#ctx0" brushRef="#br0" timeOffset="485100.4378">8949 6563 413,'0'0'99,"0"0"-51,0 0 29,0 0-68,0 0 24,0 0 21,0 0 21,-31 56-11,20-46-10,-3-3-3,1 2-10,-3-7-17,3-2-10,2 0-1,4 0 0,3 0 2,1-4 4,3-12-3,0 0-5,0-3-5,7 2-5,9 3 0,2 4-1,-1 2 1,-1 2 0,2 3-1,-2 3 0,-1 0 4,-1 0-4,-3 17 0,-5 3 1,4 4 2,-6 6 0,-2-2-1,-2 10-1,0-1 5,0 1-1,-4-1-1,-14-3 3,-3-1-4,2-5 2,-4-5 1,3-3-2,3-5-2,1-7-1,7-5 1,2-3 2,5 0 1,2 0 0,0 0 0,0-3-4,2-8-1,11 2 0,7 5 0,1 4 5,3 0-2,1 0 3,1 1 2,1 8 4,5-6 11,-1-3 2,0 0 0,-2 0 4,-2-5-7,-5-11-5,-7 0-6,-4 0-7,-5 4-4,-6 6-1,0 4-17,0 2-80,-6 2-188,-11 16-590</inkml:trace>
  <inkml:trace contextRef="#ctx0" brushRef="#br0" timeOffset="486381.6783">5248 11472 237,'0'0'319,"0"0"-292,0 0 92,0 0-83,0 0-3,0 0 6,0-7-5,0 10 5,0 5 8,0 1 1,0 0-17,-8-1-6,-3 0-9,1-7 2,4-1-1,-1 0 4,5 0 3,-1 0 7,2 0-5,1-11-11,0-4-8,0 4-5,4-3-2,9 5-1,1 0 1,1 4 0,-1 2 1,-1 1-1,1 2-1,-1 0-2,1 0 2,-1 0 1,0 10 0,-4 6 0,0 4 0,-2 8 1,-5 4 0,-2 6 6,0 4 2,0 4-3,-18 0 0,-4-2-3,-4-4 3,5-5-3,-3-9-3,6-9 2,3-8 1,1-7 1,5-2 0,5 0-3,2 0 2,2 0 0,0 0 1,0 0-1,0-14-3,6 0-2,9 5 2,3 3 5,3 6-5,-2 0-4,-1 13 4,0 6 1,-4-2-1,3-1 5,-3-3-3,-3-10 4,7-3 2,-3 0 10,5 0 6,3-14-5,-6-2-12,-1 2-7,-1 2-5,-3 7-83,-3-2-289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3:46:21.4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17573 11361 664,'0'0'230,"0"0"-140,0 0-1,0 0-22,0 0-39,0 0-6,0 0 3,-48 119 16,22-53 5,3 1-9,-2-1-5,5-2-7,0-2-2,2-2-7,5-7-13,2-2 1,-1-5-2,3-7-4,3-8-7,4-11-35,2-3-24,0-10-37,4-7-11,21-1-133,-1-34-181</inkml:trace>
  <inkml:trace contextRef="#ctx0" brushRef="#br0" timeOffset="316.4184">17554 11426 601,'0'0'213,"0"0"-148,0 0 37,0 0-49,0 0-41,0 0-4,51-16 9,-33 45 11,7 17 5,-6 3-4,-1 6 2,-3 6 1,1-3-12,-5 5-6,1-3-4,-3-2-5,-3-4-1,-2-4-2,2-6-1,-4-6 0,-2-3-2,0-9-6,0-4-32,0-3-57,-6-9-69,-6-3-62,-6-7-151</inkml:trace>
  <inkml:trace contextRef="#ctx0" brushRef="#br0" timeOffset="520.0549">17353 12005 753,'0'0'128,"0"0"-112,0 0 0,0 0-1,154-101-14,-94 82-1,-8 6 0,-12 6-70,-5 2-73,-10 5-91,-5-3-248</inkml:trace>
  <inkml:trace contextRef="#ctx0" brushRef="#br0" timeOffset="1006.1734">17978 12177 580,'0'0'145,"0"0"-61,0 0 75,0 0-49,0 0-36,0 0-38,137-80-11,-101 26-14,-7-1-3,-5-3-1,-3 0-6,-10 9 1,-7 9 0,-4 10-1,0 10-1,-2 4-4,-18 6 0,-6 8-20,-3 2 3,-3 0-4,8 5-2,8 7 6,6 5 18,10 0-9,0 6 8,3-4 1,17 4 2,9-7 2,3 4-1,-1-5 3,-2 6 1,-2 1-1,-8-2 4,-5 7-3,-3-1 0,-7 3 9,-4 1-2,0 1 5,0 5 2,0 0-9,-19 0-3,-4 0 3,-1-6-8,1-6 0,8-7-1,-1-10-36,5-7-43,2 0-50,-2-7-108,6-19-244</inkml:trace>
  <inkml:trace contextRef="#ctx0" brushRef="#br0" timeOffset="1508.7929">18318 11381 616,'0'0'184,"0"0"-148,0 0 55,150-76-32,-110 67-30,-11 6-1,-13 3-18,-12 0-8,-4 18 0,0 1 2,-10 6 20,-11 3-2,-4-1-9,3-1-5,4-8-4,7-4-2,6-6-2,5-6-3,0 0-1,0-2 4,23 0 2,8 0 8,7 0-2,-1 0-1,-8 0-1,-4 0 3,-9 0 2,-7 10-3,-7 11 2,-2 4 8,-7 14 3,-22 0-4,-8-3 1,-6 0-11,3-5-4,4-9 3,5-7-6,9-4-1,6-11-51,4 0-107,12-9-369</inkml:trace>
  <inkml:trace contextRef="#ctx0" brushRef="#br0" timeOffset="1990.5748">19002 11877 99,'0'0'913,"0"0"-810,0 0-72,0 0 10,0 0-9,0 0 4,-11 133-8,11-96-16,0-2-8,0-2-2,0-2-2,0-4 0,0-2-11,0-2-39,0 0-55,-2-3-144,-8-4-124</inkml:trace>
  <inkml:trace contextRef="#ctx0" brushRef="#br0" timeOffset="2148.0928">18831 12122 709,'0'0'17,"0"0"-9,138-74 3,-70 51-9,-2-1-2,-4 2-33,-8 2-198</inkml:trace>
  <inkml:trace contextRef="#ctx0" brushRef="#br0" timeOffset="2394.7417">19462 11696 575,'0'0'276,"0"0"-159,0 0-19,0 0-45,0 0-32,0 0-14,0 22-3,0 8 13,0 5 18,0 3-8,0-4-6,0-4-13,0 3-4,0-7-3,0 6-1,0-5-14,0-1-55,0 2-72,0-10-112,0-8-117</inkml:trace>
  <inkml:trace contextRef="#ctx0" brushRef="#br0" timeOffset="2812.8513">19516 11633 491,'0'0'138,"0"0"-90,115-53 31,-70 53-35,-5 0-19,-13 26-5,-18 16-11,-9 4-2,-3 4 24,-30-5-11,-9-3 0,-5-4-4,1-6-4,9-10-2,12-8-6,10-8-3,13-6 5,2 0 7,0 0 17,4 0-8,21 0-7,6-6-7,4 2 3,-1 4 5,-1 0 10,-6 0 0,-8 14-8,-12 4 19,-7-2-28,0 4 8,-3 2 7,-28 2-8,0 0-4,-7-2-3,0-10-3,8-5-6,0-5 1,7-2-1,3 0-39,3 0-59,9 0-83,6 0-211</inkml:trace>
  <inkml:trace contextRef="#ctx0" brushRef="#br0" timeOffset="3256.1247">19865 12146 1085,'0'0'88,"0"0"-81,59-109 29,-20 63 16,6-2-42,-5-2-1,-11 8-6,-8 5-2,-13 8 1,-8 7 0,0 3 2,0 5-4,-14 10-8,-9 4-17,-7 0-6,4 11-7,1 5-7,9 4-8,5-4-7,11 2 14,0 1 1,0-2 24,27-3-5,4-2 25,-1-4 1,5-2 16,-6 0-6,-5 2 3,-3 0 0,-8 5 18,-5 2 12,-3 3-8,-5 4 0,0-2-6,0 4-15,-7-2 3,-12 0-11,-6 2 0,-2-4-6,0-2-8,1-5-98,1-9-15,3-4-36,8-12-212</inkml:trace>
  <inkml:trace contextRef="#ctx0" brushRef="#br0" timeOffset="3886.8143">20369 11035 699,'0'0'84,"0"0"-36,0 0-11,0 0-19,0 0-11,0 0-2,-36 16 3,28-12-3,-1-4 5,-1 0 12,3 0 5,4 0-14,-3-3 1,6-2-14,0-3 5,0-2-2,0-4-2,16 0-1,7-1-2,2 5 1,1 2 2,-1 4-2,-5 4 1,-2 0-8,-7 0 2,-7 19 1,1 4 1,-5 8 1,0 3 3,0 0 7,-16 0 1,-4-5 2,-4 3-7,-3-6-1,-2-3 5,9-9-7,5-8 1,5-6 2,6 0 5,2-6-8,2-10-11,0 4-14,0 3 8,10 6 13,6 3 2,0 0-5,6 3 4,5 10 3,6-5 11,5-2 23,3-4 17,0-2 18,-3 0-10,-9-4-21,-6-8-17,-7-1 1,-5 1-14,-5-1-3,-4 3-5,-2 4-2,0 6-55,0 0-139,3 4-206</inkml:trace>
  <inkml:trace contextRef="#ctx0" brushRef="#br0" timeOffset="4352.5149">20681 11589 452,'0'0'172,"0"0"-90,0 0 42,0 0-54,0 0-42,0 0 12,0 70 13,0-31 2,0 10-3,0-2-28,0 6-7,0-7-5,-2-6-3,0-2-7,0-8 1,-2-6-3,3-1 0,1-7-20,0-9-76,-2-3-41,-3-4-59,-3 0-54</inkml:trace>
  <inkml:trace contextRef="#ctx0" brushRef="#br0" timeOffset="4569.516">20425 11950 852,'0'0'139,"0"0"-120,0 0 3,130-65 24,-54 47-7,4 0-10,-5 2-15,-13 2-5,-15 2-6,-20 3-3,-14 8-2,-11-3-55,-2 4-89,0-2-143,-8-6-313</inkml:trace>
  <inkml:trace contextRef="#ctx0" brushRef="#br0" timeOffset="5062.2864">21608 11635 627,'0'0'216,"0"0"-106,0 0-11,0 0-58,0 0-19,-135 24 19,92 13-1,5 10-2,9 1-9,12-2-8,13-2-10,4-12-4,0-2-3,6-8-4,16-6 1,7-6-1,2-2-18,4-4-51,2 1-110,-4 2-107,-8 1-244</inkml:trace>
  <inkml:trace contextRef="#ctx0" brushRef="#br0" timeOffset="5421.2746">21671 12089 871,'0'0'156,"0"0"-79,0 0 26,0 0-72,94-130-11,-50 78-5,-2-4-10,-3-1-4,-15 7 3,-8 16-1,-16 10-1,0 6-2,0 4 0,-21 8 0,-8 6-1,-8 0-1,5 16-10,8 4-13,11 3-13,13-1-12,0 0 15,6 2 1,20-5 26,8-1 8,8-1 3,-1-6-2,-5 4 3,-9-3-1,-10 2 5,-10 2 4,-7 2-6,0 2-6,-5 2 5,-17-3 8,-5 4-13,3-3 0,3-8-54,9-4-103,7-8-53,5-4-73</inkml:trace>
  <inkml:trace contextRef="#ctx0" brushRef="#br0" timeOffset="5671.7584">22413 11562 738,'0'0'220,"0"0"-203,0 0 15,0 0 34,0 0-13,0 0-5,0 132-18,0-91 4,0-3-20,0 0-9,0 2-4,0 0 1,0-1-2,0 0-32,0-7-30,0-4-90,0-10-112,0-6-128</inkml:trace>
  <inkml:trace contextRef="#ctx0" brushRef="#br0" timeOffset="5844.5496">22295 11840 878,'0'0'125,"0"0"-122,0 0-3,0 0 0,172-92-19,-103 70-40,-7 1-97,-8-5-131</inkml:trace>
  <inkml:trace contextRef="#ctx0" brushRef="#br0" timeOffset="6037.4576">22785 11586 653,'0'0'230,"0"0"-150,0 0 4,0 0-41,0 0-16,0 0 16,4 98-11,1-60-17,3-4-6,-4-1-8,-4-5 1,0-2-2,0 0-44,0-6-88,0-2-110,0-7-123</inkml:trace>
  <inkml:trace contextRef="#ctx0" brushRef="#br0" timeOffset="6291.3113">22840 11490 779,'0'0'133,"0"0"-121,0 0 61,128-42-16,-78 52-22,-2 22 21,-3 8-19,-11 2 13,-8 1-19,-21-4-8,-5 1-11,-13 1 11,-30-1 0,-1-1-13,-6-2-4,1-1-2,2-5-4,3-2-6,6 0-66,0-6-128,1-3-193</inkml:trace>
  <inkml:trace contextRef="#ctx0" brushRef="#br0" timeOffset="6982.1614">18623 12455 514,'0'0'71,"0"0"-17,128 25 116,-55-13-41,14-1-63,14-3-2,17-1-6,13 1-8,19-1-13,15 1-3,16-2-8,19-5 2,12-1-13,12 0-5,4 0 2,1 0-6,-7 0 1,-13 0-3,-11 7 2,-17-5-1,-17-2-5,-16 0 2,-21 0-1,-16-12 7,-14-8-1,-17-2 6,-19-1 0,-11 3-1,-19 6-5,-13 2-3,-12 4-4,-6-2-12,-6 0-46,-38 8-64,-28 2-201,-28 0-146</inkml:trace>
  <inkml:trace contextRef="#ctx0" brushRef="#br0" timeOffset="7508.5071">19972 13404 648,'0'0'206,"0"0"-185,0 0 6,67-113 83,-35 56-79,3-3 2,-6 16-13,-11 4-14,-7 12 4,-11 14-5,0 2-1,0 10-3,-15 2-2,-8 0-14,-4 0-17,3 9 8,2 8 9,8-2-10,7 8-2,7-3 5,0-2-9,26 5 1,14-10 21,1 4 9,-1-3 1,-4 0 1,-9 3 9,-13 7 10,-8 1 1,-6 3 19,-2 2-8,-19-4-18,-1 4-8,-2-4-5,6-2-2,5-9-25,4-10-104,2-5-67,5 0-103</inkml:trace>
  <inkml:trace contextRef="#ctx0" brushRef="#br0" timeOffset="7792.6483">20476 12869 686,'0'0'301,"0"0"-264,0 0-28,0 0 42,0 0-16,0 0 3,7 109-13,-7-79-9,2-6-5,3-6 0,8-2-6,4-7 4,10 5-6,10-13 4,5-1 0,7 0-2,-3 0-5,-6-10 0,-11-4-67,-13-2-62,-11 0-85,-5-2-141</inkml:trace>
  <inkml:trace contextRef="#ctx0" brushRef="#br0" timeOffset="7989.7861">20659 12941 801,'0'0'62,"0"0"28,0 0 41,0 0-78,-2 134-4,13-96-14,-2 3-19,-2-1-10,-7 0-2,0-2-4,0-10 0,0-7-28,0-11-40,0-10-67,0 0-85,0-19-217</inkml:trace>
  <inkml:trace contextRef="#ctx0" brushRef="#br0" timeOffset="8568.6283">23147 12054 853,'0'0'138,"0"0"-107,0 0 23,0 0-27,2 118 14,0-72-14,2-4-13,-2-2-9,1-1-1,2-6-4,-3-1-10,2-6-60,1-1-87,-3-9-111,-2-8-155</inkml:trace>
  <inkml:trace contextRef="#ctx0" brushRef="#br0" timeOffset="8724.1993">23057 12378 839,'0'0'176,"0"0"-173,0 0 0,0 0 1,127-82-4,-60 65-48,-1-4-128,-4-2-215</inkml:trace>
  <inkml:trace contextRef="#ctx0" brushRef="#br0" timeOffset="8949.2855">23857 11901 611,'0'0'366,"0"0"-300,0 0 14,0 0-43,0 0-33,0 0 10,-21 124 12,19-76-9,2-6-11,0 1-2,0-5-4,0-12 0,0-1-32,0-12-65,0-3-65,0-10-104,0 0-144</inkml:trace>
  <inkml:trace contextRef="#ctx0" brushRef="#br0" timeOffset="9130.2975">23844 11901 660,'0'0'119,"0"0"-105,0 0 11,0 0-9,146-54-4,-100 44-3,-5 2-8,-10 4-1,-12 4-56,-9 0-77,-10 0-131</inkml:trace>
  <inkml:trace contextRef="#ctx0" brushRef="#br0" timeOffset="9322.6852">23847 12101 667,'0'0'59,"0"0"33,0 0 10,0 0-60,122-5-10,-59-4-14,-5 0-14,-9 4-4,-13 5-46,-14 0-130,-15 0-19,-7 0-96</inkml:trace>
  <inkml:trace contextRef="#ctx0" brushRef="#br0" timeOffset="9550.7852">23882 12328 593,'0'0'37,"0"0"34,139 0 76,-81 0-83,0 0-4,-3 0-42,-8 0-18,-9 0-6,-10 0-80,-7 0-58,-8 0-121,-11-2-206</inkml:trace>
  <inkml:trace contextRef="#ctx0" brushRef="#br0" timeOffset="9917.0849">23422 12691 151,'0'0'691,"0"0"-688,0 0 20,0 0 46,150 28-24,-71-28-15,10 0-10,11 4-8,16-4 9,11 0 3,9 0 6,0 0-3,-3-11-1,-12-4-6,-24-2 7,-24 5-1,-27 3-13,-17 1-7,-13 4 1,-9 4-7,-7 0 0,0 0-63,-13 0-79,-30 14-56,-18 5-124,-21 4-96</inkml:trace>
  <inkml:trace contextRef="#ctx0" brushRef="#br0" timeOffset="10426.1378">23437 13331 472,'0'0'245,"0"0"-240,0 0 6,0 0 42,75-114-19,-52 81 8,-10 3-6,-1 2-14,-9 10 7,-3-8-10,0 6-4,0 6 5,0-5-16,0 10 3,-7 1-7,-3 4-10,-1 4-8,-5 0-1,5 4-5,2 8 13,9 7-3,0-4-13,0 2 8,22 2 6,9-3 9,8 0 4,-4-9 18,-1 5 20,-5-7-3,-10 4-10,-5 6-6,-5-3 0,-9 7 3,0-3-5,0 2-4,-20-1-2,0 2-7,-3-6 0,4-3-4,3 1-19,6-11-48,4 0-37,6 0-30,0-9-163</inkml:trace>
  <inkml:trace contextRef="#ctx0" brushRef="#br0" timeOffset="10681.8397">23923 13036 941,'0'0'142,"0"0"-123,0 0 15,0 0-9,0 0-19,0 0 4,0 88 2,0-41-7,0 0-1,0-2-2,0-3 0,0-10 0,0-6-2,0-6 0,0-6-24,0-2-26,0-6-40,0 0-77,0-6-31,0 0-130</inkml:trace>
  <inkml:trace contextRef="#ctx0" brushRef="#br0" timeOffset="10876.6394">23795 13256 575,'0'0'351,"0"0"-338,0 0-4,0 0 7,0 0-10,166-84-6,-113 64 0,-3 1-40,-9 4-74,-7 7-71,-8-1-25,-8 2-31</inkml:trace>
  <inkml:trace contextRef="#ctx0" brushRef="#br0" timeOffset="11080.0027">24254 13062 397,'0'0'378,"0"0"-285,0 0 47,0 0-42,0 0-55,0 0-10,0 36 7,0-1-7,0 0-15,0 5-7,0-4-4,5-1-5,-5-7-1,5-9-1,-4-8-4,2-2-46,4-9-51,-3 0-116,0 0-64</inkml:trace>
  <inkml:trace contextRef="#ctx0" brushRef="#br0" timeOffset="11310.1332">24459 12956 928,'0'0'45,"0"0"-17,121-6 69,-74 15-43,-7 17 6,-10 6-9,-6 3-23,-20 3-13,-4 2 0,0 1-6,-20 0-6,-12 0-3,-3-7-22,-1-5-25,-3-8-111,-4-7-128,-15-8-120</inkml:trace>
  <inkml:trace contextRef="#ctx0" brushRef="#br0" timeOffset="11732.7255">23317 12865 838,'0'0'140,"0"0"-133,0 0 97,-130 74-23,100-16-36,13 11-3,11 10-9,6-6-14,0-4-6,4-10-2,15-16-6,5-5-5,6-6 0,-1-3-10,2-9-66,-2-5-102,7-13-174</inkml:trace>
  <inkml:trace contextRef="#ctx0" brushRef="#br0" timeOffset="12977.1237">16051 10764 660,'0'0'141,"0"0"-115,0 0 24,0 0 1,-120 142-22,117-91-5,3-7-12,3-4-11,21-12 9,3-14-9,0-7-1,-3-7 14,-6 0-5,-2-7 1,-5-15-3,-2-7 2,-4-2-4,-1-6 0,0 1-3,5 8-2,3 5-2,-1 6-3,6 8-3,1 4-9,5 3 3,4 2 12,-6 0-1,4 19 3,-5 3 2,-7 2 27,-3-3-3,-8-3 11,0-4-12,0-8-14,0-2-9,3-4 2,3 0 8,6-26 6,9-8-13,5-6-3,8 7-3,-7 6 1,-1 8-1,-3 14 0,-2 5 0,-3 5 1,-3 20 2,-3 8 14,-7 2 12,-7 1-16,0 0-7,0-4-5,-11-7-1,-7-5-65,-5-11-75,-2-6-85,-4-3-158</inkml:trace>
  <inkml:trace contextRef="#ctx0" brushRef="#br0" timeOffset="13185.6797">15883 10604 1007,'0'0'120,"-119"0"-102,72 38 76,20 14-33,23 14-38,4 2 7,20 3-18,28-12-9,18-9-1,9-7-2,12-11-17,-4-10-91,-6-12-235</inkml:trace>
  <inkml:trace contextRef="#ctx0" brushRef="#br0" timeOffset="178961.1374">12097 15487 409,'0'0'109,"0"0"-74,0 0 29,0 0-12,0 0-11,0 0-9,0 0-1,0 3 4,0-3 8,0 0 7,0 0 3,0 0-11,0 0-3,0 0-5,0 0-4,0 0-6,0 0 4,4-2-9,7-6-8,1-4-1,-4 2-5,4-7-3,-1 8 4,2-5-3,3 2-1,1-2 1,-1 0 1,5 2 0,-4 3-2,1 0-2,-1 3-1,1 1 1,3 0 0,-4 1 1,1 4-1,2-3 2,0 3-4,3-5 2,-1 1 0,0 4 0,1 0 2,-3 0-4,1 0 2,3 0 0,-2 0 0,0 0 3,-2 0-3,-4 0-4,-3 0 3,-5 9 1,2-4-1,-4 2 2,3 4 3,-5-2-4,4-6 3,-5 0 0,-3-3-2,3 0 0,-3 0-1,0 0-19,0 0-100,0 0-145,0-1-194</inkml:trace>
  <inkml:trace contextRef="#ctx0" brushRef="#br0" timeOffset="179988.3483">12066 15441 241,'0'0'135,"0"0"-101,0 0 21,0 0 15,0 0-33,0 0 20,0 49-19,0-40 24,0-9-4,0 0 2,0 1 0,0-1-6,0 0-9,0 0-4,1 0 8,8 0 1,3-12-15,3-8-7,-1-4-12,1 4-7,1-2-1,-1 3-4,6-4 0,-2 0 5,4 2-5,-1-5 2,1 6 0,2-3 0,-3 8-3,4 1 1,1 0-4,0-3 1,2 2 1,-2 2 0,2 1 1,-2 1-1,-4 0-2,3 1 1,6 0 1,2 6 1,4-6 0,-1 2-1,-1 0-1,0-1-1,-5 9 1,0-5 1,1 1 0,-3 4-1,0 0 1,0 0-2,-1 0 2,4-2 1,-4 2-1,2 0 0,0 0-2,0 0 0,-3 0 2,2 2-1,-4 7-1,2-4 0,-4 7 0,4-8 2,0 10-2,-1-3 0,0 1 4,-4-3-3,0 3-1,-4-7 0,2 0 0,-2 3 0,0 2 3,-1 3-3,1 1 0,0-2 0,-5-3 1,3 6 0,-5-1-1,-2 2 0,5-3 0,-5 2 4,-1-1-3,1 3-1,-4 0 3,4-2-3,-1-2 2,1 0 0,-2-4 3,0 1 0,-6-3 0,2-1-3,2-3 1,-5 1-1,0-4 1,0 0 0,0 0-2,0 0 3,0 0-4,0 0-10,0 0-41,0-7-80,0-4-240,-3 2-280</inkml:trace>
  <inkml:trace contextRef="#ctx0" brushRef="#br0" timeOffset="180686.989">13507 15408 255,'0'0'104,"0"0"-55,0 0 19,0 0-3,0 0-2,0 0 2,0 0-1,0 0 0,0 0 4,-2 0-8,2 0-4,0 0-9,0 0-18,0 0 0,0 0-4,0 0-6,0 0-14,0 0 4,0 0-6,0 0-3,6 0 8,6 10 7,1-4-4,3 6-2,0-4-2,-2 2-1,-3 4 3,4-2 1,-2-4-1,-1 3-2,-1-10-3,-3 7 0,-1 0 4,0-4-3,-2 2 0,1 2 1,-1-4 1,1-2-1,-1 1-5,-4-3 3,3 0 1,-2 0 2,2 0 2,3 0 1,1-9-1,6-3-4,-5-2-3,3 0-1,0-4-1,-4 0 2,5 1-2,-2 0 1,-5 2 1,4 1-1,0 2 1,-1-8 1,3 5 0,-3 1 6,-3 5-3,-2 0-1,-4 9-3,0 0-2,0 0-1,0 0-24,0 0-68,0 0-175,-10 0-334</inkml:trace>
  <inkml:trace contextRef="#ctx0" brushRef="#br0" timeOffset="227816.3899">7414 16910 663,'0'0'282,"0"0"-245,0 0 35,0 0 28,0 0-69,0 0-27,0 0 21,0 0 17,139-18 4,-78 4-17,-10 2-5,-6 6-11,-5-2-10,-7 8-2,-6-4-1,-9 4-15,-7 0-52,-6 0-83,-5 0-128,0 12-30</inkml:trace>
  <inkml:trace contextRef="#ctx0" brushRef="#br0" timeOffset="228021.122">7406 17169 617,'0'0'166,"0"0"-135,0 0 65,0 0 34,0 0-27,137 4-38,-81-8-20,-8 0-28,-7 4-16,-6 0-1,1 0-33,-1 0-84,1 12-148,-5-10-146</inkml:trace>
  <inkml:trace contextRef="#ctx0" brushRef="#br0" timeOffset="228956.8523">8782 16816 863,'0'0'130,"0"0"-75,0 0 58,0 0-47,0 0-51,0 0-5,-53 67 9,42-9 13,-3 0 5,-1 0-16,-4-4-3,4-11-10,1 3-4,6-5-3,3-5-1,5-14-27,0-5-41,0-12-75,5-5-104,10-26-74,-1-20-17</inkml:trace>
  <inkml:trace contextRef="#ctx0" brushRef="#br0" timeOffset="229174.9317">8795 16798 737,'0'0'137,"0"0"-16,0 0-45,0 0-51,0 0 13,0 0 23,60 85-4,-48-39-11,-1 1-23,0-1-9,5-2-9,-3-7 2,3-2-6,-3-4 0,1-5-1,-4-2-17,-1-2-42,-1-5-96,-8-8-91,0-9-114</inkml:trace>
  <inkml:trace contextRef="#ctx0" brushRef="#br0" timeOffset="229333.0555">8658 17209 962,'0'0'52,"0"0"-46,0 0 34,0 0-33,153-113-7,-86 101-42,-10 7-282,-8 5-100</inkml:trace>
  <inkml:trace contextRef="#ctx0" brushRef="#br0" timeOffset="229698.665">9233 17191 794,'0'0'172,"0"0"-107,0 0 7,0 0-25,0 0-40,100-134 6,-76 89 2,-11-3-7,-8 13-5,-5 1 5,0 17-5,-13 13 4,-12 4-7,-5 0-2,4 14-10,-3 8-24,12 0 14,5 0-5,10-3 8,2-2 2,4-3 10,25-2 3,8 3 3,3-6-1,2 3 2,-9 6 1,-6 1-1,-9-2 0,-12 5-1,-6 4 1,0 6 3,-8 1-3,-17 1-14,-2-10-55,0-8-38,3-10-38,4-6-126</inkml:trace>
  <inkml:trace contextRef="#ctx0" brushRef="#br0" timeOffset="230118.8889">9555 16329 216,'0'0'371,"0"0"-274,0 0-6,0 0-36,0 0-17,0 0 12,0-18 15,0 18-16,0 5-33,0 18 9,0 7 21,0 5-11,0-3-8,0 5-5,0-7-8,0-6 1,0-2-3,0-5-2,0-4-5,0-5-3,10 3 0,7-11 0,9 0-1,11 0 6,3 0 1,2 0-5,-2-5-3,-4-2-34,-11 4-59,-5 3-45,-10-4-125,-10 4-166</inkml:trace>
  <inkml:trace contextRef="#ctx0" brushRef="#br0" timeOffset="230314.4397">9767 16487 22,'0'0'800,"0"0"-721,0 0 7,0 0-47,0 0-18,0 0 65,-15 102-37,15-67-10,0 4-17,0-3-12,0 1-9,-4-11-1,4-2 0,0-8-107,4-10-234</inkml:trace>
  <inkml:trace contextRef="#ctx0" brushRef="#br0" timeOffset="231108.8603">10269 16918 387,'0'0'162,"0"0"-12,0 0-18,0 0-2,0 0-36,0 0-20,0-8-20,0 8-34,0 0-11,0 10-8,0 16-1,0 10 14,0 2 11,0-1-6,0 2-3,0-7-3,4 1-6,3-3-3,-3-2-2,1-3-2,0-2 0,-3-5-1,0-10-37,0-2-47,-2-3-86,0-3-93,0 0-109</inkml:trace>
  <inkml:trace contextRef="#ctx0" brushRef="#br0" timeOffset="231283.1408">10099 17200 852,'0'0'94,"0"0"-32,0 0-42,0 0 10,141-76-22,-74 55-6,-3 2-2,-6 9 0,-8 2-106,-10-1-140,-3-3-107</inkml:trace>
  <inkml:trace contextRef="#ctx0" brushRef="#br0" timeOffset="231500.5385">10949 16834 990,'0'0'67,"0"0"-10,0 0-11,0 0-39,0 0-1,-66 142 7,58-92 8,-3-2-1,0-2-4,1-5-8,2-2-5,1-8-1,1-9-2,-1-5-31,5-10-85,-2-7-130,1 0-85</inkml:trace>
  <inkml:trace contextRef="#ctx0" brushRef="#br0" timeOffset="231733.4906">10866 16862 707,'0'0'210,"0"0"-94,0 0-43,0 0-47,0 0-16,0 0 0,77 44 9,-57-9-6,-5 11 5,1-2-4,-7-1-2,5-2-8,2-5-3,0-4 1,0-6-1,-3 0-1,-4-8-11,-2-4-74,-7 0-92,0-10-64,0 4-122</inkml:trace>
  <inkml:trace contextRef="#ctx0" brushRef="#br0" timeOffset="231889.0077">10772 17227 124,'0'0'476,"0"0"-455,0 0 3,114-107 10,-58 80-34,-2 4-33,-12 5-110,-11 11-356</inkml:trace>
  <inkml:trace contextRef="#ctx0" brushRef="#br0" timeOffset="232361.6811">11243 17253 864,'0'0'78,"0"0"-16,0 0-34,0 0-12,0 0 2,138-116 9,-114 75 11,-4 3-13,-10 6-10,-10 5-3,0 4 2,0 11-8,-7 2 2,-9 10-8,-1 0-2,-1 0-8,0 14 3,6 0-8,4 3 11,8 4-1,0-7-1,0 9 1,5-6-7,15-2 2,4-8 0,5 0-3,2 1 3,3 0 6,-1 1 4,0 0 2,-3 1-2,-8-6-1,-7 10 1,-8-6-4,-5 10 4,-2 0 16,0 4 10,-13 5-1,-8-4-3,0-2-4,3-2-10,2-11 1,3-1-3,4 0-4,-1-2-2,4-5-2,-1 0-63,1 0-138,0-12-95</inkml:trace>
  <inkml:trace contextRef="#ctx0" brushRef="#br0" timeOffset="232811.1196">11595 16744 241,'0'0'698,"0"0"-668,0 0 45,147-88 4,-116 88-60,-10 0-19,-15 14-6,-6 15 6,0 3 13,-15 0-5,-10-1-4,1-5-1,3-9 1,8-6-3,2-3 2,6-8-2,5 4-1,0-4 0,0 0-1,5 0 4,19 0 0,11-8 16,0 0-4,-3 8-8,-4 0 2,-7 0-8,-6 4-1,-9 14 0,-6 8 9,0 0 1,-2-3 3,-21 4-1,-3-5 1,-8-4-3,1-4-7,0-2 5,1-1-6,8-8 4,6-3-6,9 0-6,9 0-103,0-17-355</inkml:trace>
  <inkml:trace contextRef="#ctx0" brushRef="#br0" timeOffset="233567.5721">12452 16946 491,'0'0'305,"0"0"-220,0 0 3,0 0-68,0 0-20,0 0 0,0 53 23,2-14 22,2 2 20,0 0-13,1 0-19,-1-2-14,0-4-5,2-7-14,-2-1 4,2-6-4,-1-3-12,-2-8-56,-3-6-80,0-4-62,0 0-44</inkml:trace>
  <inkml:trace contextRef="#ctx0" brushRef="#br0" timeOffset="233748.9337">12280 17186 344,'0'0'450,"0"0"-405,0 0 8,0 0-25,0 0-3,162-75 2,-110 67-25,-3-2-2,-3 1-50,-3-1-118,-1-2-186</inkml:trace>
  <inkml:trace contextRef="#ctx0" brushRef="#br0" timeOffset="233981.4677">12961 16874 962,'0'0'51,"0"0"-30,0 0 7,0 0-18,0 0 5,0 0 11,-8 113-6,10-78 21,4-5-11,0-2-23,2 3-1,1-4-4,-3 4-2,4-9-62,-6-4-64,0-10-112,-1-8-192</inkml:trace>
  <inkml:trace contextRef="#ctx0" brushRef="#br0" timeOffset="234437.1312">13027 16825 701,'0'0'197,"0"0"-175,0 0 43,0 0-9,146-62-51,-127 78-5,-13 21 0,-6-1 7,0 4-3,-25 0-1,1-8 1,-3-6 0,6-8-2,5-4-2,4-5 3,3-2-2,5 0 1,4-7-2,0 0 9,0 0 1,0 0-6,9 0 15,13-11-8,7 8 6,2 3-2,0 0-3,-1 0-5,-7 9 0,0 9-4,-7 3 4,-5-4-5,-11 6 8,0-5 9,-5 6 3,-26-6 12,-8 3-12,-11 2 0,6-11-14,-3-3 3,11-4 0,7-5-2,9 0-6,11 0-2,9 0-1,0 0-15,0 0-72,16 0-142,12-18-191</inkml:trace>
  <inkml:trace contextRef="#ctx0" brushRef="#br0" timeOffset="235091.2756">13669 17258 778,'0'0'108,"0"0"-21,0 0-17,0 0-44,85-125-12,-54 81 14,-1 0-1,-8 3-3,-8 10 12,-9 12-23,-5 6 3,0 8-11,-11 1-3,-12 4-2,-5 0-1,5 9-10,2 4-11,8 1 19,9 0-6,4 3-2,0-4 1,23 6 3,8-5 7,4-2 0,3 1 4,0-3-4,-3 6 2,-10 3-1,-5-6-1,-9 10-1,-9-5 1,-2-1 0,0 6 5,-11-5-3,-7 4 2,-3-4 4,0-8-8,3 3 3,1-8-3,3-1 0,-1-1 0,1-3-112,5 0-66,3-3-148</inkml:trace>
  <inkml:trace contextRef="#ctx0" brushRef="#br0" timeOffset="235534.1444">14028 16612 978,'0'0'34,"0"0"-13,127-72 71,-94 72-80,-16 0-12,-7 14-4,-10 15 4,-2 12 10,-23-2 0,-4-7-3,4-4-1,0-6-4,10-9 3,4-8-5,6-1 3,2-4-3,3 0 1,0 0-3,0 0 0,10 0 2,14 0 13,2 0 4,6 0 1,-3 0-5,-2 0-2,-11 12 5,-5-1-16,-6 7 2,-5-1 4,0 6 7,-7-2 1,-18 2-9,-2 0 1,-6-2 3,0-3-4,-3-8-4,5-1 2,2-2-2,13-5-2,7-2-31,9 0-172,5-9-360</inkml:trace>
  <inkml:trace contextRef="#ctx0" brushRef="#br0" timeOffset="236089.9281">14838 16936 559,'0'0'239,"0"0"-111,0 0 14,0 0-68,0 0-54,0 0-19,-13 32 8,13 4 35,0 5-8,0-2-15,0-3-6,3-2-12,3-2 1,-2-6-4,-2-3-1,-2 0-30,0 0-51,0-11-91,0-3-112,0-4-231</inkml:trace>
  <inkml:trace contextRef="#ctx0" brushRef="#br0" timeOffset="236254.5822">14620 17212 149,'0'0'820,"0"0"-804,0 0-5,137-79 1,-56 52-8,0 1-8,-11 4-103,-13-2-160,-17 6-182</inkml:trace>
  <inkml:trace contextRef="#ctx0" brushRef="#br0" timeOffset="236456.8529">15282 16837 851,'0'0'106,"0"0"-21,0 0-46,0 0-39,0 0 17,0 0 5,2 104-3,3-69-9,-1-3-2,0-2-5,0-2-3,-2-1-22,-2-9-97,0-1-97,0-8-134</inkml:trace>
  <inkml:trace contextRef="#ctx0" brushRef="#br0" timeOffset="236875.5524">15255 16860 788,'0'0'96,"0"0"-55,0 0 47,135-66-41,-89 66-20,-17 0-11,-16 26-16,-13 10 0,0 0 8,-19 4 4,-15-8-4,3-6-1,0 0-6,6-11 0,7-12 3,8 3-4,7-1-8,3-5 5,0 0 2,0 0-1,13 0 2,12-11 3,6 3 10,3 2-5,5 6-1,-8 0 9,-6 0-3,-9 14-9,-10 9 0,-6-1 1,0-5 17,-17 7 16,-10-2-2,-7-3-12,1-3-8,1-7-11,1 0 0,2-7-4,8 1 0,0-3-1,11 5-31,6-5-63,4 0-155,0 0-194</inkml:trace>
  <inkml:trace contextRef="#ctx0" brushRef="#br0" timeOffset="237311.2771">15650 17223 948,'0'0'104,"0"0"-66,101-104 36,-53 55-44,-6 1-25,-15 6 8,-13 3-13,-14 13 8,0 3-3,0 9 2,-20 5 1,-1 9-8,0 0-1,0 0-1,9 5-3,0 4-6,7 3-6,5 3 2,0 4 7,0-7 2,13 8 3,10-1 3,2-5 0,4 0 0,0 0 3,-5-5-2,0-2-1,-3 3 0,-8 4 1,-4 3-1,-7 0-5,-2 6 5,0-9 3,0 0 2,-13 4 4,-5-6 0,-2 2-3,2-5-2,-3 0-4,1-9 0,1 0-76,-2 0-113,7-14-68,2-16-263</inkml:trace>
  <inkml:trace contextRef="#ctx0" brushRef="#br0" timeOffset="237971.2075">16107 16445 752,'0'0'76,"0"0"-41,0 0-23,0 0-5,0 0 7,0 0 8,-4 28 8,-12-16 2,-2-2-8,0-2 0,3-8-12,-3 0-7,5 0 6,3 0-10,4 0 3,4 0 0,2-8 5,0-2-9,0-2 1,8 1 2,6-2-3,5 0 0,2 4 1,-3 1 0,2 4-1,-7 4 3,-2 0 1,1 4-2,-2 13 3,-3 6-3,0 3 1,-2-3 3,-3 0 0,-2 0 2,0-2 0,0 2-3,-2-6 3,-10 5-2,-5 4-2,-8 2-1,0-1-2,1-9-1,3-5-3,9-13-1,3 0 1,9 0 2,0 0 1,0 0-20,2-9 10,13-3 6,8 5 4,-1 7 2,3 0 2,8 0 7,-1 2-2,5 6-5,1-3 6,-3-5 13,4 0 2,-8 0 9,-2-13-9,-7-6 8,-4-3-9,-5-1-15,-6 1 2,-7 0-8,0 8-3,0 6-4,0 2-57,-7 6-119,0-4-446</inkml:trace>
  <inkml:trace contextRef="#ctx0" brushRef="#br0" timeOffset="238757.9076">16941 16718 333,'0'0'423,"0"0"-366,0 0-5,0 0-28,0 0-2,0 0 39,0 130-3,0-86 1,11 0-4,-2-4-22,-4-4-16,4-3 0,-3-4-11,0-7-3,1-3-3,0-6-3,-1-4-71,-1-9-64,-1 0-115,-4 0-84</inkml:trace>
  <inkml:trace contextRef="#ctx0" brushRef="#br0" timeOffset="238955.3509">16811 17016 658,'0'0'263,"0"0"-183,0 0-9,0 0-43,0 0-17,161-84 7,-104 62-9,-5 4 3,-9 4-12,-12 10-18,-7-1-118,-2-4-180,-1 1-278</inkml:trace>
  <inkml:trace contextRef="#ctx0" brushRef="#br0" timeOffset="239231.3013">17754 16624 784,'0'0'99,"0"0"22,0 0-35,0 0-54,0 0 9,-133 75 2,91-30 10,7 1-3,12-2-23,9-9-7,14-2-9,0-6-7,4-6-4,23-3 1,4-13 0,8-2-1,2-3-32,-1 0-66,1 0-161,-7 0-163</inkml:trace>
  <inkml:trace contextRef="#ctx0" brushRef="#br0" timeOffset="239635.4604">17886 17045 769,'0'0'152,"0"0"-29,0 0-70,0 0-43,0 0 11,127-145-4,-99 93 5,6 2-3,-13 1 2,-6 9 3,-9 8-14,-6 14-9,0 15 1,-23 3-1,-9 0-1,0 0-2,6 17-10,3 1 0,10-4 5,7 2 6,6-6-8,0 3 4,11 1-1,13-5 5,5 3 1,2-5 1,6 1-1,-4 0 0,-4 1 1,-7 5-1,-4 5-2,-7 3-3,-9 0 5,-2 0 2,0 4-1,-5-4 0,-14 0 6,-8 6-7,-4-5 0,4-6-6,-2 1-59,7-10-38,1-8-45,6 0-49,2-8-220</inkml:trace>
  <inkml:trace contextRef="#ctx0" brushRef="#br0" timeOffset="240303.7661">18342 16087 669,'0'0'32,"0"0"-30,0 0 17,0 0-7,0 0 7,0 0 16,-48 51 5,30-47-4,2-4-3,0 0-14,8 0-7,3-4-2,3-10-5,2 0-5,0 0-1,0 2 1,9 3 1,5 4-1,1 1 0,5 0 0,3 4 0,1 0 0,-2 0 4,-2 0-2,0 13 2,-4 6 1,-7 7-2,-2-1-1,-5 2 3,-2-5 0,0 2 2,0-2-3,-2-4 1,-12 5-2,-4-2-2,1-3-1,-6 1 2,4-10-2,0 4-3,1-13-12,5 4 1,7-4 12,4 0 1,2 0 1,0 0-1,0 0-7,0 0-16,15 0 24,5 0 5,0 0 10,2 0 10,-2 0-1,0 0-4,-2 10-2,3-2 3,0 6 4,-3-2-2,3-6 12,-4-6 0,-1 0-5,-2-6 7,3-16-13,-4 0-15,-3 0-2,-4 8-7,-6 10-7,0-1-49,0 5-111,0 0-162</inkml:trace>
  <inkml:trace contextRef="#ctx0" brushRef="#br0" timeOffset="240626.9738">18869 16659 475,'0'0'385,"0"0"-324,0 0-22,0 0 8,0 0-22,-13 113 7,13-69 7,0-4 0,0 4-3,0-3-10,0-9-17,0-6-2,0-3-5,4-7 0,-2-2-2,0-9-96,-2-5-92,0 0-66,-4 0-169</inkml:trace>
  <inkml:trace contextRef="#ctx0" brushRef="#br0" timeOffset="240822.6408">18626 16848 916,'0'0'123,"0"0"-86,0 0 17,133-37-21,-69 20-24,-2 2-6,-7-6-2,-8 7 3,-11 1-4,-7 8-42,-7 5-92,-2 0-207</inkml:trace>
  <inkml:trace contextRef="#ctx0" brushRef="#br0" timeOffset="241186.9374">19556 16601 805,'0'0'103,"0"0"14,0 0-52,0 0-55,0 0-6,0 0 11,-116 72 14,82-36 15,3 4-4,7-5-4,13 1-9,5-4-10,6-6 0,0-2-6,21-8-4,8-5-1,6-8-4,2-3 2,3 0-4,-7 0-29,-2-17-81,-10 8-212,-6-5-329</inkml:trace>
  <inkml:trace contextRef="#ctx0" brushRef="#br0" timeOffset="241637.6103">19687 16964 414,'0'0'572,"0"0"-527,0 0 36,156-104-7,-101 60-50,-5 4 11,-8 0-10,-11-1 8,-15 9-10,-9 6-11,-7 4-2,0 5-9,0 2 0,-20 7-1,-7 8-1,-7 0-7,3 4-6,6 10-3,6-2 12,7 2 3,10-4-5,2 6-8,0 2 7,12-4-3,17-4 4,9 2-1,1-6 6,3 7 2,1-5 0,-7 6 2,-5-1-5,-6 6 1,-12 3 2,-6 0 5,-7 4 9,0 1 6,-18-1 9,-9 3-10,-6-7-12,-1-4-3,1 0-4,-3-1 0,5-4-65,0-13-264</inkml:trace>
  <inkml:trace contextRef="#ctx0" brushRef="#br0" timeOffset="242524.601">15739 17674 161,'0'0'409,"0"0"-328,0 0 29,0 0-5,0 0-56,0 0-18,0-9 1,0 30-19,0 7 27,0 7 20,0 4-16,0-3-16,0 5-10,0 5-7,0-10-8,0-6 2,0-2-2,0-6-2,0-9 4,0 4-5,0-8-21,0-9-78,0 5-55,0-5-62,0 0-145</inkml:trace>
  <inkml:trace contextRef="#ctx0" brushRef="#br0" timeOffset="242743.3663">15567 17892 417,'0'0'245,"0"0"-192,0 0 1,0 0-2,0 0-12,127-63-8,-80 50-12,-5 5-13,1 2-7,-5-1-7,-5 7-95,5-11-120,-2-4-110</inkml:trace>
  <inkml:trace contextRef="#ctx0" brushRef="#br0" timeOffset="242974.6674">16250 17660 91,'0'0'790,"0"0"-769,0 0 8,0 0 7,0 0-28,0 0 26,-7 84 2,14-47-2,-3-2 3,-2 2-18,1-7-9,-1 2-6,0 0-1,4-6-3,-6 0-3,0-2-92,0-16-102,0 1-121</inkml:trace>
  <inkml:trace contextRef="#ctx0" brushRef="#br0" timeOffset="243303.5954">16130 17682 678,'0'0'77,"0"0"-61,0 0 21,126-40-2,-74 40-19,-8 0 0,-6 18-12,-9 13-3,-7 1 13,-8 3 8,-9 2 18,-5-3 8,0 2 4,-5-4 3,-19 4-6,-12 0-7,-7 0-17,-5-6-12,-2-4-1,5-8-6,12-12-3,11-2 0,13-4-3,9 0 0,0 0-30,0 0-134,22-6-117,9-11-221</inkml:trace>
  <inkml:trace contextRef="#ctx0" brushRef="#br0" timeOffset="243737.6095">16665 18052 392,'0'0'508,"0"0"-498,0 0 9,77-123 23,-43 72-19,-1 7-1,-6-6 16,-7 15 6,-11 4-16,-8 13-5,-1 9-9,0-5-1,-12 14-13,-13 0-5,1 0-38,-1 0-11,8 9 2,3-4 25,7 4 16,7-1 6,0 2 1,4 2 2,24-2 2,4 8-1,8-10 1,6 2 2,-2 4 8,-1-2-8,-10 13 21,-8-10-6,-10 4-10,-13 3 3,-2-4-7,0 10 22,-19-2-5,-6 6-10,-2-6-7,7 1-3,2-15-4,7-12-98,3 0-84,8-12-137</inkml:trace>
  <inkml:trace contextRef="#ctx0" brushRef="#br0" timeOffset="244025.2998">17447 17642 925,'0'0'93,"0"0"-92,0 0 14,0 0 12,0 0-6,24 102 4,-19-65 6,-3-2-1,0-3-3,0 7-14,0-7-2,1 4-11,2-4 2,-3-2-2,0-12-11,-2-4-79,0-6-98,0-8-74,0 0-145</inkml:trace>
  <inkml:trace contextRef="#ctx0" brushRef="#br0" timeOffset="244197.6224">17330 17856 313,'0'0'702,"0"0"-670,0 0-13,0 0 0,133-61-14,-77 42-5,-6 5-51,-3 1-127,-7 4-45,-9 5-121</inkml:trace>
  <inkml:trace contextRef="#ctx0" brushRef="#br0" timeOffset="244405.0912">17864 17691 859,'0'0'89,"0"0"-8,0 0-32,0 0-36,0 0 12,0 0 11,0 58 1,0-26-16,6-5-7,1-1-9,-4 5-2,5-8-2,-3 8-1,-5-9-11,0-1-105,0-2-107,0-15-131</inkml:trace>
  <inkml:trace contextRef="#ctx0" brushRef="#br0" timeOffset="244691.0485">17806 17638 809,'0'0'103,"0"0"-87,140-40 53,-71 40-18,-6 0-38,-10 4 24,-13 24-8,-13 7-18,-12 4 7,-10 6 2,-5 4-3,-7 1 25,-23 8-16,-5 1-7,-4-11 3,-9 0-6,4-20-5,-1-10-10,7-10 4,9-8-4,5 0-1,11 0-13,2-17-93,7-20-324</inkml:trace>
  <inkml:trace contextRef="#ctx0" brushRef="#br0" timeOffset="245239.5652">18677 17624 695,'0'0'319,"0"0"-276,0 0-11,0 0 4,0 0 0,18 116 3,-14-75-18,1-6-5,0 2-14,-1-2 1,-2-4 3,-2 0-6,0-8-9,0-2-84,0-2-126,0-7-69,0-2-300</inkml:trace>
  <inkml:trace contextRef="#ctx0" brushRef="#br0" timeOffset="245396.6086">18497 17878 838,'0'0'80,"0"0"-36,0 0-13,133-48-17,-56 26-14,-2-2-21,-6-2-131,-11 0-69,-11 8-143</inkml:trace>
  <inkml:trace contextRef="#ctx0" brushRef="#br0" timeOffset="245584.9043">19118 17624 805,'0'0'142,"0"0"-28,0 0-45,0 0-48,0 0 21,0 0-11,0 130-10,0-96-8,0 2-2,0-4-11,0-5 0,0-4 0,0 0-18,5-2-84,0-4-121,-3-15-135</inkml:trace>
  <inkml:trace contextRef="#ctx0" brushRef="#br0" timeOffset="245756.5579">19105 17660 768,'0'0'67,"0"0"-48,0 0 5,119-58-10,-80 50-14,-5 6-6,-7-3-55,-11 5-42,-5 0-56,-7 0-79</inkml:trace>
  <inkml:trace contextRef="#ctx0" brushRef="#br0" timeOffset="245927.727">19132 17736 574,'0'0'86,"0"0"-20,0 0-19,0 0 8,0 0 6,0 0-25,131 18-22,-89-23-11,-3-4-3,-10-1-64,-10 10-113,-9 0-77,-10 0-159</inkml:trace>
  <inkml:trace contextRef="#ctx0" brushRef="#br0" timeOffset="246086.5575">19105 17999 704,'0'0'116,"0"0"-74,0 0 14,0 0 7,0 0-38,143-30-22,-88 2-3,-5 6-99,-8 0-82,-9 8-139</inkml:trace>
  <inkml:trace contextRef="#ctx0" brushRef="#br0" timeOffset="246483.6185">19633 17950 1016,'0'0'77,"0"0"-33,116-116 1,-53 70-29,-7 2-14,-17 0 4,-18-4-6,-17 20 0,-4 10 7,-6 10 0,-19 8 4,-2 0-11,-2 0-6,1 4 6,14 10-6,2-2 0,8-2 2,4 4-8,0 2 7,10 2 2,13 0 2,9-4 1,2 4 1,4-5-1,-1 0-1,3 1 0,-7-6 1,-9 3 0,-7 2 0,-13 3 0,-4 2 0,0 1 3,-18 7 2,-9-9 2,-1 6-7,4-9-10,0-5-78,4-4-89,6-5-70,7 0-170</inkml:trace>
  <inkml:trace contextRef="#ctx0" brushRef="#br0" timeOffset="246774.925">20238 17316 979,'0'0'71,"0"0"-4,0 0-45,0 0-9,0 0-4,0 0-3,26 117 2,-26-83 5,0-7-8,0-9 8,0-4-8,3-9-4,17 0 1,15-5-2,12 0 10,13-14-6,5 0-4,-4 5-23,-9 0-101,-15 0-76,-22 6-54,-15-4-98</inkml:trace>
  <inkml:trace contextRef="#ctx0" brushRef="#br0" timeOffset="246956.5394">20460 17433 731,'0'0'235,"0"0"-107,0 0-36,0 0-43,0 0-13,-17 111-9,21-83-21,3 10 0,-5-10-5,-2 4-2,0-11-17,0-8-62,0-3-101,0-10-197</inkml:trace>
  <inkml:trace contextRef="#ctx0" brushRef="#br0" timeOffset="256644.9593">17855 17650 147,'0'0'75,"0"0"-26,0 0 8,0 0-9,0 0-14,0 0-2,0 0-6,0 0-1,0 0 8,0 0 10,0 0 5,0 0-5,0 0-1,0 0-2,0 0 2,0 0-6,0 0-6,0 0 0,0 0 5,0 0-4,0 0-5,0 0-5,0 0-6,0 0-6,0 0-5,0 6-1,0 8-2,0 7 6,0 2 2,0-5 1,0 8 1,0-3 1,2-2-2,0-3-6,1 8 1,1-6-1,-2 6 2,2 5-3,1-13-3,-3 3 5,-1-6 0,5 7-4,-4 2 1,3-7 0,-5 0 0,0-3 2,2-6-2,-2 2-1,0-6 3,0 4-1,0-2 0,0-3 0,0 2-2,0-5 2,0 0-3,0 0 1,0 0 1,0 0-2,0 0-74,0-8-99,0-16-156</inkml:trace>
  <inkml:trace contextRef="#ctx0" brushRef="#br0" timeOffset="257815.499">17793 17630 163,'0'0'91,"0"0"-51,0 0 21,0 0-3,0 0-13,0 0 0,-6 0-8,0-2-18,2-2-1,1 4 13,1 0-4,2 0 2,0 0-6,0 0-6,0 0-6,0 0-1,0 0-1,0 0 11,0 0 1,0 0-2,0 0-5,0 0-8,0 0-2,0 0-4,0 0-6,0 0 6,9 0 1,7 0 7,3-5-5,4 5-1,0-3-2,-1 3 3,-6-4-2,6 4 3,-7 0-2,3 0-2,0 0 2,-3 0 8,6 0-5,3 0 6,-2 0-3,3 0-2,-4 0-4,3 0 2,-5 0-4,0 0 2,-1 0-2,-1 0 2,-2 0-2,-1 0 1,-5 0-1,-1 0 0,-2 0-3,-2 0 1,2 4 4,-1-1-2,1 2 2,-4-1-2,4-2 1,-4 1 0,2 9 0,0-5 0,3 6 1,-3-4 1,-3-1 0,2 1 0,1 0-1,-4-1-1,0-5 1,0 4-1,0-2 1,0 2 0,0 3 2,0 4 0,-7 1 3,-2 4 0,-2-9-4,-3 4 1,3 3 0,-1-7-3,4 7 1,-1-3-1,3 3 1,-6-7-2,1 4 5,0-2-1,-1 1-1,0 6 1,-2-5-3,1 2 0,-3-2 2,5-5-3,0 8 6,-3-2-5,3-10 2,-5-1 3,-1 11-5,1-8 2,-1 1-2,0 6 0,2-9-1,-3 0 1,1-1-1,-1-1 1,-1 2 0,2 4 2,1-4-3,1-1 0,-1 0 1,5 3 0,2-4-1,0 1 0,2 6 3,3-8-3,2 0 1,2-2 0,0 0 1,0 0-2,0 0 0,0 0-1,0 0-47,0-2-163,0-20-441</inkml:trace>
  <inkml:trace contextRef="#ctx0" brushRef="#br0" timeOffset="271731.5268">19346 16270 18,'0'0'233,"0"0"-176,0 0-1,0 0-4,0 0-12,0 0-4,0 0 3,0 0-5,0-18 15,0 15 4,0-2-8,0 1 24,0-1 7,0 2 3,0 1-19,0 2-22,0 0-3,0 0-9,0 0-12,0-4-3,0 4-3,0 0-3,0 0-2,0 0 0,0 0-3,0 0 1,0 0-2,0 0 1,0 0 0,5 6 7,0 6-6,2-4 5,1 2-4,-4 4 0,3-6-1,-3 6 2,0-1-1,2-4-1,2 0 0,-1 1-1,-2-3 2,3 0-2,-1-4 1,-3 2-1,-1-1 0,-1 0 1,-2-4 0,0 0-1,0 0 2,2 0-2,2 0 3,5 0 3,5-8 2,3-10 1,3-5-8,1-2 2,0 0-1,2-1-1,2 0 1,-1-1-1,1 1 0,-3 3-1,0 5 0,-4 4 2,2-4-2,0 6 1,-5 2 3,4-2-4,-5 2 3,-4 0-2,1 6 4,-3-1-3,-6-2-1,0 7 5,0 0-3,0-6 1,0 6-1,-2 0 9,2 0-7,-2 0 4,0-3 1,2 2-6,-2 1 2,0 0-2,0 0-1,0 0-3,0 0-6,0 0-53,0 0-99,-14 0-224</inkml:trace>
  <inkml:trace contextRef="#ctx0" brushRef="#br0" timeOffset="273081.7144">16188 17455 277,'0'0'119,"0"0"-82,0 0 22,0 0-10,0 0-44,0 0 3,0-18 13,0 18 25,0 0-7,0-5-6,0 0-1,0 5-5,0 0-2,0 0-5,0 0 5,0 0-2,0 0-12,2 0-2,0 0-5,2 0 2,5 0 8,3 5 4,3 8-8,-4-3 1,5 6-1,-6-1-1,0-2-3,-1 0-5,-3-3 7,-4-6-3,0 6-4,4-6 0,-4 4 1,2-4 5,-4-2-7,2-2 2,-2 0-1,0 0 0,2 0 7,3 0 12,3 0 2,8-14 4,0 0-14,-1 0-6,1-4-4,0 2 0,2 5-2,-3-2-1,3 4 1,0 1 0,-4-6 1,2 4-1,1-6 3,-4 6-1,-1-3 3,-6 4 2,-2 9 2,1-3 1,-5 3 4,0 0 0,0 0-4,0 0-10,0 0-8,0 0-84,0 0-162,-2 3-272</inkml:trace>
  <inkml:trace contextRef="#ctx0" brushRef="#br0" timeOffset="308745.2406">15338 16356 462,'0'0'70,"0"0"-53,0 0-12,0 0 57,0 0 36,0 0-40,0 0-17,0 0-2,0 0-10,-72-40-1,72 40-2,0 0 3,0 0 0,0-4-7,0 4-8,0 0-6,0 0-2,0 0-4,8 8 1,5 4 2,3 12 0,-1 3 4,3-1 2,4 10-3,-2 0-1,5 3-2,2-2 2,-1-7 0,3-2-2,-4-6-3,3-8 1,-5 0 1,-3-6-2,-7 2-2,-4-2 1,-4-8-1,-3 0 0,-2 0-18,0 0-21,0 0-13,-2-5-86,-8-8-35,-2-1-47,-3 0-83</inkml:trace>
  <inkml:trace contextRef="#ctx0" brushRef="#br0" timeOffset="309091.4593">15556 16312 422,'0'0'99,"0"0"-84,0 0 62,0 0 57,0 0-48,0 0-36,-62-14-12,44 32-3,1 5-8,-2 13-1,-1 4-3,1 4 1,-6 0-2,2-4-4,-1 3-5,4-5-1,1-3-2,7-8-1,2-9-2,6-8 0,4-6-6,0-4-1,0 0-7,18 0-56,10-31-90,9-5-214</inkml:trace>
  <inkml:trace contextRef="#ctx0" brushRef="#br0" timeOffset="309797.2903">17407 16133 498,'0'0'110,"0"0"-96,0 0-5,0 0 64,0 0-16,0 0-25,24 9 6,-11 23 9,6 5 1,-2 6-12,5 1-16,3 1-9,2-5-7,-2-4 5,-5-6-5,4 2-1,-7-10-1,-3-8-1,-3-2-1,-6-10-9,-3-2-46,-2 0-8,0-4-13,0-10-48,-2-8-64,-12 8-69</inkml:trace>
  <inkml:trace contextRef="#ctx0" brushRef="#br0" timeOffset="310068.8142">17663 16182 459,'0'0'116,"0"0"-106,0 0 43,0 0 58,0 0-52,-127 48-8,83-12-2,-1 5 1,3 0-7,6 1-17,7-5-10,9-9-8,7-10-5,7-6-3,6-6 0,0-6-9,0 0-65,21-18-67,4-14-151</inkml:trace>
  <inkml:trace contextRef="#ctx0" brushRef="#br0" timeOffset="325889.8576">3633 11093 129,'0'0'122,"0"0"-50,0 0 15,0 0-18,0 0-12,0 0-6,0 0-16,0 0-12,-23-15 2,19 15-6,-1 0 2,3 0-4,-4 0-5,1 0 2,-2-2-3,3 2 4,-5 0-9,0 0 2,0 0-4,-2 0-3,5 0 1,-8 0 1,3 0-1,-3 5-2,-3-1 3,4 1-2,1 1-1,-1-5 2,1 5-2,4-2 0,-3-1 2,3 4 2,0-7-5,1 5 3,-1 0-4,-6-3 3,3 5-1,0-1 0,-1 0 3,6 1-3,-3-1 0,-3 1 1,6-4 0,0 1 30,-1 1-16,2 2-15,-2-3 3,1-1-3,-1 4 2,2-1-2,-1 2 0,1 0 1,-1-2-1,-1 0 1,5-1-1,-2 2 2,2 1-2,-4-2 0,0 2 0,2 0 0,-3-4 0,1 7 0,0-2 0,0 4 0,4-2-2,0-1 2,-3 1 2,5-3-2,-2-1-2,-2 1 1,4 1 1,-2-1 0,0 2-1,-4-2 1,2 4 0,2-1 0,0-1-1,-1 3-1,3-1 0,-2 0-1,0 4 2,0-2-3,0 0 4,2 2 0,-3-2-5,3 2 4,0 2 1,-2 1 1,2 2-1,-2-1-1,-1-2 0,1 2-2,2 0 3,0-3-2,0-1 2,0 2 0,0-2 0,0-3 0,0 5-1,0-4 1,0 3 0,0 0-2,0-3 2,0 3-1,0-3 1,2 2 0,1-2 0,1 0 0,-1 2 0,-3-5 0,2 0 0,0-1 0,-2-2 0,4 4 0,-1 0 1,-1 0-2,0 2 1,-1 0 0,2 2 1,-1 2-1,4-3 0,-2-2 0,0-1 0,3 0 0,-3 1-1,-2-1 1,4-2 0,-4-2 0,-1 2 1,4-3-1,-1 1-1,3 1 1,-1 1 0,0 2 0,-2-2 0,2 2-1,1-2 1,-2-2 0,4 2 0,-3-4 0,-1-2 0,-1 1 0,2-5 0,2 3 0,3-1 0,-5 2 0,3-4 1,-4 2 0,2 0-1,-1 0 1,-2-2-1,3 0 0,1 2 1,0 1-1,1-2 1,-3-1-1,4 0 2,-2 0-2,0 0 1,-1 0-1,5 0 1,-3 0-1,-1 0 0,6 0 0,-5 0 0,5 0 0,-1-4 0,2 0 1,-1-2-1,2-1 1,-3 4-1,0-6 3,3 0 0,-1-2-2,-2 4 0,-1-5-1,2 0 1,-4 0-1,5-2 0,-1 4 0,2-7 1,0 4-1,0-3 0,-3-3 0,1 6 2,-3-3-2,-1 1 2,2 3-2,-4 0 2,1 0-1,0 2 0,-2-2 2,2 0 0,-1-2 7,4-3-5,1 0 1,-4-5-2,0 4-1,-2-3 6,1 4-7,-3 1 1,-1 0 2,1-2-3,0 0 4,-1-3-2,-2 0 1,0-2 1,-2-1 2,5 1-6,-1-4 6,-2 1-8,0 6 2,-2 2 3,0 1 2,0 0-1,3-1-3,-3-2 0,0 0 1,3 0 3,-1-1-7,0-4 2,-1 3 0,-1-1-1,3 3 1,-3 5 1,0-4 0,0 4-1,0-1-1,0-1 1,0 6 1,0-3-2,0-1 1,0 3 2,0-1 0,0 0-1,0 1 1,0 3-2,-6-3 0,4 3 0,-6-2 1,2-1-1,-1 5 3,-4 0-2,4-4 0,0 1 4,1 2-4,-3 0 2,0-1-2,-2 6-3,2-3 5,0 0-4,0 0 4,3-2-4,1 2-1,1 0 0,-3 1 0,0 4 0,3 1 0,-5-2 0,0 0 1,0 0 1,-2 0-2,-1 2 0,4 0 1,-3 0-1,-1-3 0,4 3 0,-1 0 0,2-5 1,2 5-1,-3-2-2,-3 2 2,-1 0 0,3 0-1,-6 0-1,1 0 1,-2 0-3,1 0 4,2 0 1,4 2-1,0-2 0,0 5 0,5-5-1,2 0 0,2 3 0,0 1-28,0 3-57,0 4-67,13-3-150</inkml:trace>
  <inkml:trace contextRef="#ctx0" brushRef="#br0" timeOffset="332982.8506">10857 16427 100,'0'0'108,"0"0"-71,0 0 18,0 0 11,0 0-13,0 0-6,0 0-2,0-8 5,0 4-7,0 4-8,0 0-15,0-6 2,0 6 5,0-5-5,0 5-4,0 0 1,0 0-5,0 0-4,0 0-5,0 0-3,0 0-2,0 0-2,0 0 2,5 11 0,2 1 2,2-3 0,1 5-2,2 5 2,1-1-1,0-2-1,-3-2 1,-4-6-1,1-4 4,-1 2-4,-1-1 0,2-2 0,-5-3 2,-2 0 2,4 0 1,3 0 12,7 0 21,3-12-19,5-6-9,5 0-1,0-8 1,7 6-6,1-6-1,1 0 0,-1-6 0,-2 6 4,-10-1 5,-3 17 3,-11 6-9,-5-1 1,-2 5 0,-2 0-4,0 0-3,0 0-1,0 0-22,0 0-79,0 9-79,-2 0-276</inkml:trace>
  <inkml:trace contextRef="#ctx0" brushRef="#br0" timeOffset="334019.3244">13089 16473 82,'0'0'313,"0"0"-260,0 0 4,0 0 31,0 0-43,0 0-8,-12-26-2,12 26-11,0 0 5,0 0-7,0 0 3,0 0-6,2 0 9,8 0-5,2 8-13,0 4-2,2 6 3,-3-8-3,-2 3 1,0-1-8,-3-3 1,-1 2 0,-3-8-2,0-3 1,0 0-1,1 0 3,3 0 1,4 0-2,12-3 27,6-20-8,6 1-3,4-4-8,2 2-7,-2-2-3,2-6 6,-4 6-2,-11 4 6,-3 8-1,-14 9-5,-5 1-2,-3 4-2,0 0-37,-5 0-78,-17 0-115,-5 0-213</inkml:trace>
  <inkml:trace contextRef="#ctx0" brushRef="#br0" timeOffset="355821.9975">8778 16883 248,'0'0'65,"0"0"-53,0 0 47,0 0-19,0 0-9,0 0 12,0 0 36,0 0 3,2-63-16,-2 59-6,0 4-8,0 0-11,0 0-4,0 0-11,0 0 2,0 0 0,0 0 1,0 0 2,0 0 8,0 0-7,0 0-9,0 21-12,-12 8-6,-3 11 1,-1 4 2,-1-4 2,-1 4-9,0-4 6,2 1-3,1-9 1,3-2-3,-1-2-1,4-2 1,0 1 1,1 5-2,0-15-1,-3 5 0,5-8 3,2-6-3,4-2-1,0-6-8,0 0-24,0-2-49,6-24-50,14-10-86,2-4-178</inkml:trace>
  <inkml:trace contextRef="#ctx0" brushRef="#br0" timeOffset="356233.7742">8775 16798 463,'0'0'132,"0"0"-119,0 0-3,0 0 31,0 0-1,0 0-6,59 27-2,-40 0 4,-5 4-8,-1 4 22,-4 5 1,-2-4-3,2 1-12,-3-2-7,3-3-4,1 7-2,-5-7-3,5 4-1,-4-10-2,4-4-1,-4 0-4,-2-12 0,-1 0-6,-3-6-4,1-1 1,-1-3-2,3 0-1,-1 0-8,-2 0-45,0-9-42,0-7-97,0-3-55,0 10-86</inkml:trace>
  <inkml:trace contextRef="#ctx0" brushRef="#br0" timeOffset="356536.0016">8684 17161 69,'0'0'399,"0"0"-368,0 0-28,0 0 13,0 0 11,0 0-7,71-10 11,-39 10 23,3-4 10,3-6-3,-5 1 6,-4 5 15,-11-1-23,-11 1-36,-5 4-12,-2-4-6,0 4-5,-2 0-7,-15 9-228,-6-1-458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50:17.6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1464 699 893,'0'0'119,"0"0"-16,0 0 35,0 0-99,0 0-8,0 0-16,-143 14-13,103 33-2,2 9 1,4 5-1,9-3 1,15-5-1,8-4 0,2-13-4,3-8 2,27-8-3,8-12-4,9-8-9,4 0 3,3-14-6,1-14-6,-9-7 12,-3 3 2,-14 2 13,-6 2 0,-10 14 1,-9 4 0,-4 7-1,3 3-1,-3 3-20,2 19-12,1 6 25,1 2 8,2-4 4,3-6-3,7-3-2,1-10 2,10-5-1,0-2 3,6-2 1,-1-17 5,-8-9-1,-3 0 13,-13-2 16,-8-1 12,0 2-15,-10 0-8,-13 9-9,0 4-17,-4 9-4,2 7-2,-4 0-36,2 19-76,8 5-80,11-4-99,8-8-95</inkml:trace>
  <inkml:trace contextRef="#ctx0" brushRef="#br0" timeOffset="870.3599">1972 868 905,'0'0'5,"0"0"11,0 0 26,34 106 7,-28-67-15,-1-4-9,-4-2-15,-1-13 9,0-8 6,0-6-6,0-6-5,0 0 10,0 0 3,0-10 27,3-16-19,3-11-33,8 1-2,1 5 0,4 8-1,5 9-1,-2 7 0,3 7-1,-2 0-4,1 20-3,-8 9 4,-1 7 1,-4-1 5,-2-9 2,-7-8-2,1-11 2,-1-4 2,-2-3-4,2 0 2,2-7 5,3-17-5,6-10-2,5-2-17,2 4 6,5 4 9,3 10-6,-1 9 3,4 2-3,-2 7 7,0 0-2,-4 9-1,-5 16-3,-7 15-3,-5 11 6,-2-2 4,-4-6-10,1-15-11,3-12 21,1-11-3,2-5 0,6 0 3,6-13 12,6-18-1,-3-8-5,2 1-1,-8 4-2,-7 7 6,-9 13 19,-2 6 4,0 6-2,0 2 0,0 0-17,0 9-13,0 24-13,0 17 13,0 23 2,0 11 5,0 8-3,-4-2-3,-2-6 3,0-9-3,-1-17 0,-1-18 0,2-17-1,3-10 1,3-13 2,-4-6 5,0-34 5,-5-20-13,4-23-14,5-12 10,0-9-6,12 7-3,15 11 13,6 22 1,1 19 3,1 21 0,-4 13 2,-4 11-4,-2 0-2,-6 7 0,-7 19-3,-4 9-2,-8 1 4,0 4-1,-17-7-8,-8-2-39,1-11-47,3-12-78,10-8-139,11-2-144</inkml:trace>
  <inkml:trace contextRef="#ctx0" brushRef="#br0" timeOffset="1680.695">3298 892 922,'0'0'253,"0"0"-239,0 0 10,0 0-10,0 0-4,-149 114 1,107-68 1,-1-1-3,11-3-7,11-6 4,11-6-4,10-9 0,0-6-2,14-7 0,18-8 0,7 0 3,6-14 0,2-16-3,-10-2-13,-5-2 7,-12-3-8,-11 6 14,-2 1 8,-7 5-7,0 10 15,0 7 0,0 3 9,0 5-1,0 0-24,0 13-3,0 14 0,-2 9 1,2 2 1,0-7 1,11-1 0,11-10 2,7-4 0,0-9-1,7-7 2,-3 0 0,0-7 0,-1-17 4,-12-8-7,-9-9 0,-7 2-6,-4-1-3,0 1 3,-8 10-7,-6 9 4,1 8-18,4 10 4,6 2-4,2 0-17,1 0-50,0 7 17,15 12 47,11-1 17,8 3 13,6 3 0,-5 3 0,2 5-3,-10 5 3,-10 3 20,-7-1-8,-2-3 0,1-8 2,-3-8-2,8-4 3,8-12-5,10-4 6,14-4 1,4-24 2,-2-8-6,-7-5-6,-8-10-3,-13 0 11,-11 5 11,-9 8 20,0 16 18,0 15-4,-12 7-28,-5 14-14,-3 22-18,2 12 2,7 2 2,11-6-2,0-7 0,8-5-2,24-6 5,11-11 0,6-7 4,10-8-5,-1 0-4,-6-12-41,-17-20-164,-14-14-879</inkml:trace>
  <inkml:trace contextRef="#ctx0" brushRef="#br0" timeOffset="2723.1947">4872 583 340,'0'0'751,"0"0"-728,0 0-8,0 0-12,-13 113 27,13-43 25,0-5-28,0-2-9,0-7-8,0-8-4,17-12-2,4-7-1,4-11-2,0-12 1,4-6-1,8-9-1,-2-28-8,-3-14-2,-6-9-8,-13-10 6,-4-2-9,-9 4 14,0 5 7,0 12 0,0 14 2,0 17 4,0 10 10,-2 10 2,2 4-18,0 36-20,-2 15 19,2 15 1,0-5 5,0 0 2,0-7 1,0-6 4,0-10-9,0-14-2,0-7 3,0-14-1,2-7 0,2 0-2,1 0 1,4-18 6,6-5 2,6-6-5,-3 9-4,1 8-1,2 6-2,-3 6-3,3 0-3,0 12 3,4 10-1,1 4-2,-2-1-4,1-7-13,2-7 2,-5-4 1,3-7 9,0 0 13,-2-8 3,2-16 6,-4-7-9,-9 2 9,0-3-3,-10 7 3,-2 11 13,0 4 22,0 10 2,-11 0-28,-8 26-18,-2 14 2,3 9-2,9-2 1,9-7-1,0-6 0,23-8 1,14-7 1,8-11 0,8-8 1,3 0 0,-5-11-3,-13-10-10,-13-3-37,-21-5-55,-4-2-227,-29-5-218</inkml:trace>
  <inkml:trace contextRef="#ctx0" brushRef="#br0" timeOffset="2880.2215">4600 877 1004,'0'0'2,"0"0"1,158-67-6,-53 55 1,2 7-53,-14 5-190,-14 0-437</inkml:trace>
  <inkml:trace contextRef="#ctx0" brushRef="#br0" timeOffset="3365.8652">6593 874 1206,'0'0'32,"0"0"7,0 0-13,0 0-17,0 0-3,-99 134-1,76-87 1,5-5-6,13-6 0,5-9-1,5-7-8,28-13 4,12-7 0,8 0-6,3-7-2,-3-18-17,-11 1 0,-11 6 8,-14 7 9,-11 6 13,-6 5 0,0 0 1,0 0-1,0 5-13,0 12 11,0 0 2,0-2 0,4-6 0,17-5-9,2-4 9,10 0 13,-4-9 14,-8-11 8,-7-2 2,-11-4 2,-3-1-9,0 1-11,-21 7-17,-8 5-2,-7 7 0,2 6-26,8 1-69,11 0-54,8 0-195,7 0-122</inkml:trace>
  <inkml:trace contextRef="#ctx0" brushRef="#br0" timeOffset="3853.7341">7078 972 712,'0'0'193,"0"0"-152,0 0 35,0 0-29,0 0-2,43 102-1,-43-63-13,0-6-7,0-6-5,0-11-10,0-11 3,0-5-8,0 0 6,0 0 3,5-9 13,13-23-12,6-11-14,6 2 2,-1 6-3,-6 14 2,2 10-2,-7 11 0,-2 0-4,2 11-1,-8 17-9,2 4 13,-2 1 2,0-4 0,-1-7 0,2-11 1,-2-4 0,2-7-1,4 0 1,6-18 4,4-12-5,-2-7 0,0-1-8,-5 6 2,-3 5 1,3 8 3,-3 12 2,3 7-1,5 0 0,-1 9 1,0 17 1,-3 6 6,-11 5 2,-8-2-7,0 2 1,-2-5 0,-20-6-1,-5-8-2,0-8-49,3-10-125,4 0-122,7-23-113</inkml:trace>
  <inkml:trace contextRef="#ctx0" brushRef="#br0" timeOffset="4028.9139">7910 710 1042,'0'0'83,"0"0"-55,50 106 72,-33-52-73,-5 4-13,-6 4-13,-1-1-1,-5-3-2,0-4-110,-5-11-133,-11-11-176</inkml:trace>
  <inkml:trace contextRef="#ctx0" brushRef="#br0" timeOffset="4178.3786">7937 976 1103,'0'0'99,"0"0"-93,0 0-2,0 0-4,172-106-47,-115 92-164,-7 6-167</inkml:trace>
  <inkml:trace contextRef="#ctx0" brushRef="#br0" timeOffset="5393.1493">8504 842 991,'0'0'47,"0"0"-14,0 0 10,-118 82-17,79-41-3,6 2-11,6-3-12,7-5 8,12-3-8,8-8 0,0-6 0,4-7-12,20-6-16,12-5 8,2-2 9,2-24-22,-3-4-20,-6-9 11,-7 4-34,-5-4 52,-8 6 15,-4 6 9,-7 11 40,0 8 36,0 8 19,0 0-42,0 0-27,-9 12-26,-2 13-5,-1 4 5,4 2 0,8 5 0,0-6-7,0-5 7,6-2-5,12-9-31,2-4 6,5-8 13,2-2 7,-1 0-18,-1-4-33,2-16-36,-4-9-12,-6 0 33,-3-5 8,-6 3 68,-3 9 23,-3 10 52,-2 8 15,0 4-15,0 0-62,0 14-2,0 15 3,0 0 18,0 2-19,0-5-5,0-8-3,0-6 3,1-6 0,4-6-3,5 0 8,1-6 19,9-18-6,2-7-25,-2 5 3,-2 5 5,-7 9-9,-2 5 0,0 7-2,0 0-7,0 20-5,-3 12 14,-1 7 2,0-2 0,-3-2 3,2-9-5,2-6-1,4-11 1,5-9 4,8 0 0,6-5 5,5-19 0,7-13-1,-5-4-4,-5-12-2,-4-11-2,-7-3-4,-7-2-5,-3 8 9,-8 8 4,-2 7 5,0 6 5,0 5 5,-2 5 0,-8 9 7,4 8 5,1 6-10,1 7-7,-5 0-14,-5 27-9,-1 12 2,0 4 7,8 5 3,4-1 7,3 3 1,0 2-1,0 0-5,3 0-2,12-6-2,3-6 2,5-8-3,0-10 3,5-10-1,2-5 1,-1-7 0,2 0 3,-1-20 0,-1-8-3,-7-7 4,-6 4-7,-5 0-1,-9 7-7,-2 11 4,0 6-9,0 5-11,0 2-5,-9 0-14,-2 0-27,7 14 31,4 4 12,0 2-2,5-2 12,23 2-3,4 0 11,9-2 9,-2 3 3,-8-2 10,-9-1 35,-7 3-5,-12 1 8,-3-2-20,-3 6-12,-30-1-6,-7-2-10,-9 0-3,-9-8-99,0-4-107,-3-11-228</inkml:trace>
  <inkml:trace contextRef="#ctx0" brushRef="#br0" timeOffset="5544.3745">9208 842 1175,'0'0'82,"0"0"-76,123-57 10,-70 42-14,-4 5-2,-12 2-104,-10-4-347</inkml:trace>
  <inkml:trace contextRef="#ctx0" brushRef="#br0" timeOffset="6055.1546">10310 967 1002,'0'0'40,"0"0"-28,0 0-6,-10 120 6,10-85-4,0-9-1,1-3-5,18-9 4,1-12-5,5-2 14,0 0 1,1-23 9,-6-2 11,-6-8-7,-8-2-2,-6 1-18,0 3-1,-5 8-8,-15 9-14,-2 10-36,0 4-38,4 0-110,7 0-46,11 0-76</inkml:trace>
  <inkml:trace contextRef="#ctx0" brushRef="#br0" timeOffset="6314.9561">10519 972 410,'0'0'138,"0"0"-7,0 0-7,0 0-24,72 129-35,-66-99-17,-6-8-20,0-7-4,0-6-7,0-6-5,0-3 0,5 0 27,5-13 25,6-18-28,4-3-33,2 5-3,0 7 0,-4 10 0,0 5 2,-4 7-2,10 0-5,-7 2 3,1 16-1,-2 6-2,-3 5-59,0-5-81,-1-5-189,2-12-197</inkml:trace>
  <inkml:trace contextRef="#ctx0" brushRef="#br0" timeOffset="6674.5029">11306 731 271,'0'0'921,"0"0"-909,0 0-12,0 0-21,0 0 21,17 113 45,-17-54-22,0-2-20,0-4 7,0-11-4,0-14 1,0-14-5,0-10 0,0-4 0,0 0 3,7-4 5,18-15-10,5-4 0,4 2-19,0 7 8,-3 7 1,-2 4 3,-4 3 2,-6 0 0,-3 8 1,-7 8-2,-9 1 0,0 1 1,-2 1-3,-27 2 8,-5-3-1,1-4-61,6-9-113,11-5-117,16-3-206</inkml:trace>
  <inkml:trace contextRef="#ctx0" brushRef="#br0" timeOffset="6937.2732">11736 952 321,'0'0'572,"0"0"-566,0 0 33,-5 126-6,5-91-21,0-7-10,15-6 5,10-5-2,4-12 6,2-5 6,-2 0-1,0-10 15,-6-12 19,-8-9 8,-5-3-13,-10 2-6,0 6-21,-5 6-15,-20 12-3,-6 8-32,-2 0-86,4 0-50,11 4-154</inkml:trace>
  <inkml:trace contextRef="#ctx0" brushRef="#br0" timeOffset="7124.6488">12177 868 1164,'0'0'62,"0"0"-62,0 0 5,0 0-5,3 115 13,1-73-9,0-4-4,-2 1 0,-2-2-109,0-3-115,0-8-149</inkml:trace>
  <inkml:trace contextRef="#ctx0" brushRef="#br0" timeOffset="7552.6856">12055 965 920,'0'0'58,"0"0"-56,0 0-2,167-95 0,-101 73-6,-10 8-5,-18 4-3,-16 5-3,-13 2 17,-9 1 16,0-2 60,0 2-15,0 0-10,0 2 1,0 0-28,0 2-24,0 26-32,-2 16 32,0 11 14,-5 6-3,4-2-7,2-9-3,-3-12 4,1-14-5,3-11 0,0-10 0,0-3 0,0 0 9,18-24 1,8-6-5,3 0-4,-4 9-1,0 9 3,0 9 5,-5 3 5,6 0 1,-4 0 0,1 8-4,-8 4-9,-4 0-1,-4 8-8,-7 4-115,0-3-197,0-1-315</inkml:trace>
  <inkml:trace contextRef="#ctx0" brushRef="#br0" timeOffset="7866.7042">12908 1171 1005,'0'0'81,"0"0"-48,100-144 45,-67 91-59,-7 9-3,-20 12-13,-6 11 1,0 9 9,-9 3-13,-11 7-1,1 2 0,-2 0-32,7 4-1,5 12-6,7 6 13,2 5 8,2-2 6,23 3 5,7-2 1,3-1 6,-4-6 1,-4-1 0,-11-1 0,-7-3-2,-9 1 1,0 2-20,-5 1-59,-13-6-129,1-9-145</inkml:trace>
  <inkml:trace contextRef="#ctx0" brushRef="#br0" timeOffset="8040.1728">13372 880 1017,'0'0'48,"0"0"-30,0 0 0,13 136-5,-13-89-7,0-1-6,0-4-14,0-8-105,-3-8-106,-3-16-87</inkml:trace>
  <inkml:trace contextRef="#ctx0" brushRef="#br0" timeOffset="8168.2296">13432 638 352,'0'0'635,"0"0"-632,0 0-3,0 0-148,0 0-240</inkml:trace>
  <inkml:trace contextRef="#ctx0" brushRef="#br0" timeOffset="8984.6915">13845 935 948,'0'0'46,"0"0"29,0 0-47,0 0-24,-131 46-3,101-19 0,3 4 0,7-1-2,9 0-1,8-5 0,3-3 1,0-4-3,23-7-1,10-9-10,9-2-3,3 0-1,-3-17-12,-8-12 14,-7-12 17,-11-8 0,-8-16 1,-1-5-1,-5-5 4,-2 8 14,0 13 14,0 13 18,0 24 38,-8 10-39,5 7-15,-8 0-33,0 19-1,-4 15-4,1 12 4,7 6 3,7 3 0,0-3-2,0 3 5,7-3-3,11-7-2,4-5 0,0-11-1,5-7 0,-1-8 3,6-10-3,1-4-2,1 0 1,0-9-5,-8-15-8,-5-5 14,-1 0-5,-10-5 3,-1 3-11,-8 4 11,-1 6 3,0 11-2,0 4 1,0 6-5,0 0 3,-5 11-15,-6 18 6,0 5 10,4 3-2,7-2 2,0-4-1,0-7 2,11-6-1,9-6 1,4-7 0,3-5 1,2 0-1,0-17-3,0-15-10,0-9 2,-4-3 2,2 3 5,-5 3 4,-2 11 1,0 13 12,-6 12 13,10 2-6,2 4-14,4 26 14,-6 6 1,-8 2-4,-12 3-1,-4-5 8,-2-4-3,-25-2-4,-11-7-8,-7-2-4,-1-10-5,-1-11-90,9 0-337</inkml:trace>
  <inkml:trace contextRef="#ctx0" brushRef="#br0" timeOffset="31212.1344">5809 2518 105,'0'0'9,"0"0"76,0 0 18,0 0-8,0 0 9,39-104 37,-37 102-15,-2 2-30,0 0-30,0 0-26,0 0-14,0 0 3,-4 2-10,-11 10 6,-7 0 11,-4 0-4,-2-4-12,-4-2-5,1-6-6,1 0-2,9 0-4,4-4 8,5-10-5,7 0-1,3-2-5,2-6 6,0 2-6,19-3 0,7 6 1,3 0-1,5 7 1,-1 5-3,0 5-2,-1 0 0,-5 3 4,-3 18-5,-3 4 2,-4 6 2,-6 8 1,-9 2 0,-2 7 4,-7 5-2,-20-6-1,-9 2 6,-5-5-2,-4-7-1,1-4-2,1-10 4,5-9-4,13-5 0,8-9-1,8 0 4,6 0 3,3-16 0,0-3-8,12-4 0,14 5 0,8 6 0,-1 7 0,5 5 1,-2 0 0,-5 9-1,-2 6 1,-4 4-1,-3 1 0,-3-2 0,1 0 0,4-1-1,3 3-96,6-7-97,2-5-95,3-8-238</inkml:trace>
  <inkml:trace contextRef="#ctx0" brushRef="#br0" timeOffset="31410.1015">6401 2717 648,'0'0'260,"0"0"-255,0 0 32,0 0-5,168-71-8,-104 61-3,1 1-17,-9 3-4,-10 4-3,-10 2-113,-15 0-69,-8 0-116</inkml:trace>
  <inkml:trace contextRef="#ctx0" brushRef="#br0" timeOffset="31582.7881">6521 2917 721,'0'0'46,"0"0"-40,0 0 13,0 0 79,115 0-20,-43-14-73,3 0-5,-4-2-227,-9-6-140</inkml:trace>
  <inkml:trace contextRef="#ctx0" brushRef="#br0" timeOffset="31800.0342">7302 2516 835,'0'0'75,"0"0"-1,0 0 10,0 0-59,0 0-22,0 0 14,-4 106 25,-3-61-1,3-3-11,-2-2-17,4-2-11,2-4 0,0-1-2,0-8-46,0-4-84,0-5-172,0-15-131</inkml:trace>
  <inkml:trace contextRef="#ctx0" brushRef="#br0" timeOffset="32082.1985">7250 2458 943,'0'0'35,"0"0"17,0 0 5,160-42-47,-88 42 4,2 22 2,-7 12-4,-4 7 18,-15 1-6,-17 4 7,-19-2-7,-12-2-5,-23 0 13,-28 0 3,-16 0-2,-10-4-10,-4-4-9,1-5-2,4-5-9,13-6-3,17-9-1,17-4-60,18-5-110,11-8-266</inkml:trace>
  <inkml:trace contextRef="#ctx0" brushRef="#br0" timeOffset="32632.7647">5175 2276 581,'0'0'166,"0"0"26,0 0-80,0 0-91,0 0-19,0 113 15,2-28 57,3 7-13,-3 1-15,0-9-11,-2-10-15,0-10-11,2-7-2,-2-11-4,0-10-3,0-10 0,6-8-14,-2-10-52,-4-6-57,2-2-47,-2-10-11,0-22-141</inkml:trace>
  <inkml:trace contextRef="#ctx0" brushRef="#br0" timeOffset="33611.8016">5142 2296 449,'0'0'126,"0"0"16,0 0-9,0 0-33,0 0-34,0 0-32,44-111-9,5 90 1,17-4 7,22-5-2,20-4 10,14-2-16,14 2-10,12 10-3,9 6 3,3 6-4,-1 3-6,-3 6 4,-6-1-1,-3 1 0,-5 3-5,2-2 5,9-3-3,3-6-3,4 4 3,-7 1-4,-3 1 0,-14 5 2,-11 0 8,-21 0-6,-14 0 0,-14 5 0,-18 1-4,-14-3 1,-15 1-1,-11-1-1,-11-2-1,-7 2 1,0-3 3,0 2 4,0 2-3,0 6-3,2 9 2,5 16-3,4 15 4,2 13 1,5 6 1,2 4 3,-4 3-2,-3 2-3,-1 4-2,-7 0 2,-2 2-1,-3-7-1,0-6 1,0-4-3,0-4 1,-6-8-1,-6-4 2,1-9-1,1-8-1,-4-6 3,1-8-2,-4-8 0,0-2-1,-7-3 3,-12-1 1,-11-6 1,-18 0-4,-10 0 0,-12 0-1,-16 0 0,-5 0 1,-9 3 3,-3 1-3,-1 0-1,-1 0 1,-3 2-1,-3-1 1,1 7-1,-2-3-1,3 5 1,5-2-4,-2-1 4,3-2 1,4-2 0,5-6-1,4 1 0,3-2 0,7 0 2,9 0 1,9 0-3,11 0 1,8 0 1,12 0-1,3 0 1,2-3 1,4-4-1,-6 3-1,4-1-2,0 3 2,5-3-3,9 1 2,9 0 0,9 2 0,3 0 0,2 2 2,4-2 1,0 2 2,0-2-2,0 2-1,0-2-1,0 2 1,0-2-4,0 0-5,0 0-38,0-2-51,0-4-131,19-10-361</inkml:trace>
  <inkml:trace contextRef="#ctx0" brushRef="#br0" timeOffset="74269.0883">1564 4249 739,'0'0'77,"0"0"-65,0 0 89,-143-4-36,110 30-42,-1 10-2,10 11-2,4 2-8,5 4-3,14-7 9,1-5-3,0-9-2,27-6-9,9-9 2,2-10-4,11-7 10,-2 0-8,-2-7 4,-1-18-7,-7-6-7,-7-2 4,-9 0 3,-9 3 3,-3 7 3,-7 10-4,0 4 3,-2 9 5,0 0-10,0 0-15,0 11 1,0 13 11,0 5 0,0 0 3,0-5 0,7-2-1,13-8 0,5-4-1,7-10 1,11 0-1,0-10 2,1-18 10,-5-1-7,-18-5 11,-11 2 22,-10 2 9,-2 4 4,-27 6-26,-12 6-13,-6 12-10,-2 2-1,3 0-2,5 15-64,14 4-54,12 1-138,15-6-171</inkml:trace>
  <inkml:trace contextRef="#ctx0" brushRef="#br0" timeOffset="75116.199">2085 4371 724,'0'0'36,"0"0"2,0 0 86,5 122-37,-5-83-30,0-9-26,0-6-12,0-12-6,0-6-8,0-4 3,0-2-1,0 0 14,0-16 23,7-12-14,5-9-24,4 4-6,5 7 0,-3 8-3,1 9 3,4 9-7,-1 0-3,3 14 2,-9 14 8,4 5-7,-12-1 7,-3-4 0,-3-6 0,0-10 4,-2-7-6,3-5 5,-3 0 2,0 0 2,6-15 7,3-9-12,4-7 2,5 4-4,5 3-4,2 6 3,0 10-7,2 5 8,2 3-10,-4 0 2,0 17-7,-5 5-8,-4 0-6,1-3-8,-6-2 14,1-7 13,3-10-6,6 0-1,2-4 14,6-20 6,-4-4-2,-2-3 0,-8 6 5,-5 2-3,-2 8 42,-6 7 10,-2 5-1,0 3-17,0 7-37,0 26 1,0 17-1,0 18 18,0 11-4,0 5-8,0 5 5,0-5-7,0-8-1,0-14-1,0-14-1,0-18 0,0-16 0,0-11 0,0-3 2,-4-23 14,-2-24-11,5-26-6,1-16-5,0-8-3,9-7 4,18 9-1,4 21 5,2 20-3,3 22 6,-5 16-3,0 16 0,-4 0 1,-2 11-4,-10 20 2,-6 2 1,-9 6 0,0 1 1,-20-2-1,-12-6 0,2-6-12,3-12-55,6-5-15,13-9-36,6 0-123,2-14-61</inkml:trace>
  <inkml:trace contextRef="#ctx0" brushRef="#br0" timeOffset="75918.6774">3276 4461 660,'0'0'206,"0"0"-115,0 0 55,0 0-78,0 0-48,0 0-7,-58 45-12,20-9 6,5-3-3,4 5 8,9-6-3,13-9-9,7 1 1,0-10-1,9-8 0,20-4 2,9-2-2,2-8 0,0-18-2,-4-4-3,-12-2 0,-6-2 5,-10-2 1,-5 4 2,-3 5 5,0 9 9,0 10 13,0 8-2,0 0-14,-5 0-14,-3 26-8,-3 10 8,1 5 0,6-1 1,4-1 2,0-10-3,7-3 1,15-6 2,3-8-1,4-10 2,2-2-1,0 0 2,0-22 2,-4-6-1,-4-6-3,-13-3-1,-5-4 1,-5 5-1,0 7 0,0 14-3,0 4 1,-2 10 0,2 1-3,0 0-3,0 0-12,0 0-7,0 0 1,0 16 13,13 4 10,5 3-3,5 4 4,-4 0-1,1 2 1,1 1 0,-6-2-1,-3 0 0,1-7 1,-3-4 0,2-5 0,0-4 1,7-8-1,6 0 0,8-2 2,3-22 1,-1-6-1,-8-2 0,-12 2 1,-7 7-3,-8 11 14,0 5 24,0 5-18,-5 2 1,-6 0-9,0 6-9,-1 9-2,8 8-1,4-3 2,0-4-2,0-2-1,22-4 1,10-1 8,0-6-8,2 1 2,-5-4-2,-4 0-51,-9 0-168,-12-14-566</inkml:trace>
  <inkml:trace contextRef="#ctx0" brushRef="#br0" timeOffset="76946.6095">4654 4225 788,'0'0'93,"0"0"59,0 0-40,0 0-80,0 0-28,-29 105-2,11-32 35,5 2-3,6-3-21,7-6 0,0-11-9,0-9 1,15-13-3,8-11 2,4-12-3,4-10 5,4 0-4,5-19 3,1-18-5,-3-9-10,-9-4 1,-5-2-8,-9-2 1,-8 1 10,-5 9 5,-2 5-2,0 10 3,0 9 3,0 9-1,0 6-1,0 5-1,0 0-6,0 0-3,0 7-16,-2 18 21,-5 8 4,3 6 3,2 9-1,2 2-2,0 0 0,0-3 0,0-7 0,0-6 0,0-10 7,0-8-4,0-9-1,2-4-1,2-3 6,-1 0-1,-2 0 7,8-6 0,3-8-10,-1 2-1,1 8-4,-2 4 1,3 0-7,4 0 4,3 7 2,-1 5 1,4-7 1,8-3 0,2-2 2,5 0 0,3-19 0,-8-6 0,-10 4 0,-8-2 2,-9 5-1,-6 4 4,0 6 9,0 4 3,0 4-1,-6 0-9,-9 18-7,-1 14-1,3 6 3,5-4-3,8-6-1,0-4 0,21-10 1,16-6 2,13-8 1,3 0 0,0-5-1,-10-12-3,-12-5-20,-16-2-36,-15 0-62,-23-8-158,-41 1-305</inkml:trace>
  <inkml:trace contextRef="#ctx0" brushRef="#br0" timeOffset="77089.9341">4297 4539 942,'0'0'74,"0"0"-74,0 0-2,171-30 2,-61 9 0,-5-1-104,-19-3-240</inkml:trace>
  <inkml:trace contextRef="#ctx0" brushRef="#br0" timeOffset="77778.7322">6257 4337 731,'0'0'152,"0"0"-98,0 0 80,0 0-90,0 0-33,0 0-1,-143 119 5,107-73 6,9-5 3,14-2-7,9-8-10,4-6 5,9-9-9,24-4 0,5-12-3,6 0 0,5 0-6,-5-20-2,-7-2-13,-11 4 7,-10 4 6,-11 8 8,-1 4 1,-4 2-1,0 0-5,0 2-17,4 16 12,3 3 10,6-1 0,3-6-11,8-5 4,3-6-1,2-3 8,2-3 6,-8-17 13,-5-4 13,-7-2 12,-7 0-3,-4-3-4,0 2-14,-15 4-14,-12 8-9,-2 7-5,-2 8-14,2 0-59,6 18-50,5 11-155,9 4 4,9-3-83</inkml:trace>
  <inkml:trace contextRef="#ctx0" brushRef="#br0" timeOffset="78686.0339">6651 4640 583,'0'0'109,"0"0"13,0 0 15,118-108-90,-111 92-8,-7 6 6,0 6 20,0 4-23,-10 0-35,-7 4-7,-1 18-2,4 5 0,5-2-5,9 1 4,0-2-1,6-4-5,21-8-16,6-6 12,5-6 12,1 0 0,1-14-2,-3-12-3,-8-4 5,-9-6 1,-3-2 1,-8-5 6,-7 3 5,0 12 25,-2 10 0,0 14 3,0 4-10,0 2-30,0 32-13,0 19 13,0 22 0,-6 10 1,-5 15 0,1 9 2,4-1-3,4-6-2,2-16 2,0-20 2,0-16 0,0-20-2,16-19 0,5-11 3,6-32-3,4-27-2,-4-14-7,-6-10 2,-8-10-5,-2-4-8,-6-5 2,6 7 17,-3 11 0,6 14 2,8 14 3,6 15-4,3 17 2,0 14 1,-2 10-3,-3 8-4,-8 33-4,-2 16-12,-12 11 20,-1 15 10,-3 7 1,0 8-7,0 4-1,-12-7 0,5-13-1,7-16-1,0-18 2,14-17-3,12-19 0,8-12 4,2-17-1,-2-21 5,-4-9-4,-12-8 0,-13 1 0,-5 0-4,-4 2 1,-15 4-1,-3 5 3,2 3 0,9 2-2,9 2-2,2-1 1,0 0-12,24-1-11,5 0 1,0 1 0,3 6-7,-6-1 17,-2 3 12,-6 5 0,-5 5 3,-10 6 7,0 6 36,-3 7-7,0 0-20,0 0-19,0 12-6,0 13 4,-3 8 1,3 3 0,0 4-2,0 1-9,0 0-88,5-3-159,6-12-137</inkml:trace>
  <inkml:trace contextRef="#ctx0" brushRef="#br0" timeOffset="78816.6089">7767 4218 744,'0'0'48,"0"0"-37,0 0-11,0 0-100,0 0-228</inkml:trace>
  <inkml:trace contextRef="#ctx0" brushRef="#br0" timeOffset="79946.6958">8138 4386 838,'0'0'179,"0"0"-145,0 0 45,0 0-61,0 0-16,0 0 0,-94 89 2,63-55 8,7-1-7,3 0 3,15-2-4,6-5-1,0-6-3,9-6 0,20-9-3,3-5-10,9 0-2,4-5 4,-3-21 4,-1-4 0,-10-5 7,-8 3 2,-9 3 0,-7 4 2,-7 7 24,0 6 7,0 6-1,0 6 0,0 0-12,0 0-22,-7 18-2,-1 8 1,-1 2 0,8 2 0,1 1 1,0-7-1,12-4-1,12-4-2,8-8-15,5-8 4,0 0-2,2-4 6,-4-21-17,-4-2 4,-6-5 5,-7-2 15,-9-1 4,-9 4 1,0 6 6,0 11 19,0 8-4,0 6 12,0 0-23,-13 9-11,-1 14-3,1 9 2,1 0-1,7 1 2,5-5 0,0-2-1,0-6 0,9-6 0,8-6-4,10-4 5,1-4 1,6 0 1,-1 0-2,-6-12-1,-2-8-2,-8-5 3,-3-1 1,-4 2 1,1 5 0,-9 6-1,-2 9 1,0 4-2,0 0-3,0 9-8,0 13 6,0 2 5,0-8 0,0-7 0,0-6 0,0-3-4,0 0-1,0-12 2,17-11-11,10-7-6,2 2 5,-2 6 5,-3 8-4,-2 9 7,-4 5 6,3 0-13,-11 22 5,-1 7 4,-5 7 5,-4 1 0,0-1 1,0-6-1,0-8 0,4-10 0,8-8 0,15-4 0,9 0 5,9-25 0,2-6-2,-1-7-3,-8-6 5,-7-5-4,-6-5 1,-10-3 1,-8 2-3,-4 8 6,-3 6 10,0 16 9,0 10 12,0 9-4,-6 6 2,-4 0-19,-3 18-16,-3 20 3,1 12-3,3 6 8,7 2-1,5-5 4,0-6-1,7-9-8,18-7 6,4-9-4,3-10-2,2-10 2,4-2-3,-10 0-2,0-18-48,-10-4-43,-11-5-116,-7-7-261</inkml:trace>
  <inkml:trace contextRef="#ctx0" brushRef="#br0" timeOffset="80082.8555">9176 4367 857,'0'0'105,"0"0"-95,119-62 9,-64 44-19,-6 2-21,-21 2-197,-22 4-191</inkml:trace>
  <inkml:trace contextRef="#ctx0" brushRef="#br0" timeOffset="80218.6247">8650 4153 107,'0'0'991,"0"0"-977,0 0 22,0 0-36,0 0-97,0 0-323</inkml:trace>
  <inkml:trace contextRef="#ctx0" brushRef="#br0" timeOffset="80585.7464">10139 4355 1106,'0'0'82,"0"0"-75,0 0 22,0 0-14,0 0-4,0 0-8,-51 125 0,56-109-3,15-5 0,6-9 2,6-2 5,-3 0-4,-1-16 4,-7-11 14,-7-5 17,-14-2-4,0-3 0,-13 7-16,-17 8-12,-6 14-3,-1 8-3,3 0-3,5 2-9,11 10-51,9 1-59,9-6-243,2-2-340</inkml:trace>
  <inkml:trace contextRef="#ctx0" brushRef="#br0" timeOffset="80898.6118">10451 4405 931,'0'0'59,"0"0"106,43 138-78,-29-68-56,-6 8-6,-8 3-3,0 3-10,0-1-5,0-9-3,0-9 0,3-7-4,13-17 1,7-10 0,6-18 0,3-13 0,3-5 4,2-32 2,-8-9 2,-14-9 8,-13-10 6,-2 1-2,-17-6 0,-22 7 2,-5 8 1,-8 6-20,-2 17-4,4 11 0,3 8-2,7 5-36,11 2-35,8-1-119,15-5-405</inkml:trace>
  <inkml:trace contextRef="#ctx0" brushRef="#br0" timeOffset="81326.2931">11341 4539 1165,'0'0'35,"0"0"21,137-144-8,-106 98-31,-12 6-3,-9 8-10,-10 10 0,0 5 0,-14 5-4,-7 9 0,0 3 0,-4 0 0,0 0-4,7 8 2,5 8-1,7 1-5,6 3-7,0 3 6,4 0-1,21 2 7,8-3-1,7-1 4,3-3 0,-3-4 0,-5-3 1,-8 1 1,-9-2 12,-9 2 0,-7 6-1,-2 0-12,-5 5 2,-25-2-3,-8-2-30,-3-3-108,1-13-177,7-3-235</inkml:trace>
  <inkml:trace contextRef="#ctx0" brushRef="#br0" timeOffset="81538.1071">11029 3677 1018,'0'0'89,"0"0"-45,0 0 53,0 0-76,0 0-21,0 0 4,-29 125-4,38-87-46,5-3-111,1-6-199</inkml:trace>
  <inkml:trace contextRef="#ctx0" brushRef="#br0" timeOffset="81769.9014">11987 3759 1088,'0'0'134,"0"0"-104,0 0-11,0 0 6,0 0-3,0 0-14,-33 121-8,11-85-105,-3-8-242,3-10-449</inkml:trace>
  <inkml:trace contextRef="#ctx0" brushRef="#br0" timeOffset="85130.5477">4339 5927 989,'0'0'79,"0"0"26,0 0-19,0 0-49,0 0-17,0 0 6,0 145-3,0-89-14,0 0-4,-2-4-3,-3-4-2,3-4-2,2-7-48,0-11-140,23-18-188</inkml:trace>
  <inkml:trace contextRef="#ctx0" brushRef="#br0" timeOffset="85370.8067">4834 6203 973,'0'0'131,"0"0"-129,0 0 1,116-21 17,-67 13-15,-2 5-5,-5 3-4,-8 0-65,-8 0-162,-5 0-83</inkml:trace>
  <inkml:trace contextRef="#ctx0" brushRef="#br0" timeOffset="85585.9353">4859 6403 777,'0'0'359,"0"0"-352,0 0-1,0 0 15,117-14 3,-47 2 3,-6 0-11,-10 5-16,-7 5-21,-17 2-117,-11 0-159,-19 0-156</inkml:trace>
  <inkml:trace contextRef="#ctx0" brushRef="#br0" timeOffset="88518.8398">6542 6039 80,'0'0'213,"0"0"-198,0 0 56,0 0 61,0 0 1,0 0 7,0 0 19,27-18-36,-27 11-27,0-3-28,-16-1-33,-4 1-12,-5 6-1,-8 4-3,0 0-11,-6 4-1,1 17-4,1 7 0,3 7 0,8 6 1,7 1 0,13 2-2,6-2-2,4-3 3,24-7 0,14-9-3,4-8 1,6-10 2,-2-5 0,0 0-3,-5-1-3,-7-12-34,-5 1-35,-2 0-70,0 0-167,-7-4-74</inkml:trace>
  <inkml:trace contextRef="#ctx0" brushRef="#br0" timeOffset="88790.5419">7058 6014 901,'0'0'112,"0"0"-92,0 0 58,0 0-44,0 0-22,0 0 26,0 94 4,0-52-16,0-1-8,0-3-11,0-3-5,0-3 4,0-4-6,0-2-16,3-8-39,3-2-59,-3-4-54,-3-1-56,0-7-97</inkml:trace>
  <inkml:trace contextRef="#ctx0" brushRef="#br0" timeOffset="88970.511">6863 6288 693,'0'0'195,"0"0"-185,0 0-10,0 0 13,0 0-12,173-76-1,-91 67-42,6-3-129,-7-5-109</inkml:trace>
  <inkml:trace contextRef="#ctx0" brushRef="#br0" timeOffset="89209.8773">7628 6011 870,'0'0'170,"0"0"-156,0 0 76,0 0-40,0 0-38,0 0 7,0 67 4,0-29 10,0 0-4,0-1-11,0 1-4,0-6 0,0-1-11,0-4-2,0-1-1,0-4-8,0-5-58,0-1-90,2-7-141,-2-9-127</inkml:trace>
  <inkml:trace contextRef="#ctx0" brushRef="#br0" timeOffset="89529.5667">7538 5979 793,'0'0'45,"0"0"-36,145-56 42,-67 56-3,9 0-15,-6 23 29,-15 19-30,-17 11-10,-20 10-3,-20 4-2,-9-2 22,-20-3 6,-29-4 0,-14-5 7,-6-12-3,-1-8-4,5-9-13,7-11-6,13-8-8,9-5-8,16 0-9,9 0 0,5 0-1,6 0-37,0 0-46,2 0-148,18-14-396</inkml:trace>
  <inkml:trace contextRef="#ctx0" brushRef="#br0" timeOffset="92335.9313">6586 7475 114,'0'0'536,"0"0"-489,0 0-22,0 0 56,0 0 14,0 0-18,5-20-7,-5 17-6,0-2-5,-12 2-23,-7-2-15,-6 5 0,-6 0-4,0 0-8,-7 14 1,6 14-10,1 8 2,2 8-2,9 3 4,9-1-3,11-6-1,0-8 0,16-6 0,17-8 0,5-6 1,7-8 8,1-4-3,-3 0-4,-3 0 0,-9-4-4,-4-6-10,-2-1-61,-5-1-38,6-1-176,-1-5-123</inkml:trace>
  <inkml:trace contextRef="#ctx0" brushRef="#br0" timeOffset="92622.3424">7058 7406 814,'0'0'142,"0"0"-135,0 0 15,0 0 8,0 0 2,0 0 35,3 137-26,1-97-21,1-3-1,0-3-13,-3-6 4,-1-2-7,-1-5-2,0-1-1,0-5-2,0-1-33,0-4-42,0-2-52,0 0-54,0-2 3,0-4-109</inkml:trace>
  <inkml:trace contextRef="#ctx0" brushRef="#br0" timeOffset="92862.5997">6901 7670 684,'0'0'85,"0"0"-75,0 0 20,0 0-8,0 0 18,154-48 20,-92 37-18,-2 2-11,-10-1-21,-11 1-10,-6 1-31,-8 0-124,0-2-71,-3-4-172</inkml:trace>
  <inkml:trace contextRef="#ctx0" brushRef="#br0" timeOffset="93529.2681">7765 7429 798,'0'0'114,"0"0"-107,0 0 5,0 0 51,0 0-30,0 0-15,-62 103-8,42-89-5,2-4 5,0-5-1,1-2 2,1-3 8,1 0 2,1 0-5,7 0 14,1-3-1,4-1-10,2-3 2,0-5-8,0-2-9,10-3-1,9 3-1,0 0-2,3 2 0,1 3 0,6 4 1,-4 5 1,4 0-1,-5 0 0,0 8 0,-3 14 0,-4 2 0,-3 5 4,-6 2-2,-3 4 0,-5 1 1,0-3-3,-2 2 9,-18-1-2,-9-4-1,-2-4-4,-2-6-2,-1-8 0,7-8 1,4-4 4,10 0-5,4 0 1,7 0 1,0 0-3,2 0-2,0 0-2,6-2-2,19 0 6,10 1-1,9 1 2,2 0-1,3 0 6,3 0 1,1 0 6,-5 0 5,-5 0 15,-7-5-10,-10-5 3,-7-4-1,-6 2-4,-10-4-9,0 2-8,-3-4-4,0-2-3,0-4-42,0-8-51,0-12-184,0-14-482</inkml:trace>
  <inkml:trace contextRef="#ctx0" brushRef="#br0" timeOffset="94331.8642">5489 7620 786,'0'0'162,"0"0"-132,0 0 7,0 0 0,0 0 5,0 0 0,150-10-16,-97 10-6,-5 0-15,-5 0-5,-9-2-16,-9 0-83,-8 0-189,-12-3-134</inkml:trace>
  <inkml:trace contextRef="#ctx0" brushRef="#br0" timeOffset="94517.7073">5458 7890 958,'0'0'98,"0"0"-95,0 0 7,0 0 19,0 0 17,170-30-15,-112 19-31,-16 4-4,-11 1-120,-19 6-130,-12-4-41</inkml:trace>
  <inkml:trace contextRef="#ctx0" brushRef="#br0" timeOffset="94909.7184">4644 7583 719,'0'0'108,"0"0"-54,0 0 21,0 0-58,0 0 29,-2 131 53,2-77-27,0-6-31,0-4-11,0-5-7,0-10-4,0-3-11,0-6-2,0-5-2,0-5 0,0-3-4,0-6-23,0 3-39,0-4-103,0 0-254</inkml:trace>
  <inkml:trace contextRef="#ctx0" brushRef="#br0" timeOffset="95556.4512">8880 7618 818,'0'0'93,"0"0"-92,0 0 32,0 0 26,152-7-13,-96 0-10,-5 0-13,-7 4-16,-13 1-7,-8 0-3,-10 2-39,-7 0-75,-6 0-82,0 0-74,-10 0-9</inkml:trace>
  <inkml:trace contextRef="#ctx0" brushRef="#br0" timeOffset="95734.4304">8907 7816 595,'0'0'136,"0"0"-129,0 0 41,0 0 41,0 0-23,172 16-12,-108-18-29,-9-8-25,-7 2-17,-13-2-142,-4-4-23,-6-8-191</inkml:trace>
  <inkml:trace contextRef="#ctx0" brushRef="#br0" timeOffset="96034.6167">9188 7403 600,'0'0'309,"0"0"-309,0 0-15,0 0 15,0 0 28,0 0 4,167 87 11,-109-38-3,-7 4-2,-8 5 3,-16-2-9,-14-1-13,-13 3 2,0-7 10,-27 0-4,-11-7-10,-3-3-3,4-8-1,3-7-3,7-8-10,10-6 0,7-8-60,10-4-116,0-12-193</inkml:trace>
  <inkml:trace contextRef="#ctx0" brushRef="#br0" timeOffset="96595.7043">11089 7360 556,'0'0'156,"0"0"-95,0 0 56,0 0 7,0 0-42,0 0-20,-16-13-23,-15 13-11,-11 0-6,-12 18 12,-1 12-16,-6 10 3,11 4-1,7 5-8,16 1-4,18-4-3,9-4-2,5-8-2,24-6 0,10-7 1,9-9 4,3-7-5,-2-5 0,-6 0-2,-8 0-4,-8 0-29,-8-2-53,2-6-52,-4 1-159,-1-10-124</inkml:trace>
  <inkml:trace contextRef="#ctx0" brushRef="#br0" timeOffset="96881.108">11428 7478 820,'0'0'93,"0"0"-84,0 0 37,0 0 12,0 0 1,152 1-5,-113-1-26,-1 0-11,-11 0-6,-7 0-7,-9-4-4,-3 3-12,-2 1-58,-2-3-44,-1 2-125,-3-2-86</inkml:trace>
  <inkml:trace contextRef="#ctx0" brushRef="#br0" timeOffset="97158.8264">11435 7683 694,'0'0'35,"0"0"-18,0 0 97,0 0-38,0 0 18,163 15-39,-108-15-5,-2 0-5,-9 0-13,-13 0-15,-16-2-14,-7-3-3,-6 4 0,4 0-44,2-8-56,3 0-174,3-2-79</inkml:trace>
  <inkml:trace contextRef="#ctx0" brushRef="#br0" timeOffset="256269.512">4625 7618 466,'0'0'209,"0"0"-130,0 0-30,0 0-35,0 0 12,0 0 29,0 0 9,2 30-13,-8-16-22,-7-2 4,-1-3-4,-2-1-5,-2-1-8,4-2-2,1-5 8,2 0-5,2 0 7,-2 0 2,5-7-4,-2-6-4,6 1-11,2 1 5,0-1-9,0 0-1,4-2-2,14 2 0,5-1 1,-3 6-1,4 0 0,-3 6 0,-1 1-1,0 0-4,-4 0 2,0 14 3,1 5-1,-2 6 4,-3 3-3,-3 4 2,-5 3 1,-4 2 0,0 3 2,0 2 0,-11 3 3,-9-1-7,-3-2 5,-1-4-4,0-4 6,-1-6-6,2-9-2,4-6 1,1-8 4,5-5-1,3 0-2,2 0-2,5 0 7,1-11-7,2-1 1,0 0-1,2 3-1,19 0 0,5 6 1,3 3 0,4 0 0,1 12 0,0 7-3,-1-3 3,2-5 4,-1-2 0,-1-6 9,-2-3 7,-2 0 8,-2-12 1,-2-9-1,-6-1-6,-3-1-7,-5 4-9,-3 5-6,-2 0-5,1 3-55,3 0-92,2-6-506</inkml:trace>
  <inkml:trace contextRef="#ctx0" brushRef="#br0" timeOffset="272307.7406">12338 7439 913,'0'0'19,"0"0"61,0 0-36,0 0-31,-103 128 14,94-87-1,5 1-11,4-3-1,0-6-5,8-3-4,13-10 2,3-4 1,5-8 0,5-8 0,1 0 8,3-18 1,3-8-4,-8-8-1,-6-1 2,-8-3 2,-10-1 5,-6 0 2,-3 4-1,0 2-1,-29 8 6,-7 3-9,-9 7-9,-4 7-5,3 8-1,6 0-3,5 12-1,14 14-15,14 2-95,7-6-147,7-14-492</inkml:trace>
  <inkml:trace contextRef="#ctx0" brushRef="#br0" timeOffset="272909.8765">10305 7149 663,'0'0'94,"0"0"15,0 0-22,-15 159 4,11-64 26,0 4-44,0-2-26,-3 0-21,3-9 3,0-9-8,-4-10-2,2-11-2,-1-11-11,3-13-2,2-12-3,2-11 0,0-5-2,0-6-13,0 0-25,0-32-26,2-17-179,9-18-163</inkml:trace>
  <inkml:trace contextRef="#ctx0" brushRef="#br0" timeOffset="273771.8664">10342 7100 664,'0'0'63,"0"0"52,0 0 17,0 0-112,121-40 38,-43 30 5,23 0-18,25 1 6,15-2-12,15 2-6,6-2-6,4 1-11,2-1-5,7 2-2,-6 1-5,-2 2-1,-9 3 1,-13 3-1,-16 0-1,-14 0-1,-13 0-1,-23 3 0,-9 3 0,-14 4-3,-9-3 3,-7 0-1,-7-1 1,-8-2 0,-7-1 0,-7-2 0,-7 3 1,0 3 0,-1 6 0,2 11 6,-3 12-1,-2 12 4,0 15 1,0 5-3,0 4-2,0 0-2,0-1 0,0-1 0,0-7-2,0 3 0,0-7 1,0-2 0,0-10-3,0-5 0,0-6 0,0-5 1,0-9 0,-2-3 3,-6-2-4,0-4 0,-5-1 1,-7-1-1,-7-1 0,-13 1 5,-14-4-3,-13 0 0,-13 0 1,-14-2-3,-8 4 2,-5-5-2,-2 0 0,-1-1 0,-1-3 1,-2 1-1,-3-1 0,4 4 1,0-2 0,3 3 0,4 0-1,3-1 1,4 1 2,2-5 0,2 0-3,0 0 0,5 0 1,5 0 1,6-3 0,6-3-2,8 3 0,2 3 0,2 0 1,4 0-1,4 0 0,8 0 1,15 0-1,13 0 0,7 0 0,7 3 0,2-1 0,0 0-1,0 0-7,0 1-34,12-3-36,20 0-126,-1 0-275</inkml:trace>
  <inkml:trace contextRef="#ctx0" brushRef="#br0" timeOffset="287179.4884">1660 9807 783,'0'0'138,"0"0"-109,0 0 83,0 0-21,0 0-49,0 0-18,-129 4-10,91 39-6,-3 10-4,4 12-1,8-3 1,8-2 1,10-7-5,11-10-3,0-11 3,22-7 0,17-14 0,8-11-6,1 0-17,6-15 1,-7-20 10,-7-2-2,-11 1 14,-14 5 0,-5 9 4,-10 9-1,0 6 5,0 5 11,0 2-19,0 9-12,0 18 6,-5 8 2,0-2 3,3-4 1,2-5-4,0-6 3,10-6-1,9-6-7,4-6 3,-1 0-2,-2-2 8,0-18 5,-11-4 1,-2-5-1,-7-5 5,0 0-2,-12-2 9,-8 8-5,-2 8-12,2 5-2,3 15-3,5 0 2,5 0-22,5 0-14,2 0-13,0 0-35,0 0-5,23 0 58,3 0 2,8 0 7,4 0 12,-1 0 11,1 5 2,-5-1 0,-5 8 0,-8 4 7,-5 5 4,-8 6 8,-3 1 0,-4-2 12,0 0 0,0-4 2,0-5-17,0-8-4,0-4-7,0-5-1,0 0 3,0 0 12,0-14 4,7-15-23,11-1-9,1-2-1,6 14 1,0 8 4,-2 8-2,-4 2 5,0 10-12,-3 18 3,-4 6 4,-3 3 7,-7-9 1,-1-6-1,-1-10 1,3-9-1,-1-3 2,2 0-1,-3 0 16,6-19 8,2-9-25,2-3-5,5 1 2,-3 10-12,1 7 12,-1 8 1,3 5-5,1 0 1,-2 5-10,1 15-6,-4 8 12,-1 2 10,0-2-4,2-7-13,2-8-11,4-7 10,3-6 15,1 0 3,0-15 3,0-10-1,-5-1 6,-4-3 6,-4 7 13,-3 6 27,-4 4-16,-3 11 3,0 1-4,0 0-11,0 1-26,0 31 3,0 16-3,0 25 18,0 13 7,0 12 3,-5 2-13,-4-8-6,2-14-2,1-15-2,-1-15-1,0-14-1,3-12-1,1-12-1,-1-10 1,0-8 11,-1-32-13,-3-26-5,2-22-36,6-21 29,0-7-7,14 12-4,13 17 23,2 26 1,-4 22 3,3 16-3,-1 11 5,-1 12-2,0 0-2,-6 7 0,-7 20-2,-9 1-5,-4 4 5,0 4 0,-22-2-1,-4-4-39,3-9-95,3-9-87,7-12-104</inkml:trace>
  <inkml:trace contextRef="#ctx0" brushRef="#br0" timeOffset="287983.6982">2992 10186 981,'0'0'40,"0"0"-26,0 0 47,0 0-45,-128 79-3,107-43-11,6 3-2,4 0 0,8-7 0,3-2-1,0-7-3,5-11 0,15-7-30,7-5-5,2-2 12,4-24 17,-2-6 10,-6-8 1,-5-4 6,-6 0-6,-8 4 10,-2 8 28,-4 11 8,0 14-5,0 4-13,0 3-1,0 0-28,0 10 0,0 21-5,0 6 1,0 6 5,0-7-1,0-4 0,0-6 2,19-8-5,3-6 6,1-8-2,5-4 1,1 0 1,-2-18-1,-5-12 3,-5-6-4,-5-5-1,-8-6-5,-4 6-2,0 9-5,0 14 6,0 10-3,0 6-38,0 2-14,0 0-44,0 0-28,9 15 88,9 0 22,2 4 16,2-5 1,1 1 4,-2 6 2,-2 1 0,-3 5 0,-8-2 0,-3 3 5,1-2 4,-1-6 4,6-6-2,2-9 0,8-5 4,5 0 6,8-14 10,6-18 0,-3-3-12,2-2-10,-14 0 4,-10 11 13,-11 11 28,-4 10 42,0 5 0,-4 0-37,-11 0-31,-1 23-19,0 10-7,7 5 1,7 0-1,2-8-2,0-5-3,18-8 3,11-3 0,6-10-4,10-4-53,7-2-64,1-26-194,-2-9-194</inkml:trace>
  <inkml:trace contextRef="#ctx0" brushRef="#br0" timeOffset="288777.7245">4299 9918 994,'0'0'129,"0"0"-127,0 0-1,0 0 3,0 106 6,0-48 2,-2 2-4,0-2 0,2-7-1,0-5-1,0-10-2,12-9-2,11-13-1,2-9 3,6-5 0,5 0 2,1-22 4,4-12-2,-5-8-7,-5-6-1,-7-4-10,-7-1 6,-4 1 3,-9 7-2,-4 6 3,0 9 5,0 9-5,0 7 2,0 6-2,0 7 1,0 1-1,0 0-6,-2 18-10,-3 18 13,0 8 3,3 6 0,2-1-1,0-5 1,0-5 0,0-1 5,2 1-4,3-7-1,-2-6 0,-3-6 1,2-10-1,-2-4 0,0-6 0,2 0 0,0 0 7,-1 0 10,2 0-1,2-2-16,1-5-1,6-2 0,2 5-8,5 2 5,3 2 2,2 0-4,1 0 2,2 0-2,-3 0 5,6 0 2,-3-6-1,4-8 0,-4-6 3,-4-3-3,-2 2 2,-7-1-1,-6-2 0,-8 7 5,0 5-1,0 8 23,0 4 9,-6 0-21,-10 21-15,1 11 0,1 0 0,9 2 1,5-7 0,0-2-1,13-6-2,20-8 1,4-8 0,6-3 6,3 0-3,-6-7 2,-6-12-2,-14-2-3,-9-4-22,-11 5-22,0 1-48,-27 5-172,-24 0-248</inkml:trace>
  <inkml:trace contextRef="#ctx0" brushRef="#br0" timeOffset="288922.629">4041 10219 1111,'0'0'0,"0"0"-91,0 0 79,117-48 10,-36 36 0,2-5-105,-15-1-322</inkml:trace>
  <inkml:trace contextRef="#ctx0" brushRef="#br0" timeOffset="289603.5945">6093 10110 910,'0'0'12,"0"0"32,0 0-25,-131 100 25,102-57-18,9-2-5,9-7-10,11-5-3,0-7-6,4-8-2,25-10 0,11-4 1,7 0-1,5-8-5,-4-12-13,-5 2-20,-11 4 3,-13 5 8,-5 9 23,-10 0-1,-4 0-14,1 7 9,3 7 10,-2-3 0,6 3 0,4-7 0,8-3 0,6-4 3,2 0 7,2-8 6,-5-14 15,-10 0 12,-5-4-1,-10 1 5,0 4 6,-10 4-10,-16 6-24,-3 9-19,-4 2-14,4 5-82,4 22-96,11 3-71,8 0-211</inkml:trace>
  <inkml:trace contextRef="#ctx0" brushRef="#br0" timeOffset="290487.139">6676 10347 871,'0'0'71,"0"0"-4,0 0-4,69-123-10,-65 109-12,-4 9-9,0 5-15,0 0-17,-2 10-13,-14 15 10,2 3 2,9-3-7,5-7-30,0-6-9,21-9 25,12-1 8,8-2 6,3-2 4,-1-15 0,-5-10 4,-5-1 0,-10-2 1,-6-4 1,-7 4 8,-7 5 37,0 10 6,-3 8-6,0 7-14,0 0-25,0 19-8,0 30-1,-3 19 1,-3 16 3,-3 13-3,0 7 2,5-2-2,2-10 0,2-15-2,0-24 2,6-14 3,3-19-2,0-12-1,5-8-9,-2-8-2,7-31 11,1-13 0,-3-16-5,-3-14-1,1-14-3,8-8-6,4 2 8,10 15 7,3 12 0,-1 19 0,-1 13 0,-14 14-1,-6 23 2,-5 6-2,-6 37-15,-1 23 1,-2 18 14,-4 8-3,0 12 1,0 4 3,-1 2-2,-8-5 2,5-17 0,4-16 0,0-20 0,4-15 0,17-17 1,6-14-1,8 0 11,-2-28-7,-4-13 2,-7-8-6,-15-9 4,-7-9-2,0-2 0,-18 4-2,-5 9 1,6 11 3,3 11-4,10 6 0,4 0 0,0 0-21,20 0-15,13-3-10,5 2 13,-2-1-13,-5 3 39,-9 6 6,-11 5 1,-9 3 39,-2 8 33,0 5 6,0 0-27,0 0-32,-8 25-18,-4 12 3,6 1-3,2 3-1,4-2 0,0-1-54,13-6-104,7-10-144,0-12-187</inkml:trace>
  <inkml:trace contextRef="#ctx0" brushRef="#br0" timeOffset="290610.3476">7761 9912 796,'0'0'0,"0"0"-34,0 0-47,0 0-365</inkml:trace>
  <inkml:trace contextRef="#ctx0" brushRef="#br0" timeOffset="291649.5112">8135 10138 918,'0'0'87,"0"0"-64,0 0 38,0 0-22,0 0-25,-106 102-4,79-60-1,4-1-8,4-4 1,5-4 0,14-5-1,0-10-1,4-6-1,25-12-5,12 0-17,5-10 1,4-18-4,-4-6 13,-7-2 10,-14-2 0,-6 3 6,-9 5-3,-6 9 16,-4 7 28,0 5 7,0 9-5,0 0-24,-12 11-18,-2 15-1,3 4-3,5 4 1,4-5-2,2 0 1,0-5-1,10-6-1,17-6-7,7-8 0,6-4-8,7-4 3,0-20 2,-7-4-9,-7-4 11,-13 0 2,-9 0 6,-4 2 2,-4 6 1,-3 11 4,0 12 34,0 1-26,-16 0-11,1 19-2,-1 12 0,-1 1-1,11 2 1,2-3-2,4-2 2,0-7 0,4-4 0,16-9-2,5-4-2,4-5 1,2 0-7,3-5 5,-5-16 0,-2-4 1,-6 0 4,-3-6 0,-5 6 0,-1 7 0,-5 6 0,-5 12 0,-2 0 0,0 0-20,0 18 17,0 5 3,0 1 3,0-3-1,0-8-2,0-6 1,0-7-1,0 0 2,0 0 9,16-12-5,3-4-5,-1 3 1,-5 8-1,1 5-1,1 0-3,1 0 0,2 0 1,4 5 0,-1 2 2,0-5 0,8-2 2,2 0-1,4-7 2,-2-10-1,-4-7 2,-5-2-4,-6-6 5,-7-7-2,-2-11 6,-6 0-6,-3 3 11,0 15 7,0 15 12,0 13-6,0 4-3,0 2-23,-14 34 2,-8 16-2,2 12 6,1 4-2,9-3-1,8-9-1,2-8 4,0-11-6,24-11-1,7-13 1,7-9-1,-2-4-9,-3-10-22,-4-20-52,-7-5-108,-6-2-215</inkml:trace>
  <inkml:trace contextRef="#ctx0" brushRef="#br0" timeOffset="291800.7619">8871 10098 1075,'0'0'27,"0"0"-27,0 0 0,0 0-19,155-29-117,-118 22-182</inkml:trace>
  <inkml:trace contextRef="#ctx0" brushRef="#br0" timeOffset="291966.6606">8278 9912 1153,'0'0'16,"0"0"-12,0 0-4,0 0-36,0 0-158,0 0-214</inkml:trace>
  <inkml:trace contextRef="#ctx0" brushRef="#br0" timeOffset="292640.5363">9676 10171 710,'0'0'37,"0"0"-32,0 0 5,0 0 5,0 108 19,6-73-14,10-9-4,5-6-4,0-6 7,4-7 2,-3-7 10,-1 0 21,-6-21 0,-6-11 14,-9-3-4,0-2-22,0 0-15,-18 4-4,-2 9-14,-6 12-7,4 12-4,-1 0-62,5 25-90,13-2-118,5-2-145</inkml:trace>
  <inkml:trace contextRef="#ctx0" brushRef="#br0" timeOffset="292939.6034">10097 10235 978,'0'0'77,"0"0"-71,0 0 51,0 0 6,27 160 22,-27-72-46,0 16-15,0 10-11,-6 3-5,-4-9-4,8-16-4,2-20 1,0-20-1,12-23 0,7-20 1,6-9-1,-1-9 6,5-27 3,-8-14-1,-8-12 7,-12-13 0,-1-5-8,0-4-5,-16 6-2,-9 10-1,2 15-26,1 14-32,7 10-80,8 9-226,7 6-452</inkml:trace>
  <inkml:trace contextRef="#ctx0" brushRef="#br0" timeOffset="293307.0658">10632 10499 1103,'0'0'0,"0"0"52,109-146-17,-68 92-11,-8-5 21,-13 8-34,-12 12-8,-8 11 2,0 14-5,-21 10-1,-9 4-12,0 0-12,0 14-6,10 10 8,7 2 4,11 2-10,2 0-7,11-1 14,23 1 9,16-8 3,4 0 10,2-6-1,-5-4 2,-16 0-1,-8-3 3,-11 2 4,-9-1 3,-7 4 8,0 8-1,-21 1 4,-10 6-7,-2-1-12,0 1-2,-1-6-96,5-9-203,0-7-293</inkml:trace>
  <inkml:trace contextRef="#ctx0" brushRef="#br0" timeOffset="355110.4856">11339 9631 919,'0'0'73,"0"0"-40,0 0 11,0 0-38,0 0 8,0 0 2,0 0-5,-83 46 3,64-41-1,0-5 6,7 0-3,-2 0 1,6-5 0,7-9 6,1-6-14,0-4-3,13 2-4,9 0 1,4 4 0,2 8-3,1 4 2,-2 6-2,-3 0 0,-6 10 0,-7 17 0,-7 8 1,-4 3 3,-2 5 2,-26 3 0,-6 0-4,-4 0 1,2-9-2,7-8-1,5-9 5,11-14-4,1-4 1,7-2-2,5 0 7,0-8-1,0-4-1,7 4-5,18 5-3,6 1 2,10 2 1,7 0 0,10-7 2,3-3 11,-1-8 14,-7-5 8,-8 2-1,-13-4-4,-6 1-2,-11 2-2,-10 2-13,-5 4-11,0 10-2,-20 6-53,-7 0-97,3 0-435</inkml:trace>
  <inkml:trace contextRef="#ctx0" brushRef="#br0" timeOffset="360142.3646">7362 11839 82,'0'0'884,"0"0"-872,0 0 61,0 0-24,0 0-31,-118 8 7,103 32-2,1 8-17,7 5-3,7-4 0,0-3 5,0-6-8,15-8 3,12-10 5,10-10-2,5-10 0,9-2 5,-2-9-3,-2-22-5,-9-8-1,-12-4 5,-10-1-4,-13 0-3,-3 2 11,0 1 4,-21 6-2,-7 6 6,-4 7-15,-3 7 4,-2 5-8,4 6 0,4 4 0,7 0 0,2 0-6,7 14-46,5 10-61,8 4-100,0-2-72,12-6-105</inkml:trace>
  <inkml:trace contextRef="#ctx0" brushRef="#br0" timeOffset="360408.3013">8209 11988 1037,'0'0'32,"0"0"-1,0 0 20,0 0-36,0 0 19,0 0-7,158-19-22,-110 12-5,-10 4-6,-1 1-63,-10 2-111,-11 0-110,-12 0-287</inkml:trace>
  <inkml:trace contextRef="#ctx0" brushRef="#br0" timeOffset="360614.7526">8131 12273 1053,'0'0'9,"0"0"-1,0 0 21,120 6 8,-62-6 30,-6-3-48,-8-1-16,-13-2-3,-8 2-38,-9-2-65,-8-3-127,-6-6-223</inkml:trace>
  <inkml:trace contextRef="#ctx0" brushRef="#br0" timeOffset="374789.3271">9489 11889 256,'0'0'37,"0"0"39,0 0 34,0 0-6,0 0 12,0 0 6,-7-110 19,5 102-45,0 5-7,-2 3-28,0 0-13,4 0-34,-3 25-7,2 15-5,-1 12 9,2 0 3,0 0-1,0-4-5,0-3-2,0-8-5,0-1-1,0-4 1,0-5-1,0-1-32,0-4-54,0-4-55,0-8-122,-2-10-52</inkml:trace>
  <inkml:trace contextRef="#ctx0" brushRef="#br0" timeOffset="375217.3799">9417 11849 643,'0'0'14,"0"0"55,0 0 2,140-93-24,-84 93 12,-6 2-34,-15 27-10,-12 5-2,-21 2-13,-2 4 6,-12-4-1,-21-2 5,-7-4 4,0-10-10,4-6 7,12-4 0,8-5-6,9-4-5,5-1 6,2 0 3,0 0 0,13 0-7,23 0 4,9 0-4,6 0 10,-1 0 2,-4 0-7,-11 21 5,-8 3-1,-11 3-2,-11 5-1,-5 3 5,-5-3-7,-27 2 22,-5-6-8,-5-6-2,1-6 6,6-8-17,1-6 0,7-2 3,5 0-7,4-10-3,8-10-27,10 1-73,0-4-126,17-3-217</inkml:trace>
  <inkml:trace contextRef="#ctx0" brushRef="#br0" timeOffset="375474.3456">10188 11889 1012,'0'0'18,"0"0"0,0 0-1,0 0 14,0 116 34,2-73-28,5 5-16,-4-6-10,4-3-6,-1-2-3,-4-4-2,3-8-4,-3-1-58,0-6-41,0 0-127,-2-8-45,0-4-215</inkml:trace>
  <inkml:trace contextRef="#ctx0" brushRef="#br0" timeOffset="375655.1334">10055 12194 941,'0'0'10,"0"0"47,0 0-21,0 0-32,150-82 10,-86 70-9,-4 5-5,-7-1-35,-8 3-193,-12-4-100</inkml:trace>
  <inkml:trace contextRef="#ctx0" brushRef="#br0" timeOffset="375945.2945">10883 11918 1009,'0'0'30,"0"0"59,0 0-36,-115-7-3,73 33-13,-2 13-22,4 8-4,12 8-2,13-5 3,7-2-7,8-8 0,17-9-3,27-5 3,16-11 2,14-10 6,2-5 6,-5 0-4,-12-14-6,-18-3-5,-16 2 3,-12 6-7,-9-1-5,-4-2-53,0 0-159,-15-6-479</inkml:trace>
  <inkml:trace contextRef="#ctx0" brushRef="#br0" timeOffset="377484.9274">11765 11999 148,'0'0'530,"0"0"-509,0 0 22,0 0-12,0 0-19,0 0 60,87-2 4,-45 2-32,1 0 7,1 0-10,3-1-3,-5-6-11,-7 1-14,-8-1-9,-11 4-4,-9-1-6,-5 4-78,-2 0-79,0 0-80,-11 0-180</inkml:trace>
  <inkml:trace contextRef="#ctx0" brushRef="#br0" timeOffset="377686.3317">11802 12276 794,'0'0'37,"0"0"-28,0 0 70,0 0-11,158 0 13,-94-14-52,-9 2-24,-8 2-5,-15 2-69,-6-2-126,-15-6-35,-9-6-355</inkml:trace>
  <inkml:trace contextRef="#ctx0" brushRef="#br0" timeOffset="377985.2562">12003 11696 975,'0'0'14,"0"0"-2,0 0 29,0 0-38,0 0 6,0 0 21,177 58-10,-109-14-5,1 1-11,-9 3 12,-10 4 1,-15-2-4,-14-4-4,-19 2 1,-2-2 5,-23 1 12,-21-5 12,-5-2-17,-3-6 3,6-8-15,3-6 0,12-4-9,6-8-1,11-3-9,14-5-48,0 0-87,22-31-216</inkml:trace>
  <inkml:trace contextRef="#ctx0" brushRef="#br0" timeOffset="378504.5783">13914 11560 534,'0'0'126,"0"0"66,0 0-6,0 0-87,0 0-36,0 0-37,0 61-19,0 2 40,-5 7 1,3-5-16,2-9-14,0-6-11,0-8-6,7-6 0,-1-5-1,1-6-32,-3-4-60,-4-8-97,0-10-162,-4-3-115</inkml:trace>
  <inkml:trace contextRef="#ctx0" brushRef="#br0" timeOffset="378936.485">13822 11650 767,'0'0'25,"0"0"-6,96-112 77,-39 94-62,6 8 30,-5 10-18,-11 10-29,-16 25 2,-15 8-5,-16 6-1,0 0 9,-25-2 4,-12-10-10,-3-3-1,1-9-3,5-7-5,12-6-4,9-9 1,8 0-2,5-3-1,0 0 14,3 0-1,24-6-11,6-3 1,7 0-4,-3 9 3,4 0-3,-7 2 6,-3 20-2,-6 1 3,-12 6 1,-13-3 1,0 2 0,-7 1 3,-26-2 18,-7 2-1,-7-6-18,3-4 0,3-8-2,6-7-5,3-4-1,7 0-2,11 0-1,4-11-15,10-9-38,0-3-49,29-7-170,12 1-224</inkml:trace>
  <inkml:trace contextRef="#ctx0" brushRef="#br0" timeOffset="379141.4007">14643 11849 1042,'0'0'80,"0"0"-69,0 0 19,0 0-22,133-18 4,-84 6-4,0 2-8,-8 3-33,-8 2-100,-16 2-159,-14 3-180</inkml:trace>
  <inkml:trace contextRef="#ctx0" brushRef="#br0" timeOffset="379305.331">14676 12066 958,'0'0'79,"0"0"-70,0 0-3,0 0 12,0 0 12,152-11-30,-92-5-29,-2-6-225,-5 1-166</inkml:trace>
  <inkml:trace contextRef="#ctx0" brushRef="#br0" timeOffset="379635.3918">15307 11776 1022,'0'0'69,"0"0"2,0 0-2,0 0-66,0 0 1,0 0 20,-72 135-13,63-89-6,7-6-3,2-3-1,0-10 1,5-6 1,21-6 0,9-8 4,11-7 7,5 0 1,-2-8-5,-5-17 2,-7-7 4,-14-2 0,-12-7 1,-11-5 4,0 9 2,-30 2-17,-17 6-2,-11 10-3,-5 10-1,-1 9-3,4 0-33,11 9-45,8 12-130,6-3-357</inkml:trace>
  <inkml:trace contextRef="#ctx0" brushRef="#br0" timeOffset="380078.0167">13376 11442 674,'0'0'180,"0"0"-14,0 0-56,0 0-90,0 0-17,-11 152 50,11-48 26,3-1-24,-1-7-6,-2-4-19,2-12-8,2-6-13,2-11-7,2-13-1,-1-10-1,-1-10-3,1-10-27,-1-8-31,4-12-38,3 0-74,3-14-55,-3-25-168</inkml:trace>
  <inkml:trace contextRef="#ctx0" brushRef="#br0" timeOffset="380699.1391">13421 11330 697,'0'0'24,"0"0"66,-16-115 84,21 87-88,37 2-27,23 1-27,26-1-10,28 5 11,16 1-6,12 2 0,14 8 1,8 8-5,9 2-7,13 0-3,9 0-9,0 5 1,-1 3-3,-10 4 1,-17-1 0,-20 1-2,-25 2 1,-25 2 1,-21 0-2,-23-2 0,-22-2 5,-8 2 6,-15 0-1,-4 8-2,-4 9 4,-5 16-1,0 13 1,0 20-3,0 13 0,2 8-8,0-1 5,3-4-7,3-2 1,4-6-1,1-4 0,-1-5 0,-2-15 0,-1-10 1,-2-14-1,-5-9 0,-2-11 0,0-5 0,-13-3 0,-25-1 2,-24-2 0,-23 2 1,-25-4 0,-27 1-3,-29 1 0,-30-4 0,-28-3 2,-7-2 7,-5 0 10,4 0 6,28 0-11,23 0 2,40 0-14,48 0 0,30 2-2,26 8 0,18 1-1,9 0-7,7 3-36,3 0-20,0-3-34,18-9-81,17-2-214</inkml:trace>
  <inkml:trace contextRef="#ctx0" brushRef="#br0" timeOffset="383024.4302">1303 13457 729,'0'0'91,"0"0"83,0 0-110,0 0-43,0 0 5,-134 143-1,116-96-6,7 4-1,3-9-7,8-8 6,0-10-14,2-6-3,21-9 1,2-9 5,10 0 2,2-9 0,1-19 0,-5-2-8,-8-2 4,-7 6 0,-11 8 1,-6 6-4,2 10 3,-3 2 2,0 0 0,0 0-6,0 12-8,0 13 4,0 12 4,0-5 0,0-4 0,0-5 0,0-11 0,13-5 0,5-5 1,7-2 5,0 0-4,-2-14 5,0-10-5,-7-8 0,-5 0 1,-9-3 0,-2 3-1,0 5 7,-20 1-9,-2 11 0,2 6-5,-3 6-15,6 3-2,5 0-6,6 0 10,6 0 1,0 0-21,0 0-27,14 0 12,9 4 21,14 2 32,0 2 0,1 1 3,2 3-2,-5 7-1,-6 3 2,-4 5 0,-13-1-1,-6-2 5,-6-2-1,0-7 13,0-1 1,0-11 3,0-1 3,0-2 4,0 0 26,0-14-12,0-15-39,0-3-4,11 1-5,9 4 0,5 9 2,2 9 3,-1 6-2,1 3-4,-3 4 0,1 20-2,-7 2 0,-5 3 8,-6-5-1,-5-4 1,0-6 3,0-9-3,-2-2 1,0-3 3,0 0 4,0-10 7,2-14-13,6-6-2,7 2-8,5 4 1,1 6 0,3 7 6,2 6-2,1 2-1,-1 3-2,0 0-3,-7 11-17,0 17 1,-9 8-3,0 0 10,-4-4-11,-1-8-9,-1-9 34,2-15 0,4 0 4,1 0 0,5-15 1,1-11 14,1-2-4,-5-2-3,-3 8 7,-6 4 21,-2 5 14,1 10-2,-3 3 0,0 0-13,0 10-34,0 31 0,0 17-1,0 27 11,4 8 7,-2 11-9,0-6-3,-2-8-5,0-11 3,0-21-4,0-19 1,0-16 0,0-16 0,0-7 2,-2-16 10,-2-28 3,-3-26-16,0-16-17,5-12 0,2-9-7,0 9 5,18 20 18,10 20 1,4 17 1,-1 20 4,1 9 2,-7 7-2,-1 5 0,-11 0-5,-7 11-2,-6 16-1,0 14 2,-17 5 1,-12 3-16,-2-8-57,0-6-63,8-17-132,7-17-211</inkml:trace>
  <inkml:trace contextRef="#ctx0" brushRef="#br0" timeOffset="383728.8418">2817 13658 1169,'0'0'26,"0"0"1,0 0 12,-119 28-36,86 7 0,4 2 9,7 3-11,2-1-1,11-5 0,4-9-3,5-5-11,0-7-12,16-10-11,11-3 9,1 0 6,6-20 9,-2-9 2,-6-3-1,-3-3 9,-10 3 3,-5 4 2,-5 5 1,-2 11 19,-1 5 26,0 5-1,0 2-7,0 0-32,0 9-8,0 20-13,0 7 13,0 3 1,0 0-1,6-8 0,7-10 0,7-5 0,0-9 2,0-7 2,5 0 1,-2-15 0,-4-14 0,1-8-1,-5-1-3,-7 2-2,-2 6-6,-6 11-3,0 12 4,0 7-4,0 0-1,0 0-32,5 0-17,1 14 36,6 10 20,3 1 4,3 4 0,2-1 0,0-4 0,0-6-2,2-4 2,1-6-4,-1-8-7,5 0 0,0-3-16,0-23 15,-6-3 12,0 0 0,-11 0 1,-3 7 2,-4 7 41,-3 8 38,0 5 2,0 2-31,0 0-25,0 4-28,0 18-4,0 7 0,0 6 2,0-3-19,0-6-70,19-10-74,17-12-161,7-4-292</inkml:trace>
  <inkml:trace contextRef="#ctx0" brushRef="#br0" timeOffset="384495.6496">3853 13525 1112,'0'0'107,"0"0"-87,0 0 7,0 0-24,-75 102 10,61-43-8,5 1-5,5-1 3,2-6-3,2-11 0,0-13 1,8-12-1,15-10-10,4-7-5,6 0 14,7-31-3,1-8-1,-4-4-14,1-4 1,-9 1-1,-9 4 1,-7 5 11,-6 7 7,-7 7 2,0 8 2,0 2 9,0 8 3,0-2-4,0 5 7,0 0-5,0 2-1,0 0-2,0 0-4,0 0-7,0 0-1,0 0-4,0 0-3,0 11 6,0 8 2,0 6 0,0 3 0,0 5-1,0 1 1,0 3 1,0-2 0,0 2 0,0-7 0,0-7 0,0-6-1,-2-11 1,2-3 1,0-3 0,0 0 1,0 0 7,0 0-3,0 0-7,0 0 0,14-3-3,5 1-1,6-2 2,8 0 0,10-4 2,3-6 0,8-9 0,-2-3 0,-6-6 0,-9 5 1,-10 3 2,-11 3-1,-9 8 2,-5 5 18,-2 4 14,0 4-2,0 0-14,0 8-20,-13 23 0,-3 13 0,7 2 0,7-7 0,2-8 0,9-12-1,20-9 1,6-10 0,8 0 4,-1-10-1,-2-16-3,-7-6-21,-10 4-38,-17 0-93,-6 2-245</inkml:trace>
  <inkml:trace contextRef="#ctx0" brushRef="#br0" timeOffset="384654.3074">3695 13668 1242,'0'0'17,"0"0"-8,0 0-18,0 0-19,150-85-6,-64 56-90,-12-2-305</inkml:trace>
  <inkml:trace contextRef="#ctx0" brushRef="#br0" timeOffset="385340.3726">5265 13549 811,'0'0'137,"0"0"-47,0 0-17,0 0-66,0 0 6,-69 121 12,48-73-4,5-7-4,7-4 0,9-8-13,0-6-3,9-7 3,22-12 2,10-4 0,8-4-6,2-23-12,-4 0-11,-9 1 6,-13 8 9,-14 8 7,-7 6 1,-4 4 2,0 0 9,0 0-6,0 0-5,0 14-7,0 8 6,0 0-2,0-4 1,20-4-2,9-8 0,5-6 4,1 0 0,-4-6 4,-4-18 1,-6-3-1,-13-2 10,-7-1 1,-1 2 8,0 4-5,-21 12-14,-6 7-4,-9 5-34,3 9-66,4 15-147,12 1-26,12-2-181</inkml:trace>
  <inkml:trace contextRef="#ctx0" brushRef="#br0" timeOffset="386227.3465">5864 13816 777,'0'0'20,"0"0"168,0 0-139,0 0-14,0 0 14,105-112-29,-105 99-5,0 6 1,0 5 1,0 2-12,-7 0-5,-1 5-3,-3 13-13,8 3-10,3-5-13,0-4 0,10-4 8,17-8 10,10 0 20,0-3 1,1-18 1,-5-3 8,-6-3-5,-8 3 4,-9 7 21,-5 4 8,-4 7 17,-1 6-4,0 0-7,0 0-32,0 20-11,-1 22-2,-6 21 2,-1 19 3,-2 13 1,3 9 2,0 10-1,2 0-2,0-8-3,5-14 1,0-22 0,0-24-1,0-27 0,0-19-2,15 0 2,8-32 0,2-18 0,0-23-9,-2-11-11,-5-13 0,-3-16-3,4-3 5,1-4 6,4 11 9,3 17 3,-1 25 0,-1 26 5,-10 23 5,-3 11-4,-3 7-6,-3 18-8,-2 30 8,0 20 2,-4 13 13,0 7-9,0 2 2,0 3-1,0-7-3,0-4-2,4-10-2,13-14 2,6-20 0,0-17 1,7-19-3,4-2 9,-1-23 6,-4-12-11,-8-11 0,-13 0-3,-8 2 1,0 5-2,-11 1-5,-13 2-6,1 6 6,3-3-6,7 4-5,6-10-13,7 3 8,0-1-15,13 0-2,12 5 4,2 2 16,-5 2 12,-4 5 6,-8 10 3,-2 0 33,-8 12 28,0-1-4,0 2-6,0 0-42,0 8-12,0 20-5,0 6 4,0 8 2,0-1-2,0 0-64,1-3-98,4-16-191</inkml:trace>
  <inkml:trace contextRef="#ctx0" brushRef="#br0" timeOffset="386355.3198">6764 13525 870,'0'0'0,"0"0"-1,0 0-145,0 0-252</inkml:trace>
  <inkml:trace contextRef="#ctx0" brushRef="#br0" timeOffset="387254.4721">7132 13670 1059,'0'0'17,"0"0"47,0 0-41,0 0-18,0 0 7,0 0-5,-140 109-3,115-72-3,7-2 2,6-8-2,11-5-1,1-4-1,0-6-6,21-6-19,10-6 7,4 0-5,9-18-4,2-12 7,-4-2 4,-5 1 6,-6-3 10,-12 13 1,-13 5 2,-6 9 31,0 6 39,0 1-9,0 0-27,0 0-13,-11 12-22,1 9 1,0 2-2,8 0 0,2 0-5,0 0 4,2-6 1,20-5-7,10-6-2,1-6-3,7 0 2,-2-10 1,-4-14 1,-5 0 3,-15 1 5,-1 3 0,-9 5 0,-4 7 2,0 2 11,0 4 25,0 2-14,0 0-14,-4 5-9,-4 14-1,6 3-1,2 0-1,0-4 0,0-2-11,23-6-1,6-6-8,4-4 15,7 0-5,-2-14-2,0-11 4,-5-1 6,-1-8 4,-3 5 1,-7 0-1,-7 8 2,-5 9 11,-4 6 13,-6 6 7,0 0-8,0 0-22,0 10 0,1 14-1,5 2-2,7-1 0,3-6-1,9-5-1,4-8-1,4-6-6,7 0 6,-3-16-3,0-10 6,-6-6 1,-7-3-1,-4-2 1,-4-4 1,-5 3 9,-2 9 0,-7 8 19,-2 12 15,0 6-5,0 3-5,0 0-32,0 20-2,0 11-1,0 9 1,0 1-1,0 5 0,0-3-7,0-2-38,2-6-32,8-7-99,0-12-162,3-14-199</inkml:trace>
  <inkml:trace contextRef="#ctx0" brushRef="#br0" timeOffset="387391.8004">8338 13668 1044,'0'0'39,"0"0"66,0 0-64,0 0-36,115-99-5,-94 89-17,-12 2-147,-9 0-267</inkml:trace>
  <inkml:trace contextRef="#ctx0" brushRef="#br0" timeOffset="387556.8435">7699 13349 1198,'0'0'59,"0"0"-54,0 0-10,0 0 0,0 0-76,0 0-168,62-42-505</inkml:trace>
  <inkml:trace contextRef="#ctx0" brushRef="#br0" timeOffset="388006.2616">8646 13718 855,'0'0'111,"0"0"-107,0 0 53,0 0-38,-5 107 11,5-84-6,25-3-11,6-8 3,6-12-2,4 0-3,-5-6 5,-9-17-1,-7-3 5,-14-9 7,-6 3 3,0 0-2,-26 2-21,-5 9-7,-3 14-1,6 7-60,5 0-57,7 0-117,14 9-112</inkml:trace>
  <inkml:trace contextRef="#ctx0" brushRef="#br0" timeOffset="388297.5037">9026 13767 729,'0'0'54,"0"0"190,26 162-143,-19-78-30,-5 13-11,0 19-31,-2 8-24,0 2 0,6-10-1,4-22-4,12-18-1,2-27 1,5-30 0,7-19 8,0-19 3,4-35-1,-4-19 0,-14-4 8,-11-10 14,-11-6-11,0-1-9,-25 8-9,-10 10 1,-7 15-4,-3 17-9,7 8-37,2 12-29,12 8-116,15 6-305</inkml:trace>
  <inkml:trace contextRef="#ctx0" brushRef="#br0" timeOffset="388664.9544">9692 14026 1200,'0'0'6,"0"0"22,113-146-5,-79 100-15,-12 5 1,-14 14-2,-8 8-7,0 12-3,-23 7-27,-11 0-22,-1 7 9,4 12 16,6-1 13,11-2 5,12 2 5,2 1-2,6-2 2,31 1 3,7-2 1,10-4 2,1 2 4,-4 2 3,-8 2 28,-16 1-12,-10-2 4,-13 3-9,-4-2 3,0 5-10,-17-2 4,-12 0-14,-2-5-3,2-6-35,1-4-55,6-6-117,0 0-192</inkml:trace>
  <inkml:trace contextRef="#ctx0" brushRef="#br0" timeOffset="389054.6412">10149 13395 568,'0'0'598,"0"0"-594,145-61 30,-105 61-14,-11 12-17,-16 17-3,-13 7-5,0-2 5,-11-3-3,-16-6 3,-1-6 5,8-8-5,8-5 4,5-2-2,7-4-1,0 0 1,0 0 5,7 2-7,20 4 2,10 0 9,6 3 3,-7 0-2,-7 5-1,-12 0 2,-11 4 0,-6 3 1,-2 7 8,-29-5 10,-13 4 1,-10-3-18,2-8-1,6-4-9,9-8-5,14-4-2,10 0-32,13-12-109,0-22-385</inkml:trace>
  <inkml:trace contextRef="#ctx0" brushRef="#br0" timeOffset="392864.8978">4914 15137 1017,'0'0'92,"0"0"-88,0 0 33,0 0-27,0 0 7,0 0 1,-42 113-11,29-101-1,-1-8 6,-4-4 29,0 0-7,0 0-8,1-14-8,5-8-3,4-3-3,8-3-8,0 2 0,0-1-4,18 4 1,9 1-1,6 9 0,-2 8 0,3 5-1,-1 0 1,-4 22-3,-2 14 1,-5 4 1,-6 9-1,-10 1 2,-6-3 0,0 5 0,-13-9 0,-16-7 1,-4 1 0,-4-11 0,4-13 1,4-3-1,5-8 3,8-2-1,8 0 1,3 0 2,5-4-6,0-4 3,0-2-3,18 7-1,10 3 0,6 0 1,-1 0 0,-2 0 2,-2 5-2,-5 11 0,0-6 0,-6 3-1,-1 1 0,4-5-25,-1 4-69,10-13-85,-1 0-227</inkml:trace>
  <inkml:trace contextRef="#ctx0" brushRef="#br0" timeOffset="393060.2414">5682 15406 952,'0'0'198,"0"0"-194,121-64 32,-60 42-21,-1 6-6,-5 3-9,-10 10-26,-7 3-87,-17 0-134,-15 0-73</inkml:trace>
  <inkml:trace contextRef="#ctx0" brushRef="#br0" timeOffset="393287.3839">5753 15623 1066,'0'0'41,"0"0"-17,0 0 18,0 0-1,0 0 24,143 14-21,-96-18-21,1-9-7,-8 8-12,-11-5-2,-5 6-2,-3-1-29,-6 5-110,-6-3-216,-3-7-376</inkml:trace>
  <inkml:trace contextRef="#ctx0" brushRef="#br0" timeOffset="398327.3466">7101 15095 756,'0'0'182,"0"0"-126,0 0 110,0 0-86,0 0-43,0 0-22,0 0-10,-26 95-2,12-35 6,-1-2-5,-3-3 0,-3 0 0,0-9-4,-2-3 0,5-7-4,5-9-48,4-10-79,3-8-95,6-9-60,-1-9-29</inkml:trace>
  <inkml:trace contextRef="#ctx0" brushRef="#br0" timeOffset="398551.7781">7036 15034 712,'0'0'121,"0"0"16,0 0-24,0 0-81,0 0-1,0 0-2,132 78 1,-110-22-10,1 2-9,-3 0-4,-3-8-3,-1-1-1,-3-10-2,-3-7 0,-4-2-1,-6-2-19,0-6-75,0 1-52,0-5-98,-14-6-116</inkml:trace>
  <inkml:trace contextRef="#ctx0" brushRef="#br0" timeOffset="398699.8276">7015 15499 901,'0'0'96,"0"0"-85,0 0 23,0 0-34,146-113-4,-59 87-82,-2-2-265</inkml:trace>
  <inkml:trace contextRef="#ctx0" brushRef="#br0" timeOffset="398908.6263">7761 15087 404,'0'0'784,"0"0"-767,0 0 34,0 0-44,0 0-2,0 0 8,0 149-4,0-101-5,0 0-3,0-6 1,0-1-2,0-8-13,0-1-72,0-4-58,-7-6-149,-1-7-64</inkml:trace>
  <inkml:trace contextRef="#ctx0" brushRef="#br0" timeOffset="399068.5339">7547 15441 753,'0'0'303,"0"0"-298,0 0 15,0 0-19,145-81-1,-62 49-44,-7 2-193,-6 4-160</inkml:trace>
  <inkml:trace contextRef="#ctx0" brushRef="#br0" timeOffset="399260.4254">8151 15137 806,'0'0'185,"0"0"-75,0 0-36,0 0-66,0 0 2,0 0 16,0 110-9,0-67-5,0 1-6,1 0-5,-1-4 0,0-4-1,0-2-45,0-2-59,0-4-126,-3-10-125</inkml:trace>
  <inkml:trace contextRef="#ctx0" brushRef="#br0" timeOffset="399710.6226">8178 15163 1012,'0'0'29,"0"0"-13,125-68 41,-75 68-38,-10 0 3,-14 12-15,-15 22-7,-11 0-6,-3 4 4,-26 3 2,-6-9 9,-3-2-9,3-9 4,6-7 2,4-2 1,9-5-5,7-3-1,7-4 0,2 0 3,0 0 5,13 0-2,20-17-2,10 2-5,9-2 2,3 12 8,3 5 1,-4 0 10,-9 8-5,-14 15 3,-16 9-5,-13 3-4,-2 1-2,-16 0 14,-26-2 9,-12-1-8,-3-7-2,-6-8-5,4 0-5,5-12-5,7 2-4,11-4-2,9-4-3,14 0-38,11 0-71,2-4-149,7-18-417</inkml:trace>
  <inkml:trace contextRef="#ctx0" brushRef="#br0" timeOffset="400787.1466">10066 15266 769,'0'0'151,"0"0"-56,0 0-17,0 0-37,0 0-11,0 0 35,118 10-33,-52-10-8,2 0-17,-4-4 3,-10-1-10,-11 1-30,-16 4-111,-17 0-177,-10 0-153</inkml:trace>
  <inkml:trace contextRef="#ctx0" brushRef="#br0" timeOffset="400958.0061">10115 15540 682,'0'0'295,"0"0"-290,0 0 22,0 0-14,0 0 34,158 7-11,-91-20-28,-7-1-8,-12 2-108,-17-2-159,-19-7-125</inkml:trace>
  <inkml:trace contextRef="#ctx0" brushRef="#br0" timeOffset="401240.2092">10309 15095 732,'0'0'136,"0"0"-65,0 0 72,0 0-128,0 0-7,0 0 0,67 29 21,-20-2-8,1 4 8,4 5 7,-5 4 0,-7 4-6,-13 4-11,-12 4-4,-15 4 0,0-6-2,-24-1 7,-13-3-1,-4-11-3,1 0-5,1-13-9,8-5-1,14-8-2,10-3-17,7-6-68,5 0-122,28-15-275</inkml:trace>
  <inkml:trace contextRef="#ctx0" brushRef="#br0" timeOffset="401482.9522">11738 15027 1216,'0'0'14,"0"0"11,0 0-11,0 0 11,-27 138 3,5-73-13,-5 7-13,-4 0 1,-2-5-3,0-9-2,10-12-57,3-12-61,9-20-60,5-14-84,4 0-66</inkml:trace>
  <inkml:trace contextRef="#ctx0" brushRef="#br0" timeOffset="401709.1224">11673 15033 869,'0'0'149,"0"0"-19,0 0-47,0 0-56,129 14-1,-100 28-5,-6 6-9,-3 2 1,-5 3-8,-3-3 3,-3-3-5,-2-1 0,1-7-1,-1-3-2,-2-6-8,-5 2-58,0-12-89,0 1-159,0-16-157</inkml:trace>
  <inkml:trace contextRef="#ctx0" brushRef="#br0" timeOffset="401881.2107">11631 15487 974,'0'0'67,"0"0"-60,0 0 36,0 0-43,123-87-18,-52 70-96,-7-6-105,-8 0-136</inkml:trace>
  <inkml:trace contextRef="#ctx0" brushRef="#br0" timeOffset="402080.6399">12348 15247 901,'0'0'163,"0"0"-142,0 0 33,0 0-39,135-17-8,-89 8-3,1 6-4,-9-3-50,-13 3-129,-17 2-119</inkml:trace>
  <inkml:trace contextRef="#ctx0" brushRef="#br0" timeOffset="402262.1516">12355 15454 964,'0'0'109,"0"0"-101,0 0 2,0 0 14,0 0 7,126 8-21,-68-16-10,1-10-41,1-3-97,-6-11-136</inkml:trace>
  <inkml:trace contextRef="#ctx0" brushRef="#br0" timeOffset="402868.5852">13091 15125 840,'0'0'117,"0"0"-108,0 0 26,0 0-30,0 0 3,0 0-3,-78 96 1,63-96 1,1 0 6,1 0 1,6-17 7,2-5-10,5-6-4,0 3 0,0 1-5,14 6 2,4 4-4,4 7 0,0 2 1,3 5 0,0 0-1,1 0 1,3 5 1,-2 12 1,-3 1 6,-3 8 10,-6 6 4,-11 3 5,-4 3 2,0 6-10,-17 0 2,-17-2-8,-6 0-6,-2-5-3,4-5-3,7-15-2,3-7 3,11-6 0,2-4-2,7 0 6,4-4-3,4-9 1,0-1-5,0 3 0,18 3-3,3 4 2,2 4 0,6 0 0,10 12 1,1 8 1,4-2 2,1-2 9,1-8 10,4-3 16,-3-5 7,-1 0 0,-4-7-3,-7-8-2,-10-4-10,-4 4-11,-10-8-7,-2 2-12,-7 0 0,-2-1-45,-4 5-54,-31 5-117,-21-3-586</inkml:trace>
  <inkml:trace contextRef="#ctx0" brushRef="#br0" timeOffset="403350.8755">11352 14997 750,'0'0'104,"0"0"8,0 0 11,0 0-97,0 0 3,-38 175 26,38-89 5,0 4-8,11 3-2,5-4-12,-2-4-14,-4-13-14,2-10-5,-4-9 2,0-18-6,-4-13-1,0-12-5,0-5-33,1-5-25,-1 0-5,-4-31-34,0-10-165,0-12 44,-9-10-110</inkml:trace>
  <inkml:trace contextRef="#ctx0" brushRef="#br0" timeOffset="404001.25">11281 14904 545,'0'0'78,"0"0"72,0 0-35,118-88-34,-49 79-3,18-1-18,13 3-6,14 5-7,11 2 4,11 0-20,2 0-7,5 7-11,5 0 4,7 3-12,3-1 7,-2-1-12,-7 0 1,-12-4-1,-12-4 1,-17 0-1,-13 0 0,-18 0 0,-10 0 2,-11-4 1,-11 0 11,-10 1 5,-10 3-7,-8 0-3,-1 0 2,-5 16-9,0 10 4,-1 11 3,-2 7-5,-1 11 6,-3 10-5,-2 9-1,-2 11-2,0 3-2,0-4 3,0-1-4,0-9 4,0-7-2,0-4 1,0-16-2,0-6 1,-2-9 1,-2-14 0,1-4 0,-3-6-2,-7-2 1,-14 6 0,-14-2 3,-17 2-3,-13-2 2,-16 2-3,-15-2 1,-16 3 0,-13 1-1,-19-5 2,-17 3 0,-14-3 2,-8 1-1,-3-5-3,7 3 0,20-3 0,20-1 3,30-3 4,28 2 10,22-3-9,24 0-5,18 0-3,15 0 0,6 0-7,2 0-38,0 0-32,0-4-47,14-18-285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3:51:08.6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4235 5947 200,'0'0'365,"0"0"-277,0 0-38,0 0-20,0 0-17,0 0 25,0 0 5,0 0-5,24 32-6,-24-26 4,0 1 17,0 0-11,-14 1-12,-4 1-5,-2-1-6,-1-3-3,7 0-1,3-5-2,4 0-4,5 0 6,0 0-3,-2-13-6,4-2-4,0-1-2,6-3-4,12 3 2,1 2 1,4 2 1,2 6 0,-3 0 0,-2 6-3,0 0-1,-2 0 1,-5 6 1,1 15 0,-3 2 2,-5 7 0,-6 7 7,0 4 5,0 9 6,-22 7-3,-4-1-1,-8 1-1,2-3 0,-1-4-2,4-12-9,8-14 7,3-11-6,13-6 7,1-7-7,2 0 11,-3 0 3,0-22-11,1-5-3,4-2-3,0 0-1,2 9-2,12 8-1,1 11 0,10 1-3,1 0 6,10 12-5,2 5 6,2 8-1,-4-6 1,-2-3 1,1-4 0,-6-5 3,-2-7 12,-3 0 5,1-7 7,-1-14-4,-2-1-13,-4 0-5,-7 3-6,-2 7-2,-2 4-48,2 0-135,4-2-420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57:04.9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1462 805 1040,'0'0'66,"0"0"-52,0 0 54,-152 61-36,111-11-15,4 8 4,8 2-10,8-4-5,13-5-3,8-9-1,0-12-2,8-10-1,24-12-4,8-8-3,7-2 2,-4-24-3,-4-7-12,-12 4 18,-8 5 3,-12 7 1,-4 12 5,-3 2 0,0 3 11,0 0-17,0 7-13,0 17 10,0 6 3,0-4-2,0-4-18,11-7 6,14-10-10,6-5 8,2 0 9,1-16 7,-5-12 4,-5-2 4,-5 0 8,-13-2 29,-6 1-1,0 6-4,-6-1-15,-17 7-7,-4 9-18,-4 10-3,0 0-26,4 10-42,10 21-20,7 3-51,10 6-131,0-3-22,14-6-92</inkml:trace>
  <inkml:trace contextRef="#ctx0" brushRef="#br0" timeOffset="847.1109">1729 1185 398,'0'0'241,"0"0"-139,118-102 64,-89 67-48,-9 7-62,-13 9-14,-7 6-7,0 8 7,0 5 9,-11 0-51,-14 10-5,3 13-2,2 7 6,6-2 0,12-1-30,2-7-43,8-8-3,26-9-9,13-3 24,5-3 23,4-25 9,-8-3 14,-10-2 11,-13-3 5,-9 5 20,-8 4 72,-8 8 22,0 9-30,0 8 3,0 2-30,0 0-57,0 26-2,0 28-12,0 26 14,0 17 2,0 14 5,0 8-6,7 10 1,2-2-1,0-11-1,4-20-12,3-30-9,-5-27 15,5-30 4,-1-9-4,1-41 6,0-20 0,4-17-1,-10-15-19,1-18-6,-1-9 5,3-2 14,1 6 7,5 16 6,4 16 17,-3 18 10,-3 21-19,-3 18-4,-7 16-9,-1 11-1,4 16-8,1 30-14,-3 19 22,-1 17 1,-2 8 7,-3 8-3,0 7-1,3 1-1,2-6-1,6-13-2,2-22 0,5-25 0,2-19 0,3-21-1,2-3 2,-3-29 1,-3-9-2,-15-9 3,-6-7-3,0-5-4,-29 4-1,-4 6-2,-3 10 7,7 10-2,9 1 2,9 2-2,11-8-1,0-5-33,20-4 2,11 0-7,3-1 13,2 8-8,-13 6 23,-5 11 13,-9 8 45,-7 8 20,-2 6 17,0 0-23,0 0-29,0 3-30,0 21-18,0 12 18,0 6 0,0 2-45,0-2-102,8-8-136,0-10-163</inkml:trace>
  <inkml:trace contextRef="#ctx0" brushRef="#br0" timeOffset="975.3184">2758 768 1044,'0'0'75,"0"0"-75,0 0-14,0 0-275,0 0-72</inkml:trace>
  <inkml:trace contextRef="#ctx0" brushRef="#br0" timeOffset="2250.1627">3073 942 1020,'0'0'52,"0"0"-29,0 0 5,0 0-16,0 0-5,0 0-6,-103 113 1,80-71 3,4-6 7,9-1-11,3-6 2,7-7-6,0-6-4,24-12-34,7-4-1,4-1-2,6-26-3,-1-4 0,-7-4 24,-4 0 11,-8 6 12,-10 4 8,-5 8 32,-6 8 29,0 6 2,0 3 10,0 0-29,0 0-26,-2 0-26,-9 19 0,-1 11-6,6 7 5,4 1-1,2-2 1,0-2-7,6-10-29,19-6-20,8-12 13,4-6 6,3 0-2,-1-24-16,-5-8-12,-5-1-11,-9 1 32,-7 1 41,-11 4 6,-2 6 34,0 4 46,0 9 26,0 5-15,-4 3-43,-5 0-32,1 5-12,-5 15-4,5 6-4,2 3 1,6 1 3,0-1-1,0 0 1,0-5 0,8-8-7,8-4-15,2-9 4,2 0 3,0-3 1,0 0 12,2 0-1,-1-10 3,-6-2 0,3-4 1,-7-2 1,2-2 0,-1-3 4,-6 6 11,3-1-9,-5 7 14,-4 6-1,5 3-8,-5 2 5,0 0-7,0 0-7,0 0-4,0 0-4,0 0-1,0 0 5,0 0 2,0 0-2,0 0 0,0 0 0,0 0-3,0 9 3,3 8 0,-1 5 0,2 2 0,3 2 0,-6-1 2,-1-4-2,0-9 1,0-4-1,0-6 0,3-2 0,-1 0 6,2-4 9,4-18-15,7-7-3,3 2-3,-1 3 4,2 6-1,-1 6-2,1 6 4,-1 2-1,3 4-6,-4 0 1,1 11 2,-5 11-4,3 4 7,-3-3 0,3-1 1,-3-6 1,-2-2 0,2-10-4,3-4 3,7 0 1,1-18 4,3-14 3,2-4-5,-4-8 0,-6-4-2,-2-8 0,-9-4-1,-6-1 1,-2 11 3,0 16 10,0 14 19,0 12 12,-2 7 3,-2 1-15,0 1-32,-6 31 2,-1 12-2,7 9 0,4 6 13,0-1-5,2-4 11,23-7-7,8-6-4,7-12-2,5-11-1,1-10-2,-1-8 1,-7 0 3,-7-18-7,-6-10-24,-12-4-50,-13-8-105,0-4-298</inkml:trace>
  <inkml:trace contextRef="#ctx0" brushRef="#br0" timeOffset="2400.7261">4114 892 920,'0'0'150,"0"0"-144,0 0-2,160-64-2,-119 46-2,-17 1-121,-17 6-140,-7 2-165</inkml:trace>
  <inkml:trace contextRef="#ctx0" brushRef="#br0" timeOffset="2552.0024">3458 768 1161,'0'0'96,"0"0"-96,0 0-9,0 0-93,0 0-161,0 0-432</inkml:trace>
  <inkml:trace contextRef="#ctx0" brushRef="#br0" timeOffset="3479.7514">910 258 460,'0'0'324,"0"0"-299,0 0 127,0 0-31,0 0-71,0 0-25,-88-20-1,57 20 1,-3 6 1,0 19-7,4 11-9,2 14-10,6 5-2,7 2 0,8-9 2,7-10-3,0-6 1,15-8-21,12-7-10,6-10 3,6-7 10,1 0 3,-2-22 9,-3-6-6,-8 0 9,-9 8 5,-7 6 4,-9 10-1,-2 4-1,0 0-2,0 0-22,4 20-21,2 8 34,2 1 7,2-5 2,7-7-17,0-9-21,6-6 21,2-2 4,-1 0 13,-4-19 0,-2-10 14,-7-1 17,-5 0 30,-6-2-5,0 4-10,-2 6-4,-17 6-23,-8 10-19,-4 6-10,-3 2-41,3 18-29,4 2-53,9-6-32,14-4-54,4-12-118</inkml:trace>
  <inkml:trace contextRef="#ctx0" brushRef="#br0" timeOffset="4303.976">1163 377 513,'0'0'1,"0"0"10,0 0 45,0 0-26,51 120 0,-46-94 8,-5-10-21,0-6 8,0-8 1,0 0-1,0-2 3,2 0 24,2 0 18,1-18 10,-3-10-72,6-6-6,2 0-2,3 4 0,7 10-4,-2 8-7,4 8 9,-4 4-8,0 5-2,-2 22-3,-8-1-3,-3-1 11,-5-2 3,0-7 4,0-6 1,0-6 5,0-4-5,0 0 2,0 0 17,0 0 10,4-21-30,6-4-23,0-3-18,3 6 5,3 7 25,3 12-16,0 3 6,1 0-2,-3 23-17,0 10 26,-6 4-18,-2-10-3,-2-1-20,-3-10 8,0-4 21,3-7 11,2-5 15,2-2 9,2-24 8,1-7 10,-3-1-3,1-1 26,-4 8-20,-6 5 17,0 10 49,-2 10 5,0 2-18,0 0-78,0 17-5,0 24-23,3 10 23,3 16 15,-2 2-7,3-6-1,0 0 0,-4-13-7,-1-12 7,-2-8-7,0-14 0,0-10-11,0-6-51,0 0 31,0-24 29,0-16-82,0-10 26,0-13 44,0-12 5,0-17-13,4-1 7,8 16 15,3 19 16,5 29 41,3 15-22,-6 10 35,4 4-55,-6 11-15,-6 25-1,-2 13-1,-7 3 4,0 0 5,-2-6-7,-15-12-32,5-6-83,0-10-10,5-14-118</inkml:trace>
  <inkml:trace contextRef="#ctx0" brushRef="#br0" timeOffset="5053.918">2073 327 878,'0'0'28,"0"0"-3,0 0-25,0 0 0,0 0 0,0 0 0,-75 134 4,67-105 4,6-2-5,2-1-3,0-4-3,0-7-3,13-3-38,9-10 7,3-2 14,6-11 14,-4-17-12,-2-8 9,-8 0 7,-6 0 5,-6 2 10,-5 10 23,0 7 57,0 10-2,0 5-15,0 2-9,0 0-64,0 0 0,0 23-16,0 12 15,0 3 1,0-2-1,9-6 0,9-6 1,0-4-6,6-9-6,0-6 3,-1-5-1,-1 0-7,-2-22-9,-7-7 21,-1-3 3,-4 0 2,-4 9 1,-1 7 0,-3 8 4,0 8 10,0 0-5,2 0-10,2 8-22,6 14 18,1 1 4,7-4 2,1-1 0,5-10 0,8-2 1,1-6 1,2 0-1,0-4-1,-10-12 1,-1-3-1,-8-4-2,-5-3 0,-5-3 5,-3 2-2,-3 4 1,0 8 4,0 8 21,0 7 19,0 0-19,0 0-29,0 21-13,0 6 5,0 11 8,0-3 0,0-6 0,21-6 5,9-9-1,7-11 3,4-3 1,3 0-1,-4-17-2,-12-3-5,-7-2-2,-16 2-97,-5 2-222</inkml:trace>
  <inkml:trace contextRef="#ctx0" brushRef="#br0" timeOffset="5922.8643">5254 830 791,'0'0'61,"0"0"-60,-53 120 21,52-80-7,1-5-13,0-9 3,9-8-5,9-11 5,-1-7-4,0 0 3,-5-5 6,-3-18 3,-4-2-5,-5-5-4,0-5-1,-5 3-2,-8 6 1,4 8 0,5 6 1,4 8-3,0 4-6,4 0-50,21 8 16,6 18 39,4 12-3,-1 10 4,-5 14 5,-7 14 41,-13 13 5,-9 11-20,0 10-3,-22 2-16,-7-3-5,6-13-4,10-17-1,13-21 5,0-18-1,13-18 0,16-20 1,4-2 8,0-23 42,-10-16 36,-5-14-33,-11-9-3,-7-12-16,-12-3-16,-22-4-17,-5 9-8,4 15 0,6 15-13,11 14-32,12 5-91,6 9-201</inkml:trace>
  <inkml:trace contextRef="#ctx0" brushRef="#br0" timeOffset="6270.0524">6158 1245 144,'0'0'967,"0"0"-963,97-136-2,-71 90 2,-10 3-4,-16 7-15,0 8-25,-9 14 13,-22 7-26,-4 7 7,0 0-8,4 5 20,10 11-9,13 2-1,8 4-25,0 0 36,20 2 15,11-3 16,7 1 2,1-1 6,-4 4 27,-6 3 0,-7 0 41,-13 2 11,-7 0-23,-2 0-16,-2 0-21,-23-6-25,-3-6-34,-4-9-175,2-9-221</inkml:trace>
  <inkml:trace contextRef="#ctx0" brushRef="#br0" timeOffset="6546.1789">6548 594 1014,'0'0'170,"0"0"-170,0 0-29,0 0 29,25 116 13,-25-68-1,0-1-8,0-10 5,0-7 2,6-8 10,10-7-11,4-10 12,13-1-8,12-4 11,7 0-10,3-2-5,-6-5-10,-13-2-1,-12 3-111,-13-2-91,-11-1-143</inkml:trace>
  <inkml:trace contextRef="#ctx0" brushRef="#br0" timeOffset="6744.261">6749 785 848,'0'0'304,"0"0"-294,-4 117 59,4-52 1,4 2-28,7 0-15,-2-1-8,-6-7-10,-3-4-9,0-6 2,0-14-5,-6-11-33,0-10-72,-7-14-95,-3 0-309</inkml:trace>
  <inkml:trace contextRef="#ctx0" brushRef="#br0" timeOffset="14199.7076">6214 2206 945,'0'0'76,"0"0"-27,0 0 12,0 0-45,0 0-14,0 0 5,-30 113 3,16-66 0,-5-1 3,7-3 2,2-5 3,8-13-1,2-4-4,0-5 1,20-7-6,24-2 2,12-5 0,9-2-6,-2 0 0,-4-2-4,-11-6-61,-15-3-80,-15 1-70,-16-4-109,-2-4-249</inkml:trace>
  <inkml:trace contextRef="#ctx0" brushRef="#br0" timeOffset="14366.6477">6405 2404 628,'0'0'108,"0"0"-1,0 0 0,0 0-31,0 0-14,-33 122-10,31-77-20,0 1-5,-1 1-17,-1 0-7,0-1-3,-1-2-15,1-3-96,4-6-151,0-12-187</inkml:trace>
  <inkml:trace contextRef="#ctx0" brushRef="#br0" timeOffset="14540.2679">6827 2548 892,'0'0'61,"0"0"-61,159-67 9,-97 53 3,0 3-12,-11 10-29,-14 1-145,-22 0-150</inkml:trace>
  <inkml:trace contextRef="#ctx0" brushRef="#br0" timeOffset="14696.1538">6905 2721 733,'0'0'111,"0"0"-100,0 0 18,0 0-12,0 0 4,123 29-12,-53-44-9,3-9-130,-11-7-165</inkml:trace>
  <inkml:trace contextRef="#ctx0" brushRef="#br0" timeOffset="14899.15">7495 2377 764,'0'0'390,"0"0"-382,0 0-6,0 0 23,-13 143-1,13-87 5,0 0-23,0-3-1,0-5 0,0-4-5,-4-4-33,0-8-76,4-10-87,-2-12-69,2-10-161</inkml:trace>
  <inkml:trace contextRef="#ctx0" brushRef="#br0" timeOffset="15072.594">7478 2450 912,'0'0'93,"0"0"-84,0 0 15,0 0-22,172-119 0,-99 107-2,-8 5-9,-14 7-104,-17 0-53,-19 0-68,-15 7-179</inkml:trace>
  <inkml:trace contextRef="#ctx0" brushRef="#br0" timeOffset="15250.5116">7538 2614 623,'0'0'193,"0"0"-173,0 0 6,0 0-13,0 0 23,134 5-14,-62-7-18,-1-10-3,-7 4-1,-10 6-28,-19 2-98,-16 0-102,-17 0-73</inkml:trace>
  <inkml:trace contextRef="#ctx0" brushRef="#br0" timeOffset="15453.945">7445 2921 808,'0'0'193,"0"0"-187,0 0-4,0 0 30,158 17 34,-54-17-29,6 0-29,-1-17-3,-13 1 18,-26 2-12,-22 4-11,-30 2-41,-18 4-90,-26 0-58,-38-2-355</inkml:trace>
  <inkml:trace contextRef="#ctx0" brushRef="#br0" timeOffset="15903.8224">5871 2305 869,'0'0'114,"0"0"-30,0 0 18,0 0-83,0 0-19,0 0 0,-25 147 2,22-58 30,3 1 19,0 0-18,0-2-1,0-8-18,0-6-1,0-9-12,3-12 2,4-10-3,-1-11-2,2-14-9,-2-8-31,0-10-41,6 0-51,-1-20 4,2-22-31,-1-16-90,-6-9 30,-6-13 86</inkml:trace>
  <inkml:trace contextRef="#ctx0" brushRef="#br0" timeOffset="16526.0791">5893 2510 218,'-18'-104'39,"2"15"47,5 16 24,3 17 20,6 11-27,2 11-10,0 6-20,5 0-1,27 2-27,17-2-4,23 0 7,25 1 14,24 4-13,22-3 2,16 2-13,16 4-5,11 6-10,15 10-11,5 4-5,1 0 3,-4 0-7,-16 16-3,-19 7 0,-16 6-4,-21-3 4,-15 2 4,-16-2-3,-11-2-1,-11 5 4,-11-3-4,-4-3 0,-8 1 0,-4-4 1,-6 1-1,-9 2 2,-9 5-2,-15 4-1,-2 13 0,-8 10 2,-2 12-1,0 9 1,-12 9 2,-9 1 0,3-2 1,-3-4-3,4-8 0,3-7 1,3-12 0,1-6-2,-2-12 0,-3-3 0,-6-7 0,-6-4 3,-8-9-1,-9 1 1,-14-3 0,-15-6 5,-11 0-6,-23-4 3,-20 0 1,-22 0-2,-26 0-2,-16 8 2,-18 11-2,-14 2 3,0 4-1,-5 1-4,15-6 1,23-3 0,32-5 6,42-6 8,38-3-7,31-3-6,26 0-2,17 0-3,4 0-49,34-4-49,26-18-198,14-13-273</inkml:trace>
  <inkml:trace contextRef="#ctx0" brushRef="#br0" timeOffset="20321.3716">18862 788 1005,'0'0'38,"0"0"6,0 0 45,0 0-80,-38 115 11,12-42 40,-1 3-26,2-4-21,1-5-9,-1-6 1,2-3 0,2-10-5,0-6-27,6-15-72,6-16-118,4-11-116,5-11-182</inkml:trace>
  <inkml:trace contextRef="#ctx0" brushRef="#br0" timeOffset="20539.4089">18807 866 687,'0'0'38,"0"0"115,0 0 21,0 0-151,131-26-1,-102 70 18,-7 12-2,-6 2-5,-7 4-7,-5-3-7,1-3-9,-4-8-5,2-2-3,-3-8 0,0-3-2,0-6-27,0-2-41,0-4-75,0-5-126,-13-8-106</inkml:trace>
  <inkml:trace contextRef="#ctx0" brushRef="#br0" timeOffset="20703.7805">18666 1187 836,'0'0'35,"0"0"19,0 0-30,128-39-24,-51 36-3,4 1-64,-10 2-135,-13 0-209</inkml:trace>
  <inkml:trace contextRef="#ctx0" brushRef="#br0" timeOffset="20869.6691">19363 1177 888,'0'0'9,"0"0"7,121-6-11,-53 2-5,-4 4 0,-4 0-151,-19 0-208</inkml:trace>
  <inkml:trace contextRef="#ctx0" brushRef="#br0" timeOffset="21039.8321">19428 1381 701,'0'0'164,"0"0"-149,0 0 66,0 0-65,0 0 5,139 4-11,-77-8-10,0-4-91,-6-6-170,-12-3-297</inkml:trace>
  <inkml:trace contextRef="#ctx0" brushRef="#br0" timeOffset="21632.1311">20153 1076 711,'0'0'123,"0"0"-123,0 0 0,0 0 6,0 0 24,0 0-12,-61 77-7,42-71 7,-1-2 3,4-4-5,0 0 4,8 0 8,1-18-13,7-3-5,0 2-10,0-3-7,9 2-5,10 5 5,4 6 4,2 2-2,-1 5 4,3 2 0,0 0 2,-1 9-2,-1 16 2,-7 8 1,-3 6 14,-9 5 1,-6-1-3,0-2-4,-1 2 1,-19-1 1,-10-3 0,-2-1 0,-4-8-1,-3-6-5,8-8-1,9-8 0,11-8-1,4 0 5,7 0 11,0-8-9,0-3-3,0 6-7,0 5-2,18 0-2,4 0-3,12 17 0,4 6 6,8-4 6,13-1 7,2-11 21,9-7 10,0 0 6,-10-12-7,-12-10-5,-15-4-2,-10-2-13,-9-2-10,-12 1-8,-2 7-5,0 7-30,-25 15-56,-20 0-181,-15 9-404</inkml:trace>
  <inkml:trace contextRef="#ctx0" brushRef="#br0" timeOffset="22031.5338">18463 2215 1060,'0'0'80,"0"0"-32,0 0 18,0 0-64,0 0 2,0 0 4,7 111 6,-1-74-14,-3 2 4,0-6-4,-3-1-1,0-5-65,0-7-109,0-6-120,-14-10-152</inkml:trace>
  <inkml:trace contextRef="#ctx0" brushRef="#br0" timeOffset="22457.1279">18482 2166 733,'0'0'58,"0"0"-47,133-81 118,-75 77-98,-3 4 28,-16 14-22,-18 17-22,-19 5-10,-2 3-4,-19-1 3,-16-4 0,-8-7 3,5-8 0,5-7 1,8-5-2,10-5-6,9-2 12,6 0 3,0 0 17,0 0-11,23 0-10,8-2-10,10 0 3,3 2 5,-2 0 5,1 10-7,-7 12 6,-12 6-7,-10 4-3,-14 0-3,0 1 12,-14-1 4,-19-5 2,-11-3 8,1-5-6,-4-8-7,2-4-10,5-7 6,4 0-4,11 0-4,8 0-1,10-7-10,7-4-45,5-6-88,30-5-200,13-6-243</inkml:trace>
  <inkml:trace contextRef="#ctx0" brushRef="#br0" timeOffset="22675.1236">19255 2366 830,'0'0'163,"0"0"-160,0 0 71,151 0-50,-106 0 0,-8 0-21,-6 0-3,-8 0-55,-9 0-91,-6 0-49,-8 0-121</inkml:trace>
  <inkml:trace contextRef="#ctx0" brushRef="#br0" timeOffset="22853.6061">19232 2629 953,'0'0'103,"0"0"-72,0 0 5,0 0-23,0 0 8,170 2-13,-110-2-8,-7-7-97,-8 0-140,-5-5-93</inkml:trace>
  <inkml:trace contextRef="#ctx0" brushRef="#br0" timeOffset="23170.0274">19972 2442 992,'0'0'67,"0"0"-41,0 0-13,0 0 1,-48 121 19,31-74-26,7-2 1,8-6-8,2-4 2,0-12-1,20-8 2,13-9 3,11-6 7,8-2-5,-1-22-1,-2-4 19,-7-6-12,-8-3 7,-12-2 7,-15-6 3,-7 7 1,-3 5-19,-30 4 2,-7 9-12,-7 8-2,-2 6-2,0 6-14,5 0-59,3 4-72,1 12-225</inkml:trace>
  <inkml:trace contextRef="#ctx0" brushRef="#br0" timeOffset="23628.2517">18447 3319 1006,'0'0'31,"0"0"85,0 0-63,0 0-45,-126 23 14,94 9-6,1 8-3,9 8 5,8 1-1,13-3-1,1-4-5,6-3-3,30-11 0,11-13-2,13-8-2,5-7-1,1 0-3,-4-18-53,-3-7-61,-10 4-126,-9-8-149</inkml:trace>
  <inkml:trace contextRef="#ctx0" brushRef="#br0" timeOffset="23839.3491">19118 3398 1055,'0'0'10,"0"0"25,116-29 1,-62 20-33,-5 1-3,-10 5-11,-6 1-70,-16-3-86,-8 1-21,-9 4-129</inkml:trace>
  <inkml:trace contextRef="#ctx0" brushRef="#br0" timeOffset="24023.1283">19089 3615 1004,'0'0'68,"0"0"-50,0 0-1,0 0 3,0 0-7,152 6-6,-101-6-7,-1-9-67,-6-4-120,-11 1-143</inkml:trace>
  <inkml:trace contextRef="#ctx0" brushRef="#br0" timeOffset="24391.3637">19855 3445 337,'0'0'814,"0"0"-804,0 0 17,0 0-18,0 0-3,-79 122-6,68-77 0,3-2 2,8-9 0,0-3 0,0-9-1,19-7 0,12-6 1,11-8 11,7-1 8,2 0 1,-3-20-11,-8-6-1,-8-7-1,-11-5 6,-12-7 9,-9 0 2,0 6 3,-9 6-2,-23 10-11,-2 5 1,-6 8-10,-1 3-3,8 2-3,6 1-2,9 1-11,8 2-48,2-2-57,8 2-175,0-2-390</inkml:trace>
  <inkml:trace contextRef="#ctx0" brushRef="#br0" timeOffset="26883.8072">18601 4475 870,'0'0'138,"0"0"-108,0 0 59,0 0-64,0 0 28,-8 115 6,-2-69-49,7-2-2,-1-4-3,0-4-5,2 0-6,-7-4-62,1-6-71,-4-8-168,-3-14-115</inkml:trace>
  <inkml:trace contextRef="#ctx0" brushRef="#br0" timeOffset="27129.9427">18418 4475 870,'0'0'14,"0"0"11,0 0 55,141-62-74,-65 62 18,-4 30-11,-15 19 1,-17 9-5,-25 0-4,-15-2 3,-6-6 7,-34-6 14,-10-7 13,-7-6-10,-1-4-11,7-9-14,8-7 3,10-4-10,15-5-22,9-2-71,9 0-107,0-12-181</inkml:trace>
  <inkml:trace contextRef="#ctx0" brushRef="#br0" timeOffset="27296.1072">19137 4717 896,'0'0'0,"0"0"-27,119-41 19,-72 39-7,-2 2-39,-13 0-171,-17 0-300</inkml:trace>
  <inkml:trace contextRef="#ctx0" brushRef="#br0" timeOffset="27444.1114">19139 4860 738,'0'0'60,"0"0"57,0 0-42,0 0-72,0 0 16,0 0-7,145 14-12,-73-16-20,-2-12-140,-14-3-166</inkml:trace>
  <inkml:trace contextRef="#ctx0" brushRef="#br0" timeOffset="27991.7478">19998 4613 884,'0'0'77,"0"0"-66,0 0-8,0 0 24,0 0 5,0 0-20,-79 99-8,63-91-1,3-6 1,-1-2 7,6 0-5,1-19 4,4-6-1,3-3-3,0 0-4,16 4 1,11 6 0,0 8-1,6 4 0,1 6 0,-1 0-1,-4 11 0,-2 14 0,-7 7-1,-7 2 2,-6-2 3,-7 2 10,0 2 5,-5-4-2,-22 2 3,-7 0-7,-3-3-3,-7-5-7,1-6 0,7-8-3,8-8 0,10-4 0,9 0 5,9 0-4,0 0 12,0 0-12,2 0-1,27 1-1,9 4 1,8-1 1,7-2 16,3-2 15,3 0 3,1-2-6,0-16 4,-8-3-14,-7 0-7,-14-4-2,-9 4-9,-9 1-2,-13 8-5,0 12-42,-22 0-84,-25 32-180,-13 10-160</inkml:trace>
  <inkml:trace contextRef="#ctx0" brushRef="#br0" timeOffset="28324.4374">18472 5624 1035,'0'0'26,"0"0"101,0 0-94,0 0-29,0 0 23,-35 155-8,28-101-9,-1-1-8,0-4-1,-1-5 0,-2-6-1,4-7-21,1-9-54,6-10-67,0-10-138,0-2-73</inkml:trace>
  <inkml:trace contextRef="#ctx0" brushRef="#br0" timeOffset="28481.541">18382 5668 768,'0'0'21,"0"0"2,128-69 22,-58 51-36,-4 6 4,-8 12-13,-16 0-101,-17 0-121,-10 9-200</inkml:trace>
  <inkml:trace contextRef="#ctx0" brushRef="#br0" timeOffset="28661.3214">18510 5791 801,'0'0'25,"0"0"68,0 0-63,0 0-16,163-7-2,-88-2-7,-8 1-5,-13 6-51,-21 2-89,-15 0-81,-18 0-102</inkml:trace>
  <inkml:trace contextRef="#ctx0" brushRef="#br0" timeOffset="28825.4666">18472 6028 813,'0'0'27,"0"0"140,0 0-129,0 0-29,0 0 11,158 1-13,-71-16-7,-2-2-80,-13-1-199,-8 0-295</inkml:trace>
  <inkml:trace contextRef="#ctx0" brushRef="#br0" timeOffset="28999.4561">19373 5912 1007,'0'0'0,"0"0"0,140-53 28,-80 43-25,-4 6-3,-11 4-120,-14 0-91,-19 0-259</inkml:trace>
  <inkml:trace contextRef="#ctx0" brushRef="#br0" timeOffset="29161.4253">19361 6101 450,'0'0'619,"0"0"-609,0 0 66,0 0-53,0 0-18,0 0 2,170-9-7,-99-4-71,-4 4-147,-13-6-139</inkml:trace>
  <inkml:trace contextRef="#ctx0" brushRef="#br0" timeOffset="29439.9167">20024 5837 1135,'0'0'15,"0"0"38,0 0-35,0 0-12,0 0 28,6 114-17,-6-70-11,0-1 2,0-2-5,0-9 0,0-7 1,0-11-2,0-8-1,7-5 4,25-1 4,14 0 1,14 0-5,9-12-4,1-3-1,-4-5-16,-7 2-66,-15-7-101,-17 1-187</inkml:trace>
  <inkml:trace contextRef="#ctx0" brushRef="#br0" timeOffset="29651.4401">20231 5981 1010,'0'0'113,"0"0"-97,-29 113 85,29-59-61,2 6 10,11 0-20,-5 6-27,-8-5 2,0-9-4,-12-11-1,-5-16-22,-4-11-28,4-14-39,1 0-65,-2-10-154,0-28-253</inkml:trace>
  <inkml:trace contextRef="#ctx0" brushRef="#br0" timeOffset="30828.0926">17703 1008 144,'0'0'63,"0"0"28,0 0 47,-63-106-61,62 84 35,1 5-36,0 0-6,0 5-7,0 2 12,0 2 12,0 4-21,0 0-2,0 2-12,0 2-15,0 0-11,0 0-3,0 0-13,0 18-10,0 26-1,-5 23 1,-6 18 6,-4 14 7,1 13 2,-4 13 0,5 15 3,2 8-3,1 21-1,2 1-6,1 0 1,-5 3-5,4-13 1,-3-3 2,-5-4-1,5-8 0,0-2-1,0-5-4,0 9 0,2-2 3,-3 3-4,2-5 0,-4-10 1,1-3-1,-7-3 0,4-1 4,0-6 0,1 5-2,1-3 4,1 0 0,5 0 0,-2 3-1,2 2-5,1 1 0,-5-6 0,1-2 2,0-11 0,0-5-1,2-6 1,0-10 1,2-9 0,5-14 1,0-14 1,2-19-2,0-14 1,0-8-4,0-6 1,-2-4 3,-1 0-4,-2-21-1,4-30-42,1-29-38,0-39-70,6-43-222,19-55-361</inkml:trace>
  <inkml:trace contextRef="#ctx0" brushRef="#br0" timeOffset="32470.1481">17779 1301 16,'0'0'209,"0"0"-121,0 0 1,0 0-72,0 0 12,0-104 3,0 84 9,0 2-11,-2 0-11,-9-1 7,1 3-5,2-3-14,-1-4 4,5-2 3,-4-8-4,6 8 10,-2-1 5,-1 6 23,5 3 12,-2 2-17,2 6-30,0 3 30,-2 2-9,2 0 31,0-2-42,0 0 0,0-4-5,11-2-12,9 2-3,7-2 1,9 2-3,11-2 5,15 0 0,16-2 1,13-1 1,12 1 0,11-3 9,17 0-2,11 0-3,10 1-9,-5 5 3,-8 4-1,-10 4-3,-7 3-2,-1 0 1,4 0 0,9 0 2,12 0-3,11 0 2,5 0-2,10 0-1,-3 0 1,3 10 4,-14 1-3,-15 0 1,-24 0 1,-27 0 0,-20 2-3,-18-4 1,-21-2 1,-11-2-2,-8 0 1,-9-4-1,-5 2-1,3 2-4,-3 7-1,0 11 2,2 15 4,8 12 4,3 16 2,10 11 10,3 5-1,6 6 1,0 8 14,7 4-20,-4 11 0,4 5-4,-8 8 7,-2 11-1,-11 7-9,-5 6 3,-9 5-6,-4 1 2,0-3 6,-11-1-7,-5-8 9,0-6-3,8-9 0,1-7 4,5-1-2,0 1-6,0-2 4,-3-2-6,0-2 4,-1-4-3,-5 0 1,1 2-3,0 0 1,-3 1-1,1-4 0,1-5 0,5 0 1,4-7-1,2 5 1,0 9-1,0 1 1,0 3 1,0-3 0,-3-10-2,-4-10 1,-2-6-1,-2-8 1,-5-6 0,0-5 0,-5-6-1,-2-7 2,1-12-2,2-11 0,2-10 2,-1-6-2,1-3 1,-1-3-1,0-1 2,-6-2 0,-6 0-1,-5-2 0,-9 2 0,-5 1-1,-4 5 0,-4 1 0,-2 0 0,-5 0 1,1-1 1,-8-5-1,-6-2-1,-7-1 0,-10-4 1,-13 0-1,-3 0 6,-12 0-6,-8 0 0,-3 0 2,0 0 0,11 0 0,15 0 2,0 0-1,2 0-3,-6 0 0,-2-4 1,-4-10 0,-1-4-1,-1-2 1,3 0 0,3 0 3,-2 2-2,0 2-2,0 0 0,-4 0 4,13 2-4,7-1-3,10 6 2,10 5-2,11 0 3,7 2 1,14 2-1,12 0 3,14 0-2,9 0 3,9 0-4,2 0 0,2 0 0,0 0-9,0 0-26,17 0-39,14-10-109,7-8-287</inkml:trace>
  <inkml:trace contextRef="#ctx0" brushRef="#br0" timeOffset="33431.0116">1114 7415 660,'0'0'137,"0"0"11,0 0 18,0 0-32,0 0-65,0 0-26,0 0-23,-39-41-18,39 41-2,0 0-2,0 0-65,0 23-171,-6 5-126</inkml:trace>
  <inkml:trace contextRef="#ctx0" brushRef="#br0" timeOffset="33579.9978">937 7795 1093,'0'0'7,"0"0"18,0 0-10,0 0-15,0 0-112,0 0-106,117-7-221</inkml:trace>
  <inkml:trace contextRef="#ctx0" brushRef="#br0" timeOffset="33708.9796">1283 7810 931,'0'0'110,"0"0"-105,0 0 31,0 0-36,0 0-75,0 0-273</inkml:trace>
  <inkml:trace contextRef="#ctx0" brushRef="#br0" timeOffset="34106.0859">2177 7421 758,'0'0'145,"0"0"-20,0 0-109,0 0-4,0 0 4,0 0 52,-4 131 4,-7-86-40,-5 6-6,-2-3-4,2-2-15,3-7-3,2-13-1,8-11 1,3-7-2,0-5 2,0 0-2,21-3 3,14 0 7,15 0-8,10-9-3,2-10 0,1 4-1,-7 0-41,-12 5-85,-17 3-88,-17-2-65,-10-3-342</inkml:trace>
  <inkml:trace contextRef="#ctx0" brushRef="#br0" timeOffset="34296.0813">2374 7640 908,'0'0'218,"0"0"-202,0 0 13,0 0-2,0 0 27,-6 130-15,6-88-14,0 0-10,0-1-4,-2 0-9,2 0-4,0-1 2,0-2-94,0-10-230,0-14-318</inkml:trace>
  <inkml:trace contextRef="#ctx0" brushRef="#br0" timeOffset="34684.0766">2758 7936 1086,'0'0'46,"61"-109"-42,-25 54 56,-2 5-39,-12 5 2,-5 8-12,-10 5-9,-7 6 4,0 8-5,0 6 1,-11 3-2,-7 7-26,-5 2-29,4 0-4,3 2 16,7 12 18,5 3-7,4 3-9,0 1 10,13 4 12,20-3-5,10-2 13,1-4 11,0 0-2,-7-2 5,-10 0-2,-12 0 22,-6 2 16,-7 5 13,-2-2-8,0 5-10,-11 0-6,-9 1-7,-4-6-14,-3 0-7,2-10-47,-2-5-91,0-4-129,4-4-252</inkml:trace>
  <inkml:trace contextRef="#ctx0" brushRef="#br0" timeOffset="35095.7969">3138 6960 731,'0'0'233,"0"0"-231,0 0 4,138-65 14,-121 79-20,-10 18 0,-7 5-3,0 1 3,-13-6 7,-13-6 1,3-8-5,3-6 7,4-3 1,7-5-8,6-1 1,3-1-2,0 0-2,0 2-8,3-1 8,22 2 19,7 1 2,5 2 0,3 3 9,-9-1-7,-6 1-5,-15 6-8,-7 1-1,-3 3 3,0 6 8,-24-1 10,-7-1 0,-3-2-14,-2-8-5,1-4-7,4-7 2,2-2-6,5-2-42,10 0-156,7 0-319</inkml:trace>
  <inkml:trace contextRef="#ctx0" brushRef="#br0" timeOffset="35698.1856">3662 7439 658,'0'0'182,"0"0"-89,0 0-34,0 0-13,0 0-33,0 0 3,0 125 38,0-69-2,0 1-16,0-5-10,0 0-11,0-9-12,0 0 2,0-10-2,0-6-3,0-7-16,0-10-66,0-5-44,0-5-114,0 0-50,0-5-125</inkml:trace>
  <inkml:trace contextRef="#ctx0" brushRef="#br0" timeOffset="35890.0763">3433 7742 796,'0'0'154,"0"0"-150,0 0 3,0 0 40,164-10-4,-83 4-9,-2-5-16,-5 4-12,-13-3-6,-11 2-44,-11 0-149,-8-4-159</inkml:trace>
  <inkml:trace contextRef="#ctx0" brushRef="#br0" timeOffset="37029.1518">4446 7497 771,'0'0'113,"0"0"-105,0 0 9,0 0 15,0 0-24,0 0 6,-109 105-11,89-103 3,2-2 9,3 0 0,3-2 14,4-14-2,8 0-13,0-4-12,0 2-2,8-1-4,15 1 3,4 2 0,4 7 0,0-3 1,-2 9 0,-2 3 1,-2 0 0,-6 0 2,-1 9-1,-3 8-1,-4 8 2,1 1 5,-8 3-6,-4 2 6,0 1-3,0 0 3,-4 1 11,-18-2-5,0-2-1,-3-4-11,-2-3 8,5-4-8,1-5-1,6-7 2,4 0-1,3-5 3,5-1-3,3 0 5,0 0 4,0 0 2,0 0 1,0 0-5,0 0-7,0 0 0,0 0 1,0 0-3,0 0 1,0 0 1,0 0-2,0 0 0,0 0 1,0 0 0,0 0-1,0 0-1,0 0 0,0 0 0,0 0 1,0 0 0,0 0 0,0 0 1,0 0-1,0 0 1,0 0 2,0 0-3,0 0 1,0 0-1,0 0 2,0 0 2,0 0 0,0 0 3,0 0 3,0 0 2,0 0-2,0-1-8,0-2-1,0 0 0,0 0 0,0 1-1,3 1 0,0-6 1,5 3 0,-2-4-1,0 2 2,3 2-1,-1-1-1,-2 0 0,0 1 0,-1 2 0,-3 2 0,-1 0 0,-1 0 0,0 0 0,0 0 0,0 0 0,0 0 0,0 0-1,0 0 1,0 0-2,0 0 1,0 0-1,0 0 0,0 0 2,0 0 0,0 0-4,0 0 4,0 0 4,0 0-4,0 0 0,0 0 0,3 0 0,-3 0 0,2 0 0,2 0 0,-4 0 0,0 0 0,0 0 0,0 0 1,0 0-1,2 0 0,-2 0 1,0 0-1,0 0 0,0 0 1,0 0-1,0 0 0,0 0 1,0 0-1,0 0 0,0 0-53,0 0-173,0-4-277</inkml:trace>
  <inkml:trace contextRef="#ctx0" brushRef="#br0" timeOffset="40864.0718">4411 7858 692,'0'0'14,"0"0"91,0 0-95,0 0 33,125 10 14,-99 17-17,-1 3 2,-8-5-5,-3-3 10,-4-5 5,-2-9 3,-4-6-11,3-2-5,4 0-4,6-5-11,6-15-13,4-5-11,0-8-36,0 2-121,-3-1-172,-2 3-240</inkml:trace>
  <inkml:trace contextRef="#ctx0" brushRef="#br0" timeOffset="41238.302">4968 7816 954,'0'0'81,"0"0"-50,0 0 17,0 0-34,87-122-14,-62 90 2,-8 2-1,-10 2 1,-7 7-2,0 3 0,-4 9 2,-10 1-1,-4 3-1,3 3 0,4 2-2,1 0-2,8 2-10,2 12-6,0 7 6,12 0-1,19-2 2,2 1 12,3-4-2,-3 1 3,-7 1 6,-8-4 13,-8 1 3,-10 3-5,0 2-2,0 5 8,-20-2-12,-5 3-8,-2-3-3,3-6-38,1-5-38,6-6-105,1-6-44,10 0-158</inkml:trace>
  <inkml:trace contextRef="#ctx0" brushRef="#br0" timeOffset="41619.2604">5401 6888 1105,'0'0'15,"0"0"-9,0 0 0,0 0-6,0 0-13,0 0 10,100 65 3,-100-36-2,-16-3 1,-11 0 2,0-8 4,8-4-4,5-8 4,10-4-4,1-2 3,3 0-2,0 4-2,14 2-2,14 0 2,9 4 4,-2 0 1,-3 4 12,-10 1-3,-11 3 0,-11 2-3,0 3 6,-23 6 14,-17-1-4,-1-3-8,0-5-17,10-7 1,8-3-3,12-4-69,9 0-125,2-3-292</inkml:trace>
  <inkml:trace contextRef="#ctx0" brushRef="#br0" timeOffset="41840.0569">5877 7488 1123,'0'0'73,"0"0"-72,0 0 34,-20 126-11,20-84-7,0-2-5,0-4-10,0-4-2,0-8-5,0-4-44,0-4-106,0-7-145,0-3-158</inkml:trace>
  <inkml:trace contextRef="#ctx0" brushRef="#br0" timeOffset="42000.9853">5668 7770 1068,'0'0'141,"0"0"-129,0 0-4,0 0-3,165-84-5,-76 58 0,3-3-113,-6-6-166,-10-4-227</inkml:trace>
  <inkml:trace contextRef="#ctx0" brushRef="#br0" timeOffset="42506.0768">6550 7464 956,'0'0'100,"0"0"-97,0 0 5,0 0-1,0 0-6,0 0 2,-127 77-3,107-77-2,5 0 2,2-20-1,10-2-13,3-2 10,0-4 2,7 2-3,15 4 3,5 2 1,0 8-2,2 6 2,2 6-1,-2 0-1,0 6 3,0 16 2,-7 9 12,-4 1 7,-9 8-5,-9 1 0,0 5 14,-16 6 7,-17-1-12,-12 2-11,1-7 0,0-8-13,3-15 4,12-9-1,5-12-3,8-2 12,7 0-4,7-19 5,2-6-2,0-1-6,15 4-2,10 5 2,2 6 12,0 9-3,4 2-4,2 0-1,-4 8 0,-2 6-4,-5 2-4,-4 3-2,-4 0-6,3 2-66,-4 2-109,3-5-173,-2-6-248</inkml:trace>
  <inkml:trace contextRef="#ctx0" brushRef="#br0" timeOffset="42850.168">6847 7874 916,'0'0'169,"0"0"-112,0 0 34,89-145-58,-58 96-14,-1 1-4,-9 3-12,-5 10 3,-9 11 5,-7 7 2,0 8 1,-9 4-9,-14 5-5,2 0-2,-2 0-14,7 0-11,10 13 1,6 1-17,0 3 9,2 2 11,29 0 13,10 4 6,3-3 4,1 3 1,-7 0 0,-9-1-1,-14 0 15,-15 2 6,0 4 0,-20 4-1,-18-4-5,-4 1-9,6-10-6,7-6-15,9-8-63,11-5-119,9 0-108,0-18-218</inkml:trace>
  <inkml:trace contextRef="#ctx0" brushRef="#br0" timeOffset="43070.1461">7636 7427 1089,'0'0'139,"0"0"-134,0 0 4,0 0 29,31 111 10,-22-55-23,-2 0-13,-4-3-7,1 0-3,-2-5-2,0-6 0,-2-3-4,0-8-48,0-4-61,0-9-124,-14-8-153</inkml:trace>
  <inkml:trace contextRef="#ctx0" brushRef="#br0" timeOffset="43227.6368">7464 7824 1068,'0'0'106,"0"0"-91,0 0 18,136-63-25,-66 44-6,4-3-2,1-4-57,-6-4-122,-9-1-178</inkml:trace>
  <inkml:trace contextRef="#ctx0" brushRef="#br0" timeOffset="43825.7028">8388 7470 1009,'0'0'129,"0"0"-127,0 0 12,0 0 28,0 0-12,0 0-18,-72 91-7,41-77 0,7-6-1,3-5-3,7-3 3,6 0 2,6-4 0,2-17 7,0 1-12,0 0 0,22 1 0,3 0 2,2 3-3,4 4 0,1 2-2,3 6 2,-2 2 1,-1 2-1,-2 0 0,-1 5 0,-4 12 1,-9 7 2,-3 4 4,-6 7 2,-7 3 0,0 1 8,-23 7 0,-17-2-1,-9 2-8,-5-7-6,0-6 1,10-8-3,11-9-2,6-12 2,14-4-6,7 0 3,6-1 0,0-16 2,8 1 0,19-1-1,6 4 2,1 9 0,-1 4 0,0 0 2,5 12 0,0 6 0,2-2 6,-2-5 1,4-8 8,3-3 12,0 0 8,2-12-6,-5-10 1,-6 0-3,-11 3-12,-4-1-5,-9 6-6,-10-3-6,-2 2-14,0 4-67,-27-4-98,-16-2-572</inkml:trace>
  <inkml:trace contextRef="#ctx0" brushRef="#br0" timeOffset="44590.0899">2549 8303 573,'0'0'61,"0"0"-36,0 0 104,0 0-84,0 0 20,0 0-12,0 0-3,-15 26 22,31-15-15,14-2-14,15 6 10,21-1-17,28 0 0,31 0-3,24 2-12,19 3-5,21 2-3,17 2 0,12-4-2,25-7 2,18-8-8,16-4 3,20 0-1,16 0 1,5-4 2,4-1-1,0 5-7,-13 0-2,-16 0 6,-13 0 4,-26 11-3,-20-5 7,-24-2-3,-37-2 5,-24-2 8,-30 0-5,-24 0-3,-28-2 0,-24-4-4,-24-2-8,-16 1-2,-3-2-4,-16-5-5,-23-2-52,-14 0-56,0 0-83,3-8-443</inkml:trace>
  <inkml:trace contextRef="#ctx0" brushRef="#br0" timeOffset="45566.0413">3076 9527 1021,'0'0'74,"0"0"18,0 0-42,0 0-5,0 0-36,68-125-8,-20 83 4,-4-2-1,-4 2-4,-11 6 1,-15 10 1,-12 8 3,-2 6-1,0 4-1,-12 2-3,-7 4-1,-6 2-1,2 0-1,6 0-6,7 0-3,10 11 3,0 3-29,0 9 10,12 3-4,17 2 11,7 2-4,-1-2 17,-6-1 7,-8-3 1,-13 1 0,-8 1 0,0-1 1,-13-2 7,-11-2 5,-1-3-4,-2-6-5,7-2-4,2-8-61,7-2-125,6-2-122</inkml:trace>
  <inkml:trace contextRef="#ctx0" brushRef="#br0" timeOffset="45939.9362">3543 8807 397,'0'0'607,"0"0"-582,0 0 2,0 0-7,0 0-16,0 0-2,0 84 21,0-40 2,0-1 13,0-4-8,-2 1-4,-6-5-8,-1-8-2,1-2-8,4-12-5,2-2-1,2-10 1,0-1 3,0 0-2,20 0 3,14 0 3,8-7-1,11-7-6,3-3 1,0 4-4,-10 1-12,-8 0-74,-8 1-86,-8-1-88,-14-2-188</inkml:trace>
  <inkml:trace contextRef="#ctx0" brushRef="#br0" timeOffset="46180.9275">3778 8971 846,'0'0'168,"0"0"-167,0 0 24,0 0 19,-29 114 15,29-71-6,0 1-20,0-1-5,2-2-7,-2-4-10,0-4-3,0-6-7,0-8 2,0-3-2,0-4-1,0-3-13,0-4-66,0-5-81,0 0-193</inkml:trace>
  <inkml:trace contextRef="#ctx0" brushRef="#br0" timeOffset="46727.6127">4756 9024 797,'0'0'62,"0"0"51,0 0 29,0 0-95,0 0-14,0 0-8,-152 37-6,96 24 4,1 15 4,4 10 2,13-2 5,14-2-15,11-5-4,13-11-4,3-10-5,26-11 0,8-10-2,0-11-1,-3-5 0,1-10-3,-4-3-29,3-6-65,-1 0-135,-8-18-270</inkml:trace>
  <inkml:trace contextRef="#ctx0" brushRef="#br0" timeOffset="47185.0392">4899 9636 1010,'0'0'31,"0"0"74,0 0-90,0 0 9,0 0-13,0 0 3,98-109 0,-73 67 3,-3-4 4,-7 4-3,-6 3-2,-9 13-7,0 6 0,0 8-9,-9 5-1,-8 7-11,-1 0-7,2 0-12,5 5-9,4 7 5,7 0-5,0 0 11,0 2 3,18 3-9,16-4 4,4 3 5,4 3 22,-5-4 4,-6 3 0,-10-2 0,-9 1 2,-12 3 20,0-1 28,-12 7-2,-17 3-7,-3-3-26,6-3-12,1-9-3,10-3-2,11-7-65,4-4-92,0 0-64,8-12-204</inkml:trace>
  <inkml:trace contextRef="#ctx0" brushRef="#br0" timeOffset="47428.0426">5616 9281 1139,'0'0'68,"0"0"-23,0 0-19,0 0-13,0 0 9,-14 105 14,11-63-16,3-1-8,0-2-6,0 0 1,0-5-7,0-5-1,0-3-10,0-5-34,0-5-71,0-4-89,0-6-130,0-6-197</inkml:trace>
  <inkml:trace contextRef="#ctx0" brushRef="#br0" timeOffset="47584.3716">5396 9578 1051,'0'0'14,"0"0"30,0 0-42,145-58-4,-67 44-31,2-7-127,-6-2-145,-12 0-261</inkml:trace>
  <inkml:trace contextRef="#ctx0" brushRef="#br0" timeOffset="47771.3249">6058 9314 852,'0'0'275,"0"0"-194,0 0-47,0 0 1,0 0-5,0 0-6,-36 141-14,34-99-5,2-2-4,0-2-2,0-3-4,-2-6-58,0-5-95,0-12-119,-3-10-111</inkml:trace>
  <inkml:trace contextRef="#ctx0" brushRef="#br0" timeOffset="48061.7184">6076 9154 1126,'0'0'34,"0"0"-9,144-12-3,-67 32 10,1 24-4,0 16 5,-12 8-11,-16 7-1,-24 2-6,-19 3 0,-7 1 4,-26-2-4,-14-2 1,-8-6-4,0-9 1,2-13-6,2-14 2,6-12-9,9-10-1,9-3-4,4-7-39,4-3-59,5 0-196,-3-14-361</inkml:trace>
  <inkml:trace contextRef="#ctx0" brushRef="#br0" timeOffset="48763.8861">9841 8272 798,'0'0'52,"0"0"40,0 0 50,0 0-96,0 0-12,0 0-7,121 0 6,-53 0-19,-3 0-8,-11 0 0,-17 0-6,-13 0-50,-8 3-92,-16 4-155,0-3-181</inkml:trace>
  <inkml:trace contextRef="#ctx0" brushRef="#br0" timeOffset="48949.614">9821 8550 935,'0'0'55,"0"0"5,0 0 16,0 0-56,125 0 54,-49-2-48,-1-6-14,-15 4-8,-12 2-4,-23 2-15,-8 0-104,-15 0-126,-2 0-119</inkml:trace>
  <inkml:trace contextRef="#ctx0" brushRef="#br0" timeOffset="49657.0286">11970 7768 651,'0'0'411,"0"0"-399,0 0 150,0 0-126,0 0-29,0 0 13,-83 139 9,65-72-18,-4 2-4,4-9 3,-1-6-10,0-6 2,3-8-1,3-8-1,9-11-40,2-12-60,2-9-134,0 0-130,0-30-156</inkml:trace>
  <inkml:trace contextRef="#ctx0" brushRef="#br0" timeOffset="49880.9096">11945 7752 836,'0'0'54,"0"0"131,0 0-94,0 0-80,0 0 8,0 0 5,121 134-2,-101-77-14,-7-6 3,0-2-4,-3-5-3,-6-4-1,-2-4-1,-2-2-2,0-5-4,0-6-47,0 0-67,0-6-83,0-5-79,-2-7-115</inkml:trace>
  <inkml:trace contextRef="#ctx0" brushRef="#br0" timeOffset="50061.2432">11709 8090 919,'0'0'16,"0"0"153,0 0-144,156-17-23,-58 15 6,2 0-5,-8 2-3,-19 0-26,-19 0-143,-25 0-89,-22 4-139</inkml:trace>
  <inkml:trace contextRef="#ctx0" brushRef="#br0" timeOffset="50367.2722">11441 8557 836,'0'0'35,"0"0"9,144 33 73,-35-19-64,17 0 33,21 0-38,8-1-19,0-9 11,7-4 1,-10 0-6,-13 0-6,-23-13-11,-38-1-14,-31 5-2,-27 2-2,-15 4-1,-5 1-41,-23 2-50,-22 0-160,-15 0-77,-5 14-155</inkml:trace>
  <inkml:trace contextRef="#ctx0" brushRef="#br0" timeOffset="50749.2166">11985 9368 445,'0'0'583,"0"0"-567,0 0 128,0 0-104,114-78-31,-56 30 11,-2-5-13,-8-8-1,-11 4-4,-18 8 5,-14 8-3,-5 15 1,-7 8-4,-18 13-1,-4 5-7,3 0-7,6 5-4,3 15 4,17 8-5,0 2 4,13 5 1,22-2 11,9 2 3,1 1 0,-5-1 0,-9-2 3,-12 1 9,-17-6 3,-2 0 0,-16 0 2,-15-8-6,-5 1-7,5-14-4,8-5-37,13-2-59,7-12-120,3-24-267</inkml:trace>
  <inkml:trace contextRef="#ctx0" brushRef="#br0" timeOffset="51020.2852">13445 7958 130,'0'0'992,"0"0"-984,0 0 65,0 0-51,0 0 10,0 120-8,0-71-16,0-1-7,0-2 1,0 0-2,-2-6-2,-2-5-35,-5-5-73,5-7-98,-3-11-116</inkml:trace>
  <inkml:trace contextRef="#ctx0" brushRef="#br0" timeOffset="51187.897">13212 8252 982,'0'0'21,"0"0"54,0 0-55,151-75-20,-71 61 0,3 2-77,-3-3-160,-7-2-227</inkml:trace>
  <inkml:trace contextRef="#ctx0" brushRef="#br0" timeOffset="51411.4338">14275 7836 1034,'0'0'14,"0"0"115,0 0-117,0 0-10,0 0 21,0 129 0,0-77-6,0 0-8,0-4-6,0-4-2,0 0-1,0-6-12,0-6-95,0-9-138,0-11-126</inkml:trace>
  <inkml:trace contextRef="#ctx0" brushRef="#br0" timeOffset="51821.6248">14246 7900 12,'0'0'867,"0"0"-863,0 0 90,162-60-70,-103 60-6,-9 16-3,-20 14-5,-21 5-3,-9 2-4,-27-1 1,-23 1 3,-5-10-1,4-2-4,9-9-1,13-8 0,15-2-1,7-4 0,7-2 4,0 0 2,9 0-6,27-4 0,9-4 1,8 2 0,-2 6 5,1 0 15,-8 6 1,-10 13 19,-12 0 2,-15 8-11,-7-1-10,-10 3 5,-29 4 3,-11-3-19,-3-2-4,4-6-6,7-7-1,13-6-29,9-5-51,11 1-78,4-2-158,5 1-309</inkml:trace>
  <inkml:trace contextRef="#ctx0" brushRef="#br0" timeOffset="52108.0269">13938 8724 1111,'0'0'55,"0"0"-26,113 0-8,-8 0-9,25 0 10,15 0-10,9 0-2,1 0 27,-5-7-3,-11-12 6,-10-1-7,-13 1-5,-23 0-13,-24 6-10,-25 3-4,-23 6-1,-21 4-7,0 0-47,-30 2-81,-18 11-84,-10 6-297</inkml:trace>
  <inkml:trace contextRef="#ctx0" brushRef="#br0" timeOffset="52557.7288">14259 9593 614,'0'0'490,"0"0"-476,0 0 93,0 0-80,132-114-6,-79 74 13,0-9-28,-7-1-2,-15 3-2,-16 3-1,-13 10 1,-2 10 2,-2 9-4,-20 5 0,4 10-6,-7 0-3,1 2-6,3 19-17,9 2-4,11 0 7,1 3 4,5-3 8,21 3 11,12-4 2,5 0 1,-5-2 3,-5 0 2,-8 0 16,-12 1 9,-9 1 6,-4 2-2,-2 1-1,-25 0-13,-6-1-9,-5-1-5,3-11-3,3-3-15,3-9-46,11 0-40,7-10-106,9-18-153</inkml:trace>
  <inkml:trace contextRef="#ctx0" brushRef="#br0" timeOffset="53127.727">15102 8947 777,'0'0'68,"0"0"-63,0 0 6,0 0-8,0 0-2,0 0-1,-116 96-1,95-91 1,5-5 6,4 0 7,5 0 23,5-12 6,2-7-8,0 1-19,4 0-9,18 2-4,3 0 0,2 4-1,0 2 9,2 6 7,-2 2 5,1 2 8,-3 0-3,-3 6-10,-6 16 1,-7 8-4,-8 4 0,-1 3 6,0-2-9,-13 2 1,-16-2-5,-4-3-6,-3-3 8,5-7-7,4-10-1,12-8 0,3-4 0,10 0 2,2 0 4,0-7-2,0 5-5,14-3 2,9 5-3,0 0 1,6 0 0,7 0 0,5 0 7,7 0 4,6 0 27,0-10-7,-3-7-5,-9 2-6,-9 1-6,-8 2-2,-14 6-8,-4 2-4,-7 4-2,0-2-24,0-4-80,0-2-294</inkml:trace>
  <inkml:trace contextRef="#ctx0" brushRef="#br0" timeOffset="53737.7763">16103 8099 476,'0'0'660,"0"0"-647,0 0 42,0 0 10,0 129-35,0-75-3,0 1-17,0 0-6,0-8-3,0-6-1,0-7-5,0-5-44,0-8-53,0-5-109,-5-6-62,-10-8-162</inkml:trace>
  <inkml:trace contextRef="#ctx0" brushRef="#br0" timeOffset="53893.2805">15902 8424 700,'0'0'270,"0"0"-265,0 0 154,0 0-136,116-91-20,-18 65-2,10 5-1,-2 0-92,-11 5-181,-15 0-218</inkml:trace>
  <inkml:trace contextRef="#ctx0" brushRef="#br0" timeOffset="54162.8486">17502 7993 700,'0'0'312,"0"0"-306,-122-16 126,70 28-100,2 22 14,5 7-6,7 5-16,10-3-5,18-1-9,10-2-2,9-3-5,35-11-1,22-9 3,9-10 0,5-7-5,-9 0-3,-14 0-40,-17-4-60,-16-4-85,-18-1-98,-6 4-146</inkml:trace>
  <inkml:trace contextRef="#ctx0" brushRef="#br0" timeOffset="54431.531">16958 8640 597,'0'0'346,"0"0"-344,0 0 61,146 31 2,-28-29 24,24-2-35,15 0-23,11 0 3,9 0 17,-5 0-21,-16-7 1,-29-2-15,-40-3-10,-36-1-6,-28 5 0,-18 4 0,-5 4 0,-6 0-29,-30 0-47,-17 7-123,-8 11-91,-5 3-200</inkml:trace>
  <inkml:trace contextRef="#ctx0" brushRef="#br0" timeOffset="54889.2502">17095 9705 912,'0'0'86,"0"0"-79,0 0 85,0 0-25,0 0-2,142-108-32,-84 48-24,-5-3 1,-8 2-7,-16 8 7,-15 12-9,-14 15 2,0 7 1,0 6-4,-21 8-3,-6 5-8,1 0-10,0 2-5,5 16 1,11 2 5,6 0-5,4 4 3,0 3 6,23-4 10,11 1 5,10-2 1,1-1 4,-5-2-3,-8 2 1,-13-1 8,-9 0-1,-10-2 6,0 5 6,-10 0-1,-17 3-12,-4-2-4,4-4-3,1-9-1,7-4-23,7-5-55,2-2-47,6 0-130,4-20-249</inkml:trace>
  <inkml:trace contextRef="#ctx0" brushRef="#br0" timeOffset="55318.0172">17790 9061 563,'0'0'533,"0"0"-525,118-48 45,-80 48-30,-9 0-15,-14 23-8,-15 5 0,0 4 0,-31 0 3,-6-4 1,-5-7-4,13-2 1,4-9 2,11-4 0,8-4-3,6-2 0,0 0 3,0 0 0,8 0 3,18 0-1,8-2 7,7 2 13,-1 0-3,-5 0 7,-3 14-13,-14 4-4,-12 2-12,-6 2 8,0 2 0,-18-2 8,-15 0-7,-5-2 5,-4-2-12,4-4-1,1-2 0,7-2-1,1-2-4,6-1-27,5-7-47,10 0-83,6 0-196</inkml:trace>
  <inkml:trace contextRef="#ctx0" brushRef="#br0" timeOffset="55971.9915">18998 8147 572,'0'0'124,"0"0"24,0 0-31,0 0-84,0 0-10,0 0 50,0 110-7,2-52-25,-2 3-6,0-5-22,0-6-5,0-8-7,0-6 2,0-7-3,0-3-31,0-10-83,0-7-88,0-4-81,0-5-131</inkml:trace>
  <inkml:trace contextRef="#ctx0" brushRef="#br0" timeOffset="56160.3522">18813 8395 857,'0'0'18,"0"0"56,0 0-46,0 0-11,139-14 14,-64 1-23,6-6-7,-4 3-2,-3 1-105,-14-3-136,-13-5-186</inkml:trace>
  <inkml:trace contextRef="#ctx0" brushRef="#br0" timeOffset="56399.5109">19830 8027 937,'0'0'4,"0"0"8,0 0 50,0 104-15,0-62-5,0 2-30,0-1-8,0-5-4,0 0-26,0-5-101,0-7-113,-6-7-206</inkml:trace>
  <inkml:trace contextRef="#ctx0" brushRef="#br0" timeOffset="56653.8459">19747 8037 494,'0'0'300,"0"0"-292,123-40 36,-59 40-25,5 23 14,-3 14 14,-16 7 0,-14 4-1,-22 0-20,-14-2-6,-16 2 15,-26-7 4,-14-5-5,-2-6-11,2-12-16,10-4-5,14-11-2,14 3-58,11-4-74,7 3-125,0-1-193</inkml:trace>
  <inkml:trace contextRef="#ctx0" brushRef="#br0" timeOffset="56945.5269">19560 8828 962,'0'0'97,"0"0"-92,0 0 37,185 15 6,-58-15 26,22-3-43,16-16-15,11-8 19,1 3-7,-8-3 1,-17 3-5,-20 3-7,-21 4-1,-34 2-11,-27 8 0,-33 2-5,-15 3 0,-2 2-16,-31 0-51,-22 2-65,-17 17-141,-7 1-159</inkml:trace>
  <inkml:trace contextRef="#ctx0" brushRef="#br0" timeOffset="57388.013">19743 9835 880,'0'0'126,"0"0"-111,0 0 61,83-121-46,-35 68 19,-1-3-17,-7-2-20,-9 5 0,-10 9 2,-15 12-5,-6 11-5,0 2 1,0 9-4,-11 5-1,-9 5-2,-2 0-18,4 0 1,6 5 1,10 9-21,2 3 3,0 2 21,19 6 2,12-3 10,4 2 2,7-5 0,-1 0 1,-8-3 11,-10-4 15,-10-3-7,-11 2 0,-2 1-5,0 4-3,-24 0 0,1 1-8,-1 0-3,4-7-75,5-5-70,3-5-137,12 0-324</inkml:trace>
  <inkml:trace contextRef="#ctx0" brushRef="#br0" timeOffset="57663.933">20409 9048 1034,'0'0'52,"0"0"-49,0 0 12,0 0-3,0 0 43,11 108-29,-11-75-7,0-2 1,0-7 7,0-2-7,0-7-10,0-3-3,0-3-1,7-4 1,20-5 1,8 0 1,12 0-4,3-14-5,-6-1-33,-6-2-47,-9-4-76,-13 1-174,-16 0-186</inkml:trace>
  <inkml:trace contextRef="#ctx0" brushRef="#br0" timeOffset="57877.9035">20568 9189 845,'0'0'183,"0"0"-169,0 0 76,-19 101-59,20-67 8,17 0-6,-8-4-24,-2 0-5,-6-5 2,-2-6-5,0 2-1,0-3 0,-4-4-7,-6-2-70,6-4-41,-1-6-106,3-2-164</inkml:trace>
  <inkml:trace contextRef="#ctx0" brushRef="#br0" timeOffset="58461.868">22154 8133 822,'0'0'87,"0"0"-40,0 0 108,0 0-114,0 0-27,0 0 8,-13 107 27,9-47-22,0-4-8,4-5-7,0-5-5,0-2-5,0-7 1,6-9-3,2-4-32,4-6-76,-5-7-103,-2-8-63,-5-3-163</inkml:trace>
  <inkml:trace contextRef="#ctx0" brushRef="#br0" timeOffset="58612.0686">21956 8433 778,'0'0'60,"0"0"-35,0 0 85,0 0-104,132-64-4,-43 46-2,7-4-74,-5-6-118,-8-1-247</inkml:trace>
  <inkml:trace contextRef="#ctx0" brushRef="#br0" timeOffset="58851.9422">23060 7936 951,'0'0'19,"0"0"77,0 0-23,0 0-68,0 0-2,0 0 16,0 101 2,0-60-4,-7 5-9,-1-5-4,0 1-1,4-2-3,1-5-42,1-6-68,2-8-98,0-11-77,0-8-158</inkml:trace>
  <inkml:trace contextRef="#ctx0" brushRef="#br0" timeOffset="59024.1648">23002 7949 722,'0'0'12,"0"0"110,0 0-53,0 0-45,134-89-1,-81 82-14,-1 3-6,-5 4-3,-13 0-71,-10 0-105,-11 0-66</inkml:trace>
  <inkml:trace contextRef="#ctx0" brushRef="#br0" timeOffset="59202.0649">23026 8127 671,'0'0'120,"0"0"-100,0 0 12,0 0-23,158-24-8,-93 16 2,3 0-3,-8-1-5,-16 6-61,-17 1-115,-21 2-141</inkml:trace>
  <inkml:trace contextRef="#ctx0" brushRef="#br0" timeOffset="59384.0095">23107 8320 692,'0'0'93,"0"0"-91,0 0 29,0 0 6,164 3-17,-79-8-15,0-13-5,-12 1 0,-19 1-38,-23 6-135,-20 5-169</inkml:trace>
  <inkml:trace contextRef="#ctx0" brushRef="#br0" timeOffset="59689.7349">22736 8840 755,'0'0'55,"0"0"-53,0 0 64,0 0 10,190 25 5,-86-25-9,15 0-29,17-8-2,11-6 7,10-1-9,5 3-8,-4 5-10,-9 0-9,-17 4-3,-31 1-8,-36-2 2,-28 2-3,-21 0-2,-16 0-7,0 2-46,-27 0-117,-22 0-151,-16 2-203</inkml:trace>
  <inkml:trace contextRef="#ctx0" brushRef="#br0" timeOffset="60131.9633">22839 9810 864,'0'0'196,"0"0"-190,0 0 89,0 0-74,89-111-14,-40 59 20,0-2-13,-7-7-9,-7 5 0,-14 6 1,-11 10-2,-10 12-2,0 9 2,-12 8-4,-15 9-8,0 2-8,-2 0-8,6 8 2,6 9 0,8 0-10,9 5 3,0 1 14,18 0 5,19 3 3,5-2 7,5-2 0,-1 1 0,-8-2 12,-11 0 8,-13 1-2,-14 0-9,0 2 3,-25 0-1,-9 2-2,-1-3-9,4-8-1,13-4-28,7-6-62,9-5-146,2 0-45</inkml:trace>
  <inkml:trace contextRef="#ctx0" brushRef="#br0" timeOffset="60373.721">23662 9351 1050,'0'0'28,"0"0"-17,0 0-1,0 0 25,0 0 15,0 143-32,0-102-4,0-3 2,0-6-10,0-4-3,0-4-3,0-4-8,0-6-60,0-2-77,0-8-127,0-2-127</inkml:trace>
  <inkml:trace contextRef="#ctx0" brushRef="#br0" timeOffset="60539.0707">23454 9573 893,'0'0'158,"0"0"-157,0 0 19,0 0-13,181-70-7,-113 57-1,0-1-136,-13 0-102,-8-4-208</inkml:trace>
  <inkml:trace contextRef="#ctx0" brushRef="#br0" timeOffset="60711.4652">24023 9370 851,'0'0'74,"0"0"21,0 0-46,0 0 0,0 0 20,0 0-45,1 129-14,4-96-5,-5-1-5,0-7 0,0-1-59,0-6-122,0-8-118,0-10-326</inkml:trace>
  <inkml:trace contextRef="#ctx0" brushRef="#br0" timeOffset="60933.8814">24259 9247 933,'0'0'59,"0"0"-42,136 29 85,-87 14-42,-2 6 8,-12 14-20,-15 5-6,-11-1-14,-9-2-18,-19-2-5,-26-1-5,-13-3-5,-10 2-60,0-13-89,-6-14-201,-4-20-350</inkml:trace>
  <inkml:trace contextRef="#ctx0" brushRef="#br0" timeOffset="61235.8949">22767 9111 1094,'0'0'45,"-138"20"-17,70 31 65,12 16-60,13 10 12,19 8-12,19 1-19,5-2-2,22-6-8,26-8-3,10-3-1,2-7-21,-2-10-61,-10-12-145,-16-20-334</inkml:trace>
  <inkml:trace contextRef="#ctx0" brushRef="#br0" timeOffset="62383.8476">9939 11001 922,'0'0'94,"0"0"-76,0 0 45,0 0-39,0 0 23,176 7-18,-111-7-29,-7 0-7,-12 0-138,-15 0-156,-17 0-323</inkml:trace>
  <inkml:trace contextRef="#ctx0" brushRef="#br0" timeOffset="62538.4984">10048 11115 1029,'0'0'5,"0"0"37,0 0-1,0 0-39,0 0 18,151 38-10,-45-30-10,0-4-159,-5-4-296</inkml:trace>
  <inkml:trace contextRef="#ctx0" brushRef="#br0" timeOffset="63859.6975">11852 11013 365,'0'0'470,"0"0"-460,0 0 1,0 0 1,0 0-9,0 0 20,-79 44 2,60-44-7,-2 0 2,3 0 21,3-14-13,6-11 1,9 0 0,0-1-18,0-1-8,20 9 0,5 2-3,1 7 0,3 4 0,0 5-1,1 0 0,-4 0 0,-1 20 1,-6 8 1,-5 7 1,-7 3 2,-7 1-2,0 2 2,0-1 2,-14 2 0,-12 0 2,-13-2-2,0-1-3,-3-5 0,3-6-1,3-10-2,10-11 2,6-7 1,6 0 1,8-5 4,6-18 0,0 0-7,0 1-1,20 5 0,4 5-1,3 6 1,2 6 0,2 0 0,2 4 6,6 10-6,1 0 5,0-2-5,3-6 21,1-3 18,-1-3 13,-4 0-8,-3-10-12,-9-7 1,-10 3-14,-5 0-11,-6 1-6,-4 2-2,-2 5-15,0 6-48,0 0-114,0 6-260</inkml:trace>
  <inkml:trace contextRef="#ctx0" brushRef="#br0" timeOffset="64353.6446">11281 11725 789,'0'0'110,"0"0"-103,0 0 70,180 33-21,-63-26 17,11-4-29,13-3-4,1 0 2,-7 0 1,-15-3 4,-18-11-13,-21 0 1,-27 2-17,-23 4-11,-20 3-4,-11 3-2,0 0-1,0 1-9,-5 1-56,-17 0-136,-5 0-115,-7 5-164</inkml:trace>
  <inkml:trace contextRef="#ctx0" brushRef="#br0" timeOffset="65013.8633">11720 12675 1026,'0'0'15,"0"0"43,0 0-17,0 0-13,156-137 24,-112 91-34,-7-2-6,-5 1-9,-11 1 1,-17 5 5,-4 7-7,0 5 3,-2 10-3,-19 7-2,0 12-3,-6 0-1,0 0 1,5 19-16,9 0 9,4 6 4,9-2-11,0 3 6,19 2-3,17-1 11,11 0-5,5-3 8,-2 4 0,-2 2 3,-11 3-2,-10-1 12,-9 0 6,-16 1 1,-2-1 0,-13-3 8,-24 0-7,1-6-14,-2-3-1,4-8 4,1-4-7,11-6-3,3-2 0,9 0-61,10-10-75,0-26-173,21-20-420</inkml:trace>
  <inkml:trace contextRef="#ctx0" brushRef="#br0" timeOffset="69728.1873">13256 11115 394,'0'0'251,"0"0"-165,0 0 95,0 0-73,0 0-26,0 0-42,0 0-29,0 0 35,16 65-1,-16-19-14,0 0-13,0-3-10,0-3-3,0 1-2,0-3-2,0-7-1,0-2-30,0-9-64,0-5-105,0-8-77,0-7-199</inkml:trace>
  <inkml:trace contextRef="#ctx0" brushRef="#br0" timeOffset="69883.8985">13035 11335 862,'0'0'28,"0"0"-9,0 0 22,132-46-35,-37 30-6,4 3 0,-10 0-59,-16 4-241</inkml:trace>
  <inkml:trace contextRef="#ctx0" brushRef="#br0" timeOffset="70527.9659">14355 11083 821,'0'0'0,"0"0"7,0 0 11,0 0-8,0 0 9,0 0 15,-121 92-18,100-92 2,-2 0 13,7 0 8,5-18-15,4-4-11,7 0-1,0 2-8,0 0-1,16 6-2,6 2 0,0 4-1,6 1-2,3 5 2,2 2 3,-2 0-2,-4 0 0,-5 9 3,-8 9-4,-8 6 2,-4 5 0,-2 3 0,0-3 1,0 3 4,-17 0-4,-3 2 7,-7-2 2,-4-3 3,0-4-5,-1-1-7,3-7 0,7-6 1,5-8-4,3-3 1,7 0 5,5-14 2,2-4-2,0 5-1,11 2-5,11 3 0,5 8 1,2 0-1,5 5 0,3 13 1,6 1 0,6-2 3,2-6 25,1-8 10,-11-3-4,-5 0-5,-9-12-3,-9-5-4,-5-1-4,-8 0-10,-4 1-4,2 3-4,-3 6-1,0 7-33,0 1-60,0 0-159,0 0-289</inkml:trace>
  <inkml:trace contextRef="#ctx0" brushRef="#br0" timeOffset="70871.8553">13900 11798 824,'0'0'78,"0"0"-77,0 0 54,180 7-8,-79 0 30,12 4-22,12-3-29,3 0 1,-5-1 20,-7-4-7,-10-3 2,-9 0-14,-7 0-1,-16-3-8,-19-9-8,-18 3-3,-18 3-6,-11 1-2,-8 3 0,0 2-32,0 0-72,-27 0-147,-12 11-149</inkml:trace>
  <inkml:trace contextRef="#ctx0" brushRef="#br0" timeOffset="71337.9647">14266 12781 878,'0'0'62,"0"0"-36,0 0 69,0 0-28,0 0-15,134-92-18,-90 45-16,-9-4-2,0-2-8,-16 4 5,-7 4-9,-12 13 3,0 8-6,0 10 0,-16 6-1,-7 8-3,-1 0-12,-5 0-27,9 8 33,6 10-2,10 2-3,4 0 2,0 3 1,22-3 6,14-1 1,8 2 3,6-1 1,-3 0 2,-8-2-2,-10 0 0,-13-2 0,-11 2 7,-5-1 2,0 0 8,-18 4-1,-10-4-10,2 0-3,0-5-3,1-5-33,11-7-55,5 0-94,8-2-116</inkml:trace>
  <inkml:trace contextRef="#ctx0" brushRef="#br0" timeOffset="71637.7104">14934 12154 1028,'0'0'42,"0"0"-41,0 0 14,0 0 18,25 104 14,-25-62-19,0-2-14,0-4 3,-10-3 12,5-8-11,0-6 1,5-10-7,0 0 4,13-9-5,18 0 5,11 0-6,10-3-3,2-10-6,-1-6-1,-11 5 0,-6 1-16,-11 2-60,-15 1-98,-10 0-105,0 0-176</inkml:trace>
  <inkml:trace contextRef="#ctx0" brushRef="#br0" timeOffset="71887.4853">15129 12312 773,'0'0'64,"0"0"31,0 0 35,0 0-43,-7 134-10,7-88-36,0 5-15,0-1 1,0-1-7,-2 0 1,-10-7-11,-1-12 9,1-9-11,4-6 3,1-9-8,5-2-1,0-2 2,0-2-4,2 0-21,0 0-25,0-27-32,11-19-287,15-24-254</inkml:trace>
  <inkml:trace contextRef="#ctx0" brushRef="#br0" timeOffset="72794.1455">16000 11292 714,'0'0'102,"0"0"19,0 0 31,0 0-121,0 0-17,0 0 36,0 147 4,0-86-31,0-6-7,0-9-10,0 0-2,0-9-3,-3-4 0,-3-7-1,2-2-34,0-6-67,4-2-70,-1-8-74,-1-5-118</inkml:trace>
  <inkml:trace contextRef="#ctx0" brushRef="#br0" timeOffset="72959.7417">15777 11660 862,'0'0'10,"0"0"66,0 0-52,114-38-22,-34 26 2,7-4-4,4 0-45,-6 0-162,-9-3-259</inkml:trace>
  <inkml:trace contextRef="#ctx0" brushRef="#br0" timeOffset="73295.0558">16969 11231 695,'0'0'133,"0"0"-130,0 0 18,0 0 55,0 0 34,0 130-37,0-77-21,0-3-11,0 0-6,0-4-22,-6-5-1,-3-6-4,0-11-3,5-11-2,4-6-1,0-7 3,0 0-1,24 0 8,17-7-8,7-7 0,8-3-3,4 1-1,0 3 0,-2-2-1,-8 6-38,-12 0-52,-12 1-148,-13-2-75,-10-2-210</inkml:trace>
  <inkml:trace contextRef="#ctx0" brushRef="#br0" timeOffset="73499.2919">17237 11439 813,'0'0'93,"0"0"-37,0 0 48,0 0-57,-31 137 12,31-95-12,0-1-24,0-7-10,0-1-8,0-5-3,0 1-1,0-5-1,0-5-30,0 4-101,-2-7-78,-3-6-124</inkml:trace>
  <inkml:trace contextRef="#ctx0" brushRef="#br0" timeOffset="73827.633">16653 12054 789,'0'0'42,"0"0"-34,0 0 50,0 0-13,145 61 35,-45-53-43,16-8-25,11 0 0,12 0 33,10-13 13,1-5-9,1-1-12,-4 5 3,-11 2-5,-16 0-14,-19 4 1,-25 0-9,-24 0-11,-20 5 0,-18-2-2,-10 3 0,-4 2-11,-7 0-44,-28 0-84,-21 14-133,-8 5-149</inkml:trace>
  <inkml:trace contextRef="#ctx0" brushRef="#br0" timeOffset="74283.64">17014 12954 697,'0'0'340,"0"0"-331,0 0 66,0 0-56,0 0 1,123-136 10,-81 91-18,-6-2-2,-7 1 10,-11 8-9,-10 11-1,-8 5-5,0 4-3,-4 4-2,-18 1-2,0 10-18,-3 3-6,3 0-1,5 7 4,6 14 7,11 5 6,0 0-7,6 4 16,20-2-8,12 1 9,2-3 2,2-5-2,-8 1 4,-12-2 9,-10 0 2,-10-2-3,-2 2 3,-11 4-7,-14-2 2,-7-2-6,3-4-4,5-7-32,6-5-30,10-4-73,3 0-55,5-4-135</inkml:trace>
  <inkml:trace contextRef="#ctx0" brushRef="#br0" timeOffset="74527.2456">17732 12654 1043,'0'0'75,"0"0"-59,0 0 35,0 0-46,0 0 27,0 0 14,0 121-29,0-73-6,0-2 5,0 1-6,0-5-7,0-6-3,0-4 0,0-8-2,0-6-30,0-6-60,0-5-79,0-7-84,0 0-29</inkml:trace>
  <inkml:trace contextRef="#ctx0" brushRef="#br0" timeOffset="74713.7856">17534 12913 1026,'0'0'60,"0"0"-23,0 0-14,0 0-21,176-66-2,-114 51-4,-2 2-66,-12 1-22,-6 2-48,-11 0-140,-6-2-240</inkml:trace>
  <inkml:trace contextRef="#ctx0" brushRef="#br0" timeOffset="74908.7937">18181 12680 795,'0'0'339,"0"0"-318,0 0 31,0 0 12,0 104-8,0-55-27,0-3-13,0 0-5,0 0-4,-8-5-3,0-1-2,-1-10-4,2-11-31,4-2-83,3-17-194,0 0-342</inkml:trace>
  <inkml:trace contextRef="#ctx0" brushRef="#br0" timeOffset="77246.0863">550 13726 568,'0'0'88,"0"0"101,0 0-50,0 0-50,0 0 5,0 0-45,0 0-36,29-8-10,-29 56-1,-9 0 19,0 2-13,9-10-3,0-3-3,0-11 0,20-9 3,12-9-3,7-8 0,2 0 1,8-28-3,-10-6-6,-5-6 1,-12-4 4,-9 3 1,-9 2 1,0 11 1,-4 11 1,0 12 4,0 5 4,0 5-11,0 32 0,-5 15-1,5 16 1,0 11 7,0 9-2,5 8-3,-1 6 4,-2 6-5,-2-4 0,0-5-1,-18-20 2,-11-26-2,-5-17 4,-1-26-1,0-10 7,-1-6 14,1-29 7,3-18-15,8-5-8,10-5-6,14 0-2,0 4-5,27 1-31,17 5-47,9-2-173,1 5-282</inkml:trace>
  <inkml:trace contextRef="#ctx0" brushRef="#br0" timeOffset="77473.9197">1316 13605 1136,'0'0'6,"0"0"63,0 0-23,0 0-46,0 0 0,-84 128 2,59-56 13,6-3 2,3-2-7,11-6-6,5-8 1,0-7-5,15-18-40,14-8-98,5-18-111,0-2-147</inkml:trace>
  <inkml:trace contextRef="#ctx0" brushRef="#br0" timeOffset="77704.9607">1524 13701 848,'0'0'116,"0"0"-2,0 0 8,0 0-122,0 0 0,0 111 0,-8-45 22,0 4 13,-1-2-11,6-8-12,3-7-6,0-16-3,6-10 6,18-13-5,5-9-4,5-5-2,1 0-44,-6-12-106,-8-8-146,-18-6-305</inkml:trace>
  <inkml:trace contextRef="#ctx0" brushRef="#br0" timeOffset="77834.3181">1529 14033 907,'0'0'63,"0"0"18,0 0-42,0 0-39,0 0-43,160-92-133,-123 69-187</inkml:trace>
  <inkml:trace contextRef="#ctx0" brushRef="#br0" timeOffset="78077.7293">1832 13705 935,'0'0'37,"0"0"6,0 0-23,146 39 12,-90 3 35,-9 4-15,-14 5-9,-14 7-20,-15-2 12,-4-3-4,-19 4-6,-20-3 0,-13-3-17,2-12-3,5-9-4,14-10-1,18-10-3,7-10-43,6 0-35,14-18-91,24-17-270</inkml:trace>
  <inkml:trace contextRef="#ctx0" brushRef="#br0" timeOffset="78305.0601">2775 14030 945,'0'0'73,"0"0"-43,0 0 73,122 0-55,-64-5 6,-1-4-24,-3 1-19,-9 2-6,-9 1-5,-10 2-20,-7 3-86,-13 0-174,-6 0-207</inkml:trace>
  <inkml:trace contextRef="#ctx0" brushRef="#br0" timeOffset="78501.1959">2797 14289 318,'0'0'644,"0"0"-642,0 0 91,0 0-46,0 0 25,144 18-16,-86-18-46,-6 0-8,-11-2-2,-7-4-72,-11-4-181,-7-4-258</inkml:trace>
  <inkml:trace contextRef="#ctx0" brushRef="#br0" timeOffset="79045.5924">4066 13868 483,'0'0'495,"0"0"-464,0 0 82,0 0-101,0 0 1,-3 107 27,3-61-1,0 2-13,-5-7-3,-1-6 3,4-3-4,2-14-7,0-1-4,0-8-3,13-5 0,13-4-2,10 0 1,5 0-4,0-2-3,-1-9-28,-1-1-70,-3-5-159,-12-7-217</inkml:trace>
  <inkml:trace contextRef="#ctx0" brushRef="#br0" timeOffset="79226.5971">4303 13752 1048,'0'0'13,"0"0"14,0 0-18,114-14-9,-64 14 0,-9 0-111,-7 0-191,-5-10-295</inkml:trace>
  <inkml:trace contextRef="#ctx0" brushRef="#br0" timeOffset="79406.1338">4745 13585 1051,'0'0'78,"0"0"-41,0 0 3,0 0-34,0 0 3,0 104 8,4-65-9,1-1-7,-3-6-1,1-5-11,3-1-97,3-1-105,0-9-126</inkml:trace>
  <inkml:trace contextRef="#ctx0" brushRef="#br0" timeOffset="79646.6326">5184 13682 979,'0'0'12,"0"0"51,136 0-6,-67 0-31,2 0-5,-3 0-9,-14 0-12,-12 0-2,-21 0-64,-13 0-85,-8 0-55,-5 0-118</inkml:trace>
  <inkml:trace contextRef="#ctx0" brushRef="#br0" timeOffset="80095.7104">5233 13654 704,'0'0'54,"0"0"129,0 0-114,0 0-51,0 0 23,-24 104 18,21-54 1,3 8-2,0 5-20,0 7 6,-2 10-11,-2 9-9,0 8 1,-2 12 0,2 0-10,-5 18 1,3 2-6,-5 2 3,4 2-6,-4-9 1,-3-1-2,1-7-1,-5-9 3,1-18-3,0-13-2,4-5-2,2-13 1,2-4-1,7-6 0,2-8 3,0-9-2,0-3-1,9-6 1,14-4 3,14-4-1,10-10 1,10-1 1,2-3-1,-1 0-1,-9-3-4,-11-6 0,-7 4-4,-6-4-34,5 0-33,-3-9-84,-4-17-338</inkml:trace>
  <inkml:trace contextRef="#ctx0" brushRef="#br0" timeOffset="80725.4074">6502 13820 620,'0'0'272,"0"0"-170,0 0 38,0 0-140,0 0 3,-29 104 9,13-49 9,1-8 6,-4-2 0,7-11 1,0-10-9,10-11-9,2-4-2,0-6-1,22-3 4,18 0 1,14 0-3,6-13-9,-4-1 0,-9 2-26,-6 0-79,-15-2-167,-12-6-115</inkml:trace>
  <inkml:trace contextRef="#ctx0" brushRef="#br0" timeOffset="80892.2544">6700 13972 772,'0'0'44,"0"0"106,0 0-57,-38 104-33,34-65-11,4 0-20,-4-2-2,-4-2-22,2-3-2,-1 1-3,3-3-46,4-6-160,0-5-153</inkml:trace>
  <inkml:trace contextRef="#ctx0" brushRef="#br0" timeOffset="81243.8558">6928 14233 821,'0'0'57,"0"0"17,110-125 32,-67 81-85,-6 1 23,-13 2-21,-16 9-16,-6 6 2,-2 8-1,-2 4-6,-16 10-2,-4 4-11,2 0-1,2 2-5,7 14-3,2 2-5,9 4 9,0 1 9,0 2 4,18-2 3,10-1 1,8-4 2,3-2-3,-6-4 6,-6 1 21,-12-2 18,-11-3-17,-4-1-17,0 4 1,-10 3-6,-15 2-6,-6 0-9,2-4-92,4-3-118,8-9-113</inkml:trace>
  <inkml:trace contextRef="#ctx0" brushRef="#br0" timeOffset="81672.1542">7309 13409 853,'0'0'13,"0"0"119,157-42-80,-114 42-37,-12 14 4,-22 18-9,-9 5-9,0 1 3,-33 1 11,-3-5-6,-1-3 0,0-11-1,13-6 2,8-9 1,8-3-8,8-2 5,0 0-3,0 0 10,0 0 1,20 0-9,6 0-3,10 0 3,0 3 2,-3 7-4,-4 12 5,-8-4-1,-6 4-5,-15 2 2,0-2 0,-4 3 6,-28-4 1,-6-1-9,-4-3-2,0-3 4,6-5-6,7-1-16,13-2-83,14-6-191,2 0-328</inkml:trace>
  <inkml:trace contextRef="#ctx0" brushRef="#br0" timeOffset="82355.6371">8361 13967 638,'0'0'166,"0"0"11,0 0-70,0 0-90,0 0 3,0 0 29,4 113 7,-4-71-25,0-3-7,0 0-16,0-8-2,0 1-2,-4-4-4,-1-3-16,-1-8-79,-1-3-136,-3-6-119</inkml:trace>
  <inkml:trace contextRef="#ctx0" brushRef="#br0" timeOffset="82519.6392">8124 14183 769,'0'0'87,"0"0"-69,0 0 61,123-52-74,-47 40 3,6-6-8,-4 1-3,-11 4-104,-13-6-167</inkml:trace>
  <inkml:trace contextRef="#ctx0" brushRef="#br0" timeOffset="83043.7236">8965 13844 803,'0'0'61,"0"0"-51,0 0 31,0 0-39,0 0 0,0 0-1,-114 56 0,96-56 0,7 0 5,7 0 1,4-12 1,0-5-1,0-3-3,6 3-4,12 1 2,2 3-2,5 4 1,-1 3 0,3 6 0,2 0 8,-4 0 6,-4 20 5,-4 7 6,-11 7-1,-6-1-5,0 4 4,0-2 0,-25 4-9,-6-4 5,-7-1-8,1 1-7,3-12-2,3-2 1,6-7-2,7-8-1,8-6 2,3 0-1,7-4 6,0-10 2,0 3-6,7 2-3,11 5 3,3 4 9,4 0 5,4 0-6,0 13 6,-4 4 1,0 1-8,-6 2-6,-3 0-3,-5-2 0,-3-2-2,-2 0-48,-4-2-91,2-2-137,1-8-129</inkml:trace>
  <inkml:trace contextRef="#ctx0" brushRef="#br0" timeOffset="84543.9216">7480 13346 472,'0'0'234,"0"0"-71,0 0-52,0 0-77,0 0 18,-47 162 30,33-95-32,1-6 11,5-6-37,-3-11-10,4-9 2,0-12-7,5-8-2,2-9-5,-2-4 4,2-2-5,0 0 7,0-8 4,0-18-1,0-10-11,2-9 1,7-9 1,2-4-2,-3-2 1,-1 7 0,-3 16 2,0 16-5,-2 12 2,-2 7 0,0 2 0,0 16-8,0 23 3,0 14 5,-12 5 0,1-4 4,3-4 1,-4-9-2,5-12-3,3-10 0,0-11 0,4-6 2,0-2 1,0 0 1,0-2 4,0-22-1,8-5-7,6-15 0,1-6 0,-1-6 1,-4-4 0,0 4-1,-4 12 0,-4 16 0,1 16 3,-3 12-4,0 0 1,0 13-11,3 24 6,-1 11 5,-2 6 0,0-4-2,0-4 4,0-3-2,0-7 0,0-8 3,0-7-3,0-6 2,-2-5-1,-8-3-1,6 0 1,-3-2 0,1-3-1,4 3 2,2-5 0,0 0-2,0 0-2,8 0 2,28 0 0,15-2 2,7-8-1,5-2-1,3 4 2,-1-6-4,-9 6 4,-7-1-2,-18 4 0,-15 5-11,-8-2-35,-8 2-76,0 0-110,-8-2-77,-19-6-263</inkml:trace>
  <inkml:trace contextRef="#ctx0" brushRef="#br0" timeOffset="84769.5631">7719 13593 187,'0'0'567,"0"0"-509,0 0 93,0 0-64,-33 140 19,33-82-29,0 2-29,0-2 3,0-5-24,0-4-9,0-8-13,-3-2-4,-2-11 5,1-5-5,0-4-1,1-7-6,3-5-34,-2-2-43,2-5-94,0 0-160,-2-26-187</inkml:trace>
  <inkml:trace contextRef="#ctx0" brushRef="#br0" timeOffset="86087.027">3316 6962 659,'0'0'152,"0"0"-4,0 0-51,0 0-24,0 0-6,0 0-18,0-72-8,0 70 3,0 2-19,0 0-9,-4 0-16,-6 28-3,0 12-4,-1 12 7,-1 2 1,4-6 1,3-5-2,1-7 0,-1-8 1,0-5-1,3-5 1,0-6-1,0-5 1,2-5 0,0-2 0,0 0 6,0 0-3,0-9 8,0-18-4,0-12-4,0-8-3,0-14-1,0-3 0,0-1-1,0 7 1,0 21 0,0 12 1,0 18-1,0 7 0,0 0 0,0 16-9,0 20-6,0 10 15,0 4-1,-3-1 1,1-6 0,0-1 1,0-3 0,-2-3 1,-1-4-2,0-3 0,-1-5-1,-1-3 1,3-5 0,-2-7 0,6-2 0,0-5 0,0-2-1,0 0 0,0 0-1,0 0-3,19 0 1,12 0 4,7 0 0,5-2 1,3-8 0,6-4-1,-1-1 4,-7 0-4,-6 4-1,-13 2 1,-14 4-27,-6 2-31,-5-1-65,-5 0-132,-17-1-211</inkml:trace>
  <inkml:trace contextRef="#ctx0" brushRef="#br0" timeOffset="86299.4632">3390 7166 704,'0'0'144,"0"0"-135,0 0 103,-13 133-15,13-75-3,0 0-16,0 1-29,0-4-17,0-2-18,0-4-8,0-10-4,0-6-1,0-12 0,2-5-1,2-4-23,0-6-63,2-3-129,-1-3-195</inkml:trace>
  <inkml:trace contextRef="#ctx0" brushRef="#br0" timeOffset="87801.5519">9248 14141 677,'0'0'103,"0"0"83,0 0-63,0 0-54,0 0 3,0 0-31,0 0-23,51-75-15,-19 38 2,-3-8-1,-7 2-2,-7 2 1,-6 5 0,-9 6-2,0 6 0,0 10-1,-11 4-12,-7 8-7,1 2 14,3 0-4,5 0 1,5 18-8,4 5 1,0 6-1,15 3 3,12 0 2,5-2 1,2-3 7,-1-5 3,-8-3-3,-6-1 7,-11-2 6,-7-2 3,-1 2 20,0 5-8,-3-3-13,-13-4-2,1 0-7,2-2-1,0-5-2,1 0 0,1-3-30,-2-4-51,-1 0-69,1-11-132,2-14-188</inkml:trace>
  <inkml:trace contextRef="#ctx0" brushRef="#br0" timeOffset="88221.4846">9578 13128 891,'0'0'16,"0"0"48,158-88 25,-115 88-58,-14 8-9,-21 26-14,-8 10-1,-7 6 2,-28-1 2,-5-8 3,-2-7 2,6-11-5,7-7 5,9-9-9,11-2 1,7-5-2,2 0-4,0 0 9,0 0-2,11 0-1,20 0-4,9 0 7,3 0 8,-1 14-11,-9 10 6,-8 5-5,-12 3 3,-13 1-6,0-1 9,-13-1-4,-21-4 1,-4-3-3,-6-4-1,0-6-2,5-2-3,8-8-3,11 0-2,14-4-10,6 0-56,19-4-123,25-16-324</inkml:trace>
  <inkml:trace contextRef="#ctx0" brushRef="#br0" timeOffset="88667.3141">10186 13982 810,'0'0'109,"0"0"72,0 0-89,0 0-82,0 0 7,0 0 32,2 128-18,-2-84-11,0 2-10,0-7-5,0 1-3,0-8-4,0-1-19,-2-6-62,-4-4-104,-3-9-152,-5-8-243</inkml:trace>
  <inkml:trace contextRef="#ctx0" brushRef="#br0" timeOffset="88831.2092">9962 14263 1012,'0'0'28,"0"0"100,0 0-85,0 0-41,148-63-1,-76 40-1,-4 0-9,-5 6-102,-11-1-156,-12 0-256</inkml:trace>
  <inkml:trace contextRef="#ctx0" brushRef="#br0" timeOffset="89331.3521">10786 13939 890,'0'0'66,"0"0"-47,0 0 31,0 0-47,0 0-1,0 0-1,-120 67 3,102-67 1,5 0 0,1-7-2,5-13 6,7-4 0,0-2-6,0 1 0,16 4-3,6 2 0,3 6 0,-3 2 1,5 8-1,2 3-1,0 0 1,2 0 0,-5 11 1,2 9 1,-8 4 3,-8 6 5,-2 5 15,-10 0-1,0 7-2,-13-1-10,-28 3-5,-7-2-7,-4-3 2,3-13-2,13-5 2,12-10-2,9-11 2,8 0 6,4 0 1,3-13 1,0 3-6,7 0 0,9 2 9,2 3 13,4 5-3,2 0-5,5 0 0,0 0-10,-2 0-5,-2 0-3,-4 9-29,9 3-97,-3-2-179,-4 0-258</inkml:trace>
  <inkml:trace contextRef="#ctx0" brushRef="#br0" timeOffset="89686.1213">11089 14293 731,'0'0'253,"0"0"-222,0 0 96,95-122-96,-61 82-15,4-2 0,-10 1-8,-6 4 6,-12 5-8,-10 8 1,0 5 6,-8 5-13,-17 8-6,0 6-2,2 0-5,2 0-9,10 6 3,4 8 6,7 3 1,0 2-8,4 1 3,20 1-3,6 0 1,3 2 10,5-4 6,-4 1 3,-8 3 0,-8-5 22,-13 4 5,-5-2-2,0 4-1,-25-2-14,-3 0-9,-2-4-1,8-4-65,6-9-85,10-5-101,6 0-155</inkml:trace>
  <inkml:trace contextRef="#ctx0" brushRef="#br0" timeOffset="89911.5236">11841 13909 1111,'0'0'50,"0"0"19,0 0-45,0 0 2,0 0 15,11 124-27,-11-77 1,0 6-8,0-3-7,0-2 1,-7 2-1,-5-6-19,2-4-65,-3-8-87,-6-14-161,3-13-169</inkml:trace>
  <inkml:trace contextRef="#ctx0" brushRef="#br0" timeOffset="90068.2856">11669 14166 1021,'0'0'65,"0"0"-5,0 0-21,114-44-39,-43 32 0,4-2-54,-1-3-116,-7-1-67,-7-5-63</inkml:trace>
  <inkml:trace contextRef="#ctx0" brushRef="#br0" timeOffset="90615.3404">12439 13922 731,'0'0'132,"0"0"-121,0 0 77,0 0-40,0 0-25,0 0-14,-91 89-5,72-84 4,5-5-8,5 0 3,2-1 7,7-17-10,0-7 0,3 1-11,17 2 3,6 0-1,6 6 9,-1 4 0,4 2 0,2 10 2,-4 0-2,-2 0 2,-6 12 6,-6 14 1,-7 2 7,-8 7 6,-4 2 14,0 2-1,-16 1-12,-13-1-1,-6 0-11,-3 0-8,1-14-1,10-7-2,4-10 1,10-6 1,6-2 3,2 0 4,5-4 1,0-6-6,0 2-1,19 2-2,0 6-1,5 0 3,6 0-2,7 14 9,9-4 20,7-1 8,10-4-2,5-5 13,1 0-5,-6 0-7,-12-5-8,-9-8 2,-13 3-11,-6 0-1,-11 2-16,-8 3-2,-2 2-1,-2 1-54,0 2-55,-16-2-191,-20-3-669</inkml:trace>
  <inkml:trace contextRef="#ctx0" brushRef="#br0" timeOffset="91319.2596">6945 14698 719,'0'0'22,"0"0"-1,0 0 78,0 0-29,0 0 30,0 0-12,31 0-18,11 14-15,17-4-10,27 2-7,32 6-8,32-8-10,42 7-5,39-6 6,41 10-5,38-2 1,34 12-5,19 3 2,20-2-3,19 0-11,4-3-1,-1-2 1,-6 1 3,-18-5-3,-28-6 0,-37 1 0,-46-12 0,-50-4 13,-52-2 9,-50 0 8,-49 0-12,-33-4-9,-20 4-4,-14-4-5,-2 4-4,-37 0-70,-38 0-58,-43 0-247</inkml:trace>
  <inkml:trace contextRef="#ctx0" brushRef="#br0" timeOffset="92009.5924">7746 15825 884,'0'0'111,"0"0"-37,0 0 48,0 0-94,0 0-15,118-134-2,-67 84-2,-4 5 1,-12 1 6,-14 12-4,-17 6-6,-4 5 2,0 2-2,-12 6-6,-9 13-3,0 0-1,-1 0-10,2 0-1,2 25 2,10 8 5,8 2 5,0 6 1,13-5 1,18-2 1,2-2 0,0-4 3,-11-2-3,-7-4 0,-11-5 2,-4 3 3,0-6 4,-16-2-5,-9 1-3,2-5-1,-2-2-38,7-1-79,5-5-89,8 0-96,5-15-213</inkml:trace>
  <inkml:trace contextRef="#ctx0" brushRef="#br0" timeOffset="92271.2941">8287 15302 835,'0'0'142,"0"0"-125,0 0 87,0 0-85,0 0 1,0 0 20,34 81-14,-34-42-4,-7-7-3,-4-2 11,4-6-7,3-6-7,4-6-6,0-3 1,17-9-1,21 0 2,8 0-1,11-4-8,-1-9-1,-5 3-2,-11 2-51,-11 4-80,-16-2-131,-13-2-122</inkml:trace>
  <inkml:trace contextRef="#ctx0" brushRef="#br0" timeOffset="92453.0307">8436 15415 11,'0'0'941,"0"0"-932,0 0 86,0 0-6,0 0-12,23 101-34,-15-70-25,-2 1-14,-6 4 0,0-4-4,0 0-40,0-2-116,0-4-120,0-16-143</inkml:trace>
  <inkml:trace contextRef="#ctx0" brushRef="#br0" timeOffset="92709.405">9112 15418 1102,'0'0'84,"0"0"-81,0 0 74,0 0-43,0 0-2,-145 62 1,103-16-3,8 7-5,1 1 4,6-1-9,7-1-4,8 3-11,8-5-5,4-2 0,0-3-4,10-13-42,18-6-48,13-12-66,3-10-183,5-4-162</inkml:trace>
  <inkml:trace contextRef="#ctx0" brushRef="#br0" timeOffset="93045.7174">9235 15986 757,'0'0'159,"0"0"-55,0 0 30,84-138-94,-46 92 11,-2 2-25,-9-2-6,-8 11 0,-11 3-12,-8 10-4,0 6 0,-10 5-4,-14 11-12,-3 0-12,1 0-8,3 7 10,8 9 5,9 6 10,6 2-7,10 2 0,26 0 9,9-5 0,8 8 5,0-6 0,-6 3 0,-16-3 6,-14 3 9,-14 0 3,-3-4-1,-17 2-1,-15 2-8,-3-9-8,11-3-2,5-10-79,11-4-85,8 0-73,0-12-75</inkml:trace>
  <inkml:trace contextRef="#ctx0" brushRef="#br0" timeOffset="93248.9157">9937 15637 1060,'0'0'31,"0"0"102,0 0-82,0 0-27,0 0 16,0 0-17,27 116-9,-27-72-8,0-4-5,0 0-1,0-4-1,0-4-48,-5-4-55,-5-7-73,-2-3-100,-6-14-133</inkml:trace>
  <inkml:trace contextRef="#ctx0" brushRef="#br0" timeOffset="93398.7013">9785 15963 959,'0'0'113,"0"0"-72,0 0 3,129-101-39,-58 75-5,3 1-25,-11 4-114,-9-2-142,-17 5-148</inkml:trace>
  <inkml:trace contextRef="#ctx0" brushRef="#br0" timeOffset="93565.13">10300 15680 696,'0'0'215,"0"0"6,0 0-115,0 0-52,0 0-25,0 0-10,5 55 17,-1-15-20,2-4-10,2 4-3,-6-4-3,-2 0 0,0-5-49,0-7-67,-5-7-156,-14-12-218</inkml:trace>
  <inkml:trace contextRef="#ctx0" brushRef="#br0" timeOffset="93831.3259">10315 15500 1062,'0'0'88,"0"0"-82,158-46 90,-81 46-70,-2 8 8,-5 29 0,-14 12-17,-15 10 2,-18 3 0,-18 0 0,-5 0 8,-19-4-4,-20 0 0,-11-4-8,-3-9-7,4-5-7,5-13-2,9-10-1,18-7-34,15-10-39,2 0-87,27-36-298</inkml:trace>
  <inkml:trace contextRef="#ctx0" brushRef="#br0" timeOffset="94537.0847">13476 14566 931,'0'0'90,"0"0"-60,0 0 87,0 0-88,0 0-15,0 0 8,158-14-13,-94 14-1,-6 0-1,-6 0 0,-6 0 3,-17 0 0,-10 0-5,-12 0-2,-7 3 2,0 24-1,0 13 12,-4 18 10,-7 20-9,4 15-2,5 9-1,2 11 2,0 3-10,0 4 7,6 4-6,5-2 0,-6-1 4,-5-6-5,0-8 3,-32-8-6,-12-14 2,-13-18 4,-4-13-1,-4-15-2,5-20 5,5-7-6,12-12-3,5 0 2,14-17-4,10-14-10,14-19-38,5-8-48,35-23-168,14-3-340</inkml:trace>
  <inkml:trace contextRef="#ctx0" brushRef="#br0" timeOffset="94891.4024">14467 14776 224,'0'0'636,"0"0"-598,0 0 130,0 0-78,0 0-38,0 0 9,109 0-28,-58-6-16,2-7-11,-3 5-3,-8-2-3,-11 5-8,-9 3-73,-11 2-137,-11 0-158</inkml:trace>
  <inkml:trace contextRef="#ctx0" brushRef="#br0" timeOffset="95061.6286">14467 15029 981,'0'0'70,"0"0"29,0 0-21,0 0-65,169-4 5,-111 4-18,-12 0-1,-16 0-184,-22 0-293</inkml:trace>
  <inkml:trace contextRef="#ctx0" brushRef="#br0" timeOffset="95831.8645">15612 14534 740,'0'0'138,"0"0"-52,0 0 56,0 0-111,0 0 38,-4 116-1,-8-54-30,2 5-7,1-5-3,1-6-4,4-8-10,4-14-5,0-5 2,0-17-10,16-5 5,13-5 3,12-2-3,12 0-3,-6-4-2,-1-10-2,-11 0-13,-9 2-54,-9-11-96,-3 0-196,-11-15-345</inkml:trace>
  <inkml:trace contextRef="#ctx0" brushRef="#br0" timeOffset="95991.8457">15864 14508 951,'0'0'9,"0"0"32,0 0-35,119-25-6,-66 22-60,-13-1-197,-7-8-213</inkml:trace>
  <inkml:trace contextRef="#ctx0" brushRef="#br0" timeOffset="96161.9924">16236 14328 946,'0'0'124,"0"0"-93,0 0 53,0 0-64,0 0 15,0 0-24,-12 126-7,12-95-4,0 0-35,0-9-94,8-5-148,6-2-178</inkml:trace>
  <inkml:trace contextRef="#ctx0" brushRef="#br0" timeOffset="96394.8988">16869 14355 1056,'0'0'9,"181"-34"130,-76 29-87,-3 0-18,-19 5-9,-25 0-22,-22 0-3,-23 0-15,-13 0-47,0 5-59,-18-2-2,-15-3-69,-8 0-68,-1 0-77</inkml:trace>
  <inkml:trace contextRef="#ctx0" brushRef="#br0" timeOffset="96767.9165">16736 14432 615,'0'0'69,"0"0"107,0 0-29,-18 143-68,29-98 23,4 11-33,-1 12-6,-7 13-19,-6 5-7,-1 11-2,0 7-13,-1 5 8,-15 7-11,1 5-5,-4 0 6,4-5-6,4-4-1,0-6-2,2-7-2,-3-9-5,4-6 0,1-8-3,0-8 1,7-10-1,0-10-1,0-11 0,14-11 1,13-8 2,12-4 5,12-2-6,12-6 5,2-1-3,-5-5-3,-8 0 1,-12 0-2,-9 0-44,-2-7-26,-5-20-61,-7-16-310</inkml:trace>
  <inkml:trace contextRef="#ctx0" brushRef="#br0" timeOffset="97690.636">17812 14482 78,'0'0'782,"0"0"-769,0 0 20,0 0 18,0 0-40,0 0 8,-46 38 4,25-38 1,1 0-4,1 0-9,2 0-1,7-12 0,5-6-5,5-1 4,0 2-3,5-1-4,16 4-2,9 1 0,0 5 0,0 4 4,-1 4 11,-8 0-9,-2 8 5,-6 17-3,-11 7 1,-2 3-3,0 2 6,-4 4 5,-13-6-3,-6 0-1,-1 2-6,-3-7-2,0-2-3,0-10-1,5-6 1,4-6 1,5-6-3,4 0 4,5 0 4,4-14 1,0 4-5,18 0-2,8 8-1,6 2 1,5 0 6,3 9 14,-1 3-2,-10-1-6,-1-3 3,-8 0-14,-4-8 0,-3 0 0,-2 0-3,-4 2 0,4 1-12,-2 2-67,0 4-131,-2 0-95,-7 8-137</inkml:trace>
  <inkml:trace contextRef="#ctx0" brushRef="#br0" timeOffset="97964.4019">17505 15095 946,'0'0'27,"0"0"56,0 0-37,122 0 13,-35 0 6,13-8-31,14-8 8,7-4 6,-3-4-12,-14 0-8,-21 3-12,-25 6-6,-28 5-6,-16 8-3,-11 0-1,-3 2-18,-3 0-55,-23 0-132,-8 2-143,-2 12-174</inkml:trace>
  <inkml:trace contextRef="#ctx0" brushRef="#br0" timeOffset="98357.8944">17830 15605 899,'0'0'48,"0"0"45,0 0-1,0 0-34,0 0 10,0 0-39,150-85-5,-110 41-1,-11-10-4,-11 6-4,-12-1-12,-6 12-1,0 12 0,-6 14-2,-17 9-1,-1 2-7,1 2-17,7 16 1,10 6 6,6 2-17,0 0 22,9 2 8,22 0 5,9 0 2,1 0 5,-6-2-1,-10-2 10,-14 2 3,-9-3-5,-2 3-6,-2-2 0,-25 2-2,-4-5-4,-3-2-2,0-6-14,8 1-56,4-5-85,9-6-203</inkml:trace>
  <inkml:trace contextRef="#ctx0" brushRef="#br0" timeOffset="98997.8905">19074 14374 821,'0'0'84,"0"0"101,0 0-108,0 0-60,0 0 15,0 0 8,23 102-9,-23-61-9,0-4-15,0-4-2,0-2-5,0-4-1,0 0-33,-3-3-62,0 0-66,1-7-102,-6-5-85</inkml:trace>
  <inkml:trace contextRef="#ctx0" brushRef="#br0" timeOffset="99153.8167">18874 14656 825,'0'0'92,"0"0"59,0 0-71,0 0-73,140-92-4,-65 69 1,8-1-4,-2 1-75,-10-3-137,-15-3-216</inkml:trace>
  <inkml:trace contextRef="#ctx0" brushRef="#br0" timeOffset="99654.8481">19841 14267 924,'0'0'18,"0"0"-9,0 0 36,0 0-38,0 0-6,-118 54 0,92-47 0,10-7-1,-1 0 1,9 0 1,6-17 10,2-5-8,2-2-1,20 4-3,7 1-1,0 5 1,5 7 0,-1 2 0,5 5 3,-5 0 1,-2 17 4,-6 7 10,-12 10-6,-8 7-2,-5-2 1,0 1 10,-7 1 4,-15-1-1,-5-4-4,-10-5-6,-6 1-13,-4-3 6,5-7-6,4-10-1,13-8 1,8-4 1,5 0-1,8-4 5,4-8-1,0 2 2,16 4-4,12 6-1,6 0 11,4 4 3,6 15 7,-1-2-2,-5 1-5,-8 5-13,-4-2-1,-12 1-2,1 1-74,-11-1-99,-3-1-144,-1-6-154</inkml:trace>
  <inkml:trace contextRef="#ctx0" brushRef="#br0" timeOffset="99919.7255">19444 15071 772,'0'0'149,"0"0"-114,0 0 54,0 0-69,179-5 46,-75-4-23,10-5 0,3-9 10,2 2 3,-3-3-12,-10 4-14,-12 2-6,-22 8-4,-27-1-18,-24 10-2,-18 1-2,-3 0-33,-18 0-47,-26 12-75,-14 6-110,-6 4-84</inkml:trace>
  <inkml:trace contextRef="#ctx0" brushRef="#br0" timeOffset="100337.9011">19342 15881 433,'0'0'623,"0"0"-613,0 0 100,0 0-48,0 0-56,0 0 7,134-136-7,-99 86 11,-8 0 9,-9 3-9,-10 10-9,-8 10-1,0 9-4,0 4-3,-7 11-1,-4 3-6,0 0-13,1 0-7,0 13 3,6 9 5,4 5 7,0 0 8,4 4 1,16-5 6,9 2-2,-4-1 3,0-8 14,-12 3-2,-7 0-4,-6-1-4,0 6-2,-13-5-6,-7-4 1,-4-4-1,8-5-37,2-9-96,6 0-99,8-17-141</inkml:trace>
  <inkml:trace contextRef="#ctx0" brushRef="#br0" timeOffset="100601.4521">19874 15320 946,'0'0'181,"0"0"-168,0 0 39,0 0-30,0 0-5,33 104-3,-33-66-6,0-10 2,0-6 13,0-4-2,0-5-5,0-8 2,25-1-1,11-4 4,11 0-11,5-4-7,-2-10-3,-5 2-3,-9 2-11,-12-3-79,-11-2-98,-13-5-164,0 0-331</inkml:trace>
  <inkml:trace contextRef="#ctx0" brushRef="#br0" timeOffset="100789.3182">20086 15429 778,'0'0'178,"0"0"-70,0 0 40,-42 137-96,42-92-12,0-5-10,0 0-17,0-8-7,-7 3-2,-4-10-3,0-4-1,2-9-6,6-3-56,1-9-80,2 0-124,0-9-131</inkml:trace>
  <inkml:trace contextRef="#ctx0" brushRef="#br0" timeOffset="101435.891">21060 14304 851,'0'0'105,"0"0"65,0 0-115,0 0-51,0 0 31,0 126-3,0-85-12,0 0-8,0-7-4,0-5-8,-4-3 1,1-5-1,1-1-34,0-4-76,-2-2-98,-6-7-67,-1-6-211</inkml:trace>
  <inkml:trace contextRef="#ctx0" brushRef="#br0" timeOffset="101584.873">20835 14570 817,'0'0'44,"0"0"16,0 0-33,121-41-23,-46 29-3,6-1-1,-6 3-15,-5-8-90,-18-4-236</inkml:trace>
  <inkml:trace contextRef="#ctx0" brushRef="#br0" timeOffset="101831.6802">21548 14258 963,'0'0'79,"0"0"-62,0 0 46,0 0-14,-17 130-23,7-91-8,-1 0-5,3-5-2,-2-10 2,8-5-6,2-7-1,0-3-1,16-3 3,24-6 3,14 0-4,6 0-6,2 0-1,-4-9-47,-16 0-124,-11-7-114,-18 0-150</inkml:trace>
  <inkml:trace contextRef="#ctx0" brushRef="#br0" timeOffset="102012.6121">21711 14448 773,'0'0'98,"0"0"43,0 0-11,-56 127-88,56-92 8,0 0-34,0-4-4,0 1-12,3-3 2,-3 0-2,0-2-60,0 1-97,-14-3-174,-10-2-244</inkml:trace>
  <inkml:trace contextRef="#ctx0" brushRef="#br0" timeOffset="102296.9174">21127 15276 845,'0'0'87,"0"0"-65,0 0 84,0 0-48,0 0 35,130 3-48,-55-20-10,14-13 4,14-7-9,0 5 1,-3-4-9,-12 6-3,-13 6-3,-15 2-10,-14 11-5,-12 0-1,-17 7 1,-5 4-4,-10 0-1,-2 0-34,0 0-23,-5 0-94,-19 0-133,-9 4-190</inkml:trace>
  <inkml:trace contextRef="#ctx0" brushRef="#br0" timeOffset="102753.8861">20987 15841 356,'0'0'475,"0"0"-466,0 0 89,0 0-14,0 0-27,0 0 2,75-64-15,-32 22 2,-3-2-22,-7 4-5,-8 4-1,-15 8-12,-10 11-1,0 8-5,0 0-1,-12 9-11,-11 0-28,1 0-3,-2 0 12,8 10 6,5 7 2,9-3 4,2 8 4,0-4 9,19 3 5,6-2 1,1 3 0,0-5 0,-7 2 16,-4 3 19,-5-5-9,-10 3-10,0-3-2,0 1-2,-13 5-6,-8-9-3,-3 1-3,4-1-62,4-10-74,10-4-116,6 0-138</inkml:trace>
  <inkml:trace contextRef="#ctx0" brushRef="#br0" timeOffset="102980.3829">21514 15580 1121,'0'0'66,"0"0"-58,0 0 8,0 0 5,0 0 10,17 132-15,-17-95-10,0-3 5,0-1-4,0-1-3,-4-6 0,-4-5-4,3-3-9,1-4-65,0-1-93,-2-3-118,-8-10-144</inkml:trace>
  <inkml:trace contextRef="#ctx0" brushRef="#br0" timeOffset="103129.6836">21359 15869 377,'0'0'577,"0"0"-562,0 0 66,0 0-67,125-76-7,-67 62-7,-3 2-45,-8-2-111,-4-2-106,-10-2-102</inkml:trace>
  <inkml:trace contextRef="#ctx0" brushRef="#br0" timeOffset="103306.8171">21840 15627 669,'0'0'199,"0"0"17,0 0-100,0 0-71,0 0-10,0 0 16,0 92-19,0-53-16,0-7-10,-2-1-5,-6-1-1,0-7-4,4-10-46,0-5-57,1-8-84,1 0-62,2-21-162</inkml:trace>
  <inkml:trace contextRef="#ctx0" brushRef="#br0" timeOffset="104643.7524">21832 13964 53,'0'0'453,"0"0"-339,0 0 44,0 0-89,0 0-18,0 0 22,-10-2-26,18 2-9,13 0 12,8 0-20,7 0-8,4 0-10,3 2-4,-4 1-4,-4 1 5,-6-3-7,-12-1-1,-1 3 2,-7-3-3,-1 0 3,2 0 7,-5 0 13,3 0-6,-6 0 1,-2 0-2,0 0-2,0 0 4,0 0-14,0 0-1,0 7 2,0 13-5,0 0 3,0 6 1,0 1-3,0 1 5,0 2 5,0 0-5,-2 2-5,0-1 3,2 4 5,-2 1-5,-2-4 1,4 4-1,-1-1-3,-1-5 6,2 2-6,0 0 1,0-2 1,0 4-3,0 0 3,0 0-1,0 2-2,0 0 1,0 5-1,0-4 1,-2-1 0,-1 3 0,1-7-1,-3 0 0,3-2 0,-1 0 1,3-2-2,0-4 2,0 3 0,-1-2 0,-1 1-1,-1 1 1,1 0 0,0 0-1,0-4 0,0 1 0,0 5 1,-4-1-1,2 2 0,-2 1 1,-2 1 0,3 3-1,2-5 0,-2 2 0,3 0 0,0 1 1,-2-3-1,-1 6 0,-1-9 0,2 8 0,-4-8 0,4 4 1,-1 1-1,1 2 0,0-6 0,2 4 0,-1-2 0,0 3 0,1-3 0,-4 0 0,4 2 0,-5 0 0,3-1 0,2 0 1,-3 1 0,1 2-1,3 5 0,-1-1 0,0-3-1,-3-3 1,3 0 0,0 3 1,2-14-1,0-2 1,0-6-3,0-8 4,0-1-2,0-4 0,-6 0 1,-8 4 1,-12 2 9,-9 1 1,-10 4-6,-1 1-4,-2-2 4,0-2-5,9-8-2,3 0-23,5 0-78,8-18-272</inkml:trace>
  <inkml:trace contextRef="#ctx0" brushRef="#br0" timeOffset="171349.5568">8282 2412 156,'0'0'89,"0"0"-25,0 0-5,0 0-18,0 0-13,0 0-13,0 0-1,0 0 11,19-24 52,-17 20-38,-2 2-1,2 0-2,-2-1 13,0 3-18,0 0 1,0-1-4,0 1 1,0 0-2,0-2-1,0 2 3,0 0-3,0-2-6,0 2-9,0 0-5,0 0-3,0 0-3,0 0 12,0 0-1,0 0 2,0 0 10,0 0 9,0 0 11,0 0-8,0 0 7,0 0-16,0 0-7,0 0-4,0 0-9,0 0-6,0 8-3,-2 16 2,-8 7 2,4 4 2,1 3 1,1 2-2,2 0 1,-1-4 0,3 0 0,0-5-1,0-3-1,0-9-1,0-2 0,0-5 0,0-4-2,0-4-27,0-2-58,0-2-32,0 0-64,-10 0-9,-6 0-200</inkml:trace>
  <inkml:trace contextRef="#ctx0" brushRef="#br0" timeOffset="171584.0025">8047 2614 274,'0'0'315,"0"0"-287,0 0 103,0 0-34,0 0-46,0 0-34,0 0-3,73-31 11,-21 22 7,2 1-3,2-2-11,-6 2-9,-10 2-3,-9 1-6,-7 0-39,-3 1-89,-4-1-109,-3-2-138</inkml:trace>
  <inkml:trace contextRef="#ctx0" brushRef="#br0" timeOffset="171853.1843">8691 2351 526,'0'0'164,"0"0"-112,0 0 43,0 0-50,0 0-22,0 0 4,0 37 26,0 1 14,-7 3-8,-9 2-14,1 2-7,-4-5-15,4-3-7,-2-2-14,3-5 0,0-6 0,4-5-2,-1-7-34,6-5-91,-2-7-91,5 0-48</inkml:trace>
  <inkml:trace contextRef="#ctx0" brushRef="#br0" timeOffset="172124.177">8724 2316 492,'0'0'330,"0"0"-310,0 0-17,0 0 30,0 0 25,40 122 8,-34-72-31,2-4-4,-4-2 6,-2-3-7,5-7-2,-5-2-16,-2-6 2,0-4-9,0-3-4,2-4 3,-2-7-1,4-2-3,-4-3-62,0-3-41,0 0-83,0 0 27,0-5-227</inkml:trace>
  <inkml:trace contextRef="#ctx0" brushRef="#br0" timeOffset="172295.7513">8639 2629 688,'0'0'162,"0"0"-129,0 0 17,0 0-5,0 0-11,141-46-20,-106 37-10,-8 4-4,-11-1-95,-16-1-153</inkml:trace>
  <inkml:trace contextRef="#ctx0" brushRef="#br0" timeOffset="173299.1529">6220 4121 793,'0'0'300,"0"0"-265,0 0-28,0 0-5,0 0 8,0 0 31,5 146-17,0-100-15,-3-5-3,-2-4-5,0-3 0,0-1-1,0-3-64,-7-4-94,-8-6-117,-4-12-174</inkml:trace>
  <inkml:trace contextRef="#ctx0" brushRef="#br0" timeOffset="173448.5423">6187 4146 859,'0'0'77,"0"0"-70,112-109 27,-50 85 5,5 4-31,-7 15-8,-12 5-15,-13 0-176,-20 16-140</inkml:trace>
  <inkml:trace contextRef="#ctx0" brushRef="#br0" timeOffset="173614.5082">6247 4311 888,'0'0'57,"0"0"-28,0 0 56,0 0-73,0 0-4,161-15-8,-90 3-12,-10 1-102,-15 8-97,-21 3-178</inkml:trace>
  <inkml:trace contextRef="#ctx0" brushRef="#br0" timeOffset="173776.4155">6199 4582 680,'0'0'172,"0"0"-158,0 0 77,0 0-16,0 0-46,0 0 15,120 4-31,-42-20-13,0 1-87,-11-6-270</inkml:trace>
  <inkml:trace contextRef="#ctx0" brushRef="#br0" timeOffset="173967.3093">7115 4434 1131,'0'0'8,"0"0"-7,187-67 3,-109 51-4,-5 7-14,-16 6-178,-22 3-165</inkml:trace>
  <inkml:trace contextRef="#ctx0" brushRef="#br0" timeOffset="174142.2157">7097 4664 1115,'0'0'50,"0"0"-50,0 0 47,120 2 7,-28-16-25,5-4-24,-16 2-5,-21-1-31,-29-2-207,-29-6-429</inkml:trace>
  <inkml:trace contextRef="#ctx0" brushRef="#br0" timeOffset="181467.6105">8238 4074 585,'0'0'239,"0"0"-156,0 0-23,0 0 0,0 0-32,0 0-18,0 0 4,0 0 9,-53 36 6,26-24-9,-2-2-6,2-5-2,0-5 0,7 0 2,2 0-3,7-6 2,7-11-2,4-1-1,0-4-5,10-4 2,20 3-7,8 0-3,0 9 3,2 6 3,-2 8-3,-5 0-3,-6 10 0,-2 18 1,-10 14-7,-6 11 9,-7 2 1,-2 6 7,-2-1-5,-25-4-2,-4-6 0,-6-8 4,-2-8-3,3-9 1,5-12 0,9-6-1,7-7 0,6 0 5,2-9-2,7-13-1,0 3-4,9-4 0,18 10-1,4 6 0,0 7-1,1 0 0,-3 20 2,0 4 3,-3 1 0,0-6 2,3-1-2,3-8 13,5-7 18,6-3-5,1 0 6,-1-17-9,-5-4-9,-11-3-6,-10 0-2,-5 0-6,-11 1-3,-1 5-6,-3 6-64,-24 7-182,-4-8-657</inkml:trace>
  <inkml:trace contextRef="#ctx0" brushRef="#br0" timeOffset="182995.4607">20262 5453 778,'0'0'96,"0"0"-64,0 0 30,0 0-55,0 0 35,0 0-8,0 0-13,-45 97 7,27-88 8,-2-4-2,1-5-5,1 0-3,2 0 0,3 0-4,4-10 0,4 1-7,4-2-7,1-1-3,0 1 1,6-4-4,11 3-2,8 2 1,2 6-1,-1 4 0,2 0 1,-1 0 0,-4 9-1,-2 8 1,-3 5-1,-7 8 2,-5 5-1,-4 4 0,-2 5 2,0 7 1,0-1-1,-15 2-2,-9 0 1,-3-2 1,-7 0 0,-2-4 0,-1-6 4,-4-3-6,6-11 1,4-8 0,4-6 1,5-10-2,4-2 4,4 0 0,8-20-3,6-4 1,0 2-3,0 3 0,11 5-1,8 7 0,9 4-2,4 3 3,2 0-1,5 12 1,-3 11 0,-1 5 4,7-1-2,1-1 2,-1 1 10,3-10-1,-5-6 1,-5-8 2,-4-3 4,-6 0 2,0 0-1,-6-14 2,0-7-6,-3-5-5,-3 0-7,-3 0-5,0 1 0,3 6-32,5 7-50,9 0-160,1 0-633</inkml:trace>
  <inkml:trace contextRef="#ctx0" brushRef="#br0" timeOffset="185227.6024">17313 11339 660,'0'0'61,"0"0"-51,0 0 69,0 0 0,0 0-6,0 0-17,0 0-30,0-25-4,0 41 0,-12 8 40,-5 8-22,-9-2-18,-4 0-3,-5 0-3,-5-4-2,-3-2-2,-1-7 0,-1-5-3,5-12 8,2 0-6,7 0 5,6-12-12,7-13 2,7-1 3,11-1-9,0 1 8,7 3-7,22-1-1,9 4-1,7 2 1,1 3 0,3 6 0,-2 0 2,0 7 1,-6 2-6,-4 0 2,-9 16 1,-5 7 2,-5 5-2,-9 5 0,-7 8 2,-2 3-1,0 2 0,-17 0 7,-10 0-6,-6-2 8,-10 0-8,-4-1 6,-3-7-4,1-5-4,5-8 0,7-9 0,7-10 5,9-4-1,9 0-2,8-6 2,4-9-3,0-5-1,26 5 0,15 2 0,5 10-1,3 3 0,3 0-3,-4 22 4,0 4 2,-1 2-2,4-4 0,-5-3 3,3-10-1,-4-9 8,-1-2 8,-4-2 4,-6-18-3,-5-6-4,-7 3 2,-6-2-10,-5 4-7,0 7 0,-2 7-40,9 4-83,4 3-414</inkml:trace>
  <inkml:trace contextRef="#ctx0" brushRef="#br0" timeOffset="186653.5975">21542 14436 586,'0'0'22,"0"0"-12,0 0 72,0 0-25,0 0-19,0 0-2,0 0 8,32-18 2,-27 18 6,1 0-1,-4 2-19,-2 8 2,0 4-2,0 1-14,0 2 2,-6-5-6,-7-5-3,0 0-4,0-7 1,0 0 4,1 0 1,1 0-2,5-12 3,1-7-6,2-4 2,3-2-7,0 3 1,5 3-2,12 1-1,4 4 0,2 1-1,0 4 1,2 4 3,2 1-3,0 4-1,-2 0-1,-1 0 1,-2 0 0,-4 9 1,-5 10-4,-1 3 7,-8 9-1,-4 1 1,0 4 2,0 0 2,-16 1 6,-8 2 2,-8 1-3,-6 2-1,-8-4-3,-2-4-2,5-7-4,2-9 1,10-9 2,7-9 0,8 0-3,7 0 2,5-13-1,4-4-2,0 8-1,0-1-1,17 3 0,6 7 0,4 0 0,6 8-2,3 18 2,3 8 3,2-1-3,2-5 8,1-2 3,-4-14 13,-2-7-1,-5-5-2,0 0-2,-6-17-1,2-12-11,-6-4-3,-5-4-4,-7 1 0,-6 2-51,5 7-76,0 4-251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8:39:20.7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1789 956 541,'0'0'136,"0"0"-72,0 0 56,0 0-12,0 0-30,0 0-19,0 0-17,-20-8-23,22 4 3,23-5-2,13 0 5,13-1 0,10-3-3,10 2-6,-3-4-3,-5 4-8,-7 3-1,-14 4-4,-8 1 0,-12 3 0,-9 0-8,-6 0-52,-7 0-48,0 7-102,0 1 35,-25-2-114</inkml:trace>
  <inkml:trace contextRef="#ctx0" brushRef="#br0" timeOffset="245.8043">2121 903 577,'0'0'125,"0"0"-8,0 0 18,0 0-35,0 0-42,0 0-41,-31 80-3,29-38 4,2 4 12,0 5-5,0 4-8,0-3-5,0-4-2,0-4-7,0-2 1,0-5-3,0-3-2,0-3-1,0 0-42,0-6-61,0 4-106,0-10-83,-9-2-234</inkml:trace>
  <inkml:trace contextRef="#ctx0" brushRef="#br0" timeOffset="432.7325">1865 1601 837,'0'0'29,"0"0"-1,0 0-11,0 0-3,118-17 8,-60 7-13,-5 0-7,-4 1-2,-3 0-20,-9-3-172,-6-2-223</inkml:trace>
  <inkml:trace contextRef="#ctx0" brushRef="#br0" timeOffset="1319.6941">2442 1211 208,'0'0'713,"0"0"-713,0 0 11,0 0 17,-16 138-1,30-99-1,3-1-10,-5-4-8,-3-6 17,-3-5 10,-4-4-14,1-10-8,0-2-6,-1-5-2,-2-2 1,0 0 10,4-20 8,1-12-14,2-13-10,10-1 0,1 4-1,0 6 0,-1 7-3,3 8 2,-3 8-1,-2 10 1,-1 3-8,-4 2-3,-1 22 4,1 12 8,-4 4 1,-6 4 1,2-3-1,2-8 0,3-6 0,7-9-1,1-9 1,3-9-1,9 0-1,2-26 2,4-11 2,1-8-1,-6 1-1,-9 3-3,-4 4 3,-9 9 1,-6 8 0,0 6 3,0 10 5,0 3 9,-4 1 8,-4 0-24,-4 21-2,3 9-6,1 2 1,3 3 5,5-3 0,0-3-3,0 2 1,13-7 2,6-7 1,2-7-1,4-10-1,3 0 0,2-7 1,-3-22 0,-3-7-9,-2-2 2,-6-9 2,-9-6-4,-7-5 8,0 0-4,0 2 1,0 8 4,-7 9 2,-4 11-1,0 9 2,4 10 11,5 5 5,0 4 8,0 0-19,-1 11-8,1 21-19,2 14 18,0 5 1,0 7 0,0 0 1,0-3 3,13-5 3,1-5-6,0-7 0,3-3 1,-4-4-2,0-5 0,-1-6 0,-6-7 0,1-4 0,-5-2-18,0-5-25,0-2-42,2 0-40,2 0-12,3-18-147,-5-7-195</inkml:trace>
  <inkml:trace contextRef="#ctx0" brushRef="#br0" timeOffset="1551.916">3350 1277 908,'0'0'20,"0"0"-9,0 0 24,0 0-6,0 123-7,0-93-12,2-2 0,-1-2-4,-1-1-4,0 0 3,0-4-5,0-2-21,0-7-116,0-8-118,0-4-302</inkml:trace>
  <inkml:trace contextRef="#ctx0" brushRef="#br0" timeOffset="2347.6163">3738 1317 558,'0'0'296,"0"0"-273,0 0 47,0 0-27,0 0-28,0 0-5,-121 48 5,92-22 2,5 6 4,1 7-5,6 1-1,3 1-9,10-3-2,4-6-4,0-11-3,13-11-4,12-10-7,10 0 8,8-28 1,-3-7-4,-5-3-13,-2 1 11,-12 3 11,-10 1 0,-11 3 2,0 2 6,0 6-4,0 7 15,0 4 3,0 9 19,0 2 0,0 0-10,-7 16-31,1 13 2,1 9-2,5 1 4,0 4-2,0-4-2,5-5 1,13-2-1,6-13 1,0-5 1,6-12-2,7-2 1,4-2 5,-1-26-5,-1-9-2,0-9-9,-6-1-1,-4-6-2,-7 1 2,-10 2-5,-10-2 10,-2 6 6,0 8 0,-9 8 0,-5 10 0,4 4 2,0 7 7,3 8 2,3 1 7,-2 0-12,-3 4-6,-1 26-12,2 12 10,2 11 2,5 0 5,1 5 0,0-2 0,0-5 2,5-3-2,8-6-4,5-4 1,2-6-1,4-10 0,7-10 2,2-10 2,5-2 2,5-8-3,-6-18-4,-3-4-19,-11-3-70,-12 6-125,-11-2-99</inkml:trace>
  <inkml:trace contextRef="#ctx0" brushRef="#br0" timeOffset="2789.8112">3020 1273 343,'0'0'215,"0"0"-187,0 0-14,0 0 2,0 0-8,131-79-3,-90 58-5,-12 7-56,-10 1-248</inkml:trace>
  <inkml:trace contextRef="#ctx0" brushRef="#br0" timeOffset="2930.3057">3383 1064 919,'0'0'18,"0"0"32,0 0-34,0 0-16,0 0-43,0 0-175</inkml:trace>
  <inkml:trace contextRef="#ctx0" brushRef="#br0" timeOffset="3081.6953">2758 1001 627,'0'0'327,"0"0"-312,0 0 36,0 0-51,0 0-25,0 0-141,63-63-383</inkml:trace>
  <inkml:trace contextRef="#ctx0" brushRef="#br0" timeOffset="3756.0175">4932 1160 670,'0'0'152,"0"0"-108,0 0 16,0 0-56,0 0-3,0 0 5,36 129 23,-16-64 10,-3-2 3,2-4 4,-1-9-8,-3-12-12,1-12 6,-3-8-11,-6-10 3,-1-8-12,4 0 9,3-15 13,3-24 8,1-12-28,-5-7-6,-6-2-8,-2 6 0,-4 6-6,3 9-21,-1 13-35,4 6-88,7 8-106,1 1-145</inkml:trace>
  <inkml:trace contextRef="#ctx0" brushRef="#br0" timeOffset="5030.2682">5570 1263 535,'0'0'305,"0"0"-253,0 0 46,0 0-41,0 0-31,0 0-23,-71 26 1,42-5-8,-2 8 8,2 1-5,4 4 1,9 1 0,7-3-5,9-5 3,0-4 2,0-8-5,13-4-21,12-9-10,4-2-1,2-2 14,-4-16 13,-2-8 10,-10-2 0,-3-5 7,-7-1 10,0 0 30,-3 6 4,-2 4 3,0 8-8,0 7-6,0 6-13,0 3-3,0 0-12,0 0-12,0 17-15,0 15 14,8 3-1,3 4 4,9-6-4,2-2 3,5-5-2,4-9-16,-2-8-9,2-9 12,2 0-3,-2-24-2,-2-12 5,-4-10 1,-7-7 8,-7-5 2,-11-5 2,0-2 1,0 2 0,-2 12 1,-7 8 1,0 18 0,2 8 6,2 12 18,2 3 3,1 2 2,-5 0-31,-3 25-13,2 15 4,1 9 7,4 4 1,3 8 2,0-3-1,0-2 2,14-6-2,7-6 3,-2-10-3,6-5 0,-1-10 0,3-10 0,7-9-4,1 0 2,6-20-7,-3-10-12,-3-2-2,-8-1-4,-12 5 16,-3 7 10,-10 4 1,-2 5 4,0 4 10,0 4 19,0 4-7,0 0 5,0 0-14,0 0-17,-4 16-12,-2 10 7,6 9 1,0-1 4,0-4 0,6 0 0,10-7-1,7-6 0,0-10-2,4-7-2,-1 0 0,-2-12 3,1-13-3,-2-8 3,-10-1-1,-2 2 3,-6 5 0,-5 6 0,1 9 1,-1 8 3,0 4 14,0 0 6,0 0-24,0 16-7,0 10 0,-1 9 5,-1 1 1,2-5 1,0 0 0,6-7 0,14-9-3,6-4 3,5-11 0,8-3 1,5-24 6,-1-9-6,-3 0 0,-5-3 3,-8 2-2,-8 4-1,-11 8 2,-6 4 3,-2 13-3,0 4 6,0 4 14,-20 0-10,-2 8-12,0 20 0,0 4 2,8 4-1,7-1 3,7-3-5,0-6 2,0-6-1,27-5-1,6-10 1,12-5 3,9 0 6,-6-22-6,2-7 3,-17 4-7,-8 4 0,-14 7-36,-11 4-100,-4 5-206</inkml:trace>
  <inkml:trace contextRef="#ctx0" brushRef="#br0" timeOffset="5531.793">7690 1229 726,'0'0'294,"0"0"-266,0 0-5,0 0 25,0 154 0,0-88-1,2 3-17,9-1-8,1-4-2,-2-6-7,1-2-5,-7-6-4,2-5-2,-6-9-2,0-14-2,0-9-40,0-8-74,-6-5-136,-9-14-72</inkml:trace>
  <inkml:trace contextRef="#ctx0" brushRef="#br0" timeOffset="5752.2916">7686 1263 844,'0'0'102,"0"0"-1,0 0-19,142-42-34,-109 42-3,-8 18-22,-10 6-6,-8 4-6,-7 2 4,0 5-7,-11-2-1,-15 1-1,-4-4-6,-1-2-10,4-7-51,3-7-35,3-10-118,8-4-57,7-2-158</inkml:trace>
  <inkml:trace contextRef="#ctx0" brushRef="#br0" timeOffset="6267.4231">8000 1247 702,'0'0'74,"0"0"-50,0 0 49,0 0-10,107 104 14,-92-72-44,-6 2-11,-8-7-7,2-8 5,-3-5 9,0-3-8,0-7-6,0-4-3,0 0 4,0 0 5,0 0 7,0-18-15,0-7-13,0 2-1,14-3-3,3 3 2,4 7-3,1 4 1,5 2 0,0 10-7,0 0 3,-3 0 6,-6 3-16,-5 18-12,-6 11 18,-6 8 2,-1 2 5,0-3-6,0-9-9,0-12 10,8-8 9,3-10-2,7 0 2,7-12 1,6-18 5,2-6-2,-4-4 0,-7 1 1,-11 2 4,-8-1 0,-3 6 4,-3 7 10,-19 9 3,-7 10-9,0 6-16,1 0-9,2 14 1,5 14-7,0 6-42,8-2-67,1-1-134,5-10-141</inkml:trace>
  <inkml:trace contextRef="#ctx0" brushRef="#br0" timeOffset="6717.7253">8674 1001 734,'0'0'324,"0"0"-315,0 0-9,0 0 0,7 114 18,-1-61 3,0 0-13,-5-5 1,2-4 5,-3-10 3,0-10-3,0-7-5,0-14-1,0-3-4,0 0 7,2 0 17,9-18-11,3-4-16,7-4-1,-2 6 0,1 6-2,3 2 1,-4 6 0,6 6-3,-1 0-3,1 0 4,-5 18 1,-5 1 2,-10 2 0,-5 6 4,0-2 12,-22 6 10,-12-6-6,-1-1-8,-1-3-9,3-11 5,2-8-8,8-2-25,7-7-4,10-22-60,6-12-105,0-7-89,6-2-124</inkml:trace>
  <inkml:trace contextRef="#ctx0" brushRef="#br0" timeOffset="7730.6117">9021 986 795,'0'0'178,"0"0"-114,0 0-48,0 0-15,0 0 13,21 150 12,-15-87-5,0-1-16,-1-2 3,1-8-2,10-9-6,-1-11 1,8-15 0,4-10-1,-1-7-2,8 0-4,6-23 4,-3-10-6,2-2 1,-13 1-7,-8 2 14,-7 6 1,-9 6 1,-2 6 3,0 4 10,0 4 10,-2 2-9,-8 4-4,3 0-10,-5 6-4,-1 14-1,4 8 1,2 2 0,7 0 2,0 1 0,0-6-1,7-4 0,10-6-3,10-5-4,0-5-5,3-5-3,7 0-1,-2 0 5,2-10-13,-6-9-75,-9-5 100,-4-6 4,-7-6 1,-4 2-4,-5 0 4,-1 10 1,-1 12 6,0 5 17,0 7-5,0 0-22,6 9-2,0 20-6,1 10 6,2 0 3,2-5 2,0-5-4,-2-7 4,-2-10 1,-3-3-5,-2-9 2,3 0 15,3-10 4,4-16-12,3-10-6,1 5-4,-4 5 1,3 8-1,-2 8 0,-1 4-1,-1 6-2,2 0-5,3 4 5,4 17 3,-1 6 0,2 1 5,-6-2 1,-3-1-4,-4-3 1,-3-9 0,-4-2-3,-1-6 6,0-5-2,0 0 9,0 0 10,0-14 6,0-12-25,0-3-4,7-4 0,6-1-2,3 6 0,0 4 0,3 9-1,-4 8-6,-2 7 8,3 0-6,-3 0-3,0 22 8,1 4 2,-5 4 0,-2 3 2,-1-1 1,1-2 15,2-2 0,-2-6-7,3-6 25,2-6-24,3-7 19,6-3-1,6 0 2,6-10 3,1-9-19,3-5 6,-4-2-18,-8 3 3,-7 4-6,-7 2-1,-7 9-21,-4 3-45,0-2-135,0 7-357</inkml:trace>
  <inkml:trace contextRef="#ctx0" brushRef="#br0" timeOffset="7881.1657">10783 1376 1026,'0'0'164,"0"0"-107,0 0-52,0 0 1,0 0-6,0 0-128,12-8-357</inkml:trace>
  <inkml:trace contextRef="#ctx0" brushRef="#br0" timeOffset="8818.7753">11666 773 628,'0'0'310,"0"0"-256,0 0 41,0 0-2,0 0-60,0 0-17,-144 75-6,100 3 4,1 19 20,9-1-2,10-4-5,11-10-8,8-12-8,5-10-5,2-13-2,22-11-4,8-10-1,-1-12-12,3-10-41,1-4-102,-1-4-134,-10-21-303</inkml:trace>
  <inkml:trace contextRef="#ctx0" brushRef="#br0" timeOffset="9081.6254">11723 1129 924,'0'0'48,"0"0"-39,0 0 58,168-73-31,-107 56-8,-6 5-7,-7 3-12,-13 6-6,-15 1-1,-8-1-2,-8 3-32,-2 0-92,-2 0-50,0 0-88,0 0-58</inkml:trace>
  <inkml:trace contextRef="#ctx0" brushRef="#br0" timeOffset="9292.2881">12016 1027 441,'0'0'101,"0"0"3,0 0-3,0 0-24,0 0 2,0 0 9,-13 75-10,13-41-18,0 5-3,0 3-16,0 0-9,0-2-19,0-4-5,2-3-5,7-8-2,-6-1 0,4-3-1,-7 1-52,0-2-82,0-3-118,-3-5-113</inkml:trace>
  <inkml:trace contextRef="#ctx0" brushRef="#br0" timeOffset="9495.6033">11896 1535 479,'0'0'285,"0"0"-232,0 0-6,0 0-21,0 0-3,0 0 12,143-12-13,-87 3-9,-3 1-3,-9-1-1,-4 1-9,-11 3-43,-6-3-130,-5-6-91</inkml:trace>
  <inkml:trace contextRef="#ctx0" brushRef="#br0" timeOffset="9832.3167">12348 1175 922,'0'0'91,"0"0"-19,0 0-31,0 0-38,0 0 13,0 0 24,27 135 5,-8-94-13,0-3 12,7 3-19,4-6-6,0-4-2,4-7-7,-8-10 4,0-6-6,-8-7 0,-2-1 3,1 0 2,1-27 18,-2-15-13,-1-15-8,-3-6-7,-9-2-3,0 7-1,-3 14-2,0 14-16,0 16-19,0 7-21,0 7-49,0 0-224,0 0-300</inkml:trace>
  <inkml:trace contextRef="#ctx0" brushRef="#br0" timeOffset="10096.0438">12913 1124 734,'0'0'173,"0"0"-143,0 0-10,0 0-11,0 0 41,2 111-2,2-67-3,1 4 11,-1-2-1,3 2-11,-4-4-11,3-5-17,0-4-3,1-8-12,-3-7 4,2-5-5,-4-10-1,-2-1-37,0-4-79,0 0-76,0-6-54</inkml:trace>
  <inkml:trace contextRef="#ctx0" brushRef="#br0" timeOffset="10364.295">12917 1148 791,'0'0'64,"0"0"-9,0 0 45,124-75-69,-78 73-4,-4 2-20,-11 0 3,-11 17-2,-15 8 2,-5 1 27,0 2 27,-27-1-24,-4 0-14,-4-5-8,5-2-11,1-6-4,4-2-3,1-2 0,7 1-40,-2-2-58,3-1-131,5-5-95</inkml:trace>
  <inkml:trace contextRef="#ctx0" brushRef="#br0" timeOffset="10685.3784">13198 851 1018,'0'0'47,"0"0"-25,144-27 56,-72 27-44,6 18 7,1 24-14,-10 14 12,-15 20 6,-17 13-16,-24 9-8,-13 4 7,-4-5-7,-30-10 5,-10-7-5,-1-17 5,2-15 7,8-18-19,9-11 0,6-12-3,5-5-7,5-2 1,1 0-5,5 0 0,-4 0-38,4 0-44,2-2-82,-3-5-388</inkml:trace>
  <inkml:trace contextRef="#ctx0" brushRef="#br0" timeOffset="17451.7896">2189 1821 577,'0'0'148,"0"0"-93,0 0-4,0 0-16,0 0-4,0 0-12,0 0-5,17 16 47,5-6 2,5-1-28,11 2 15,14 1-4,10-7-22,11 0-3,8-5-6,4 0 0,6-3-3,0-11 0,1 2 0,-5 4-5,-8 5 0,-8 3-5,-5 0 3,-13 0 1,-10 0 1,-12 0 0,-9 0-5,-13 0 1,-3 0-2,-3 0 3,-3 0-1,0 0-3,0 0-12,-21 0-59,-19-2-168,-13 2-127</inkml:trace>
  <inkml:trace contextRef="#ctx0" brushRef="#br0" timeOffset="17892.3254">2125 2185 256,'0'0'237,"0"0"-203,0 0 13,0 0 3,0 0-11,0 0 65,64 16-16,-22-9-6,7-5-6,8 1-14,9-1 0,9 3-14,8-3-17,4 0-5,4 0-8,5 2 6,4-3-7,0 3-2,-4-1-1,-9-2-2,-15-1 4,-19 3-7,-15-3 6,-11 2-3,-16 0-9,-5-2 0,-4 0-3,-2 0 1,0 0-1,0 0-45,0 6-100,0-6-265</inkml:trace>
  <inkml:trace contextRef="#ctx0" brushRef="#br0" timeOffset="18583.2809">5106 1756 325,'0'0'213,"0"0"-119,0 0 10,0 0-35,0 0-32,0 0 13,32 0 27,14 0-4,14 4-28,16 2 11,16-2-14,14-1-6,8-1-3,9-2-15,4 0 0,3 0-4,-1-11 0,-9-5 2,-11 2-4,-18 0 0,-27 6-1,-18 2-4,-24 5-2,-11 1-1,-9 0 1,-2 0-3,0-3 3,-6 1-5,-21 0-41,-11 2-91,-3 0-156,-7 0-112</inkml:trace>
  <inkml:trace contextRef="#ctx0" brushRef="#br0" timeOffset="18980.4945">5277 2097 748,'0'0'88,"0"0"-84,0 0 21,0 0 8,0 0-24,0 0 15,88 21 48,-12-16-13,15-1-5,11-4 3,14 0-10,13 0-22,10 0-7,3-4-8,-5-1 1,-11-6 3,-18 3 1,-19-4-1,-16 5 5,-21-2-1,-20 3-9,-11 4 1,-14 2-10,-7 0 3,0 0 6,0 0-8,0 0-1,-10 0-16,-2 0-72,6 0-125,6 0-262</inkml:trace>
  <inkml:trace contextRef="#ctx0" brushRef="#br0" timeOffset="19549.5336">8114 1778 636,'0'0'116,"0"0"-49,0 0 30,0 0-17,0 0-26,0 0-32,91 2 15,-27-2 12,17-5-15,15-4-15,15 3 10,11-2-13,14-4-7,12 1 3,1-4 11,1 3-8,-8 2-2,-10 3-2,-12 0-1,-18 5-2,-23 2-1,-24 0-3,-19 0 2,-15-2-2,-8 1 0,-9 1-1,-4-2 4,0 2-7,0 0-31,-12 0-120,-23 0-37,-19 0-260</inkml:trace>
  <inkml:trace contextRef="#ctx0" brushRef="#br0" timeOffset="19939.0448">8461 2002 714,'0'0'130,"0"0"-113,0 0 15,0 0 14,0 0-18,0 0 31,172 0-26,-87 0-12,15 0 2,12 0 24,12 0-9,5-3-10,2-3-5,-6-2 1,-9-1-8,-13 0 4,-13 1-4,-17-4 12,-19 2-12,-20 3 0,-15 2-9,-10 3-3,-9 0-3,0-2-1,0 1-25,-29 2-192,-4-2-365</inkml:trace>
  <inkml:trace contextRef="#ctx0" brushRef="#br0" timeOffset="31291.4038">2783 3392 577,'0'0'81,"0"0"-62,0 0 62,0 0-42,0 0-12,0 0 10,0 0 1,0-10-7,0 2 22,0 1 20,0-1-33,0-1-2,-4 1-6,-4 3 0,1 1-8,-6-3 4,5 4-13,-6 1-6,2 2-2,-5 0-4,0 0 0,-5 12-2,-1 4 0,-5 2 0,3 4 0,1-1 0,1 1-1,8 8 1,1 1-1,5 10 0,7 0-2,2 5 2,0-1-2,0-8-2,0-5 2,5-8 2,7-9-2,2-7-1,4-8 0,5 0 2,5-12 2,3-20 1,1-13-2,-3-3 1,-5 0-1,-3 2 0,-10 8-1,-3 6 1,-6 6 2,0 10-1,-2 4-1,0 6 0,0 3 3,0 2 1,0 1-1,0 0-1,0 0-2,0 15-2,0 20-1,0 9 3,0 8 0,3 2 5,6-4 1,6-4-2,-1-10 0,1-10-4,6-9 1,-5-9-1,4-3 2,0-5 3,-3 0 0,1-3-3,-3-14-2,-1-1-11,-5-2-46,-3 0-193,-4 1-286</inkml:trace>
  <inkml:trace contextRef="#ctx0" brushRef="#br0" timeOffset="32426.5089">3258 3713 769,'0'0'44,"0"0"51,0 0 29,0 0-90,0 0-24,0 0 2,-80 87-7,73-49-2,5 2-3,2 0-2,0-5 1,2-8-1,17-7-2,-2-6 3,3-10-1,3-4 2,-2 0 5,0-19 2,1-13 3,-7-3-1,-1-2 1,-7 0 21,-7 3 13,0 6-7,-6 2-13,-15 3-10,0 6-1,0 3-9,1 6-4,2 6-5,6 2-15,4 0-52,8 24-64,0 8-54,10-2-76,26-8-142</inkml:trace>
  <inkml:trace contextRef="#ctx0" brushRef="#br0" timeOffset="32987.3031">4206 3488 817,'0'0'126,"0"0"-113,0 0 58,0 0 11,0 0-60,0 0-9,-9-9-7,-3 9-5,-6 0 0,-8 9 7,-5 12-4,-2 4 3,2 1 2,3 11-9,4-1 0,9 1-3,2-6 0,12-5 3,1-10-8,0-3-2,16-12 1,8-1 0,5-5 5,2-26 4,5-13 1,-5-4-1,-2-1-1,-9-2-5,-8 5 6,-8-2 0,-4-3 2,0 1-1,0 8 2,-11 10-2,8 10 13,-1 14 14,-1 7 17,3 1-5,0 0-27,2 15-13,0 16-9,0 17 9,0 1 1,0 4 4,7-2 4,2 0-2,8-1-2,-4 0-4,1-7 0,-1-7-1,-3-8-4,-4-10-57,1-4-70,-3-10-105,-2-4-102</inkml:trace>
  <inkml:trace contextRef="#ctx0" brushRef="#br0" timeOffset="33505.4223">4467 3092 758,'0'0'124,"0"0"-60,0 0 47,0 0-94,0 0-17,0 0-3,-37 4 2,20-4 1,1 0 2,-1 0 1,3-2 1,3-11-4,5-1-7,6 2 3,0 0 3,0 4-5,0 1-2,8-1 2,13 4 5,0 0-3,4 4-1,4 0 1,-2 0 3,0 4-4,-6 15 4,-5 3 0,-4 5-2,-10 7 3,-2 0 2,0 5 5,-10 0 0,-13 4-4,-4-10-1,0-6-2,0-11 1,7-10 3,4-5 2,7-1 0,7 0-1,2 0 2,0 0-3,0 0 4,0 0-8,16-1 0,9-2-2,4 3 1,4 0 1,0 0 0,1 0 0,-5 8-6,-2 11-169,-3 2-43,-11 0-276</inkml:trace>
  <inkml:trace contextRef="#ctx0" brushRef="#br0" timeOffset="33888.2783">4754 3537 872,'0'0'46,"0"0"19,-15 113 8,15-75-46,0-6-20,0-10-4,15-8 0,7-11-3,5-3 1,9-10 0,1-23 3,-1-7-1,-9-5-2,-7 1 2,-11 3 3,-7 0 4,-2 7 7,0 8 35,0 11 19,0 15-18,0 0-4,0 0-33,0 25-16,0 27-8,0 30 8,2 14 14,8 3-6,-4-11-1,-6-14 10,0-12 4,0-13-2,-12-11 0,-5-12-14,1-15 1,-3-6 1,-4-5-7,-6-6-2,-4-19-35,-1-7-55,1 3-160,2 2-291</inkml:trace>
  <inkml:trace contextRef="#ctx0" brushRef="#br0" timeOffset="34110.0712">4152 4185 1032,'0'0'66,"0"0"-53,0 0-13,205-12 52,-69-22 25,18-10-44,2-3-7,-12 3-3,-23 7-9,-30 11-8,-33 11-6,-31 15-23,-27 0-124,-15 16-165,-43 14-161</inkml:trace>
  <inkml:trace contextRef="#ctx0" brushRef="#br0" timeOffset="34516.6006">4382 4668 870,'0'0'31,"0"0"-29,-96 153 21,87-107-9,9-10-4,0-9 3,5-8-13,12-18 0,8-1 9,2-3 9,-3-28 10,0-8-6,-8-7-15,-7-7 2,-9-3-6,0-2 12,0 2-8,-11 10 7,2 8 16,2 11 8,3 13 11,1 6-6,0 7 3,3 1-16,0 0-20,0 0-10,0 19-11,3 16 11,11 9 4,4 9 9,-2 4-3,-1 3-10,-3-2-1,1-9-4,-3-14-59,9-10-89,1-20-156,-3-5-246</inkml:trace>
  <inkml:trace contextRef="#ctx0" brushRef="#br0" timeOffset="34755.9106">4685 4516 86,'0'0'1076,"0"0"-1021,0 0-19,0 0-26,0 0-7,17 104 33,-10-33-10,-2 4-8,2 1-3,-1-4-7,4-7 3,5-15-5,1-10 2,1-12-4,6-12-2,1-14 0,10-2-2,-1 0-4,0-18-31,-6-1-32,-14-8-172,-13-1-273</inkml:trace>
  <inkml:trace contextRef="#ctx0" brushRef="#br0" timeOffset="34901.2509">4660 4872 274,'0'0'780,"0"0"-780,0 0-7,121-129 5,-59 86-65,-6 2-125</inkml:trace>
  <inkml:trace contextRef="#ctx0" brushRef="#br0" timeOffset="35426.0328">5164 4354 907,'0'0'245,"0"0"-245,0 0 3,0 0 2,0 0 10,0 0-3,0 80-5,-7-68 3,-6-7-1,2-5 3,0 0 1,-1 0 1,2-3-8,5-10-5,5-5 2,0-1-3,0-4-1,5-1-2,19 3 1,2-2 2,4 7 0,-4 6-2,-1 6 0,-6 4-7,2 0-1,-3 10 5,-6 10 4,3 4 1,-8 4 3,-5 6 4,-2 5 4,0 3 2,-16 1-8,-11 2 0,-1-7-2,-3-10 0,6-10 0,4-8-2,4-10-1,10 0 0,2 0-1,5 0-2,0-4 3,0-6-2,0 2 1,21 4 1,4 4 0,4 0 4,-2 0-3,3 0-1,1 2 1,-4 8-1,4-4-30,0-4-93,5-2-145,-2-18-310</inkml:trace>
  <inkml:trace contextRef="#ctx0" brushRef="#br0" timeOffset="35658.1611">5954 3580 607,'0'0'739,"0"0"-722,0 0-7,0 0-8,0 0 0,0 0 4,37 144 2,-19-101-6,-3-3 1,-5-1-2,-4 3-1,-6 2-27,0 3-55,-9-1-177,-20-7-217</inkml:trace>
  <inkml:trace contextRef="#ctx0" brushRef="#br0" timeOffset="35829.7406">5757 3946 784,'0'0'480,"0"0"-479,0 0 2,143-86-3,-64 54 2,2 4-2,-7-1-103,-19 10-253</inkml:trace>
  <inkml:trace contextRef="#ctx0" brushRef="#br0" timeOffset="36473.5149">7015 3573 821,'0'0'129,"0"0"-41,0 0 46,0 0-86,0 0-37,0 0-1,-141 56-5,114-18-1,7 3-4,2-2 2,12-4-2,6-10-7,0-7-8,0-5-24,19-11-13,10-2 8,3-6 17,1-21 16,-6-9 6,-5-1 5,-7-1 1,-7 1 5,-2 9 30,-3 9 31,-3 6 5,0 11-19,0 2-3,0 0-33,0 7-17,4 22-11,2 15 11,4 10 0,1 0 0,2-2-13,4-7-78,3-13-61,8-12-130,0-19-222</inkml:trace>
  <inkml:trace contextRef="#ctx0" brushRef="#br0" timeOffset="36626.4781">7364 3774 971,'0'0'119,"0"0"-109,0 0 20,-6 115-9,6-76-18,0-3-3,1-7-56,13-4-116,4-13-91,0-12-327</inkml:trace>
  <inkml:trace contextRef="#ctx0" brushRef="#br0" timeOffset="37075.4732">7987 3491 1103,'0'0'142,"0"0"-118,0 0 30,0 0-35,0 0-19,0 0-2,-139 118 2,114-70 1,6 1 2,6-12-6,13-6 3,0-9-18,8-8-23,16-12-3,4-2 10,9-16 14,-2-23 6,-3-6-14,-4-12 13,-11-1 15,-11-5 1,-6-3 1,0 1 5,0 0 36,-14 5-15,-1 14 9,4 16-3,3 16 8,0 11-6,4 3-3,2 6-31,2 29-2,0 19-6,0 16 6,11 5 3,9 2 0,5 2-2,-3-10-1,0-6 0,-2-12-10,-6-19-32,-3-8-82,-3-19-106,-3-5-181</inkml:trace>
  <inkml:trace contextRef="#ctx0" brushRef="#br0" timeOffset="37471.5163">8272 3546 1166,'0'0'66,"0"0"-66,0 0-3,0 0 3,0 0-1,1 130 3,11-103-4,-1-14-14,7-9 0,6-4 9,5-12 7,2-23 3,-4-5-3,-4-4 2,-8 6-5,-4 8 6,-8 8-3,-1 14 4,-2 5 38,0 3 3,0 12-18,0 29-25,7 19 0,3 16 24,-2 13-9,-2 1-2,-4 4 6,-2-6-14,0-13-4,-4-21 1,-14-21 4,-3-18-1,-2-15-1,-8 0-6,-8-26 0,-4-9-40,0-1-41,-4 9-125,2 9-160,-1 11-220</inkml:trace>
  <inkml:trace contextRef="#ctx0" brushRef="#br0" timeOffset="37652.0732">7883 4177 884,'0'0'158,"0"0"-121,0 0 60,169 8 5,-59-20-38,13-19-30,-3-2-24,-8-3-2,-21 4-2,-22 7-2,-26 11-4,-22 11-19,-17 3-97,-4 0-287,-30 17-137</inkml:trace>
  <inkml:trace contextRef="#ctx0" brushRef="#br0" timeOffset="38027.3882">8071 4768 978,'0'0'39,"-103"139"-26,76-87 24,19-20-18,8-10-8,2-12-11,25-10-8,3 0 3,4-20 5,0-12 1,-7-7 0,-5-4 1,-7-8 0,-8-3 1,-7-4-1,0 0 0,0 3 6,-11 4-7,2 13 32,0 13 34,4 14-5,3 8 0,2 3-13,0 0-31,0 21-15,2 19-3,17 15 19,0 10 2,1-1-9,-1 1-11,-4-5 0,-3-8-1,-4-9-18,1-12-36,-1-19-53,2-12-96,-1-2-216</inkml:trace>
  <inkml:trace contextRef="#ctx0" brushRef="#br0" timeOffset="38267.1663">8453 4506 1057,'0'0'193,"0"0"-157,0 0-17,0 0 8,21 104 17,-9-34-14,-5 14-18,2 2-6,-1-9 6,5-9-2,5-22-1,7-16-7,6-16 2,3-14-2,1-6 0,1-22-2,-4-3-17,-6 2-26,-16 5-33,-10 2-126,0 2-145</inkml:trace>
  <inkml:trace contextRef="#ctx0" brushRef="#br0" timeOffset="38430.7198">8457 4860 657,'0'0'433,"0"0"-362,0 0-51,0 0 6,137-114-11,-73 82-5,-7 2-8,-14 5-2,-19 6-53,-15 4-126,-9 3-82,-7 9-211</inkml:trace>
  <inkml:trace contextRef="#ctx0" brushRef="#br0" timeOffset="40440.8747">9407 3497 789,'0'0'178,"0"0"-124,0 0-24,0 0-10,0 0 28,46 141-5,-33-91-20,-3-4-12,-2-6-2,-3-4-6,-5-3-3,0-2 0,0-1-51,-7-4-101,-11-8-104,1-4-200</inkml:trace>
  <inkml:trace contextRef="#ctx0" brushRef="#br0" timeOffset="40616.3252">9275 3830 952,'0'0'26,"0"0"-21,0 0 22,169-131-21,-95 102-2,-3 7-4,-7 3-39,-14 7-200,-17 0-247</inkml:trace>
  <inkml:trace contextRef="#ctx0" brushRef="#br0" timeOffset="41040.3875">10276 3421 1030,'0'0'81,"0"0"-75,0 0 53,0 0-37,-119 46-20,95-8-2,-1 3-3,5 2 3,4-5 0,8-3 0,8-6 0,0-8-21,2-8-9,27-13-1,6 0 20,8-13-6,-6-19 6,0-3-4,-13-1 12,-9 0 3,-7 4 0,-8 2 8,0 7 41,0 2 27,0 10-20,-4 8-3,0 3-17,2 0-7,2 2-26,0 26-3,0 12 0,0 14 0,14-4 0,3 3-3,4-6-35,-1-4-89,0-11-146,-2-17-166</inkml:trace>
  <inkml:trace contextRef="#ctx0" brushRef="#br0" timeOffset="41513.4021">10581 3708 850,'0'0'31,"0"0"-22,0 0 27,0 0-34,0 0-2,0 0-3,-40 35-1,38-44-1,2-17 5,0-9-5,0 5 5,6-1 1,15 4-1,-4 13 0,6 3 1,-6 8 7,5 3 1,1 2-1,0 24 21,-2 7 12,-7 11-7,-12 3 11,-2 1 1,-2 0-2,-22-2-12,-4-5-14,-1-12-9,3-6-6,1-9 4,5-8-7,2-6 4,3 0-4,5 0 0,6-9 0,4-4 3,0 5 1,0 2-2,2 4 4,19 2-2,1 0 5,3 0 12,1 0-9,1 12-5,-3 3-2,-1-4-1,-6 5-4,-1 0 0,3 1-48,2-7-76,6-8-122,6-2-83</inkml:trace>
  <inkml:trace contextRef="#ctx0" brushRef="#br0" timeOffset="41939.4512">11252 3539 917,'0'0'206,"0"0"-155,0 0 1,0 0-14,0 0-12,-8 120-19,8-76 0,0-9-5,8-14-2,19-14-2,8-7-4,8-4 5,3-31 1,-1-8 1,-8-10-1,-7 5 1,-10 6 0,-11 6 1,-5 16 2,-4 8 9,0 7 22,0 5 10,0 5-28,0 35-11,0 24-3,3 22 14,3 13 11,2 5 1,-2 2 3,-4-5-12,-2-10-2,0-17-7,-12-16 1,-11-21 7,-10-15-10,2-16-2,-4-6-2,-3-6 1,5-26-5,0-10-1,6-8-20,6-6-16,15-5-27,6 2-31,3 0-164,25 4-545</inkml:trace>
  <inkml:trace contextRef="#ctx0" brushRef="#br0" timeOffset="42145.5496">12084 3645 1209,'0'0'87,"0"0"-83,117-44 12,-60 18 26,3 0-28,-1 2-12,-9-1-2,-18 13-31,-18-1-54,-14 6-62,-4 7-65,-34 0-165</inkml:trace>
  <inkml:trace contextRef="#ctx0" brushRef="#br0" timeOffset="42331.8881">12088 3854 304,'0'0'584,"0"0"-471,0 0-12,0 0 43,138-8-69,-71-10-29,-7-3-19,-2 2-14,-15 2-4,-12 8-7,-12-1-2,-11 7-15,-8 0-49,0 0-91,-16 3-234</inkml:trace>
  <inkml:trace contextRef="#ctx0" brushRef="#br0" timeOffset="45347.8265">13721 3127 723,'0'0'142,"0"0"-108,0 0 99,0 0-75,0 0-28,0 0 5,-55-39 6,39 39-4,-1 0-5,-5 0-8,-3 6 0,0 16-3,0 10-8,6 8-6,5 4 2,8 6-1,6-4-3,0 0-2,0 1 3,16-5-6,1 2 1,-1 2-4,-5 0-4,-3 5-31,-2 0-38,-6 2-46,0-2-141,0-8-25</inkml:trace>
  <inkml:trace contextRef="#ctx0" brushRef="#br0" timeOffset="45511.0792">13341 3785 690,'0'0'68,"0"0"-18,0 0 53,37-122-93,21 74-10,17-4 0,6 2-14,4 0-58,0 5-8,-16 8-81,-17 5-230</inkml:trace>
  <inkml:trace contextRef="#ctx0" brushRef="#br0" timeOffset="45699.3871">13991 3166 963,'0'0'83,"0"0"16,0 0-20,0 0-60,-37 104 1,32-46 5,3 5-7,2-1-10,0-2-4,0-2-4,8-5 0,11-14-37,3-9-62,0-14-87,-2-16-152</inkml:trace>
  <inkml:trace contextRef="#ctx0" brushRef="#br0" timeOffset="45959.4373">14230 3164 1053,'0'0'83,"0"0"-36,0 0 1,0 0-44,0 0 9,-14 159 25,14-95-20,0 2 1,0-2-3,0 0-6,10-10-2,3-13-7,9-16-1,3-9 2,10-16-2,10 0-3,2-4-17,0-24-39,-10-4-90,-18-6-116,-19 4-249</inkml:trace>
  <inkml:trace contextRef="#ctx0" brushRef="#br0" timeOffset="46098.1148">14228 3467 814,'0'0'111,"0"0"-97,0 0-11,0 0-3,151-93-20,-95 75-146,-12 0-207</inkml:trace>
  <inkml:trace contextRef="#ctx0" brushRef="#br0" timeOffset="46358.0502">14507 3159 868,'0'0'77,"0"0"-30,0 0 27,136 0-39,-81 39 21,-5 7-22,-8 11-4,-18 6-16,-15 8 3,-9 5 1,-4 0 3,-25-6 5,-8-14-3,2-7 0,-1-19 11,7-8-14,10-12-4,9-9-11,6-1-2,4 0-3,0 0-33,7-3-83,19-17-231,8-7-554</inkml:trace>
  <inkml:trace contextRef="#ctx0" brushRef="#br0" timeOffset="46525.5208">15579 3886 1035,'0'0'102,"0"0"-88,0 0-5,0 0 19,0 0-28,0 0-95,-78 116-294</inkml:trace>
  <inkml:trace contextRef="#ctx0" brushRef="#br0" timeOffset="47679.5922">17284 3185 60,'0'0'715,"0"0"-617,0 0-53,0 0-18,0 0-21,0 0 2,87 15 1,-76 23 6,-2 8 17,-7 4 7,-2-2-20,3 0-6,0-11-4,9-7-8,1-7 1,7-14-2,5-9 0,4 0 3,4-24-1,1-14-2,-5-6-2,-9-2 1,-7 2 1,-4-1 2,-6 9-1,-3 8 1,0 10 32,0 10 18,0 8 0,0 0-26,0 0-14,0 26-12,0 23-10,6 20 10,7 19 14,3 19-4,6 18-2,3 6 6,-1 6-6,-5-7-4,-9-13-4,-7-21 0,-3-24 0,0-24 4,-25-20-3,-6-14 2,-9-14 4,-2-3 1,-1-38-5,3-17-2,7-16 2,9-10-3,19 1 0,5 4 0,17 4-6,28 9-13,7 1-28,3 5-45,-2 1-117,-5-2-178</inkml:trace>
  <inkml:trace contextRef="#ctx0" brushRef="#br0" timeOffset="47920.2388">18141 2997 911,'0'0'104,"0"0"-66,0 0 126,0 0-104,0 0-55,-90 109 12,75-41 6,3 0-5,5 0-1,5-1-12,2-7 0,0-4-2,11-10-6,9-10-13,7-10-66,1-15-129,2-11-130</inkml:trace>
  <inkml:trace contextRef="#ctx0" brushRef="#br0" timeOffset="48167.8158">18339 3130 1134,'0'0'56,"0"0"-17,0 0-16,0 0-15,-8 136 19,8-74-9,0 1-8,10-3 4,1-6-5,5-4-4,3-10-2,8-10-3,0-10 0,2-12-4,2-8-17,0 0-22,0-24-72,-8-6-116,-14-6-150</inkml:trace>
  <inkml:trace contextRef="#ctx0" brushRef="#br0" timeOffset="48309.5629">18321 3409 780,'0'0'30,"0"0"-29,0 0-2,0 0 1,155-76-101,-101 64-125,-12 4-204</inkml:trace>
  <inkml:trace contextRef="#ctx0" brushRef="#br0" timeOffset="48577.3162">18709 3407 560,'0'0'170,"0"0"-58,0 0 59,0 127-109,0-90-25,0-3-23,6-6-8,12-11-6,2-12 5,7-5-3,4-5 8,2-24 2,-3-7-5,-2-3 3,-12-2-4,-10 4 8,-6 8 20,0 4-15,-20 9-4,-6 10-6,-8 5-9,3 1-1,0 0-20,4 0-62,10 7-67,5-7-92,8 0-253</inkml:trace>
  <inkml:trace contextRef="#ctx0" brushRef="#br0" timeOffset="48828.5579">19027 3136 1127,'0'0'79,"0"0"-70,0 0 7,147 26 14,-107 18-12,-9 8-9,-11 4-2,-11 1-1,-9-5-1,0-2 9,-4-2-8,-15-3-5,2-12 0,4-5-1,2-10-69,4-13-101,5-5-143,2-7-259</inkml:trace>
  <inkml:trace contextRef="#ctx0" brushRef="#br0" timeOffset="49022.1548">19575 3331 1009,'0'0'13,"0"0"22,152-47 48,-88 33-62,-6 4-15,-10 4-6,-17 2-38,-11 2-66,-11 0-79,-9 0-148</inkml:trace>
  <inkml:trace contextRef="#ctx0" brushRef="#br0" timeOffset="49170.1582">19667 3569 736,'0'0'82,"0"0"-74,0 0-4,0 0 22,180-44-26,-101 16-72,-10-4-146</inkml:trace>
  <inkml:trace contextRef="#ctx0" brushRef="#br0" timeOffset="49629.8252">20285 3188 366,'0'0'637,"0"0"-594,0 0 81,0 0-54,0 0-69,0 0 1,-8 87-2,8-48 2,0-4 0,10-7-2,11-7 0,9-9 3,1-8-2,3-4-1,2-4 4,-5-22-4,-4-2-1,-10-5-2,-8-3 3,-6-5-5,-3 3 5,0 8 2,0 11 3,0 12-4,0 7 22,0 0-15,0 10-8,0 30-15,0 14 15,0 13 0,10 10 2,3 11-1,6 5 4,-1-7 2,-5-11-4,-7-24 26,-6-16-12,0-12 3,-8-11 4,-17-7-11,-7-5 0,-1 0-7,0-10-6,-1-14-1,8-5-13,5-1-12,13-6-9,8-2-75,0-1-132,20-2-194</inkml:trace>
  <inkml:trace contextRef="#ctx0" brushRef="#br0" timeOffset="49927.3098">20866 3485 389,'0'0'643,"0"0"-610,-4 102 57,4-51-21,0-4-47,0-2-16,15-13 0,8-9-5,4-10 4,4-13-2,2 0 7,5-18 1,-1-15 5,-2-8 8,-9-3-1,-8-5 0,-12 2 0,-6 6-7,0 7 8,-21 11-7,-17 10-5,-5 9-12,-4 4-3,1 0 3,-2 20-2,11 0-13,1 3-53,3 0-114,0-7-460</inkml:trace>
  <inkml:trace contextRef="#ctx0" brushRef="#br0" timeOffset="50670.1213">17999 4858 1109,'0'0'39,"0"0"-39,0 0 39,-4 109-30,18-68 3,5 0-8,4-9-2,-3-6-2,3-8 2,-2-16-2,2-2 1,2-12 3,-1-22 2,-4-4-3,-2-5-2,-7 8-1,-6 2 0,1 12 0,-3 6 1,-3 11 5,0 4 31,0 0 3,0 8-22,0 24-14,4 19 13,9 12 6,7 18-2,5 16-3,2 7 3,-4 2-17,-4-8 10,-13-13-12,-6-10 4,0-17-4,-19-12-1,-12-19-1,-10-17 7,-1-10-5,-1-5 0,1-27 1,9-7-2,10-1 1,11 0 0,12-5-2,0 1-1,19-3-1,14-4-3,1-1-16,1 0-25,-1-2-50,-8 0-194,-7-7-247</inkml:trace>
  <inkml:trace contextRef="#ctx0" brushRef="#br0" timeOffset="50875.4488">18341 4504 1190,'0'0'72,"0"0"-57,0 0 14,0 0-28,0 0 2,0 0-3,27 142-7,-13-106-21,0-4-32,-5-4-62,0-9-137,-2-14-211</inkml:trace>
  <inkml:trace contextRef="#ctx0" brushRef="#br0" timeOffset="51127.0764">18744 4574 1064,'0'0'132,"0"0"-122,0 0 42,0 0-5,0 0-25,-47 158 0,33-88-2,5 0 2,3 0-7,6-1-6,0-9-8,5-10 4,15-9-5,4-16-14,5-14-40,-1-11-99,2-14-203</inkml:trace>
  <inkml:trace contextRef="#ctx0" brushRef="#br0" timeOffset="51369.3718">18994 4632 553,'0'0'633,"0"0"-604,0 0 19,0 0 2,0 0-42,0 0 15,11 152-2,-2-86-12,0 2 1,-1-3 6,2-9-10,3-8-4,5-16-2,-3-12-1,8-16-5,-1-4-22,1-14-24,3-11-69,-4-6-155,-10 7-192</inkml:trace>
  <inkml:trace contextRef="#ctx0" brushRef="#br0" timeOffset="51766.6009">18994 4983 921,'0'0'134,"0"0"-134,0 0-1,0 0 1,116-65-85,-67 54-47,-5 0 34,-13 7 97,-9 4 1,-8 0 45,-9 8 15,2 17 87,-5 7-42,2 4-32,3 2-31,3-2-12,9-4-18,-1-10-5,3-7-2,4-13-4,0-2 4,2-14 0,-3-18 4,-6-1-4,-9 1 9,-7 4 10,-2 0-1,-2 6-3,-20 3-4,-7 10-2,0 4-12,0 5-2,0 0-6,2 0-18,6 9-19,8-2-57,3 0-125,3-7-122</inkml:trace>
  <inkml:trace contextRef="#ctx0" brushRef="#br0" timeOffset="52051.4902">19525 4717 1185,'0'0'88,"0"0"-87,132-14 61,-60 28-31,-3 30-22,-9 14 2,-17 9 0,-20 4 4,-19 6 5,-4 2 2,-21-3-7,-12-9-2,-5-11-5,0-20 0,8-12-2,5-13-6,7-8 0,9-3-14,7-6-21,2-30-27,0-17-68,29-13-222,4 0-213</inkml:trace>
  <inkml:trace contextRef="#ctx0" brushRef="#br0" timeOffset="52225.041">20304 4879 1073,'0'0'91,"0"0"-81,161-69 81,-95 46-66,-6 2-21,-5 5-4,-20 8-47,-17 4-113,-18 4-92,0 0-89</inkml:trace>
  <inkml:trace contextRef="#ctx0" brushRef="#br0" timeOffset="52371.9866">20345 5078 838,'0'0'163,"0"0"-79,0 0 27,0 0-71,0 0-4,140-35-20,-80 9-16,-4-3-8,-11-2-134,-12-10-248</inkml:trace>
  <inkml:trace contextRef="#ctx0" brushRef="#br0" timeOffset="53421.4786">21273 4582 436,'0'0'294,"0"0"-164,0 0 41,0 0-20,0 0-90,0 0-21,3-4-22,-3 32-13,0 11 10,0 4 2,0-1-12,8-4-2,9-6-3,6-8 4,7-14-3,2-10 0,3 0-1,1-24 0,-3-11-2,-9-2-8,-7-3 4,-13 1-2,-4-2 2,0 10 5,0 11 1,0 10 0,-4 10 9,-6 3-2,2 30-7,1 22-2,5 14 2,2 14 0,4 6 1,21 5-1,6 2 0,0-4 0,-4-11 1,-16-16 1,-11-16 5,0-15 8,-27-13-3,-15-10 3,-1-9-6,3-2-8,3-2 2,12-21-3,12-8-18,11-7-16,2-9-28,17-3-114,16 1-137,8 5-207</inkml:trace>
  <inkml:trace contextRef="#ctx0" brushRef="#br0" timeOffset="53701.9244">21840 5136 861,'0'0'79,"0"0"66,0 104-21,0-69-92,3 0-17,9-8-11,9-8-3,2-12 2,3-7-1,3-3 3,0-25 2,-2-13-4,-3-5 0,-11 0 1,-10 0 1,-3 8 11,0 8 12,-18 8-9,-2 12 0,-6 6-7,-4 4-8,2 0-4,-1 2-2,6 10-15,0-4-23,10-4-66,7-4-127,4 0-88</inkml:trace>
  <inkml:trace contextRef="#ctx0" brushRef="#br0" timeOffset="53911.4373">22023 4381 1321,'0'0'59,"0"0"-54,0 0 29,0 0-30,0 0 0,0 161-4,0-99-55,0-10-236</inkml:trace>
  <inkml:trace contextRef="#ctx0" brushRef="#br0" timeOffset="55576.1593">17284 2697 732,'0'0'125,"0"0"-50,0 0 84,0 0-67,0 0-32,0 0-7,-6 0-24,-19 0-12,-18 0-8,-12 6-3,-17 12 6,-5 1-1,-6 10 3,0 3-1,4 6-5,11 8 3,13 8-1,16 6-9,18 3 0,15 2-1,6 0 0,10-3-3,19-2 3,7 0 3,2-2-2,2 7-1,4 5 0,-8 2 0,-9 2 2,-7-5-2,-14-1 0,-6-6 0,0-4 1,-26 2 2,-14-3-1,-8-10 1,4-6-2,4-16 1,5-8-2,12-8 2,10-2 3,6-5-5,7 1-3,0 6-3,3 7-3,32 10 6,14 10 1,6 10 3,5 15-1,-4 14 0,-11 18 2,-16 15 0,-14 12 0,-15 13 1,0 7-1,-6-6 4,-14-6 10,2-21-7,7-11 21,8-9-9,3-9-4,10-10-15,23-13 7,14-9-8,4-17 1,7-11-2,2-16 0,-4-2-2,-5-2-19,-12-24-31,-16-4-38,-11-12-88,-12-11-331</inkml:trace>
  <inkml:trace contextRef="#ctx0" brushRef="#br0" timeOffset="240080.7198">1693 7532 789,'0'0'66,"0"0"-1,0 0 28,0 0-71,0 0-12,0 0 0,0 0-8,0 6 5,0 9 20,0 2 26,-6 0-20,-4 0-10,-3-1 3,-2-4-8,1 1-9,1-6 0,-3-3 0,3 0 1,-5-4-1,3 0 2,-1 0 3,3 0-7,2-4-1,3-4-1,2-2 1,4-3-5,0-2 3,2-3-4,0 1 0,0 2 0,4-2 4,6 2-4,7 0-1,3 1 1,3 3-3,0-2 3,2 5 0,-2 5 0,-4 0 2,2 3-4,-3 0 1,-1 0-1,-2 3 1,-1 11-3,-2 7 1,1 5-1,-5 5 1,4 5-1,-10-3 1,-2 8 2,0-1 1,-2 6 1,-20 0-1,-5 0 0,-3 0 0,-3-4 0,2-3 0,0-4 2,2-6-2,2-7 0,-3-6 1,9-11 0,1-5-1,4 0 0,7-9 0,5-17-4,4-4-1,0-2 0,15 1 1,10 6 3,-2 4 0,3 9 1,1 6 0,2 6-3,-4 0-4,1 14 5,-4 13-4,-3 0 1,-5 8 5,1-4-2,-7 2 2,1-3 0,-3-3 0,-1-6-57,2-7-136,2-3-136,-5-11-138</inkml:trace>
  <inkml:trace contextRef="#ctx0" brushRef="#br0" timeOffset="240681.4028">2109 7796 681,'0'0'346,"0"0"-298,0 0-11,0 0-21,0 0-14,0 0 0,12 72 3,-12-33-2,4-3 2,4-5 3,2-2-7,6-9 6,6-6-6,3-4 6,2-10 4,6 0-2,0-8 6,1-20-8,-5-6-1,-9-4 4,-7-1-9,-8 4 8,-5 0-8,0 13 3,0 7 11,0 8 16,0 5-2,0 2-23,0 0-6,0 12-18,3 25 10,7 22 8,3 18 1,6 11-1,-1 11 2,-1 15-2,1 4 2,-6-4 0,-1-10-1,-11-14 4,0-16 3,-3-11 5,-23-10-5,-9-14 5,-4-15-6,-9-16 1,2-8 8,-3-27-1,5-26-4,10-9-8,10-6 0,17-4 2,7-5-2,9-3-3,22 2-2,9 2-2,3 12-27,-4 6-49,-3 11-153,-11 3-351</inkml:trace>
  <inkml:trace contextRef="#ctx0" brushRef="#br0" timeOffset="240983.6113">2636 7313 1136,'0'0'70,"0"0"-24,0 0-12,0 0-34,0 0-7,0 0 7,4 98 2,-4-56 0,0 0 2,0-4-2,0 1 3,0-3-5,0-6-1,0-4-92,0-8-79,0-9-120,0-9-105</inkml:trace>
  <inkml:trace contextRef="#ctx0" brushRef="#br0" timeOffset="241222.5034">2859 7345 1095,'0'0'86,"0"0"-86,0 0-10,0 0 10,18 122 20,-16-76-6,-2 1-9,0-8-5,0-2 2,0-3-2,0-6-14,0-2-128,0-6-75,0-8-129</inkml:trace>
  <inkml:trace contextRef="#ctx0" brushRef="#br0" timeOffset="241567.2579">3333 7611 1056,'0'0'78,"0"0"-22,0 0 12,0 0-36,0 0-19,0 0-10,-64 55-3,31-11 8,-1 10 13,3 9-4,4 7 0,9 0-5,4 0 1,13-6-3,1-8-10,0-8 2,0-8 1,13-8-3,7-11-1,5-13-24,-1-8-46,-2 0-105,-1-29-222</inkml:trace>
  <inkml:trace contextRef="#ctx0" brushRef="#br0" timeOffset="241872.9472">3466 7722 1109,'0'0'89,"0"0"-77,0 0-12,0 0 1,0 111 12,0-49 1,0 4 2,0 2-3,0 0 1,0-4-2,0-8-3,0-8-5,0-12 0,0-8-3,13-8 1,9-8 0,5-5 6,4-7-3,4-4-5,1-20-15,-7-6-69,-6-3-107,-17 3-209</inkml:trace>
  <inkml:trace contextRef="#ctx0" brushRef="#br0" timeOffset="242041.6037">3414 8078 949,'0'0'170,"0"0"-150,0 0-12,0 0-4,148-67-4,-93 41 0,-4 2-92,-16-1-234,-14 5-345</inkml:trace>
  <inkml:trace contextRef="#ctx0" brushRef="#br0" timeOffset="242300.7977">3822 7682 875,'0'0'253,"0"0"-232,0 0 16,151-11 11,-93 38 4,-4 10-21,-7 10-13,-13 13-11,-19 9 0,-15 6 0,0 3 1,-23-11 1,-5-9 17,-4-14-4,6-12-2,-1-8-1,3-7-13,-3-5-6,2-5 0,0 4-31,7 0-108,3-7-309</inkml:trace>
  <inkml:trace contextRef="#ctx0" brushRef="#br0" timeOffset="242873.7317">4565 7772 655,'0'0'334,"0"0"-282,0 0-37,0 0-4,0 0 4,24 118 58,-15-61-14,1-1-14,-2-2-17,-1-8-9,-2-2-9,0-8-8,0-4 0,-3-7-2,-2-5-28,0-5-65,0-8-76,0-3-128,-9-4-111</inkml:trace>
  <inkml:trace contextRef="#ctx0" brushRef="#br0" timeOffset="243053.6012">4467 8165 877,'0'0'148,"0"0"-117,0 0 7,0 0-20,0 0-2,156-107-6,-111 90-10,1 3-8,-4 0-125,-2 0-124,-2 0-221</inkml:trace>
  <inkml:trace contextRef="#ctx0" brushRef="#br0" timeOffset="243247.0459">5077 7907 1103,'0'0'54,"0"0"-39,0 0 8,0 140 2,5-97-1,1 3-15,3-5-3,-6-3-5,1-4-1,-4-6-24,2-7-87,1-12-123,-2-9-145</inkml:trace>
  <inkml:trace contextRef="#ctx0" brushRef="#br0" timeOffset="243583.4666">5277 8011 952,'0'0'65,"0"0"-62,0 0 12,-4 125-9,4-88-3,7-2-3,9-1 1,-1-13-1,1-5 3,6-12-1,2-4-2,3 0 6,4-13 2,-6-12 0,-5-5-1,-2-2-1,-10 2 7,-5-1 6,-3-1 2,0 8 3,-6 3 12,-17 5 1,-6 2-15,-4 6-14,-3 7-6,3 1-2,6 0-3,3 0-5,7 11-55,9 7-44,8 2-111,0-6-152</inkml:trace>
  <inkml:trace contextRef="#ctx0" brushRef="#br0" timeOffset="244139.5444">5775 8049 1014,'0'0'140,"0"0"-129,0 0-1,0 0-4,0 0-3,-29 126 0,29-87 0,0-8-2,0-2 4,15-7-5,6-12 0,0-9 2,9-1 6,6-11 1,-2-18-3,1-5 5,-4 0-7,-7 5-4,-5 4-2,-4 4 2,-8 4 2,-3 7 4,-4 3 6,0 7 13,0 0 2,0 0-17,2 25-10,7 19 0,6 20 11,8 20 6,2 15 1,2 9-6,-4 9-1,-4-5-3,-9-6-4,-10-11 1,0-15 6,-13-14-2,-18-16 10,-9-13-7,-3-11-3,-1-15-5,-3-11 8,3-2 8,6-34 1,4-12-8,10-11-4,10-3-1,14-1-3,0 0-3,19 5-2,16 2 0,7 1-2,3 6-3,1 1-32,-3-3-31,-9-2-54,-5 0-267,-6-3-445</inkml:trace>
  <inkml:trace contextRef="#ctx0" brushRef="#br0" timeOffset="244394.978">6511 7856 930,'0'0'155,"0"0"-113,0 0 20,0 0-24,0 0 0,-79 111-7,58-55 6,0 4 2,6 0-9,8-2-15,7-2-2,0 2-8,0-8-3,2-5-2,12-11 0,1-14-32,5-12-41,3-8-88,4-14-190,-4-26-218</inkml:trace>
  <inkml:trace contextRef="#ctx0" brushRef="#br0" timeOffset="244664.7863">6691 7971 68,'0'0'1078,"0"0"-1012,0 0-23,0 0-21,0 0-17,0 0-1,21 94 19,-16-35 4,3 4-8,-4 2 4,0-3-3,4-7-10,-2-6-10,7-11 3,1-14 0,1-12-1,5-12-2,5 0 4,6-14-4,-2-14-2,-6 0-59,-4 1-92,-14 1-200,-5 3-361</inkml:trace>
  <inkml:trace contextRef="#ctx0" brushRef="#br0" timeOffset="244823.5977">6654 8275 911,'0'0'134,"0"0"-125,139-78-5,-85 52-4,-10 2-17,-18 4-305</inkml:trace>
  <inkml:trace contextRef="#ctx0" brushRef="#br0" timeOffset="245090.8759">7094 7921 1105,'0'0'46,"0"0"-11,133 46 30,-87 2-18,-10 10-2,-8 8-6,-14 3-10,-14 0-14,0 1 8,-14-1-6,-14-9 2,-4-4-8,-1-14-6,-1-13-1,5-12-2,9-9-4,3-8-5,7 0-34,8-11-31,2-24-103,12-9-342</inkml:trace>
  <inkml:trace contextRef="#ctx0" brushRef="#br0" timeOffset="245349.509">7913 8171 1120,'0'0'101,"0"0"-61,158-47 40,-97 27-40,-4 5-25,-10 1-10,-11 4-5,-10 2-5,-10 4-38,-7 4-49,-9 0-156,0 0-271</inkml:trace>
  <inkml:trace contextRef="#ctx0" brushRef="#br0" timeOffset="245550.591">8013 8400 1105,'0'0'89,"0"0"-36,139-40 21,-80 20-34,-7 2-7,-12 2-22,-11 3-9,-11 8-2,-12 3-32,-6-1-55,-3 2-248,-25-4-618</inkml:trace>
  <inkml:trace contextRef="#ctx0" brushRef="#br0" timeOffset="246449.5915">9042 7872 726,'0'0'152,"0"0"-66,0 0-9,0 0-27,0 0-15,119-97 1,-78 92-5,-8 5-16,-4 0-8,-12 26-3,-10 8-2,-7 8 5,0 4-7,-18 1 3,-9-6 2,-4-6-4,4-7 0,1-7 1,3-7-1,3-5 3,9-5-2,7-4-2,1 0 22,3 0 12,0 0-8,9 0-15,23 0-10,10-6 5,10 6-1,0 0 0,-2 0-3,-10 18 1,-16 4-2,-17 4 0,-7 4 1,-4 5 3,-25 2 13,-7 2-9,-6-6 7,-5-2-7,-3-9 0,2-8-8,-1-5 6,2-9-6,4 0 2,10 0-3,14 0-23,13-7-62,6-15-163,16-15-462</inkml:trace>
  <inkml:trace contextRef="#ctx0" brushRef="#br0" timeOffset="247243.043">9872 7744 89,'0'0'740,"0"0"-554,0 0-99,0 0-15,0 0-40,0 0-21,0 78 22,0-18 8,0 1-13,0-4-15,0 0-3,0-13 0,13-6-6,8-7-2,3-12 2,2-9-4,5-10 0,4 0 0,-2-16-3,-2-14-4,-4-8-11,-10-8 4,0-3 1,-11-4 0,-4 2 0,-2 9 11,0 7 2,0 6 4,0 9-3,-5 4-1,-1 10 1,1 4 0,3 2-1,-5 9-4,1 28 0,0 16 4,3 7 9,3 4 3,0-4-4,0-5 7,11-3-7,7-13-6,2-3 0,0-7-4,-4-7-4,6-6-51,-2-11-114,1-2-177,-4-3-194</inkml:trace>
  <inkml:trace contextRef="#ctx0" brushRef="#br0" timeOffset="247484.9103">10431 8223 891,'0'0'41,"0"0"-17,0 0 64,-4 135-51,4-81 18,0 2-10,4-4-15,-1-6-10,-1-11 2,-2-8-10,0-6-11,0-7 1,0-6-2,0-6-31,0-2-99,4-5-55,1-27-114</inkml:trace>
  <inkml:trace contextRef="#ctx0" brushRef="#br0" timeOffset="248107.4507">10735 8306 604,'0'0'42,"0"0"43,0 0 74,0 0-93,0 0 3,0 0-40,-67 108-10,47-95-9,-5-8 0,4-5 6,0 0 2,6 0-2,3 0-10,6-10 3,6-10-4,0 0-1,0-1-4,15 2 0,9 0-3,1 3 3,4 2-7,-2 7 3,2 4 2,-2 3 0,-2 0-2,-2 3-1,-7 12 2,2 7 0,-7 2 1,0 7 1,1 5 1,-9 3 1,-3 5 1,0-1 2,-17-5 2,-10 1 4,-2-9-1,0-4-6,4-9 0,4-2-2,3-10 2,5-3 4,1-2-6,5 0 3,4 0-2,3 0 3,0 0 0,3-14-5,20 1-2,1-1 2,10 6 2,-3 6-1,3 2 4,1 0 2,-6 14 0,-1 7 7,-4 4-3,-3-3 3,-3-2-4,3-2-5,-6-5-5,1-5 2,-3-5-5,3-3-12,-1-3-73,1-20-69,-1-13-141,-8-9-260</inkml:trace>
  <inkml:trace contextRef="#ctx0" brushRef="#br0" timeOffset="248370.4513">11237 7842 1021,'0'0'53,"0"0"-7,0 0 40,0 0-61,-79 127 6,65-64 2,6 6-14,3-2-5,5-4-2,0-3-8,0-4 2,13-8-5,3-16 3,0-9-4,0-13-21,6-10-62,5-10-120,0-28-195</inkml:trace>
  <inkml:trace contextRef="#ctx0" brushRef="#br0" timeOffset="248633.9055">11505 7886 1044,'0'0'119,"0"0"-117,0 0 18,10 111 16,-6-51-7,2 7 1,-1-2-10,3-2-9,0-12-2,1-8 1,1-13-5,5-11-3,0-16-1,7-3 8,7-6-3,5-25-6,1-2-33,-6 1-99,-13 1-153,-14 4-263</inkml:trace>
  <inkml:trace contextRef="#ctx0" brushRef="#br0" timeOffset="248775.0133">11501 8214 769,'0'0'284,"0"0"-271,0 0-8,0 0-5,143-78-44,-96 55-143,-13-1-262</inkml:trace>
  <inkml:trace contextRef="#ctx0" brushRef="#br0" timeOffset="249029.5836">11775 7827 372,'0'0'632,"0"0"-620,0 0 13,150 55 46,-101-10-14,-6 9-10,-7 4-12,-17 4-19,-15 2-4,-4 0-2,-9-2-3,-19-2 7,-4-9 2,1-7 4,2-14-3,7-12-14,2-8 0,6-8-3,6-2-18,4 0-94,-1-20-250</inkml:trace>
  <inkml:trace contextRef="#ctx0" brushRef="#br0" timeOffset="249579.3436">12755 8243 948,'0'0'142,"0"0"-104,0 0 0,0 0-22,0 0-5,124-26-5,-79 14-6,0-2-30,-3-2-122,-9 2-136,-4-4-162</inkml:trace>
  <inkml:trace contextRef="#ctx0" brushRef="#br0" timeOffset="249966.8809">13333 8029 809,'0'0'204,"0"0"-191,0 0 14,0 120 35,6-84-40,0-2-4,0-6-5,-1-8-5,-2-10-7,-3-8 2,2-2-1,5 0 8,1 0 8,9-7 1,6-9-8,2-2-5,4 3 1,2 6-6,0 0 0,0 9 0,-6 0-1,-5 0 0,-7 21 0,-6 6 1,-7 6 7,0 3 7,0 6 2,-24-4 4,-3-1-6,-2-6 0,2-7-8,-1-7 1,7-6-7,-4-5 1,4-2-2,0-4-16,-2 0-34,6-12-98,1-23-147,3-10-203</inkml:trace>
  <inkml:trace contextRef="#ctx0" brushRef="#br0" timeOffset="250145.8243">13330 8006 1029,'0'0'78,"0"0"-70,140-61 62,-62 41-27,0 3-30,-2 8-4,-12 7-9,-12 2-95,-14 0-217,-14 0-321</inkml:trace>
  <inkml:trace contextRef="#ctx0" brushRef="#br0" timeOffset="250859.5589">14645 8111 984,'0'0'109,"0"0"-87,0 0 59,0 0-43,-129 104-12,86-58-9,3 8-5,11 5-3,13-3 5,16-6-11,0-6-2,20-10 0,16-6 3,11-11-3,5-14 0,-4-3 3,1-8-1,-9-20-2,-9-11 1,-10-12-1,-15-7 3,-6-10-1,-4-4-1,-27-9-1,-7 4 2,-7-2-3,1 8 0,1 15 5,5 15-4,7 14-1,4 9 0,14 10 0,5 4 0,8 3 0,0-4-1,21-2-22,15-2-5,13-3 20,7 1 8,4 4 0,0-3-1,5-4 4,0-1-3,-12 0 6,-9 1 7,-12 3-7,-16 4-3,-12 3 0,-4 3-3,0-2-4,0 0-52,-6 3-150,-6 0-222</inkml:trace>
  <inkml:trace contextRef="#ctx0" brushRef="#br0" timeOffset="251191.172">15363 7722 996,'0'0'66,"0"0"-43,0 0 87,0 0-88,0 0-9,0 0 4,-101 85-1,74-36-2,0 13 9,3 6 5,6 4-10,7 3-5,6-3-5,5-5-3,0-6 0,8-8-4,11-13-1,1-10-2,3-12 1,-4-14-27,6-4-84,-2-10-113,-1-25-198</inkml:trace>
  <inkml:trace contextRef="#ctx0" brushRef="#br0" timeOffset="251453.2365">15476 7885 302,'0'0'715,"0"0"-687,0 0-19,0 0 53,0 130-24,0-67 15,0 2-23,0-3-6,0-4-8,0-6-2,4-9-7,10-11-3,-1-10-3,5-10 6,3-10-1,0-2-6,6-12-14,0-16-44,-2-4-75,-10 1-124,-8-1-109</inkml:trace>
  <inkml:trace contextRef="#ctx0" brushRef="#br0" timeOffset="251648.8389">15427 8173 890,'0'0'122,"0"0"-118,0 0 8,0 0-3,129-24-6,-77 11-3,-6 1-151,-12 1-61,-7 1-160</inkml:trace>
  <inkml:trace contextRef="#ctx0" brushRef="#br0" timeOffset="251819.0849">15853 8185 307,'0'0'604,"0"0"-597,0 0-5,0 0-4,118-28-94,-82 12-106</inkml:trace>
  <inkml:trace contextRef="#ctx0" brushRef="#br0" timeOffset="252119.8412">16194 8017 842,'0'0'91,"0"0"-85,0 0 77,-10 102-36,10-60-2,0 4-9,6 3-12,-2-5 1,-4 0 4,0-5-4,0-10-11,0-14-4,0-9-2,0-6 0,4 0 2,19 0 4,10-13 2,9-7-3,5-2-9,0-2-4,0 6 1,-3-3-1,-5 7-21,-8-1-55,-10 1-82,-8-2-114,-9-5-144</inkml:trace>
  <inkml:trace contextRef="#ctx0" brushRef="#br0" timeOffset="252331.5117">16465 8173 825,'0'0'123,"0"0"-68,0 0 41,-19 116-40,21-69 1,12 3-21,-1-3-18,-5 0-12,0-7 0,-4-5-3,-2-10 0,-2-7-3,0-8-5,0-8-69,0-2-71,-8 0-161,-13-12-328</inkml:trace>
  <inkml:trace contextRef="#ctx0" brushRef="#br0" timeOffset="252622.5741">16417 7863 1113,'0'0'34,"0"0"-9,168-14 71,-84 32-63,2 23 1,-5 20-12,-19 7-13,-19 8-2,-26 10 3,-17 4 4,0 7 4,-26-3-4,-14-10 3,-6-13-1,9-20 1,2-13-2,3-15-6,10-12-5,5-4 2,5-7-6,5 0-20,-1 0-41,1 0-107,-2-12-394</inkml:trace>
  <inkml:trace contextRef="#ctx0" brushRef="#br0" timeOffset="253051.7158">18442 8632 994,'0'0'61,"0"0"-58,0 0-2,-24 107 9,20-76-10,2-4-2,2-8-123,0-4-131,0-15-199</inkml:trace>
  <inkml:trace contextRef="#ctx0" brushRef="#br0" timeOffset="253619.4432">19023 8107 855,'0'0'173,"0"0"-151,0 0 62,0 0-27,0 0-57,0 0 2,1 72 7,-1-36-4,0-2-3,7-8-2,7-5 1,3-10 0,6-7 3,2-4 3,4-1 5,0-26-7,-2-4-2,-3-7 2,-9-1-4,-4 0 3,-1 6 0,-6 11 1,-2 7 20,-2 13 1,0 2-10,0 2-16,7 35-2,5 23 2,0 15 4,9 20 0,-4 11-4,1 1 7,-5 4-2,-5-7 1,-8-5 2,0-6-5,-29-12 1,-10-18 0,-6-22 0,-1-23 14,1-18 2,3-6-2,6-33-4,11-11-7,15-12-1,10-2-5,0 3 0,31 1-1,6 2-2,4 5-9,1-3-23,-2 1-23,-1-3-101,-6 0-196,-6-6-229</inkml:trace>
  <inkml:trace contextRef="#ctx0" brushRef="#br0" timeOffset="254114.8953">19587 7897 1012,'0'0'68,"0"0"-39,0 0 46,0 0-38,-33 103-17,25-39 19,6-4-24,2-1-4,0-7-8,0-5 0,0-9-3,0-9-13,10-13-82,7-12-67,12-4-91,4-18 66,8-19 4,-1-3 52,-9-1 117,-4 7 14,-8 8 111,-9 10 76,-6 8-41,-4 6-22,0 2-13,0 10-68,-2 20-15,-4 9 18,4 2-26,2 3-14,0-8 0,2-2-4,17-13-2,8-11 5,4-10-3,5 0 10,2-26 8,-7-11-6,-2-2 6,-11-4-1,-10-1 19,-8 4-14,0 4 0,-23 8 1,-6 12-13,-4 8 3,-4 8-14,-1 0-1,0 0 0,0 18-34,8 2-78,9-6-72,10-4-162</inkml:trace>
  <inkml:trace contextRef="#ctx0" brushRef="#br0" timeOffset="254371.3185">20119 7907 1004,'0'0'76,"0"0"-61,0 0 77,145 50-70,-113 1 3,-8 10 12,-9-3-16,-3-6 3,-10 0-1,-2-8-7,0-1-6,0-10-4,-9-3-3,2-16-1,3-5-2,4-7-46,0-2-75,0-11-32,9-23-189,11-9-352</inkml:trace>
  <inkml:trace contextRef="#ctx0" brushRef="#br0" timeOffset="254558.7217">20670 8097 828,'0'0'150,"0"0"-119,0 0 109,153-54-94,-99 42-32,-7 6-7,-7 1-7,-17 5-20,-18 0-95,-5 0-121,-7 7-9,-25 9-88</inkml:trace>
  <inkml:trace contextRef="#ctx0" brushRef="#br0" timeOffset="254699.5741">20708 8286 589,'0'0'220,"0"0"-140,0 0 47,0 0-55,0 0-15,0 0-27,143-9-30,-88-8-6,-8 0-128,-8 0-217</inkml:trace>
  <inkml:trace contextRef="#ctx0" brushRef="#br0" timeOffset="254925.8574">21390 8124 1082,'0'0'113,"0"0"-92,0 0 53,116 0-44,-72-5-24,-1-3-6,-7-4-20,-5 2-117,-6-8-192,-6-4-194</inkml:trace>
  <inkml:trace contextRef="#ctx0" brushRef="#br0" timeOffset="255283.8853">21885 8003 1018,'0'0'39,"0"0"22,0 0 11,0 0-56,118-103-7,-91 80-2,-7 0 1,-4 2 16,-1 7 3,-6-1 2,-5 6-12,-2 4-3,-2 3 3,0 2-4,0 0 1,0 0-5,0 7-7,3 20 0,-3 16 7,3 3-2,1 5 0,0-2-1,5-2-2,3-4-3,-2-5 0,-1-7-1,0-7 0,-2-10-18,0-3-27,-1-7-42,-2-1-107,-4-3-184,0 0-277</inkml:trace>
  <inkml:trace contextRef="#ctx0" brushRef="#br0" timeOffset="255502.4438">21978 8351 610,'0'0'349,"0"0"-307,0 0 7,0 0 36,124-18-33,-51-5-9,2-1-17,1 1 23,-7 3-4,-13 3-12,-16 2-5,-15 7-16,-14 2-10,-11 4-2,0 2-26,-9 0-100,-22 0-292</inkml:trace>
  <inkml:trace contextRef="#ctx0" brushRef="#br0" timeOffset="256312.839">19369 9474 897,'0'0'158,"0"0"-140,0 0 27,0 0 7,0 0-38,-27 116 1,27-79-7,0-8-5,13-8 1,7-11 1,5-10 4,6 0 2,2-12-2,-1-16 0,-5-2-5,-8 0 1,-5-2-3,-8 6 3,-4 3 3,-2 10 7,0 6 16,0 7-1,0 0-15,0 7-13,0 31-2,0 16 0,9 14 3,9 14-2,3 11 2,-4 9 3,-3 6-4,-12-4 1,-2-3-1,-12-21-1,-21-20 0,-7-16-1,-1-22 1,-2-16 0,5-6 2,2-14 1,7-28 0,11-12 1,11-6 3,7-8 1,8 3-5,26 2-4,11 6 0,2 7 0,0 2 0,-7 7-32,-3 2-33,-6-1-118,-11-5-139,-6-1-177</inkml:trace>
  <inkml:trace contextRef="#ctx0" brushRef="#br0" timeOffset="256506.0072">19717 9180 1043,'0'0'79,"0"0"-76,0 0 16,0 0-1,-1 106-12,12-68-5,-2-2-1,-4-4-34,-3-8-94,0-5-131,2-14-163</inkml:trace>
  <inkml:trace contextRef="#ctx0" brushRef="#br0" timeOffset="256753.4613">20044 9235 949,'0'0'113,"0"0"-96,0 0 58,0 0-20,0 0-14,-60 162 4,50-97-22,4 8-7,1-3-3,5-4-7,0-4-2,0-14-3,9-14-2,7-14-18,4-15-58,6-5-114,1-15-180</inkml:trace>
  <inkml:trace contextRef="#ctx0" brushRef="#br0" timeOffset="257054.583">20208 9569 524,'0'0'523,"0"0"-510,0 0 13,0 0 34,-33 120-52,33-86-4,18-5 5,4-12-9,5-5 2,4-12 3,2 0 3,1-7 0,0-20-1,-7-6 15,-10-6 4,-8 0 2,-7-2 8,-2 7-8,-2 5-6,-20 10 3,-5 7-10,-2 5-10,-2 7-5,-7 0 0,2 0-17,5 9-48,7 1-83,10-8-158,8-2-207</inkml:trace>
  <inkml:trace contextRef="#ctx0" brushRef="#br0" timeOffset="257294.716">20480 9326 1151,'0'0'27,"0"0"1,151 44 76,-94 4-83,-10 10 6,-13 7 2,-22 4-19,-12-6-3,-2-5-1,-22-12 0,-5-9 3,2-14-5,7-11-2,4-7-2,4-5-21,9-8-32,3-20-82,0-6-159,15-5-136</inkml:trace>
  <inkml:trace contextRef="#ctx0" brushRef="#br0" timeOffset="257460.9477">21224 9506 1095,'0'0'62,"0"0"-56,139-44 69,-85 30-65,-7 6-10,-7 4-28,-15 3-179,-15 1-158</inkml:trace>
  <inkml:trace contextRef="#ctx0" brushRef="#br0" timeOffset="257631.4356">21201 9673 903,'0'0'164,"0"0"-98,0 0 37,0 0-79,0 0-3,0 0 3,132 32-19,-69-34-5,0-16-12,-3 1-87,-8-4-149,-10-2-192</inkml:trace>
  <inkml:trace contextRef="#ctx0" brushRef="#br0" timeOffset="257835.4405">21911 9552 1052,'0'0'133,"0"0"-124,0 0 62,150-15-36,-94-2-31,-6 3-4,-2-2-42,-10-2-153,-7-1-183</inkml:trace>
  <inkml:trace contextRef="#ctx0" brushRef="#br0" timeOffset="258478.5229">22611 9300 1039,'0'0'65,"0"0"-62,0 0 23,0 0-20,0 0-1,0 0-5,-46 36 2,32-32-1,3-4 2,3 0 2,-2 0 4,4-1-2,1-14-6,5 1 8,0 0-5,0-1-2,11 0-2,7 1-3,1 4 1,-2 3 2,1 2-2,-1 1 3,-1 2-1,0 2 5,-3 0 3,0 0 5,3 0 6,-3 14-7,-2 4 2,-1 7-4,-2 1 1,-3 1-4,-5 9 6,0 3-1,0 0-1,-9 7 1,-13 3-5,-7 1-2,-3-7 3,-3-4-4,6-13-4,6-12 2,8-6-1,6-8 3,9 0-1,0-12-2,0-10-1,7 1 0,10 0 0,6 7 0,2 3 0,3 8 1,2 3 3,0 0 3,6 0-4,2 5 1,5 7 8,0-1 8,7-7 12,-3-4 12,-3 0 5,-4 0-25,-6-15 16,-5-2-15,-11-1 1,-7 0-11,-7-4-10,-4 0-5,0-6-12,0-2-60,0-8-41,-4-3-189</inkml:trace>
  <inkml:trace contextRef="#ctx0" brushRef="#br0" timeOffset="259681.4292">5109 6342 966,'0'0'131,"0"0"-86,0 0 0,0 0-18,0 0-13,0 0 19,0 107-20,0-70-10,0 0-1,0-7-2,0-5-4,0 1-62,0-1-83,-9-5-143,-5-7-121</inkml:trace>
  <inkml:trace contextRef="#ctx0" brushRef="#br0" timeOffset="259850.7202">4825 6442 844,'0'0'134,"0"0"-122,0 0 35,134-109-22,-71 78-18,-3 9-7,-7 10-2,-13 12-140,-15 0-104,-16 10-177</inkml:trace>
  <inkml:trace contextRef="#ctx0" brushRef="#br0" timeOffset="260017.7293">4868 6898 498,'0'0'374,"0"0"-344,0 0 4,0 0 34,0 0-6,122-26-21,-62 1-41,-1 0-9,-9 1-199,-11-7-184</inkml:trace>
  <inkml:trace contextRef="#ctx0" brushRef="#br0" timeOffset="260271.4243">5323 6418 1051,'0'0'61,"0"0"-58,0 0 0,0 0-3,18 128 30,6-70 6,0-9-12,1-3 6,0-10-6,-4-14 4,-5-9-1,-3-8-7,-8-5-1,3 0 6,4-23 9,-3-18-13,5-5-21,-4-8 0,-3-2-45,0 0-96,0 4-239,-1 8-284</inkml:trace>
  <inkml:trace contextRef="#ctx0" brushRef="#br0" timeOffset="260486.5704">5737 6372 1024,'0'0'99,"0"0"-74,0 0 43,0 102-36,0-63 8,0 1-11,6 4-17,1-5-4,-2 0-5,-3-3 3,0-2-6,-2-5-2,0 0-27,0-3-88,0-8-170,-9-7-195</inkml:trace>
  <inkml:trace contextRef="#ctx0" brushRef="#br0" timeOffset="260693.4902">5732 6330 546,'0'0'545,"0"0"-515,0 0 16,143-88 7,-96 88-36,-7 0 5,-11 10-6,-11 10-8,-15 4-7,-3 4 5,-16 4 0,-20 4-6,-7 0-24,-1-3-113,2-6-126,-3-4-95</inkml:trace>
  <inkml:trace contextRef="#ctx0" brushRef="#br0" timeOffset="260991.4213">5130 6936 847,'0'0'136,"0"0"-130,0 0 30,155 2 42,-57-2-8,16-2-8,3-18-19,1-6-4,-4-6-6,-6-9-7,-8 6-8,-13 2-7,-25 9-8,-20 8-1,-19 9-2,-16 2-18,-7 3-28,-1 2-81,-30 0-157,-15 0-269</inkml:trace>
  <inkml:trace contextRef="#ctx0" brushRef="#br0" timeOffset="261275.5605">5256 7233 346,'0'0'655,"0"0"-636,0 0-12,0 0 30,196-6 52,-89-12-29,8-2-27,6-6 0,-3-3 5,0 1 3,-6 0-7,-20 2-10,-15 6 7,-24 4-10,-21 4-11,-16 7-6,-12 2-3,-4 3-1,0 0-5,0 0-49,-12 0-49,-11 0-180,-11 0-459</inkml:trace>
  <inkml:trace contextRef="#ctx0" brushRef="#br0" timeOffset="272346.1301">3653 10060 834,'0'0'123,"0"0"-58,0 0 62,0 0-78,0 0-17,0 0-7,0 0-21,-50 14-4,40 22-2,1 8 2,4 5 0,5-9 0,0-4 1,0-13-1,15-9 0,8-7-4,3-7 1,9 0 2,2-18-5,1-17 1,-6-6-1,-4-2 0,-10-1-1,-7 8 7,-9 6 5,-2 10-5,0 14 11,0 4 12,0 2-9,0 18-14,0 33-23,5 25 19,1 24 6,4 12-2,-2 5 2,-3-6 4,-5-9 3,0-21 1,0-17 11,-5-16 6,-13-14-7,-6-7 5,-2-15-12,-6-9 7,-1-3-6,-6-1 1,4-17-8,3 0-7,10 1 0,13 7-4,7 0-37,2-6-47,11-6-115,20-7-217</inkml:trace>
  <inkml:trace contextRef="#ctx0" brushRef="#br0" timeOffset="272608.4086">4096 10497 768,'0'0'374,"0"0"-356,0 0-17,0 0 19,0 0 29,170 14 4,-104-14-26,-3 0-17,-7 0-3,-17 0-7,-12 0-4,-8 0-81,-13-1-149,-6-7-167</inkml:trace>
  <inkml:trace contextRef="#ctx0" brushRef="#br0" timeOffset="272864.7535">4393 10321 1073,'0'0'22,"0"0"-16,0 0-6,122 72 30,-77-38 1,-7 3-7,-9-2-18,-16 3-2,-11-2-1,-2-1 6,-9 0-3,-20-1 9,-4-1-3,-2-3-6,3-9-6,6-4-9,7-5-87,13-9-130,6-3-221</inkml:trace>
  <inkml:trace contextRef="#ctx0" brushRef="#br0" timeOffset="273515.4936">5516 10403 722,'0'0'230,"0"0"-180,0 0 10,0 0 14,0 0-59,-118 6-6,80 22 0,-2 11-3,7 0 2,6 1-8,11-3 2,7-5-2,9-6 0,0-8-1,6-9-14,18-9-35,5 0 14,2-3 26,2-23 1,-2-12 9,-2-4 0,-5-9 2,-5-2 0,-8-6 1,-11 1-1,0 0 12,0 9 14,0 12 12,0 10 3,-4 15 21,-3 7-10,6 5-7,-1 0-16,2 0-30,0 23-1,0 16-13,0 13 13,2 3 2,12-2 5,1-4-7,3 2 1,0-3 0,-2 3-1,-3-2-43,-1-2-88,-6-11-149,-4-16-296</inkml:trace>
  <inkml:trace contextRef="#ctx0" brushRef="#br0" timeOffset="274175.5184">5802 10565 776,'0'0'68,"0"0"-67,0 0 8,44-121 0,-42 102 34,-2 7 25,0 4 1,-5 4-13,-7 2-21,-6 2-20,2 0-3,-2 10-6,5 22-6,4 8-1,2 10 1,7 1 0,0-4 0,9-8-2,18-7 2,4-12-22,7-12-6,3-8 9,-2-2 2,-1-26 9,-7-8-7,-8 0 14,-12 2 1,-5-3 1,-6 7 1,0 8 6,0 7 21,0 8 21,0 7-12,-1 0-24,-2 7-14,-3 27-14,6 17 12,0 18 2,0 7 1,15 8 1,0 4 0,-1 1-1,-5-4-1,-5-7 1,-4-17-1,0-18 0,0-22 1,0-15 1,0-6-1,-2-13 15,-9-30-16,-3-15-17,4-16 7,-1-14-1,2-12-1,9-7-6,0 9-2,0 17 17,24 21 3,2 19 16,6 16-2,-4 13 5,0 12 4,-9 0-13,-3 20-6,-7 12 2,-9 4 1,0 2-3,-2 1-4,-21-3 0,-3-2-3,-4-4-83,0-8-151,1-10-209</inkml:trace>
  <inkml:trace contextRef="#ctx0" brushRef="#br0" timeOffset="274770.2754">6413 10483 795,'0'0'48,"0"0"-43,0 0 57,0 0-14,0 0 16,0 0-19,4-62-26,-4 62-9,-12 6-6,-1 16-2,0 8 9,2 8-5,6 2 0,3 0-3,2-1-1,0-7-2,9-6 1,6-8-4,5-8-9,3-10-17,-1 0 26,3-7 3,0-16 2,-4-7-2,0-4 0,-8-2-1,-4-3 0,-2 3 2,-3 12-1,-3 7 0,-1 10 1,0 5 4,0 2 6,0 0-11,0 14-19,0 16 17,0 9 2,0-4 0,0-5 1,0-9-1,0-12 1,0-4-1,0-5 2,0 0 4,6-21 0,10-7-6,-1-5 0,3 2-1,2 7 1,-2 8-1,0 8 2,1 7-2,0 1 3,-1 1-2,-5 21 0,-3 9 2,0 0-2,-9 4-1,-1-1 1,0-2-2,-1 0-105,-15-10-125,1-6-140</inkml:trace>
  <inkml:trace contextRef="#ctx0" brushRef="#br0" timeOffset="275212.5098">7061 10467 987,'0'0'94,"0"0"-71,0 0 30,0 0-34,0 0-9,0 0-6,-116 102 1,101-63-5,5-7 0,6-4 0,4-4 0,0-4-1,0-6-2,14-5-19,5-9-19,8 0 1,2-13 23,0-15 2,-6-4 0,-5-4 9,-5-7 5,-9-5 1,-4-4 0,0-1 6,0 4 8,0 15 28,-2 13 18,-2 11 0,-1 10-11,5 0-11,-3 0-23,3 27-14,0 11-1,0 11 11,0-3 5,3 2-11,6-4 1,2-4-5,-6-3-1,-1 4 0,-1-3-48,-3-6-127,0-12-182</inkml:trace>
  <inkml:trace contextRef="#ctx0" brushRef="#br0" timeOffset="276117.3455">7339 10655 886,'0'0'41,"0"0"-37,94-109 32,-69 76-12,-9 8-11,-12 8 18,-4 5 1,0 2 37,-4 5-19,-17 2-24,1 3-11,-3 0-7,6 12-3,4 11-1,4 11-4,2 4 1,7 4 0,0-1-1,0-3 0,2-4-1,17-9 0,2-9-5,6-11-13,2-5 3,2-2 8,3-21-2,-5-7-6,-5-2 0,-1-6 12,-8-3-8,-3 4 4,-8 4 0,-2 9 8,-2 14 8,0 7 10,0 3 2,0 0-20,0 0-7,0 26 7,4 7 2,-1 5-1,3 0-1,-1-6 1,-2-6 0,-1-11 1,-1-7-1,4-8 3,2 0 2,4-15 12,0-12-10,4-9-8,6 4 1,-3 1-1,1 7 0,2 10-1,-5 8 0,1 6 1,1 0-6,-3 20 1,-1 10 1,-3 5 4,-2 2 3,-6 0-1,7-2-2,-3-1 0,0-11 0,7-9 2,1-8-2,7-6 2,9 0 3,3-26-1,3-8-3,-1-7-1,-8-3 2,-8-6-2,-6-2-2,-11 0 0,-3 3-1,0 4 3,-3 9 0,-8 6 5,-2 10 8,2 14 3,2 6 9,-2 0-7,0 14-11,2 19-5,5 13 2,4 12 11,0 8 7,0-3-1,8-3-10,11-9-4,5-11-4,4-12 0,9-10-3,3-14 7,2-4-3,-4-10-2,-5-16-2,-6-6-4,-14 2-28,-8-1-47,-5 1-80,-11 7-175,-26 0-169</inkml:trace>
  <inkml:trace contextRef="#ctx0" brushRef="#br0" timeOffset="276254.2199">8091 10561 869,'0'0'212,"0"0"-171,0 0 2,0 0-17,147-73-10,-109 54-16,-7 7-13,-11-1-155,-15 4-291</inkml:trace>
  <inkml:trace contextRef="#ctx0" brushRef="#br0" timeOffset="276883.5331">9025 10439 561,'0'0'109,"0"0"-25,0 0 69,0 0-68,0 0-40,0 0-12,-25 22-9,25 20 29,0 8-1,11 8-7,1-1-7,10-7-13,-6-8-5,-2-9-8,3-14-4,-8-7-2,4-10 0,-1-2 6,5-10 10,3-22-2,-4-12-14,-1-7-6,-3 4 0,-6-1-8,3 5-26,3 11-23,1 15-44,7 5-116,2 10-95,2 2-93</inkml:trace>
  <inkml:trace contextRef="#ctx0" brushRef="#br0" timeOffset="277731.8104">9589 10499 749,'0'0'135,"0"0"-59,0 0 51,0 0-65,0 0-31,0 0-4,-129 58-12,102-28-5,4 2-2,6 4 2,3-2-8,10-1 0,4-3-1,0-6-1,2-4-1,16-9 0,4-6-16,2-5-11,2 0 15,2-12 11,-3-14-4,-5-4 6,-9-2 0,-5-3 0,-6 1 2,0 6 1,0 7 14,0 7 10,-2 7-4,-5 5 1,6 2-8,-2 2-13,-1 22-3,2 12-2,2 5 2,0-3 0,0-3 1,10-6-1,13-7 0,4-8 0,0-8-2,1-6 1,1 0 1,-3-18 0,0-8 1,-11-8-3,-6-5 4,-9-2 0,0-1-2,0 2-1,-10 12-2,0 12-5,4 7 7,1 8-15,5 1-41,0 0-31,0 1-4,1 16 18,19-2 20,-1 1 17,6 3 36,-1-3 1,-3-2 2,-4 2 8,-3 0 12,-7 2 13,-1-1 6,-2 2-4,-2 3-11,0 2-15,3 0-7,-3-2 1,6-4-5,0-4 3,3-7-1,5-7 2,4 0-1,4 0-1,5-21 7,-4-7-7,0-4-1,-10-6-1,-4 0 0,-4-4 2,-7 6 4,0 7 33,0 11 18,0 11-9,0 5-3,-2 2-19,-5 0-14,-2 23-12,4 14 0,1 3 2,4 1-2,0 0 1,0-4-4,9-4 3,4-3-58,-2-9-84,-2-9-121,-1-12-118</inkml:trace>
  <inkml:trace contextRef="#ctx0" brushRef="#br0" timeOffset="277865.9735">10126 10314 818,'0'0'0,"0"0"-24,0 0-90,0 0-214</inkml:trace>
  <inkml:trace contextRef="#ctx0" brushRef="#br0" timeOffset="278727.0562">10508 10529 798,'0'0'162,"0"0"-125,0 0 63,0 0-50,0 0-32,0 0 13,-123 56-8,92-23 0,2 3-10,9 2-7,4 0-1,9-4-5,7-5 0,0-6-2,2-9-29,21-10-19,6-4 19,2 0 6,2-22-14,-2-8 19,-6-5 6,-8 0 14,-5-3 0,-7 4 3,-5 4 13,0 12 20,0 9 17,0 4-3,0 5-6,0 0-16,0 7-23,-5 19-2,-1 8-2,0 3 1,6 1-2,0-2 0,0-4 2,8-6-2,7-10-1,5-7-9,6-9 2,6 0 1,-4-21 0,2-7-6,-8-6-2,-2-2 4,-3-8-6,-7-4 8,-3-7 2,-5 4 4,-2 2 2,0 11 1,0 10 0,0 7 2,0 12 0,0 4 4,0 2 0,0 3 0,0 0-6,0 5-13,0 22 9,0 9 4,0 3 5,0 7 2,0 0 0,0-4-3,0-7 2,0-4-4,2-13-2,-2-9 1,0-4-2,4-5 2,2 0 7,2-5 14,4-9-16,8-1-6,6 3 0,3 2 0,3 6 0,1 4 0,-8 0 0,4 0 1,-8 16-1,-9 2 1,-8 1 3,-4 4 9,-4 0-1,-23 0 1,-12-3-1,-2-3-8,-4-5 0,2-3-2,11-7-2,10-2-2,-1 0-6,11 0-27,4-16-71,8-8-154,0-10-376</inkml:trace>
  <inkml:trace contextRef="#ctx0" brushRef="#br0" timeOffset="279195.0122">11169 10335 670,'0'0'501,"0"0"-492,0 0-3,0 0 24,-29 150-16,29-87 2,0 7 0,0-6-10,0-6-1,10-10-4,4-17 3,5-6-3,6-15 0,11-10 2,9-3 3,9-24 0,4-9-3,-4-3-3,-10 0 0,-8-2-5,-14 8 5,-14 5 0,-8 7 0,0 9 4,-4 6 8,-17 6-4,-6 0-4,2 0 4,1 27 9,3 8-9,8 10-7,7 3 6,6-4-5,0-5 0,29-6-1,11-9 1,15-10 2,12-14 1,9 0 17,2-24 2,0-12-9,-13-2 0,-17 2-2,-13 4-12,-20 4-1,-11 4-1,-4 6-50,-27 5-126,-33 2-749</inkml:trace>
  <inkml:trace contextRef="#ctx0" brushRef="#br0" timeOffset="280035.3024">3809 11640 801,'0'0'152,"0"0"-74,0 0 17,0 0-61,0 0-23,0 0 18,-13 151 13,13-82-15,0 1-2,0-3 3,0-3-8,0-8-5,0-5-5,0-13-4,0-12-2,9-11-3,8-6 0,12-9 2,4 0 2,6-2-5,-4-17-9,-7 2-28,-7 0-41,-12 5-96,-9 3-148,-2 1-357</inkml:trace>
  <inkml:trace contextRef="#ctx0" brushRef="#br0" timeOffset="280193.5065">3745 12140 758,'0'0'173,"0"0"-152,0 0 10,0 0-24,0 0-7,157-94-1,-101 83-80,0 5-110,-5-1-134</inkml:trace>
  <inkml:trace contextRef="#ctx0" brushRef="#br0" timeOffset="280401.569">4386 12105 818,'0'0'234,"0"0"-233,0 0 2,0 0 13,165-12 6,-103-1-9,-4 1-13,-11-1-12,-13 1-117,-12-2-106,-15-2-194</inkml:trace>
  <inkml:trace contextRef="#ctx0" brushRef="#br0" timeOffset="280619.1838">4623 11826 842,'0'0'125,"0"0"-125,0 0 0,0 0 16,0 0 36,133 59 10,-93-29-15,-6 2-24,-12 0-7,-11 0 5,-11 5-5,0 4 1,-18 3 7,-15-1-14,-3-3-3,3-4-7,8-6-67,7-10-110,12-12-185</inkml:trace>
  <inkml:trace contextRef="#ctx0" brushRef="#br0" timeOffset="281017.2214">5520 12083 975,'0'0'136,"0"0"-135,0 0 2,0 0-3,0 0 11,0 0 9,-2 139-14,2-105-3,0-6-3,0-2-23,0-8-77,0-7-128,-11-11-146</inkml:trace>
  <inkml:trace contextRef="#ctx0" brushRef="#br0" timeOffset="281151.3506">5412 11877 618,'0'0'0,"0"0"-112,0 0-55</inkml:trace>
  <inkml:trace contextRef="#ctx0" brushRef="#br0" timeOffset="281483.5736">5695 12087 883,'0'0'28,"0"0"22,0 0 23,0 134-57,0-108 0,0-7 0,4-6-10,-1-8 0,0-5 3,-3 0 4,2 0 21,4-20 43,-2-9-66,2-6-7,5 7-1,1 2 0,1 6-6,5 8 6,-3 6-4,2 6 1,-3 0 0,3 0-1,-4 15 0,-2 3 0,0 3 1,-4-1-3,-3 2 1,1 0-39,-5-4-60,0-2-140,2-12-115</inkml:trace>
  <inkml:trace contextRef="#ctx0" brushRef="#br0" timeOffset="281906.3142">6205 12046 845,'0'0'157,"0"0"-137,0 0 42,0 0-3,0 0-39,0 0 0,-124 100-7,110-62-1,7-1-10,7-6 0,0-7 0,0-7-2,18-12-12,7-5-33,6 0 8,3-19 13,-1-13 17,-4-6 7,-8-1 2,-7-3 0,-9-3-1,-5-1 2,0-2 7,0 2 11,-13 10 16,3 10 17,2 12 12,-1 7-17,4 7-8,2 0-8,1 0-23,2 25-10,0 15 0,0 4 0,0 2 4,2-2-1,15 1-2,-5-2-1,2 1 0,-4 0-17,-2-3-65,-1-5-133,-5-16-211</inkml:trace>
  <inkml:trace contextRef="#ctx0" brushRef="#br0" timeOffset="282569.1386">6446 12298 908,'0'0'64,"0"0"-51,0 0 55,104-128-42,-75 94 4,-10 3-9,-9 8-11,-10 5 23,0 1 16,0 9 8,-6 3-24,-10 2-16,-1 3-12,-4 0-5,2 12-2,1 20-1,1 8 0,9 8 3,6 1-3,2-7 3,0-6-13,20-12-33,7-10-3,8-14 12,3 0 14,4-14 21,-1-16 1,-8-2 1,-4-4 0,-12 4 2,-6-1-2,-5 10 3,-6 7 15,0 8 36,0 8-1,0 0-28,0 13-25,0 24 0,0 17 0,0 10 2,0 8-1,2 5 0,13-1-1,-6-2 1,-1-6 0,-3-14 0,-5-12-1,0-18 1,0-11 0,-2-13-1,-9 0 6,-3-17-6,2-23-2,1-18-7,5-15-6,4-12 6,2-5 2,5 1-8,24 13 1,2 19 9,0 24 3,0 15 2,-5 11 0,2 7 4,-8 0 2,-5 22 3,-5 7-3,-10 5 4,0 2-2,0-2 0,-18 0-4,-5-4-2,2-4 0,-4-3-2,5-10-57,2-11-123,4-2-294</inkml:trace>
  <inkml:trace contextRef="#ctx0" brushRef="#br0" timeOffset="283454.7744">7173 12288 538,'0'0'94,"0"0"-42,0 0 5,0 0-17,0 0-5,104-102-11,-92 71-9,-8 5-6,-4 2 13,0 8 27,0 5 8,-16 4-2,-3 7-30,-4 0-9,-2 7-15,5 16 5,7 7-2,7 7 0,1 1-3,5 3 0,0 0-1,7-4 0,12-6 1,10-9-1,2-10-1,8-12-7,1 0 1,-2-14 7,-3-16 0,-6-6 0,-4-1-7,-9 2 6,-8-2 1,-8 8-1,0 3 1,0 9 0,0 7 12,0 8-3,-4 2-6,2 0-3,0 14-7,2 15 5,0 5 2,0 2 0,2-2 0,9 0-1,0-7-1,-2-10 2,-2-5 3,-1-8-3,-4-4 0,3 0 4,2-16 15,2-14-16,1-9 0,4 4-5,-1 1 2,3 7-9,-3 12 1,1 8 6,-3 7 0,-2 0 2,-2 13 0,2 10 2,-1 2 6,-1 3-6,-1-2-1,2-3 0,-6 4-1,-2-8-79,0-7-210,0-12-158</inkml:trace>
  <inkml:trace contextRef="#ctx0" brushRef="#br0" timeOffset="283857.3906">7983 12087 1051,'0'0'40,"0"0"-29,0 0 37,0 0-30,0 0-16,-106 111 0,97-74 3,5-2-5,4-7-1,0-8-21,0-6-13,19-7-8,6-7-21,4 0 0,0-27 49,-3-3 15,-5-5 2,-5-3 1,-8 1 11,-6-7 24,-2 1 14,0 1 5,-7 9 9,-3 11 5,1 10-10,2 9-10,1 3-15,1 0-12,2 0-13,2 18-9,1 13-2,0 1 1,0 3-1,4 4 0,11-4 0,-1 3 0,-1 1-38,1-6-72,-5-4-148,-3-11-232</inkml:trace>
  <inkml:trace contextRef="#ctx0" brushRef="#br0" timeOffset="284164.3446">8251 12332 1043,'0'0'62,"0"0"-53,0 0 7,85-132-14,-68 102 5,-7 3-4,-10 7 0,0 2 3,0 9 25,-13 5 11,-7 4-21,-5 0-19,0 0 4,0 16-6,8 4 5,5-1-5,6 0-1,2-5 1,4-3 0,0-1-1,0-3 1,0-3-8,0-2-24,0-2-24,0 0-73,2 0-131,-2 0-213</inkml:trace>
  <inkml:trace contextRef="#ctx0" brushRef="#br0" timeOffset="285035.2597">8319 12163 223,'0'0'533,"0"0"-458,0 0 7,0 0 24,0 0-66,0 0 6,-68 59-1,55-25-28,7 3-6,0-5 2,6-3-7,0-3-1,0-8-1,21-7 1,1-10-5,7-1-1,3 0-14,-1-18 7,1-6 4,2-2-3,-8-2 4,-2 0 1,-8-2 2,-3 0 2,-9 5-1,0 8-1,-4 5 15,0 8 24,0 2 2,0 2-5,0 0-19,0 0-12,0 18-4,0 14-1,0 4 3,0 2-3,0-3-1,0-9 0,5-5 1,1-8 0,2-12-1,0-1-1,3-3-5,7-26 6,0-5 1,2-2-4,-4 4-3,-1 6 1,-1 8 1,-3 8 5,-5 6 0,1 4-1,0 0-5,2 18-2,0 14 5,-1 6 3,4 0 0,0-2 0,7-7-1,1-12 1,4-10-2,8-7 2,3-7-2,6-23 1,-6-8 0,-4-6 1,-8-2 2,-8-4-2,-11-3 2,-4 1 0,0 9 2,-6 12 11,-9 13 18,1 14-5,-1 4-6,-1 3-12,-1 24-2,2 16 3,9 8 5,6 8-4,0 5 2,11-8-7,16-6-3,6-11-1,8-14-2,-1-9 2,4-13-1,-3-3-1,-11-8-1,0-16-13,-11-7-27,-7-1-38,-8 0-134,-4-3-284</inkml:trace>
  <inkml:trace contextRef="#ctx0" brushRef="#br0" timeOffset="285195.6295">8971 12151 1080,'0'0'85,"0"0"-75,0 0-1,114-51-6,-63 36-3,-4 5-19,-14-1-249,-10-6-330</inkml:trace>
  <inkml:trace contextRef="#ctx0" brushRef="#br0" timeOffset="285732.7505">10041 11997 769,'0'0'43,"0"0"-13,0 0 112,0 0-55,0 0-60,0 0-9,0 57 44,14-11-12,0 0-22,1-6-7,-4-8-7,-2-10 11,-3-8-9,-3-8-10,2-6 0,-3 0 6,6-8-2,3-22 17,3-15-27,-1-1 0,1 7-24,-4 4-62,5 12-97,-2 8-111,3 6-217</inkml:trace>
  <inkml:trace contextRef="#ctx0" brushRef="#br0" timeOffset="286490.8832">10506 11979 763,'0'0'283,"0"0"-271,0 0 18,-128 62 37,100-28-56,9 5-1,6 1-4,8-5-3,5-2-3,0-8 0,12-14-17,13-9-16,5-2-4,1-8 25,-1-16 1,-6-8 7,-6-2 4,-7 1 2,-7-3 1,-4 4 6,0 5 21,0 6 17,0 11 0,0 6-4,0 4-13,-2 0-19,0 16-10,-1 12-1,3 4 0,0 3 0,0-5-1,19 0 2,0-9-1,6-4 0,2-9 0,0-8-2,2 0 2,-4-7 1,-8-15 1,-5-3-2,-6-9 0,-6-1 0,0-1-8,0 1-2,-2 6-1,-8 12-3,6 6-2,0 10-16,1 1-3,-1 0-9,4 1-29,0 17-13,0 0 42,0-2 3,7 2 22,8-5 17,1 5 2,0-2 0,2-1 0,2 3 1,-2 0 0,-1-1 0,-1-4 6,-1 0-6,3-5 3,-2-6-2,2-2 3,-1 0 1,1-9 4,3-8-5,-6-7 12,-3 0 16,-2-5 16,-3 5-11,-5 2 10,-1 10 4,-1 6 17,0 4-11,0 2-21,0 0-29,0 2-6,0 18-2,0 7 0,0 0 0,9 2 0,-3 0-36,-2-3-71,1-3-105,-3-11-102</inkml:trace>
  <inkml:trace contextRef="#ctx0" brushRef="#br0" timeOffset="286627.5601">10992 11703 854,'0'0'0,"0"0"-67,0 0-28,0 0-252</inkml:trace>
  <inkml:trace contextRef="#ctx0" brushRef="#br0" timeOffset="287444.3481">11457 11939 909,'0'0'54,"0"0"-45,0 0 62,0 0-42,0 0-2,0 0 11,-105 40-18,76-11-3,3 2-1,5 3-4,5 3-9,10-4-3,6-4 1,0-5-3,0-11-6,18-8-15,9-5-3,6 0 17,3-27 9,-3-2 6,-6-7-4,-7-3 0,-4 7 1,-10 4 19,-6 8 10,0 8 18,0 6 1,0 4-16,0 2-15,0 0-11,-5 0-9,-1 18-4,0 8 4,4 2 0,2 0 0,0-6-1,0-1-1,10-9-8,9-7-2,4-5-3,4 0 2,4-12 2,1-15 3,-8-4 2,-3-3 2,-6-4-2,-6-1 1,-2-10-5,-7 1 5,0 4 5,0 6 0,0 11 7,0 8 8,-3 0-7,-6 8-4,5 2-1,2 4-2,-1 5 2,3 0-3,0 7 0,0 26-11,0 13 11,3 9 8,3 0-2,3-1-4,-2-6 0,-2-10-2,1-12 0,-4-12 0,6-10-1,-2-4-2,3 0-5,8 0 6,1-12 1,4 5 1,-1 4-1,-2 3 0,0 0-1,-6 4 1,-8 12-3,-5 0 2,0 7 2,-20-2 5,-9-2 3,0-3-7,0-9-1,6-4-9,6-3-50,3-8-54,7-24-73,7-11-77,0-9-137</inkml:trace>
  <inkml:trace contextRef="#ctx0" brushRef="#br0" timeOffset="287870.7222">11952 11680 695,'0'0'425,"0"0"-392,0 0-17,14 107 65,-8-47-39,3 2-22,5 0-2,1-8-17,5-6 0,7-11 0,4-16 4,7-12-4,4-9 3,-2-4 0,3-27 0,-6-3-4,-7-3 2,-4-6-2,-12 5 1,-10 3-1,-4 8 2,0 8 0,-4 10 8,-19 9-1,-4 0-8,3 14 0,-3 16 2,5 7-1,11 7-2,9-7-1,2-3 1,6-8 0,24-6 1,14-8 7,5-12 3,6 0 21,1-9-11,-6-16-4,-8 3-1,-15 2-2,-17 8-10,-5 5-1,-5-2-3,0 6-15,0-2-50,-5 3-78,5 0-305</inkml:trace>
  <inkml:trace contextRef="#ctx0" brushRef="#br0" timeOffset="288006.6798">13092 12043 1068,'0'0'0,"0"0"-40,0 0-89,0 0-231</inkml:trace>
  <inkml:trace contextRef="#ctx0" brushRef="#br0" timeOffset="291407.1176">12302 7543 716,'0'0'76,"0"0"-58,0 0 102,0 0-59,0 0-56,0 0 23,0 0-6,-9-72 16,4 62 27,1-2-18,-5 0-10,3 0-18,-5 2-4,-1-2-8,-2-2-3,0 0-2,-3-1 0,2 0 0,-3 3 1,-2-2 0,2 2 4,0-2-2,1 2-1,-4 1 2,4 2-2,-3-2 1,-1-1 2,4 3-1,-1-1-1,3 0-1,-4 1-1,4-1-1,-3 1-1,0-4 0,1 4-1,-4-1 1,-4-3 0,2 4 0,-4-3-1,0 0 0,-3-1 1,4 1-1,4 3 1,-1-3 2,1 3-3,2-1-2,-3 3 2,2 1 0,-4 3 0,-2-1 4,0 2-3,-2-3-1,-4 5 0,0-7 1,-1 2-1,1 2 0,2-3 1,2 4-1,2-2 1,2-2 0,3 2-1,-3-5 1,3 4 0,-1-2-1,1 2 0,-2 3 0,0 2 0,-1 0 0,-2 0 0,3 0 3,-8 0-3,1 0 0,2 0-2,0 0 2,2 2 0,-1 0 0,6 1 0,-5 0 0,-2-1 0,2 2-2,0 1 2,2 2 0,3-2 0,1-2 0,0-1 0,1 2 0,-2-2 0,-1 2 0,1 1-1,-3 2 1,1 1 1,-2 0-1,1-2 0,0 4 0,5-3 0,-4-2 0,4 4 0,-1-2 0,2 1 0,1 0 1,-3 2-2,4 1 1,-2 1 0,0-3 0,1-1 0,2 1 0,1-1 0,3 0 0,1-1 0,2 2 0,-1-1 0,-2 0 0,-1 2 1,-1 2-1,-1-1 0,-2 5 0,3-1 3,-4 2-3,3-5 0,1 2 0,1-2 1,1 3-1,-2-5 0,4-1-3,-4 3 6,4-1-3,-4 3 0,2 0 0,2 0 0,-2 2 0,4-4 0,-3 5 0,1-2 0,4-1 0,-3 2 0,3 0 0,-4 3 0,1-1 0,0 4-1,0-2 1,1 3 0,-1 2 0,2-1 0,-1 1 0,3-4 0,2 1 0,1 2 0,0-2 0,0 0 1,0 2-1,0-2 1,-1 4-1,3-1 1,-2 1 0,-1-2-1,1 3 0,0-1 1,2 3-1,0-3 0,0-3 0,0 2 2,0-4-1,0 0-1,0 2 2,0-2-2,0 4 1,0-1 0,0 1-1,2 3 1,5 3 0,2 1 0,0 2 5,2 2-2,0 0 1,4 1 1,-1-3 0,4-5-2,-3 0 1,-1-1-3,2-3-2,2-1 1,-1-1-1,1-5 2,2 1-1,2-1 4,3 3-2,0-4 0,-2 3 5,4 1-6,-4-1-1,2 2 1,-1-1-1,0 2-1,1-2 0,-1-4 0,-1 0 1,0-3 0,-4 0 0,4-3-1,-1 1 1,-1-2 0,4 1 0,0-1 1,2-3-1,-3 1 1,1 0 0,-1-2-1,-1 1 2,4-2-1,-1 2 0,0 0-1,4 2 0,0-1-1,3-2 1,4 1-1,1 0 1,3-3-1,0-1 2,-1 2-1,-1-3-1,-3 2 0,-3-3 0,0-1-2,-3 0 2,3 0 0,-4 0 0,-2 0 0,-1 0 0,3 0 0,-2 0 0,2 0 0,5-3 0,1-3 0,3 2 0,4-7 0,-1 4-2,-2-5 2,-3 2 0,-1-2 1,0 0-1,-4 0 1,0 0 1,2-1-1,3-1 0,-1-2-1,1 0-3,-3-2 3,0 0 2,-3 1-2,-1 0 0,-5-1 1,1-5 2,0 4-3,-1-5 0,2 2 0,-1 0 1,0 0-1,-3-2 1,5 0 0,-3-2-1,3-1 0,-3 0 0,-1 0 1,-1-3 0,-2-2-1,-4-4 0,-2-2 0,1 2 2,-4 0-2,1 5 0,-4 4 0,1-1 1,-4 0-1,1 0 0,-3-2 1,-1-4-1,2 3 1,-2-5-1,5-1 0,-3 4 0,1 1 1,-1 4 0,-1 2-1,1 2 0,-2 2 0,-2-3 1,0 1-1,0-1 0,0-1 0,0-3 1,0-3-1,0 3 0,0 2 0,0-1 0,-5 8 2,1 0 1,0 2-1,-3 0-1,1-1-1,-5-2 2,2-1 1,2-1 0,-2 1-2,5 4 2,-4 4 1,2 2-1,4 6 2,-3 2-5,1 2-1,0 2-2,-4 0-20,2 0-57,4 0-186,2 0-567</inkml:trace>
  <inkml:trace contextRef="#ctx0" brushRef="#br0" timeOffset="293226.2755">9188 9471 343,'0'0'313,"0"0"-212,0 0-7,0 0-6,0 0-40,0 0-9,0 0-21,-23 8-8,17 19-10,-3 8 12,2 2 11,3-2-6,1-3-2,3 0-6,0-4-4,7-7-2,13-5 3,5-9-1,1-4-3,3-3 7,0 0-7,-2-10 2,-2-15 0,-3-3 1,-4-8-2,-5-2 0,-1-2 1,-8 2-4,-2 7 2,-2 10-2,0 8-3,0 6-42,0 4-39,0 3-117,0 0-94</inkml:trace>
  <inkml:trace contextRef="#ctx0" brushRef="#br0" timeOffset="293439.5449">9520 9573 458,'0'0'150,"0"0"-78,0 0 44,0 0-59,-7 114-9,7-86-1,-6-3-28,6-2-15,-2-7-4,-4-4-8,6 0-99,-2-5-104,-2-6-147</inkml:trace>
  <inkml:trace contextRef="#ctx0" brushRef="#br0" timeOffset="293729.3402">9522 9610 712,'0'0'79,"0"0"-2,0 0-63,0 0-7,0 0 47,0 0-2,60 121-13,-35-91 1,4-4 5,-4-7 12,-1-7-9,-4-9-17,-4-3-5,-1 0-7,-2-2 7,-4-17 5,0-4-15,-5-5-9,-4-2-4,0-4-3,0 0-3,0 5-7,-4 6-30,-2 9-48,1 7-103,3 0-144,0 2-251</inkml:trace>
  <inkml:trace contextRef="#ctx0" brushRef="#br0" timeOffset="293933.2632">9881 9605 776,'0'0'99,"0"0"-66,0 0 30,0 0-32,0 0 9,0 102-9,0-83-22,0-2-2,0-3 0,0-6-7,0 1-10,0-2-93,0 1-76,6-1-83,-1-5-243</inkml:trace>
  <inkml:trace contextRef="#ctx0" brushRef="#br0" timeOffset="294284.444">9966 9682 922,'0'0'93,"0"0"-92,0 0 4,0 0 3,160-49-4,-115 43-2,-7 1-2,-9 0-4,-14 5-52,-9-2-10,-6 0 5,0 2 39,-6-3-1,-17 3-16,2 0 39,0 0 13,4 0 19,1 0 28,3 5 17,1 16-5,4 4-36,4 8 14,-1-1 1,5 2-12,0-7-21,0 0-14,0-6 1,0-2-5,0-4-38,0-8-86,0-2-155,0-5-149</inkml:trace>
  <inkml:trace contextRef="#ctx0" brushRef="#br0" timeOffset="294711.3402">10840 9513 986,'0'0'104,"0"0"-77,0 0 54,0 0-59,0 0-4,0 0-9,-87-24-8,50 32-1,2 12 4,-4 4-2,9 4 0,5 2-2,8 0-1,8-3 0,9-1 1,0-3-1,9-5-5,15-1-7,10-10-2,2 2 15,-1-4-2,-4 1 4,-10 4-1,-13-1 0,-8 5 7,0 4 6,-4 4 11,-21-1-7,-4-1-13,-2-3-1,6-5-2,5-6-2,3-4-3,0-2-41,9 0-91,2-20-143,6-6-161</inkml:trace>
  <inkml:trace contextRef="#ctx0" brushRef="#br0" timeOffset="295019.2312">10857 9671 1024,'0'0'32,"0"0"-24,114-38 23,-61 24-19,-6 5-4,-9 4-8,-13 3-18,-12 0-22,-8 2-1,-5 0 14,0 0 22,-14 0 5,-6 0 6,0 0 1,5 9 36,1 3-12,1 7 1,0 3-5,6 9-3,0-2 4,5 4-19,-1-2-6,3-3-3,0 1 0,-1-9-79,1-6-101,0-6-109,0-8-212</inkml:trace>
  <inkml:trace contextRef="#ctx0" brushRef="#br0" timeOffset="295208.7334">11196 9668 1147,'0'0'48,"0"0"-45,0 0 5,0 0 1,0 0 1,0 116-8,0-86-1,0-2-1,0-6-12,0-3-55,0-7-62,0-3-112,0-9-99</inkml:trace>
  <inkml:trace contextRef="#ctx0" brushRef="#br0" timeOffset="295372.4321">11208 9663 802,'0'0'119,"0"0"-108,0 0-4,0 0-3,151-78-1,-111 71-3,-11 0-112,-9 7-69,-11 0-96</inkml:trace>
  <inkml:trace contextRef="#ctx0" brushRef="#br0" timeOffset="295559.7766">11268 9752 726,'0'0'174,"0"0"-155,0 0-17,0 0 10,0 0-4,122-14-8,-77-1-57,-8 1-24,-10 4-41,-9 5-53,-13 2-127</inkml:trace>
  <inkml:trace contextRef="#ctx0" brushRef="#br0" timeOffset="295727.2598">11258 9916 874,'0'0'80,"0"0"-76,0 0 2,0 0 3,0 0-9,114 6-5,-67-26-113,-5-1-23,-8-2-131</inkml:trace>
  <inkml:trace contextRef="#ctx0" brushRef="#br0" timeOffset="295935.5797">11648 9613 879,'0'0'189,"0"0"-143,0 0-20,0 0-4,0 0 12,0 0 1,-8 113-29,12-82-4,0 1 0,1-2 0,-5 0-2,0-1-50,0-5-73,0-7-138,-11-9-146</inkml:trace>
  <inkml:trace contextRef="#ctx0" brushRef="#br0" timeOffset="296153.8354">11657 9564 651,'0'0'126,"0"0"-58,0 0 92,124-37-82,-107 37-14,-9 5-30,-8 18-20,0 3-3,-17 3 7,-12 0-16,-2 0-2,4-3-9,3-6-85,8-11-62,11-6-136</inkml:trace>
  <inkml:trace contextRef="#ctx0" brushRef="#br0" timeOffset="296415.2981">12099 9508 1118,'0'0'97,"0"0"-80,0 0-8,0 0 27,0 0-9,18 128-12,-13-87-11,-5-3 1,2-1-5,-2-10 1,0-3-1,0-8-25,0-5-47,0-6-75,0-5-134,0 0-104</inkml:trace>
  <inkml:trace contextRef="#ctx0" brushRef="#br0" timeOffset="296641.3446">12141 9497 791,'0'0'35,"0"0"-24,0 0 36,147-76-39,-111 61 0,-7 8-8,-9 2-37,-9 5-51,-11 0-58,0 6-101</inkml:trace>
  <inkml:trace contextRef="#ctx0" brushRef="#br0" timeOffset="296826.8709">12122 9733 1003,'0'0'85,"0"0"-62,0 0 2,0 0-15,0 0 0,0 0-10,126-22-6,-103 12-76,-1-2-55,0 3-52,-2-6-133</inkml:trace>
  <inkml:trace contextRef="#ctx0" brushRef="#br0" timeOffset="297008.8556">12438 9631 672,'0'0'267,"0"0"-160,0 0-32,0 0-22,0 0-27,0 0 4,0 70-1,0-40-16,0 0-5,0-4-6,0 1 0,0-6-2,0-5-47,-3-2-78,-1-5-130,-2-9-62</inkml:trace>
  <inkml:trace contextRef="#ctx0" brushRef="#br0" timeOffset="297200.7642">12399 9677 478,'0'0'433,"0"0"-350,0 0-79,0 0 44,0 0 27,0 0-41,134 86-9,-108-68-7,0-6-13,-6-2-2,-6-2-3,-3-5-50,-5-3-72,-2 0-114,-1 0-63</inkml:trace>
  <inkml:trace contextRef="#ctx0" brushRef="#br0" timeOffset="297399.4779">12627 9578 716,'0'0'154,"0"0"-19,0 0-55,0 0-56,0 0 5,0 0 22,22 90-30,-13-51-9,-4-8-3,-2-4-4,-1-5-4,-2-3-1,0-4-35,0-4-121,0-8-193</inkml:trace>
  <inkml:trace contextRef="#ctx0" brushRef="#br0" timeOffset="297561.329">12904 9846 848,'0'0'352,"0"0"-325,0 0-20,0 0-4,0 0-3,0 0-140,4-2-405</inkml:trace>
  <inkml:trace contextRef="#ctx0" brushRef="#br0" timeOffset="300051.271">14506 8649 317,'0'0'191,"0"0"-134,0 0 56,0 0 11,0 0-75,0 0-3,-27-18 14,21 14-13,-1-1-13,-2 1-19,0-4 15,-2 2 7,1-2-4,-2-2-1,-1 0-10,-1-2 1,-1-4-11,6 0 0,-5-2-4,3 1 5,3-2-2,-4-1-6,8-2-1,-3-4 5,1-2-4,0 0-1,0-3 0,2 8 2,-3-5 1,3 1-1,2-1-3,-5 2 4,6-2-4,-3 1 1,-1 1-1,1-6-2,-2-3 2,-1-1-1,0 1-1,3 2 0,4 1 0,0 2 0,0-1 0,0 1 0,0-2-1,6 0 1,8 2 1,1-3-1,3 1-1,5-3 0,1 3 1,0 2 2,5-2-1,0 3-2,5 4 1,-1-4-1,0 4 0,0 0 0,-2 1-2,3 0 2,7 0 1,4 0 1,1-2 0,8 0-2,1 0 3,5 0-3,2 2 1,0 2 2,-5 1-1,-1 3 0,-2 4 0,1-2 2,0 2-2,7 0 1,0 2 0,0 0 0,5 4 0,0 2-3,2 3 1,0-4 1,-5 5-1,-1 0 2,-3 1-2,-2 1-1,5 0 0,-1-3 1,0 1 0,1 2 3,-5-2 1,-5 2-4,-2 0 3,-6-2-3,-1 2 1,2 0-2,3 0 1,2 0 0,4 6 1,6 0-1,1 3 0,0 0 0,1 3 0,-5 2 1,-2 4-1,-5 2-1,-4 0 1,-5 3 0,-2 0-1,-2 5 2,0 1 1,2 0-2,-2 2 1,-2 1 0,1 0 1,0 4 1,-6-3-2,-2 6-1,-2-3 3,-6 2-4,2 2 1,-5 1 3,-1 1-3,-4 2 1,1 2 1,-5-2-3,-2 0 2,-5 0-1,-2 1 1,0 1-2,0-2 3,0-2-2,-2 1 4,-7-2-4,-4 1 3,-8 2 3,-7 0-1,-4 5 1,-6-5 2,-2 2-3,-4-2-1,2-8 2,-1-2-3,1-4-1,4-4-2,-3 0 4,-1-2-2,2-5-1,-5 1 1,-1-3-1,1 4 1,-3-1 0,-2-3-1,1 4 2,0-6-3,-2 4 0,-1-5 5,2-3-4,-2 2 2,-3-5-1,0 2 2,-7-3-3,-5 4 0,-4-2 4,1 3-4,4-3 1,5-4-3,11 2 0,5-3-1,5 0 1,2-2-2,0-2 2,-2 0 0,0 0 1,-3 0-1,-1 3 0,0-2 0,5-1 0,2 0 1,1 0 0,-2 0-1,2 0 0,-2-6 1,-1-4-1,-2 0 0,4-2-1,3 3 1,7-4 0,4 3-1,2-2 2,3-2-1,-1-4 0,0 0 1,-1-1 0,-5 3-1,3 0 0,0 2-1,-1 2 1,1 0 0,0 1 1,-3-5 2,1-1-3,-3 3 0,-2 1 2,-2 2-6,-1 3 4,1 2 0,2 2 0,0 0 0,4 2-1,4-2 1,5 2-3,3-2 3,0 0-1,8 0 1,-2 2-3,1-1 1,-2 1-8,2 2-2,-2 0-7,3 0 3,0 0-9,-2 0-21,7 0-12,0 0-24,0 2-146,27 13-122,2 2-224</inkml:trace>
  <inkml:trace contextRef="#ctx0" brushRef="#br0" timeOffset="300668.8555">15019 9515 522,'0'0'166,"0"0"-53,0 0 115,0 0-94,0 0-54,0 0-42,-15-30-27,10 60-9,0 6-1,0 2 2,4 0-2,1-4 0,0-1-1,-5-4-26,-3-3-90,-4-3-106,-3-11-148</inkml:trace>
  <inkml:trace contextRef="#ctx0" brushRef="#br0" timeOffset="300830.6468">14707 9535 798,'0'0'13,"0"0"-7,0 0 29,156-122-28,-89 103-4,-8 13-3,-15 6-85,-17 0-119,-16 12-112</inkml:trace>
  <inkml:trace contextRef="#ctx0" brushRef="#br0" timeOffset="300977.3924">14838 9837 503,'0'0'67,"0"0"-50,0 0 103,0 0-65,125-16-55,-73-4-1,-7-2-213,-8-1-277</inkml:trace>
  <inkml:trace contextRef="#ctx0" brushRef="#br0" timeOffset="301147.1713">15210 9549 848,'0'0'102,"0"0"-80,0 0 27,0 0-28,0 0-10,-21 108 7,21-74-14,0-6-4,0-4 0,0-4-6,-2-6-86,-5-4-96,-2-8-86</inkml:trace>
  <inkml:trace contextRef="#ctx0" brushRef="#br0" timeOffset="301522.3766">15137 9589 483,'0'0'93,"0"0"-60,0 0 76,0 0-52,0 0-37,0 0 10,85 28 5,-74-2-1,-1-1 10,-3-4-7,-4-5-21,2-6-3,-5-6-7,0-2-2,2-2 0,-2 0 8,2-4 5,0-19-10,6-8-7,0-1-13,5 2 5,1 4 5,-1 8 1,1 5 2,-1 8 2,3 3 6,-3 2-1,0 0 1,-1 10 1,-3 12-2,-1 2-5,-3 2-1,-1 2 1,-4-2-2,0 0 0,0-4-56,0-5-87,0-8-25,0-7-54,7-2-259</inkml:trace>
  <inkml:trace contextRef="#ctx0" brushRef="#br0" timeOffset="301703.4562">15563 9552 724,'0'0'207,"0"0"-98,0 0-10,0 0-61,0 0-31,0 0 25,0 99-9,0-61-19,0-1-1,0-6-1,0-4-2,0-4-23,0 0-86,0-7-126,-7-11-99</inkml:trace>
  <inkml:trace contextRef="#ctx0" brushRef="#br0" timeOffset="301926.2186">15548 9564 722,'0'0'71,"0"0"-53,0 0 96,0 0-46,143-78-34,-113 78 8,-10 0-26,-10 20-3,-10-3-6,0 3 9,-7 1 6,-16-2-9,1-3-3,0-2-10,4-5-21,7-7-72,4 1-104,5-3-50,2 0-244</inkml:trace>
  <inkml:trace contextRef="#ctx0" brushRef="#br0" timeOffset="302176.3866">15804 9589 586,'0'0'158,"0"0"-135,0 0 109,0 0-49,0 0-50,6 118-8,-1-94-18,0-3-4,1-12 1,3-3 0,2-6 5,5 0 26,0-2 27,1-16-11,-3-3-14,-5-6-20,-1-4-9,-3 2-5,-1-3-3,-2 3-24,-2 10-59,3 3-77,-3 5-107,5 6-166</inkml:trace>
  <inkml:trace contextRef="#ctx0" brushRef="#br0" timeOffset="302399.3121">16036 9573 330,'0'0'341,"0"0"-248,0 0 78,0 0-78,0 109-45,0-84 6,0 1-32,0-6-10,0-8-1,0-3 3,0-6 1,0 1-3,6-4 3,5 0-1,5 0-1,9 0-4,2-2-5,-3-3-4,0-4-31,-1 0-108,-3-2-62,2-1-133</inkml:trace>
  <inkml:trace contextRef="#ctx0" brushRef="#br0" timeOffset="302767.3191">16533 9518 748,'0'0'271,"0"0"-218,0 0 66,0 0-51,0 0-56,0 0-2,-76 2-8,44 21 1,6-2-2,6-2 2,5 1-3,7-4 0,8-4-1,0 2-11,0-3-12,9-2-3,14-1-10,-1 1 14,7-9 18,0 5 4,-2-5-2,-4 2 6,-6 3-5,-3 0 6,-8 5-4,-6 4 8,0 3 10,-12 3 3,-17-3 0,-2 2-16,3-8-3,4-3-2,1-5-20,5-3-50,5 0-64,8-15-116,5-11-179</inkml:trace>
  <inkml:trace contextRef="#ctx0" brushRef="#br0" timeOffset="302949.1385">16651 9571 997,'0'0'136,"0"0"-132,0 0 19,0 0 10,0 0-21,31 118-8,-24-92-2,-5-1-2,-2-8-44,0 1-64,0-7-134,0-8-107</inkml:trace>
  <inkml:trace contextRef="#ctx0" brushRef="#br0" timeOffset="303112.8148">16691 9515 946,'0'0'84,"0"0"-66,0 0 52,0 0-52,147-99-14,-102 89-4,-9 8-75,-17 2-113,-12 0-72,-7 5-88</inkml:trace>
  <inkml:trace contextRef="#ctx0" brushRef="#br0" timeOffset="303284.7943">16771 9601 816,'0'0'91,"0"0"-85,0 0 22,0 0-1,0 0-10,154-20-12,-107 5-5,-7 6-1,-13 3-105,-16 6-66,-11 0-144</inkml:trace>
  <inkml:trace contextRef="#ctx0" brushRef="#br0" timeOffset="303477.1436">16765 9793 760,'0'0'158,"0"0"-124,0 0 33,0 0-7,120-14 4,-62 2-45,-5 1-10,-8 2-8,-19 5-1,-16 4-84,-10 0-116,-19 6-78,-27 14-134</inkml:trace>
  <inkml:trace contextRef="#ctx0" brushRef="#br0" timeOffset="303810.4503">15744 10249 1017,'0'0'76,"0"0"-29,0 0 8,0 0-37,0 0 43,6 118-34,1-76-14,2 0-8,-5 0-4,-4-1 2,0-7-3,0-6-32,0-9-81,0-6-109,0-8-137</inkml:trace>
  <inkml:trace contextRef="#ctx0" brushRef="#br0" timeOffset="303968.4239">15710 10325 739,'0'0'152,"0"0"-142,62-115 6,-10 83 16,-1 8-24,-6 10-8,-12 14-92,-15 0-117,-11 0-123</inkml:trace>
  <inkml:trace contextRef="#ctx0" brushRef="#br0" timeOffset="304130.3863">15732 10535 791,'0'0'56,"0"0"-56,0 0 0,0 0-1,148-54-72,-110 38-140</inkml:trace>
  <inkml:trace contextRef="#ctx0" brushRef="#br0" timeOffset="304320.8126">16020 10407 831,'0'0'179,"0"0"-136,0 0 59,0 0-63,0 0-4,-13 132-26,13-102-5,0-2-2,0-7-2,0-8-14,0-2-81,0-8-94,0-3-114,-4 0-134</inkml:trace>
  <inkml:trace contextRef="#ctx0" brushRef="#br0" timeOffset="304566.7172">15958 10451 804,'0'0'117,"0"0"-117,0 0 92,0 0-67,82 102-9,-49-73-11,-1-5 0,-1-6 6,-11-13 36,-5-5 15,-3 0 2,-7-3-1,-1-17-7,0-11-27,-4-1-17,0-4-7,0-4-5,0 5-7,0 10-30,0 7-44,0 8-96,0 5-237</inkml:trace>
  <inkml:trace contextRef="#ctx0" brushRef="#br0" timeOffset="304726.0936">16533 10587 1146,'0'0'36,"0"0"-36,0 0 0,0 0-77,0 0-164,0 0-352</inkml:trace>
  <inkml:trace contextRef="#ctx0" brushRef="#br0" timeOffset="312792.749">4110 13922 84,'0'0'198,"0"0"-138,0 0-17,0 0 65,0 0 43,0 0-12,0 0-6,25-58-9,-25 54-29,0 2-25,0 2-21,0 0-18,0 0-15,0 0-6,0 2-10,0 18-4,0 9 4,0 10 7,0 3-1,0 2 1,0 2 0,0 3 0,-12 2 0,-3 0-3,-7-7-3,10-3 1,-2-18-1,8-7 0,4-7 0,2-4-1,0 3 0,0-3 2,14 3-1,14-3 4,8 1-2,6-3 5,2-3-1,1 0-1,-7 0-4,-5 0-2,-6-4-8,-4-1-37,-8 0-62,3-3-119,-7-7-134</inkml:trace>
  <inkml:trace contextRef="#ctx0" brushRef="#br0" timeOffset="313059.4701">4709 13816 984,'0'0'123,"0"0"-111,0 0 22,0 0 48,151-18-38,-102 13-23,1 0-10,-9 1-5,-2-1-5,-7 2-2,-15 3-36,-8-2-57,-6 2-76,-3 0-113,-1 0-44</inkml:trace>
  <inkml:trace contextRef="#ctx0" brushRef="#br0" timeOffset="313409.4268">4737 13864 729,'0'0'100,"0"0"-64,0 0 67,0 0-28,-12 125 1,12-80-2,0 5-21,0 7-14,2-3-9,-2 9 2,0 0-19,0 2 6,0-3-7,-2-2-7,-5-4 4,3-6-5,-1-5 1,5-4-3,0-11-2,0-3 2,0-8 1,0-5-2,9-4 1,14 2 1,8-8-3,11-4 8,4 0-2,6 0-2,-1 0-4,-1-5-10,-6 1-67,-2-8-152,-3-7-414</inkml:trace>
  <inkml:trace contextRef="#ctx0" brushRef="#br0" timeOffset="314279.1964">5585 14079 620,'0'0'196,"0"0"-101,0 0 38,0 0-42,0 0-26,0 0-22,10-53-18,-6 53-8,-4 0-3,2 7-11,-1 21 1,-1 7 3,0 6 0,0 1 4,0 0-5,0-2-3,0-2 3,0-4-5,0-5-2,3-8 4,11-4-2,-1-8-1,0-5 0,8-4 0,1 0-1,5-9 4,1-16-4,2-7 1,-6-4-7,-4 0 0,-2-6-11,-7 2 8,0 1-1,-4 7 9,-4 6 1,-1 6 1,-2 6 0,0 4 1,0 5-1,0 3 11,0 2 0,0 0-3,0 0-8,0 5 0,0 25-4,-10 9 4,4 5 1,1 2 9,3-4-4,2-4 3,0-4 0,0-7-2,0-8-4,2-2 0,9-8-2,3 0 0,1-4-1,-1 4-6,3-4-58,-3 4-127,-7-2-188</inkml:trace>
  <inkml:trace contextRef="#ctx0" brushRef="#br0" timeOffset="314721.2916">6317 14495 536,'0'0'185,"0"0"-94,0 0 59,0 0-15,0 0-54,0 0-15,0-40-28,-18 39-17,-7 1 1,-2 0-13,-6 14-8,0 12 7,-1-3-2,5 8 2,7-1 2,4 2-1,11-4-1,7-2-5,0 1 0,0-10-1,18-3-1,7-4 1,5-5 0,2-5 3,-3 0 4,0 0 1,-6-5-5,-6-1-5,-7 2 0,0 2-15,-3 0-61,2-4-91,-2-8-246</inkml:trace>
  <inkml:trace contextRef="#ctx0" brushRef="#br0" timeOffset="315068.4575">6673 14038 1037,'0'0'35,"0"0"5,0 0 50,0 0-66,0 0-18,0 0-5,-75 42-1,48 3 8,-2 7 25,2 6-2,4 0-5,7 0-1,9-1-8,7-11-5,0-6-10,0-17 0,15-4-1,5-7 5,5-8-6,-1-1-1,-2-3-16,1 0-51,-5 0-77,-1-7-115,-8-12-171</inkml:trace>
  <inkml:trace contextRef="#ctx0" brushRef="#br0" timeOffset="315375.0071">6825 14089 883,'0'0'201,"0"0"-135,0 0-14,0 0-1,0 0-43,0 0-4,4 53 9,-1-8 22,-3 3-4,0 6-9,0-1-1,0 0-6,0-11-11,0-3-1,0-18 1,0-2 0,11-15-4,2-2 1,5-2 0,4 0 2,-1 0-3,-1-10-31,-6-5-29,-2 1-89,-12-1-183,0 1-211</inkml:trace>
  <inkml:trace contextRef="#ctx0" brushRef="#br0" timeOffset="315524.3848">6751 14401 487,'0'0'604,"0"0"-552,0 0-42,0 0-2,0 0-7,138-102-1,-99 84-80,-10 0-151,-12 4-194</inkml:trace>
  <inkml:trace contextRef="#ctx0" brushRef="#br0" timeOffset="315786.9513">7036 14061 826,'0'0'187,"0"0"-163,0 0 19,0 0 23,150 3-24,-113 26 1,-5 5-4,-12 10-12,-8 2-6,-12 4 3,0-1-4,-23-3-9,-6-7 2,4-4-1,1-12-6,1-4-1,4-7-5,1-8 0,7-3-28,-1-1-35,3-1-72,5-27-107,0-13-203</inkml:trace>
  <inkml:trace contextRef="#ctx0" brushRef="#br0" timeOffset="316273.3203">7161 13828 917,'0'0'78,"0"0"-72,185-10 75,-94 6-21,2 2-32,-9 0-18,-10 0-6,-14 2 2,-18 0 6,-17 0-6,-17 0-2,-6 0 3,-2 0 14,0 0 17,0 0-6,0 8-6,0 10-12,0 6-3,-8 10 1,6 4 2,-2 11 2,4 9-1,0 6-3,0 8 6,0 13-6,10-1-2,-1 10 0,-2-4-2,-3-6-3,-1-3 0,-3-18-1,0-6 7,-3-7 5,-21-14 2,-10-4-3,-5-4-5,-9 0-3,-8-10-4,-4-1-1,-2-6 0,3-5-2,4-3 0,9-3-11,12 0-29,12 0-36,13-11-60,7-10-358</inkml:trace>
  <inkml:trace contextRef="#ctx0" brushRef="#br0" timeOffset="320109.1496">8247 14359 230,'0'0'130,"0"0"-57,0 0 30,0 0 16,0 0-9,0 0 24,-4 0-16,4 0-41,0 0-24,0 0-16,0 0-12,9 0-3,17 0 4,7 0 11,8 0-13,-1 0 7,-2 0-6,-5-2-3,-4-4-5,-7 2-4,-6 2-6,-9 0-2,-3 2-5,-4 0 0,0 0 1,0 0-2,0 0-5,0 0-42,0 0-68,0 0-184,-11 4-304</inkml:trace>
  <inkml:trace contextRef="#ctx0" brushRef="#br0" timeOffset="320504.1581">8247 14601 664,'0'0'191,"0"0"-143,0 0-13,0 0 14,0 0 12,0 0 7,156-9-11,-111-3 2,-7-2 0,-7 3-17,-11 4-15,-9 2-12,-7 3-4,-4 2-8,0 0 1,0 0-1,0 0-3,0 0-44,7 0-120,4 0-276</inkml:trace>
  <inkml:trace contextRef="#ctx0" brushRef="#br0" timeOffset="321561.2752">9754 14323 643,'0'0'137,"0"0"-63,0 0 67,0 0-77,0 0-50,0 0-3,-14 9 2,14 2 4,0 5 18,0-1-6,0-3 1,12-1-10,3-3-8,5 0-5,2-6 3,3-2-4,4 0 0,2 0-1,3-7 0,2-11-2,-5-3 1,-4-3 0,-6 0-2,-7 0 2,-5 2 1,-6 0-4,-3 4 2,0 0-1,0 1 1,0 0-3,0 2-1,-10 6 1,-1 1 0,0 2 0,-6 3 0,-2 2-2,-5 1 0,-5 0 1,0 0 0,-3 13 2,3-1-1,-1 7 0,7-4 0,-1 8-2,1 12 1,3-2 1,3 13 0,3 0 1,5 1 1,7-1-1,2-5 1,0 3 2,4-13-2,17-3 3,0-8 3,8-6 3,5 0 3,7-14 4,5 0 5,1 0-1,1-9-9,-5-5 0,-7-3-6,-12 5-6,-8 3 1,-9 2-2,-2-1-18,-5-4-42,0-4-142,0-5-388</inkml:trace>
  <inkml:trace contextRef="#ctx0" brushRef="#br0" timeOffset="322889.3972">4953 15473 721,'0'0'207,"0"0"-163,0 0 36,0 0 14,0 0-67,0 0-13,-72 84-13,54-36 13,4-6 6,10-9 5,4-4-9,0-15-10,2-2-4,14-9-1,0-3 1,0 0 3,-3 0 3,3-17 0,-6-4-2,-3-10-1,-3-1-5,-4-2-5,5 6 1,2 0 4,4 7-5,7 7 0,4 2 1,4 6 1,3 6 2,-2 0 0,0 0 0,-2 22-1,-7 0 1,2 5 1,-6-4 0,-10-4 1,-2-7-1,-2-6-1,0-3 1,0-3 6,0 0 0,0-5 1,1-17-4,9-4-2,2-2-2,3 7 2,1 7-1,1 6 17,8 8-3,2 0-3,-1 0 2,1 18-8,-7 5-2,-4 7-2,-12 0-1,-4 10 0,-15 1-19,-21 0-70,-11-10-156,0-14-264</inkml:trace>
  <inkml:trace contextRef="#ctx0" brushRef="#br0" timeOffset="323079.4126">4665 15476 624,'0'0'529,"0"0"-515,-138 94 9,111-45 68,13 5-60,14 4-18,0-6-9,22 2-4,16 0-26,0-8-162,-11-7-391</inkml:trace>
  <inkml:trace contextRef="#ctx0" brushRef="#br0" timeOffset="323549.3969">2943 16214 802,'0'0'231,"0"0"-192,0 0 27,0 0-7,0 0-40,0 0 38,0 155-3,0-91-20,0-2-5,0-10-7,-2-10-12,2-12 4,0-8-4,0-7-6,0-8-2,10-5 0,9-2 2,12 0-2,8 0-1,10 0 0,9-6-1,4-8-75,2-2-114,-6-1-322</inkml:trace>
  <inkml:trace contextRef="#ctx0" brushRef="#br0" timeOffset="323745.2713">3579 16288 1248,'0'0'74,"0"0"-68,0 0-6,161-51 11,-81 37 4,-2 2-15,-18 5-1,-16-1-62,-12 3-58,-20 0-120,-12 5-124</inkml:trace>
  <inkml:trace contextRef="#ctx0" brushRef="#br0" timeOffset="324013.495">3762 16208 101,'0'0'517,"0"0"-448,0 0 29,0 0 67,-123 117-81,106-67-16,-4 11 27,1 11-33,1-5-7,-2 5-12,4-1-6,1-10-16,2 2 2,4-5-6,7-8-2,1-13-2,2-8-5,0-11-6,0-4 6,11-5-6,7-4 0,7-1 0,8-4-2,4 0-10,13 0-33,6 0-55,4-9-157,-5 0-244</inkml:trace>
  <inkml:trace contextRef="#ctx0" brushRef="#br0" timeOffset="324493.5859">4141 16786 1018,'0'0'187,"0"0"-179,0 0-5,0 0 54,0 0-39,0 0-15,0-14-3,0 14-1,-2 0 1,-2 7 0,-5 16 2,4 5 1,2 2-1,-1-2 4,2 2-2,2-7-4,0-6 4,0-7-4,4-5-3,10-5-11,6 0 1,4-9-7,1-14 12,3-12-9,-2 3 5,-7 0 6,-5 10 6,-10 6 3,-1 6 1,-3 6 29,0 0 11,0 4 0,0 0-4,0 0-13,0 0-17,0 0-5,0 16-3,0 4-2,0 6-3,0-5 3,0 2 0,0-5 1,13-4-2,3-2-23,6-2-46,4-6-118,1-4-148,2 0-258</inkml:trace>
  <inkml:trace contextRef="#ctx0" brushRef="#br0" timeOffset="324743.5943">4737 16561 1194,'0'0'105,"0"0"-101,0 0 37,0 0 4,0 0-30,-101 130-10,90-77 1,2 5 3,4-4 0,1 5-4,4-10-3,0-5-2,0-12 0,16-10-21,3-14-39,10-8-79,4 0-87,4-32-123</inkml:trace>
  <inkml:trace contextRef="#ctx0" brushRef="#br0" timeOffset="324997.9565">4972 16605 1163,'0'0'154,"0"0"-143,0 0-1,0 0 9,0 0-8,-4 104 6,4-51 1,0 1-3,0-1-1,2-4-1,2-9-9,6-8 0,-1-10-4,-3-8 1,0-6-1,6-8 0,1 0-19,7 0-21,7-22-35,-5 0-119,-4-4-282</inkml:trace>
  <inkml:trace contextRef="#ctx0" brushRef="#br0" timeOffset="325192.461">4883 16878 669,'0'0'588,"0"0"-588,0 0-5,0 0 5,0 0 5,163-44-5,-112 26-30,-8 0-93,-8-1-156,-12 3-120</inkml:trace>
  <inkml:trace contextRef="#ctx0" brushRef="#br0" timeOffset="325378.9773">5331 16892 797,'0'0'410,"0"0"-391,0 0-13,0 0 13,0 0-1,0 0-10,108 0-8,-66-14-42,-3-2-129,3 2-184</inkml:trace>
  <inkml:trace contextRef="#ctx0" brushRef="#br0" timeOffset="325642.7626">5942 16705 795,'0'0'413,"0"0"-388,0 0-16,0 0 58,0 0-45,-123 53-16,104-27-4,2 1 10,7 4 6,3-4-8,4 4 2,3-7-9,0-2 1,10-10 1,9-2-5,6-5-2,6-5-9,3 0-20,-1-15-61,-6-11-191,-7 0-343</inkml:trace>
  <inkml:trace contextRef="#ctx0" brushRef="#br0" timeOffset="325913.3516">5942 16601 1044,'0'0'112,"0"0"-108,0 0 8,120-26 28,-66 26-9,0 18-5,-8 8 24,-5 11-9,-15 6-3,-10 2-13,-12 5 3,-4-7-6,0 8-3,-13-10-9,-7-2-4,-1-8-3,2-10-3,1-7-10,5-8-36,1-6-36,3 0-106,5-24-232</inkml:trace>
  <inkml:trace contextRef="#ctx0" brushRef="#br0" timeOffset="326331.5016">6270 16361 1087,'0'0'147,"0"0"-136,0 0-8,172-50 3,-101 29 3,-8 7-7,-8 4-2,-17 2-2,-16 8 2,-11 0-1,-1 0-2,-5 23 3,3 12 4,-2 18 21,-1 9 7,6 10-11,2 4 2,3 1-12,1 3 8,2 0-10,-6-1 1,-4-6 6,-9-10 0,0-5 12,-12-10 0,-23-6 8,-11-2-3,-8-10-6,-7-4-10,-5-8-6,-2-9-10,6-4-2,7-5-8,14 0-43,17-12-49,15-30-172,9-20-814</inkml:trace>
  <inkml:trace contextRef="#ctx0" brushRef="#br0" timeOffset="326924.705">7723 16627 567,'0'0'0,"0"0"-139,0 0 57</inkml:trace>
  <inkml:trace contextRef="#ctx0" brushRef="#br0" timeOffset="327102.726">7723 16627 281,'-40'14'58,"40"-10"-58,0-4-24,0 0-192</inkml:trace>
  <inkml:trace contextRef="#ctx0" brushRef="#br0" timeOffset="328837.4555">9985 13557 585,'0'0'286,"0"0"-176,0 0-15,0 0-22,0 0-45,0 0-3,14-3-2,24 3 33,11-3 1,4-7-15,-6 3-8,-13-2-15,-12 6-13,-11 1-5,-9 2-1,-2 0-1,0 0-27,0 0-54,0 0-97,0 0-150,0 0-142</inkml:trace>
  <inkml:trace contextRef="#ctx0" brushRef="#br0" timeOffset="329219.3876">10642 13305 693,'0'0'225,"0"0"-128,0 0-11,0 0-41,0 0-15,0 0 8,0-5 3,0 5-7,-14 0-7,-8 11-23,-10 11-3,-1 8 3,-2 8-2,6 6-1,6-1 2,7-6 3,12-3-3,4-6 8,0-3-7,7-8 6,17 0 7,5-8-3,2-2-4,2-7 10,0 0-14,-5 0 0,-6 0-6,-6 0-24,-3-3-55,-1-5-94,1-5-220</inkml:trace>
  <inkml:trace contextRef="#ctx0" brushRef="#br0" timeOffset="329676.6506">10903 13622 568,'0'0'438,"0"0"-370,0 0-7,0 0-13,0 0-28,0 0-2,140-125 7,-108 85-2,-2 1 19,-11-4-22,-7 5-7,-12 8 1,0 7-8,0 10-1,-9 3-5,-9 3-3,-7 7 1,-3 0-6,-1 17-9,0 9-4,6 0 14,5 0 5,10 0-2,2-4 3,6-4-3,0-3-1,24 2 1,3-5 4,6-6 0,7 2 2,0 0-1,0 0 6,-8 2-6,-8-1 7,-11 3 0,-6-1 1,-7 5-1,0 6 6,-7 2 9,-20 2-12,-2 2-7,-7 0-2,6-2-4,-1-1 0,6-4-42,4-1-110,11-1-203</inkml:trace>
  <inkml:trace contextRef="#ctx0" brushRef="#br0" timeOffset="330252.5984">9816 14770 410,'0'0'137,"0"0"-36,0 0-4,0 0-26,0 0 18,0 0 4,27 71-25,15-51 22,21-9-39,15 4-13,20-11-5,22-4-1,14 0-2,13 0-13,9 0 3,0 0 5,-7-4-2,-14-6 2,-25-2-7,-20-2 9,-28 6-8,-23-1-14,-20 8-3,-12-2-2,-4 2 2,-1 1-2,0 0-2,-2-4-29,0 4-46,-9 0-84,-23 4-235,-8 18-224</inkml:trace>
  <inkml:trace contextRef="#ctx0" brushRef="#br0" timeOffset="330771.1866">10460 15593 878,'0'0'174,"0"0"-160,0 0 13,0 0 37,0 0-29,0 0 6,85-69-15,-49 25 3,2-12-5,2-2-1,-8 4-9,-9 9-5,-11 11-3,-10 13-1,-2 4-2,0 8-3,-18 5 0,-7 4-1,4 0-2,-4 0-1,5 12 0,7 12 4,4 2-2,9 0 2,0 6-2,2-4 1,29-1 0,13-1 2,14-5-1,5-1 0,-3 2 0,-12 0 2,-13 0-2,-20 4 0,-15-4 0,0 6 9,-17 2 9,-19-3 1,-5 1-12,2-10-4,5 0 0,7-5-3,9-4-9,7-9-59,7 0-150,4 0-362</inkml:trace>
  <inkml:trace contextRef="#ctx0" brushRef="#br0" timeOffset="338579.3626">14531 13904 160,'0'0'167,"0"0"-79,0 0 5,0 0 16,0 0-33,0 0 3,0 0-8,0-4-11,0 4 19,0 0-18,0 0-1,0 0 3,0 0-16,0 0-8,0 0-13,-2 0-11,2 0-7,-2 0-7,-1 12 3,-1 6 0,0 2 13,2 1-3,-2-2 0,4 4 0,0 1 2,0 3 8,0 5-7,4-1-8,2 1 4,1-2-2,-1 0-8,-2-2 5,2 0 0,-6-6-5,0-3 1,0-3 0,0-1 1,0-3-1,-4-4-3,2-1 0,0-7 1,2 0-2,0 0-3,0 0 3,0 0 0,22 0 1,14 0 5,5 0-5,1-10 2,-4 1-3,-7-1-4,-4 7-40,-3 0-38,-3 1-95,-4-3-184,-3-8-267</inkml:trace>
  <inkml:trace contextRef="#ctx0" brushRef="#br0" timeOffset="338916.7542">15135 13837 844,'0'0'204,"0"0"-181,0 0 23,0 0 26,0 0-36,0 0 6,120-3-6,-66 1-22,0 0 1,-7 0 0,-7-1-10,-12 3-3,-12 0 0,-9 0-2,-5 0 0,-2 0-34,0 0-28,-13 0-60,-16 0-171,-5 0-43</inkml:trace>
  <inkml:trace contextRef="#ctx0" brushRef="#br0" timeOffset="339313.1753">15187 13895 659,'0'0'126,"0"0"-2,0 0 52,0 0-64,0 0-37,0 0-28,-32 19-26,30 3-13,2 13 27,0 2-6,0 7-5,0 7-3,0 5-7,0 2 1,0 0-5,0-1-2,0-3-4,0-4 2,0-4 4,0-8-7,0 0-2,0-4 1,-3-8 0,-1-2 0,2-8-2,2-2 0,0-6 1,0 3-4,4-2 6,21-1-3,8-4 3,6-4-1,0 0 3,-1 0-4,-7 0 0,-4 0 0,-9 0-1,-6 0-22,3 0-36,-4 0-56,0-21-265</inkml:trace>
  <inkml:trace contextRef="#ctx0" brushRef="#br0" timeOffset="340373.0239">16087 14200 579,'0'0'393,"0"0"-358,0 0 19,0 0 70,0 0-82,0 0-15,-69-23-11,51 23-6,-4 0-3,-1 3 3,-4 20-2,-2 7-2,2 7-6,6 9 0,1 5 0,11 0 3,9-5-3,0-10 0,2-7 0,20-12-4,4-9 3,4-8 1,5 0 1,1-8 4,2-16-1,0-8 3,-5-4-5,-8-5-1,-9 2 1,-9-3-1,-7-3 1,-3 1-1,-19 1-1,-7 2 1,0 4-1,-5 4 0,1 5-3,4 0 3,0 6 1,2 1-1,7 6 0,5 2 0,4 1 0,6 6 0,5-2 0,0-2-1,0-2-2,16-2 1,7-3 2,14 5 0,5-8 1,7 1 0,5 1 3,-3-3 1,-4 7 6,-12 2 0,-12 7-6,-12 1-5,-11 4 0,0 0-1,0 0 0,0 0-14,0 0-52,0 0-83,0 9-146,-5 8-41</inkml:trace>
  <inkml:trace contextRef="#ctx0" brushRef="#br0" timeOffset="340769.4496">16660 13800 789,'0'0'112,"0"0"-87,0 0 110,0 0-62,0 0-50,0 0-9,-27-9-4,5 20-1,0 12 22,-7 3 14,-3 13-21,1 5 4,-1 6-11,8 9-3,2-1 3,5 4-5,10-2-6,2-4 5,5-10-8,0-4-3,9-4 1,9-2 2,-4-11-3,1-6-3,1-2 3,-1-11-37,3-2-29,1-4-58,0 0-89,-1-17-91</inkml:trace>
  <inkml:trace contextRef="#ctx0" brushRef="#br0" timeOffset="341174.1739">16744 13997 737,'0'0'117,"0"0"-82,0 0 109,0 0-42,0 0-73,0 0-13,0-17-6,0 36-6,0 11 22,-6 7 19,4 5-23,0 4 4,0 0-14,-1-3 2,-1 1-7,4-2-4,0-2-3,0-5 1,0-7-1,0-6 1,0-8-1,0-4 4,0-6-4,4-3 1,7 1-1,0-2 0,3 0-10,-1 0-19,1 0-28,-1 0-17,1-3-66,-1-8-129,-7 2-150</inkml:trace>
  <inkml:trace contextRef="#ctx0" brushRef="#br0" timeOffset="341483.3197">16651 14287 659,'0'0'120,"0"0"-91,0 0 27,0 0-23,0 0-8,0 0 11,127-17-2,-82 5 31,-7-5 8,-5 5-37,-11 0-15,-9 7-14,-4 0-1,-4 3-6,-3 2-5,-2-2-47,2 2-88,1 0-134,-1 0-104</inkml:trace>
  <inkml:trace contextRef="#ctx0" brushRef="#br0" timeOffset="341803.3416">17139 14316 587,'0'0'129,"0"0"-120,0 0 68,0 0-23,0 0-30,0 0 33,28 5 37,-7-5-21,1 0-8,5 0-7,0 0-25,2-5 3,-2-6-25,-3-1 0,-4 3-9,-4 4-2,-5 5-17,-3-4-73,4 4-125,1-5-135</inkml:trace>
  <inkml:trace contextRef="#ctx0" brushRef="#br0" timeOffset="342374.6143">17748 14183 706,'0'0'118,"0"0"-106,0 0 78,0 0-2,0 0-60,0 0 4,-11-6 9,-7 6-25,-5 0 5,-3 3 15,1 17-3,-1-1-16,1 5-3,2 3-8,6 0-2,3 1-2,8-3-1,6-1-1,0-7 0,0-4 0,0-2 0,6-8-2,13-3-11,9 0 6,4-5 5,-6-13-2,1-8 3,-7 2-5,-4 4 4,-8-1 2,-1 1 1,-5 1-1,-2 3 2,0 6-2,0 0 5,0 7 18,0 3 3,0 0 4,0 0-13,0 0-10,0 3-7,0 15 0,0 2 5,0 0-5,0 0 2,0-4 0,12-2-2,3-1 1,1-8 3,3-1-1,4-4 1,-1 0-4,1 0-7,-4-2-42,-3-5-69,-6-6-131,-4-3-206</inkml:trace>
  <inkml:trace contextRef="#ctx0" brushRef="#br0" timeOffset="342695.6656">17700 13944 896,'0'0'56,"0"0"-54,0 0 35,0 0-11,168-3 3,-108 34 11,-7 8 4,-8 0 7,-12 4-8,-11-2 1,-7 2-16,-10 1-4,-2-4-5,-3 3-5,0-4 0,0 0-5,-16-8-3,-1 0-4,1-11-1,1-4 3,3-6-4,4-6-6,-1-4-31,2 0-47,0-23-145,0-16-144</inkml:trace>
  <inkml:trace contextRef="#ctx0" brushRef="#br0" timeOffset="343316.3626">17951 13793 274,'0'0'605,"0"0"-579,0 0-21,0 0 26,0 0 5,0 0 1,130-9-13,-86 4-1,0-4 32,0 5-15,1-4-6,-2 4-7,-2 2-5,-4 0-4,-8 2-8,-12 0 6,-5-3 4,-8 2-5,-3 1-3,-1 0 5,0 0 0,0 0-1,0-2-2,0 2-3,0 0 0,0 0 0,0 0-9,0 0 0,0 2-1,0 19-1,5 5 9,2 9 0,0 1-1,-2 4 3,3 9 2,0 6-7,0 8 5,-1 0-4,-1 6-2,-1-2 2,-3 5 3,0-1-7,-2-2 7,0-8 0,0 0-3,-2-11-5,-11-6 6,-5-5-1,-5-6-1,-1-5-4,-7-1 2,-5-6-1,-7-2-1,-8-5-1,-7-5 3,-9-2-4,2-1-18,4-6-37,9 0-36,16 0-130,7 0-334</inkml:trace>
  <inkml:trace contextRef="#ctx0" brushRef="#br0" timeOffset="347976.8546">18874 14129 283,'0'0'225,"0"0"-163,0 0 12,0 0 19,0 0-49,0 0-20,0 0-3,-7 0 10,7 0 29,0 0 9,2 0-9,16 0 13,4 0-14,7 0-20,2 0-3,5 0-2,2-2-4,-2-5-3,-5-3-2,-7 5 7,-6-4-14,-7 6 1,-6 1-10,-3-2 1,0 1-4,-2 3 0,0 0-3,0 0-3,0 0-3,0 0-27,0 0-38,0 0-51,-17 12-143,-1 2-114</inkml:trace>
  <inkml:trace contextRef="#ctx0" brushRef="#br0" timeOffset="348382.028">18887 14359 546,'0'0'127,"0"0"-99,0 0 55,0 0 4,0 0-37,0 0-13,-14 0-5,14 0 3,0 0 6,18 0 26,5 0-16,3-4-6,3-4-21,2 3 5,-4 0-5,-2 1-9,-7 3-6,-5 1 4,-5 0 1,-2 0-2,-6-3-1,0 3-9,0 0 2,0-1-1,0 1-3,2 0-17,7-3-48,3 1-97,9-2-141,-7-4-199</inkml:trace>
  <inkml:trace contextRef="#ctx0" brushRef="#br0" timeOffset="350248.4658">19597 14137 719,'0'0'131,"0"0"-120,0 0 56,0 0-16,0 0-35,0 0 2,-1 80 0,14-76 3,1-4 7,3 0 19,0 0-7,9-4-2,3-13-9,0-4-10,4-4-10,-2 0-4,-4-1-3,-7-1 0,-7 6-1,-4 0 1,-5 2-1,-4 3 3,0 1-3,0 2 2,0 4-1,0 0-1,0 2 0,0 2-1,-4 0 0,-7 1-1,-3 2 1,-3 2 0,-8 0-2,-1 0 1,-3 2 0,-6 10-3,7 6 4,-4 4 0,8 5-1,3 5-1,0 0 2,11 6-1,2 3 1,4 0-1,4 3 2,0-2-1,0-2 1,6-6 1,15-3 8,8-9-1,3-8 4,11-4 7,9-10 4,1 0 1,0-10-4,-4-8-8,-10 0-3,-13 6-7,-10-3-3,-7 1-1,-8-2 1,-1-6-25,0-1-39,0-3-129,0-11-213</inkml:trace>
  <inkml:trace contextRef="#ctx0" brushRef="#br0" timeOffset="350646.9941">19554 13499 249,'0'0'460,"0"0"-357,0 0-7,0 0 13,0 0-68,0 0-15,15 0 18,18 0 18,8 0 5,1-2-14,-4-6-19,-9 0-14,-7 3-13,-9 5-5,-3 0-2,-4 0-6,1 0-42,-1-5-78,4 1-184,0-10-150</inkml:trace>
  <inkml:trace contextRef="#ctx0" brushRef="#br0" timeOffset="351443.5538">20354 13066 391,'0'0'129,"0"0"-26,0 0 21,0 0-8,0 0-26,0 0-15,8-20-13,-8 17-9,0-2-10,0 1-4,-15-1-25,-3 5-2,-5 0 7,0 0-11,-4 0 0,-4 0-6,2 9 7,0 13-4,-3 2-1,3 8-3,5 8 2,-1 2-3,5 0 0,7-2 1,4-6-1,9-2 0,0-6 1,0-6-1,2-3 1,11-8 2,10-6-3,-1-3 5,5 0-3,2 0 0,-2-12 2,1-8-4,-1-9 0,-5 2-8,-1 1 1,-8-2 0,-5 3 6,-2 1-1,-6 2 0,0 3 2,2 1 2,-2 1-2,0 5 1,0 3-2,0 6 3,0 3-1,0-2 5,0 2 0,0 0 0,0 0-5,0 0 1,0 0 0,0 0-2,0 0-3,0 0 3,0 8 0,0 10 1,0 4 3,0 7 0,0 0-2,0 3 7,0-1 0,0-3 6,8 0-7,3-4 4,1-2 5,1-3-4,1-4-1,-1-3 1,0-4-8,1-4 2,-1 1-3,-2-5-3,0 0 0,-2 0-2,4 0-12,1-9-37,2-14-55,-1-3-217,-3-3-305</inkml:trace>
  <inkml:trace contextRef="#ctx0" brushRef="#br0" timeOffset="352103.3182">20639 13435 327,'0'0'351,"0"0"-322,0 0 10,0 0 89,0 0-45,0 0 18,12-10-2,0-11-28,2-8-34,0-5-4,3-9-14,1 1-8,0-4-2,-3 4 2,1 2-8,-3 4 1,3 2 3,-5 8-2,-3 3-2,-2 8 3,-4 5-6,-2 4 3,0 2 0,0 1-1,0 0 0,0 3-2,-4 0-2,-12 0-2,-4 0 3,1 3 0,4 10 0,2 0-1,4 6-5,2 1 1,2 6-9,5 4-5,0-1 7,0-2-1,12-3 2,8-3 2,6-6 6,4-6 4,5-5 1,1-3 2,6-1-2,-4 0 0,0 0 1,-6 0 0,-4 10-1,-8-2-1,-9 8 7,-1 3 0,-8 3 4,-2 4 5,0 2 7,0-2-3,-16 4-2,-7-4 3,0-2-2,-5-2-4,2-4-10,-1 0 1,-1-4-4,0 0-1,1 0 0,0-2-2,4-3 1,2 0-32,5-3-66,7-6-295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9T12:58:54.3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2578 747 848,'0'0'181,"0"0"-169,0 0 12,0 0-2,0 0 26,126 11 12,-53-11-26,0-5-24,-3-2-5,-18 3-5,-12 2-60,-14 2-197,-26 0-233</inkml:trace>
  <inkml:trace contextRef="#ctx0" brushRef="#br0" timeOffset="150.7189">2594 969 995,'0'0'72,"0"0"-67,0 0 2,0 0 17,143 21 15,-57-28-39,-1-21-38,-13-3-175,-26-3-220</inkml:trace>
  <inkml:trace contextRef="#ctx0" brushRef="#br0" timeOffset="375.2779">2939 565 908,'0'0'69,"0"0"-16,0 0-33,0 0-15,0 0-5,134 104 23,-81-46 4,-10 3 40,-14 2-22,-16 4-6,-13 3-14,-4 1-2,-30-6-18,-3-6 1,3-16-6,10-17-11,15-15-77,9-11-123,7-11-84,26-26-399</inkml:trace>
  <inkml:trace contextRef="#ctx0" brushRef="#br0" timeOffset="763.1015">3757 960 978,'0'0'204,"0"0"-202,0 0-2,-8 127 15,3-79 6,1-3-13,4-4-4,0-13-3,11-13 1,13-12 2,10-3 9,2-15 1,3-16-8,-2-10-6,-13 4 3,-6 3-1,-10 10-1,-8 12 5,0 10 17,0 2 22,0 2-36,0 31-9,0 21-1,0 19 1,0 15 8,10 14 6,-2 9 8,-3 7-9,-5 3-10,-19-11 4,-25-17-1,-9-26-1,-5-35 4,-3-32 6,3-10-6,2-48-5,10-14-4,15-8-25,20-2-51,11 1-85,20 2-291</inkml:trace>
  <inkml:trace contextRef="#ctx0" brushRef="#br0" timeOffset="991.3054">4426 932 1101,'0'0'181,"0"0"-181,0 0 1,0 0 5,-77 146 11,52-71 6,2 1-9,8-2-10,3-4 4,12-5-7,0-11-1,3-14-26,21-17-65,5-21-105,5-2-135,-1-29-155</inkml:trace>
  <inkml:trace contextRef="#ctx0" brushRef="#br0" timeOffset="1200.0953">4602 1101 1064,'0'0'162,"0"0"-134,0 0-23,0 0 0,0 102 13,0-48 2,0 2-11,0-6 0,0-6 2,11-5-5,4-13-5,6-6 1,-2-13-2,4-4-26,-2-3-47,-6 0-87,-3-14-126,-12-4-241</inkml:trace>
  <inkml:trace contextRef="#ctx0" brushRef="#br0" timeOffset="1321.9982">4533 1402 921,'0'0'155,"0"0"-131,0 0-24,0 0 0,150-85-76,-96 64-152,-12-4-205</inkml:trace>
  <inkml:trace contextRef="#ctx0" brushRef="#br0" timeOffset="1537.1934">4909 1113 769,'0'0'223,"0"0"-154,0 0-17,0 0-4,117 14-14,-80 22 0,-3 12-3,-9 4 7,-12 4-17,-13 2 1,0 0-1,-25-1-5,-12-11-9,-2-10-2,5-14 0,8-10-5,7-10-29,5-2-54,10-9-165,4-23-372</inkml:trace>
  <inkml:trace contextRef="#ctx0" brushRef="#br0" timeOffset="1710.9688">5641 1383 893,'0'0'309,"0"0"-307,168-27 0,-102 13 0,-8 2-2,-16 5-123,-19 5-224,-23 2-329</inkml:trace>
  <inkml:trace contextRef="#ctx0" brushRef="#br0" timeOffset="1872.512">5588 1673 1057,'0'0'186,"0"0"-167,0 0 17,131 0 3,-62-11-16,-7-5-19,-12 0-4,-19 4-3,-16 2-73,-15-4-234</inkml:trace>
  <inkml:trace contextRef="#ctx0" brushRef="#br0" timeOffset="2548.3206">7322 1273 795,'0'0'135,"0"0"34,0 0-55,0 0-70,0 0-28,0 0-12,-3 74 11,-7-26 15,-1 1-5,2-5-13,4-6-3,5-7-2,0-7-2,0-4-2,18-5 3,11-4-3,11-6 3,7-5-6,7 0-11,-4-5-56,-7-16-140,-16-7-274</inkml:trace>
  <inkml:trace contextRef="#ctx0" brushRef="#br0" timeOffset="2692.4716">7524 1261 1054,'0'0'104,"0"0"-104,0 0-3,0 0 1,133-28-66,-75 18-173,-12-4-297</inkml:trace>
  <inkml:trace contextRef="#ctx0" brushRef="#br0" timeOffset="2856.5132">7913 1074 1027,'0'0'117,"0"0"-99,0 0 2,0 0-16,0 0 16,0 0-11,-7 125-4,7-93-5,0 0-9,0-4-91,4-4-100,-1-6-137</inkml:trace>
  <inkml:trace contextRef="#ctx0" brushRef="#br0" timeOffset="3036.5782">8319 1239 1055,'0'0'75,"0"0"-72,191-30 6,-104 24 2,-10 4-7,-17 2-4,-21 0-74,-28 0-171,-11 0-114</inkml:trace>
  <inkml:trace contextRef="#ctx0" brushRef="#br0" timeOffset="3350.3495">8285 1263 651,'0'0'193,"0"0"-165,-71 130 126,62-60-61,7 13-31,2 7 1,0 10-20,0 11-3,0 9-6,0 8-8,0 1-3,-5-7-3,-11-6-6,3-9-7,2-16 6,8-13-4,3-20 4,0-12-6,9-15-2,16-9-1,18-8 0,15-4 5,15-8 1,16-2-5,5 0 1,-6 0-6,-16-5-8,-23 1-51,-26-5-79,-23-5-257</inkml:trace>
  <inkml:trace contextRef="#ctx0" brushRef="#br0" timeOffset="4032.4997">9275 1113 788,'0'0'158,"0"0"-151,0 0 19,0 0 17,0 0-18,0 0-3,-96 78-4,78-78 2,-2 0 12,2 0 1,7-2-5,2-16-6,9-5-13,0 4-1,2 0-8,18 4-2,3 5-3,4 3 0,2 5 3,2 2 1,0 0-11,-4 25 6,-6 7 5,-9 6-5,-11 2 1,-1 1 5,-3-2 4,-26 1-2,-2-3 6,-8-5-4,4-9-2,4-8-1,8-9 1,8-6 3,8 0 4,3 0 0,4 0-1,0-3-3,0-3 0,0 5-5,16 1 1,10 0-2,7 1 1,1 17 0,-3 3-2,0 1 3,-6 0-2,-4-1-47,-7-3-174,-12-1-170</inkml:trace>
  <inkml:trace contextRef="#ctx0" brushRef="#br0" timeOffset="4274.9371">8978 1824 1006,'0'0'138,"0"0"-138,0 0 0,123 32 38,-28-32 11,15 0-36,6 0 2,2-19 11,-7-2 15,-10-1-10,-25 6-14,-25 6-11,-29 2-6,-17 6 0,-5 2-27,-10 0-80,-28 0-85,-8 12-300</inkml:trace>
  <inkml:trace contextRef="#ctx0" brushRef="#br0" timeOffset="4670.6224">9322 2508 954,'0'0'107,"0"0"-57,0 0 11,0 0-26,145-104-18,-101 63-16,-11 2 3,-12 0 0,-18 8 6,-3 7-1,-3 6-9,-20 4-4,1 10 3,-5 4-33,4 0-4,4 0-9,7 18 16,12 1-20,0 6-6,8-1 7,21-2 21,10 2 29,8 1 7,2 0 18,-7 1 41,-10-2-6,-14 0-9,-13 2-4,-5 4-17,-5 1-18,-30-2 1,-5-5-4,1-5-9,7-9-5,9-8-51,7-2-63,6-4-92,10-25-269</inkml:trace>
  <inkml:trace contextRef="#ctx0" brushRef="#br0" timeOffset="5099.0811">9894 1391 1140,'0'0'52,"114"-14"-49,-32 10-1,10 2 5,-7 2 1,-14 0-7,-19 0 2,-26 9-2,-13-1 3,-8 2-3,-5 4 16,0 8 9,0 11 8,-9 9 0,-5 13-9,3 13-11,2 12-2,5 18-2,-1 15-4,5 15-1,0 5 5,0 2 5,0-2-1,0-7 6,0-7-3,-13-15 4,-18-14-3,-17-16 3,-8-16-8,-10-17 1,-1-13-6,3-16-4,6-12-1,9 0-3,8-10-4,8-17-39,9-5-56,8-4-232</inkml:trace>
  <inkml:trace contextRef="#ctx0" brushRef="#br0" timeOffset="7351.2251">11374 1710 306,'0'0'981,"0"0"-958,0 0-13,0 0 16,0 0-24,0 0 4,-37 139-6,37-79 1,2 0-1,2-8-1,-4-6-46,0-6-52,-6-6-117,-19-4-149</inkml:trace>
  <inkml:trace contextRef="#ctx0" brushRef="#br0" timeOffset="7492.6573">11036 2123 1044,'0'0'101,"0"0"-78,0 0-2,118-89-21,-29 57-16,11-5-171,-2-1-237</inkml:trace>
  <inkml:trace contextRef="#ctx0" brushRef="#br0" timeOffset="7739.2134">11896 1664 982,'0'0'210,"0"0"-207,0 0 5,0 0 2,0 104 19,0-59-4,0 1-20,0-4 3,-2-6 7,-1-8-6,3-5-1,0-9 0,7-7 8,24-3-8,12-4 2,13 0-3,6 0-7,1-8-10,-5-6-105,-14-1-230,-15-10-441</inkml:trace>
  <inkml:trace contextRef="#ctx0" brushRef="#br0" timeOffset="7899.5975">12124 1481 1139,'0'0'42,"0"0"-30,0 0-1,0 0-11,137-54-48,-83 48-190,-11-3-198</inkml:trace>
  <inkml:trace contextRef="#ctx0" brushRef="#br0" timeOffset="8046.4311">12471 1323 802,'0'0'265,"0"0"-198,0 0-17,0 0-34,0 0 16,-7 107-5,7-67-25,0-1 1,0 0-3,0-3-92,-2-7-155,-1-6-176</inkml:trace>
  <inkml:trace contextRef="#ctx0" brushRef="#br0" timeOffset="8294.8349">12969 1373 958,'0'0'82,"0"0"-76,193-4 45,-108-6-36,-7 2-15,-21 4-10,-23 2-133,-24 2-97,-10 0-100</inkml:trace>
  <inkml:trace contextRef="#ctx0" brushRef="#br0" timeOffset="8579.0724">12964 1456 674,'0'0'148,"-49"113"-4,33-34 17,9 13-77,7 15-12,0 7-36,0 8 1,0-2 0,0-1-13,-4-3 4,-9-6-12,-5-5-1,-3-11-6,2-18 5,2-16-6,7-22 2,8-15-3,2-11-4,0-6 0,31 2 1,18-3-2,13 1 2,6-2-4,3-1-2,-5-3-27,-3 0-42,-14 0-126,-20-3-455</inkml:trace>
  <inkml:trace contextRef="#ctx0" brushRef="#br0" timeOffset="9238.9647">13811 1534 491,'0'0'64,"0"0"-5,0 0 57,0 0-49,0 0-7,0 0-5,7-100-11,12 85-8,4 5 11,2 4-7,2 5-1,-1 1-19,0 0-2,-3 1-4,-9 15-6,-8 3-5,-6 5-3,0-1 4,-16 8 3,-13-4 5,0 2-7,1-3-2,8-6 2,4-8 0,9-4 2,7-4-1,0-4 2,2 0 0,32 0 8,13 0-5,11-3-6,2-4-5,-2 2 0,-7 0 0,-8 3-9,-14 2-81,-12 0-152,-17 0-175</inkml:trace>
  <inkml:trace contextRef="#ctx0" brushRef="#br0" timeOffset="9509.0333">13617 2037 835,'0'0'146,"0"0"-123,127 20 99,-22-17-49,20-3-41,6 0 1,12 0-3,-3-14 9,-6-3-3,-13 1-11,-28 2-14,-28 0-9,-28 5 0,-21 9-2,-16-3-12,0 3-43,-16 0-29,-21 0-156,-13 10-133,-3 9-183</inkml:trace>
  <inkml:trace contextRef="#ctx0" brushRef="#br0" timeOffset="9898.8948">13918 2845 943,'0'0'142,"0"0"-76,0 0-15,0 0-42,133-110 4,-85 60-4,-6-11-7,-9 1 3,-11 2-3,-13 14 3,-9 12-1,0 11 0,-4 18-4,-18 3 0,-2 0-11,1 15-26,10 8-2,3 3-4,10 0 7,0-2-24,10 0 16,19 1 44,4-4 0,2-1 12,-3-1 20,-7-3 0,-8-1-5,-11 2-4,-6-3-9,0 1-6,-23 5 5,-11-3-13,-4-5-77,7-6-141,6-6-174</inkml:trace>
  <inkml:trace contextRef="#ctx0" brushRef="#br0" timeOffset="10168.2595">14576 2261 1181,'0'0'44,"0"0"-37,0 0-7,0 0 13,0 0 3,21 123-10,-21-93-1,-2-2 14,-4-3-3,2-8 7,4-5-16,0-6 7,10-4-5,26-2-4,13 0 1,9-6-2,0-10-4,-6-2-28,-12 2-76,-16-4-171,-17-2-237</inkml:trace>
  <inkml:trace contextRef="#ctx0" brushRef="#br0" timeOffset="10364.5554">14792 2358 343,'0'0'610,"0"0"-524,0 0 57,-22 143-82,22-100-11,6 0-16,0-3-19,0-7-9,-6-4-1,0-5-4,0-8-1,0-7-43,0-9-64,0 0-42,0-17-94,6-17-336</inkml:trace>
  <inkml:trace contextRef="#ctx0" brushRef="#br0" timeOffset="10814.0631">15021 1369 954,'0'0'157,"0"0"-137,0 0 3,121 7 6,-33 12-12,6 2-5,2-2-10,-7-5-2,-10-3 13,-17-4 4,-18-2 9,-19-3-7,-12 0 2,-10 2-2,-3 5-7,0 13-10,0 15 10,-4 11 8,-10 10-3,3 14 1,-1 18-7,4 17 4,1 16 1,7 7-7,0 6-4,0 0 6,0-1-3,0-7 8,0-14-5,-2-18-3,-27-20 6,-11-16 1,-9-17 5,-9-18-5,-3-11-3,1-14-7,6 0-5,8-3-5,9-20-30,2-3-55,11-6-156,2-5-700</inkml:trace>
  <inkml:trace contextRef="#ctx0" brushRef="#br0" timeOffset="12863.9736">16662 1601 1095,'0'0'63,"0"0"-27,0 0 23,0 0-47,0 0 5,-44 132-4,44-78-9,0 4-1,0-5-3,0-2 0,0-7-62,0-6-83,0-9-124,0-8-102</inkml:trace>
  <inkml:trace contextRef="#ctx0" brushRef="#br0" timeOffset="13015.6557">16388 2011 926,'0'0'60,"0"0"92,0 0-80,0 0-72,172-125-2,-63 94-3,7-1-86,-3-2-123,-21 3-201</inkml:trace>
  <inkml:trace contextRef="#ctx0" brushRef="#br0" timeOffset="13230.3648">17251 1646 899,'0'0'73,"0"0"1,0 0-49,0 0-1,0 0 36,0 145-35,-10-99-10,2 3 4,-1-5-3,5-9-1,4-12-1,0-6-7,15-11 6,22-6-7,15 0 2,8 0-8,3-16-40,-8-8-141,-13-10-207</inkml:trace>
  <inkml:trace contextRef="#ctx0" brushRef="#br0" timeOffset="13389.0597">17434 1441 947,'0'0'26,"0"0"-52,0 0-3,158-46-152,-105 31-306</inkml:trace>
  <inkml:trace contextRef="#ctx0" brushRef="#br0" timeOffset="13530.8546">17779 1310 585,'0'0'428,"0"0"-381,0 0 21,0 0-54,0 0 17,0 0-16,-7 121-10,7-90-5,0-4-51,0-2-113,0-5-166</inkml:trace>
  <inkml:trace contextRef="#ctx0" brushRef="#br0" timeOffset="13704.6284">18078 1446 1039,'0'0'15,"129"-39"37,-38 25-27,10 4-16,-7 4-6,-19 5-3,-24 1-68,-28 0-182,-23 0-59</inkml:trace>
  <inkml:trace contextRef="#ctx0" brushRef="#br0" timeOffset="14002.2895">18121 1506 635,'0'0'66,"0"0"113,-64 167-42,58-92-65,6 17 3,0 12-13,0 7-14,0 3-13,0-1-10,-2-1 8,-7-2-2,-3-5-17,-3-9-1,-1-10 1,7-14 0,2-16-3,7-12-3,0-11-1,5-11 1,22-8-1,13-4 3,16-10-3,10 0-2,11-3-5,-4-16 0,-4-7-46,-9-9-68,-17-10-230</inkml:trace>
  <inkml:trace contextRef="#ctx0" brushRef="#br0" timeOffset="14324.7044">18967 1514 1096,'0'0'114,"0"0"-96,0 0 23,0 0-40,0 0 12,0 0-5,8 125-3,-8-93-3,0-11 1,0-5 0,0-4-1,16-6 3,13-6 0,13 0 5,14-2-10,0-16-21,-2-3-38,-10 2-85,-15-3-166,-17 0-245</inkml:trace>
  <inkml:trace contextRef="#ctx0" brushRef="#br0" timeOffset="14498.2791">19154 1652 831,'0'0'63,"0"0"58,-7 112-25,7-60-57,12-1-7,-1-1-18,-6-2-8,-1-11-6,-4 0-62,0-9-89,-7-6-127,-15-5-258</inkml:trace>
  <inkml:trace contextRef="#ctx0" brushRef="#br0" timeOffset="14767.3878">18559 2226 1096,'0'0'24,"0"0"44,0 0-49,171-14-17,-55 3 8,13-1-2,10-4 2,6-4 6,-4-2 31,-10 2-10,-5 1-5,-11 0-6,-15-1-15,-17 8-8,-27 0-2,-21 6-1,-20 6-18,-15 0-32,0 0-106,-40 18-150,-23 8-179</inkml:trace>
  <inkml:trace contextRef="#ctx0" brushRef="#br0" timeOffset="15164.669">18914 2963 1020,'0'0'108,"0"0"-63,0 0 13,131-108-51,-73 60-5,-6-4 5,-8 0 0,-15 8-3,-16 7-3,-13 16 9,0 5 3,-11 7-13,-14 9-1,-5 0-10,7 0-25,5 7 5,12 9-3,6 4 4,0 4 9,13 4 5,20 0 15,8-1-1,7 2 2,-2-3 12,-11 0 32,-8-2-5,-14 0-11,-11 0-10,-2 2-11,-17-1 1,-18-4-8,0-7-14,6-4-66,14-10-67,13 0-127,2-16-180</inkml:trace>
  <inkml:trace contextRef="#ctx0" brushRef="#br0" timeOffset="15385.4849">19754 2581 1056,'0'0'113,"0"0"-77,0 0-7,0 0-20,0 0 31,11 118-32,-11-77 3,0-4-7,0-4 9,0-1-4,0-5-2,0-3-5,0-1-2,-5-5-25,-6-3-96,-2-1-130,-6-3-86</inkml:trace>
  <inkml:trace contextRef="#ctx0" brushRef="#br0" timeOffset="15690.7479">19491 2893 886,'0'0'47,"0"0"61,0 0-90,123-51-18,-61 36-19,5 1-91,0-3-11,-3 0-22,-8-3 13,-9 1 46,-13 4-11,-13 1 95,-7 4 103,-3 0 78,-7 1 17,-2 7-29,-2 2-32,0 0-47,0 0-51,4 2-20,-2 22-16,-2 8 22,2 7-6,-2-1-10,0 2-4,0-2-5,0-1-3,-13-8-88,-3-8-189,4-13-245</inkml:trace>
  <inkml:trace contextRef="#ctx0" brushRef="#br0" timeOffset="16199.9918">20264 1467 1115,'0'0'46,"0"0"-25,0 0 4,156-9-23,-75 16 0,-2 9-2,-4 0 1,-11-5 0,-8-5 0,-8-2 2,-9-4-1,-9 0 7,-4 0 25,-13 0-2,-2 0 2,-4 12-19,0 10-10,-3 14-2,0 14 1,-4 18 6,0 17-3,0 17 3,0 14 2,0 6 2,0 1-7,0-1-4,-2-4-2,0-2 1,-2-7-1,-3-11 3,-5-12 15,-10-5-6,-14-13 2,-11-4 4,-13-9-7,-4-14-4,0-11 0,-2-14-7,8-8-2,3-8-22,4 0-79,6-24-325</inkml:trace>
  <inkml:trace contextRef="#ctx0" brushRef="#br0" timeOffset="17104.7389">6357 4393 512,'0'0'485,"0"0"-439,0 0-31,0 0 1,137 0 11,-52-5-3,-2-4-21,-12 5-3,-15 4-131,-20 0-140,-27 0-236</inkml:trace>
  <inkml:trace contextRef="#ctx0" brushRef="#br0" timeOffset="17269.0452">6479 4593 909,'0'0'135,"0"0"-127,0 0 9,0 0 8,156 7 48,-69-7-53,0 0-20,-13-10-157,-12-8-239</inkml:trace>
  <inkml:trace contextRef="#ctx0" brushRef="#br0" timeOffset="18040.4931">7788 4245 500,'0'0'225,"0"0"-167,0 0-41,0 0 11,0 0 23,0 0 8,-11 51-1,-16-31-17,-2-3-10,-2-5 1,1-3-10,6-6-2,2-3-10,4 0-4,7 0 3,4-8 2,7-10 3,0-6-7,0 1-3,21-2-5,3 4 1,7 4-4,5 5 2,2 6 1,1 6-3,2 0 1,-8 2-3,-6 18 2,-9 8-4,-9 6 4,-9 4 4,0 2 1,0 2-1,-9 2 1,-16 1 4,-6 1-4,-9-4 6,0-2-5,-3-5-1,3-12 1,7-11-1,6-8 1,9-4 3,7-2 3,7-18 2,4-2-5,0 0-5,15 3-2,14 10-3,3 6 4,6 3-3,2 7-2,-1 15 6,2 2 0,-5 0 5,-3-2 7,-4-5 3,-2-5 9,-5-9-4,-4-3 7,0 0-7,-3 0-14,-1-2 2,1-11-8,2-1-76,2-7-226,-3-2-236</inkml:trace>
  <inkml:trace contextRef="#ctx0" brushRef="#br0" timeOffset="18346.7945">8553 4416 931,'0'0'54,"0"0"-37,0 0 24,26 122 19,-17-76 3,-3 2-17,-6-2-11,0-2-1,0-3-5,0-8-9,-4-6-6,4-14-3,0-4-9,0-8 9,16-1-7,17 0 8,5 0-7,5-4-2,-3-5 0,-5 0-3,-4 1-39,-6 1-58,-7-6-142,-5-5-112</inkml:trace>
  <inkml:trace contextRef="#ctx0" brushRef="#br0" timeOffset="18558.9182">8842 4367 912,'0'0'114,"0"0"-96,0 0 22,0 0-26,0 0-12,0 0-2,129-28-98,-108 26-159,0-5-246</inkml:trace>
  <inkml:trace contextRef="#ctx0" brushRef="#br0" timeOffset="18752.7654">9243 4215 631,'0'0'542,"0"0"-532,0 0-2,0 0 9,0 0 3,0 0-7,-17 122-9,14-92 4,1-2-8,-3-3 0,5-2-58,0-3-67,0-3-150,0-9-144</inkml:trace>
  <inkml:trace contextRef="#ctx0" brushRef="#br0" timeOffset="18964.3441">9478 4359 860,'0'0'171,"0"0"-163,0 0 1,116-8 30,-52 6 0,6-5-29,0 2-6,-12-2 0,-15-2-4,-19 5-33,-17 0-111,-7 2-60,0 0-72</inkml:trace>
  <inkml:trace contextRef="#ctx0" brushRef="#br0" timeOffset="19365.8528">9489 4349 9,'0'0'808,"0"0"-763,0 0 26,0 0-17,0 0 5,0 0 6,-19 94-18,19-57 7,0 3-14,-4 6 7,0 6-8,-1 6-11,3 4-9,2 9 2,0 9-13,0 7-2,0 18 3,0 5-7,0 3 11,-2-1-9,-10-8-1,-3-2 6,-4-3-2,1-13-3,2-12-1,0-9 0,5-18 4,4-11-3,7-12-4,0-11 5,0-4-5,27-5 1,14-4 6,16 0-5,1 0-2,2 0-3,-6-5-11,-8-5-74,-7-6-124,-12-8-349</inkml:trace>
  <inkml:trace contextRef="#ctx0" brushRef="#br0" timeOffset="19744.2181">10228 4493 1015,'0'0'113,"0"0"-83,0 0-6,0 0-8,0 0 13,0 115-17,0-78-9,0-2-3,0-1-8,0-5-71,0-2-107,0-6-127</inkml:trace>
  <inkml:trace contextRef="#ctx0" brushRef="#br0" timeOffset="20012.5565">9925 4957 922,'0'0'87,"0"0"-77,0 0-4,152 4 21,-67-4 1,8 0-11,2 0 18,-4 0 31,-7-12-5,-12 0-30,-15 0-7,-14 3-18,-12 6-4,-17 1-2,-7 2-24,-7 0-39,0 0-118,-14 0-101,-13 12-140</inkml:trace>
  <inkml:trace contextRef="#ctx0" brushRef="#br0" timeOffset="20454.4653">10168 5664 870,'0'0'216,"0"0"-189,0 0 29,0 0-18,0 0-14,159-110-18,-115 67-2,-1-6 2,-17 3-6,-8 8 4,-13 9-2,-5 12-2,0 2 0,-22 12-21,2 3-3,-7 0-23,2 8 19,10 14 2,3 2-1,12 0-5,0 2-9,7 0-5,26-3 11,10 2 35,3-3 2,2 1 8,-13-6 39,-8 3 10,-14 1-12,-10 1 2,-3 3-2,-7 4-22,-25 3-9,-5-4-11,-1-6-5,6-5 0,10-8-41,7-9-25,10 0-16,5-9-36,0-18-109,0-13-182</inkml:trace>
  <inkml:trace contextRef="#ctx0" brushRef="#br0" timeOffset="20874.3078">10712 4536 1202,'0'0'15,"0"0"-15,174-20 18,-85 20-5,-1 0-9,-11 0-1,-17 0 0,-17 0 13,-16 0 5,-13 0 0,-3 0-4,-5 12-8,1 15 3,-1 8 9,3 13-3,-2 14-5,2 13 1,2 17 0,4 14 0,3 13-4,0 9 0,-2 0 2,-8-2-1,-8-8 7,0-11-11,-20-13 4,-13-18 2,-4-20 13,-3-15-4,-5-14-11,1-11-3,-2-8-5,4-8-2,8 0-1,8 0-14,6-10-28,5-2-29,1-4-70,3-8-310</inkml:trace>
  <inkml:trace contextRef="#ctx0" brushRef="#br0" timeOffset="21416.8389">12261 4572 883,'0'0'50,"0"0"187,0 0-156,0 0-32,0 0-40,0 0-9,-26 108 8,26-54 3,-3-1-9,3-7-1,0-7 1,0-4-2,0-7-34,0-6-83,0-6-90,-4-8-108,-9-8-291</inkml:trace>
  <inkml:trace contextRef="#ctx0" brushRef="#br0" timeOffset="21558.4406">12012 4881 888,'0'0'32,"0"0"37,0 0-57,132-62 0,-59 43-10,0 1-2,-4 0-80,-9-3-198</inkml:trace>
  <inkml:trace contextRef="#ctx0" brushRef="#br0" timeOffset="22119.918">12977 4488 983,'0'0'19,"0"0"-15,0 0 0,0 0-4,0 0 5,0 0-4,-107 79 0,81-71 6,1-5-5,6-3-1,5 0 3,6 0-3,8-8 11,0-10-12,0-2-4,19 2-6,8 3 9,4 1-4,0 7 3,2-1 2,3 8 0,-5 0 6,-6 0 7,-7 19-6,-7 9-4,-11 7 3,0 5 1,0 2-2,-9-2 7,-11 0 1,-7 2-7,-2 0 5,-9-4-9,5-6 2,2-9-3,6-11-1,12-11 1,5-1 6,4-1 6,4-20-2,0-1-5,0 7-4,12 4 10,3 11-4,5 0 0,5 7 2,6 10 0,7 4 3,2-1 3,3-6 12,-3-4-6,-6-3-13,-2-7 6,-7 0-8,-5 0-6,0 0 2,2-12-3,0-6-58,6-3-104,1-8-140,0-7-188</inkml:trace>
  <inkml:trace contextRef="#ctx0" brushRef="#br0" timeOffset="22404.7034">13590 4564 764,'0'0'172,"0"0"-148,0 0 20,0 0 36,21 136-32,-15-87-8,0-2-4,-6-2-3,0-2 0,0-4-12,0-9-5,-4-8-2,0-9-12,4-10 4,0-1 3,0-2-7,11 0 5,22 0 6,10 0-9,3-5-2,-1-7-1,-5 3-1,-9 1-40,-6-4-59,-7 0-109,-10-5-128</inkml:trace>
  <inkml:trace contextRef="#ctx0" brushRef="#br0" timeOffset="22602.3427">13880 4416 969,'0'0'16,"0"0"27,0 0-40,0 0-3,0 0-7,135-3-201,-112-3-162</inkml:trace>
  <inkml:trace contextRef="#ctx0" brushRef="#br0" timeOffset="22764.0232">14112 4337 883,'0'0'102,"0"0"-40,0 0-51,0 0 27,0 0-23,0 0-15,18 126-5,-16-104-51,-2-3-120,0-3-40,3-11-181</inkml:trace>
  <inkml:trace contextRef="#ctx0" brushRef="#br0" timeOffset="22991.5079">14393 4432 852,'0'0'123,"0"0"-89,114-15-2,-39 14-6,5-2 14,3-1-25,-9 0-8,-16-1-4,-20 3-1,-19-3-4,-16 3-26,-3 0-29,-9 2-84,-25 0-32,-6 0-117</inkml:trace>
  <inkml:trace contextRef="#ctx0" brushRef="#br0" timeOffset="23319.1158">14431 4471 544,'0'0'111,"0"0"59,-31 116-33,31-58-44,0 5-9,8 4-15,8 11-23,-3 6-6,-4 16-3,-7 10-8,-2 4-4,0-3-8,0-9 4,-13-7-2,-3-10 2,3-8-5,4-12-3,3-14 1,6-12 0,0-9 1,0-9-7,24-3 2,12-3-1,10-4 3,8-4-1,3-7-10,-3 0 0,-8 0-1,-11 0-1,-13-10-39,-13-5-45,-9-1-76,0-8-337</inkml:trace>
  <inkml:trace contextRef="#ctx0" brushRef="#br0" timeOffset="23995.836">15445 4423 785,'0'0'74,"0"0"95,0 0-46,0 0-120,0 0 0,0 0 1,0 94 5,0-56-8,0-7 0,0-1-1,0-4-40,0 0-100,-9-3-108,-4-8-156</inkml:trace>
  <inkml:trace contextRef="#ctx0" brushRef="#br0" timeOffset="24256.2013">14983 4891 873,'0'0'70,"0"0"-35,0 0 70,0 0-82,199 18 53,-80-14-43,10-4-15,4 0-3,8-2 6,-8-13 21,-6 3-4,-13 0-15,-25 5-14,-29 2-7,-26 1-2,-28 4-9,-6 0-47,-19 0-57,-26 4-38,-13 13-200,-5 1-228</inkml:trace>
  <inkml:trace contextRef="#ctx0" brushRef="#br0" timeOffset="24646.6093">15324 5782 954,'0'0'64,"0"0"72,0 0-114,0 0-18,110-133 4,-73 83-5,-3-3 8,-9 3 3,-9 7-4,-11 11 1,-5 11-8,0 9 1,0 7-4,-1 5-2,-13 0-8,1 5-33,-1 16 9,8 2 9,6 5-4,0 0 13,6-2-7,21-2 6,2 0 16,0 0 1,-4-2 6,-13-1 15,-6-1 14,-6-1 8,0 4-8,-25-2-21,-1 0-8,-6-7-6,8-6-26,4-8-87,13 0-95,5-12-183</inkml:trace>
  <inkml:trace contextRef="#ctx0" brushRef="#br0" timeOffset="24916.3954">15824 5069 1022,'0'0'57,"0"0"-50,0 0 18,0 0 1,20 139 9,-20-91-16,0-8-5,-9-7 7,2-6-5,5-11 1,2-2-3,0-8-1,25-6-5,13 0 5,8 0-8,6 0-3,-1-10-2,-7 0-31,-5-2-76,-18 1-164,-16-1-151</inkml:trace>
  <inkml:trace contextRef="#ctx0" brushRef="#br0" timeOffset="25105.924">16028 5245 920,'0'0'75,"0"0"19,0 0-31,-10 127-13,10-83-21,0-2-14,0-1-3,0-8-7,0-3-2,-7-4-3,5-6-41,2-13-85,0-7-131,0 0-83</inkml:trace>
  <inkml:trace contextRef="#ctx0" brushRef="#br0" timeOffset="25570.781">16356 4407 997,'0'0'23,"0"0"-1,0 0 1,152 10-1,-69 0 12,-1-3-18,-2-2-9,-7-1 1,-12 1 8,-16 0 12,-19 9-7,-15 11 2,-11 12 0,0 14 16,0 9-7,-6 10-6,-3 8-3,0 16-5,5 17-4,4 11 7,0 10-8,6 1-6,13-2 4,2-3 3,-4-9-4,-14-6 5,-3-17-5,-11-15 0,-31-16 4,-18-14 0,-11-15-5,-6-16 0,4-11-6,11-9 0,8 0-3,15-12-12,12-2-27,8-3-28,19-3-29,0-10-141,32-16-337</inkml:trace>
  <inkml:trace contextRef="#ctx0" brushRef="#br0" timeOffset="26140.0174">17489 4520 678,'0'0'201,"0"0"-172,0 0 72,0 0-56,3 128 27,-3-70-11,0-3-27,-5-9-14,0-7-7,3-3-5,-2-7-7,-3-8-1,5-4-5,-2-7-60,0 0-73,0-6-107,-3-2-74</inkml:trace>
  <inkml:trace contextRef="#ctx0" brushRef="#br0" timeOffset="26336.0936">17253 4828 851,'0'0'47,"0"0"27,0 0-40,146-23 4,-72 14 8,-7 1-23,-11 0-13,-7 3-10,-11-2-56,-7-5-203,-2-4-152</inkml:trace>
  <inkml:trace contextRef="#ctx0" brushRef="#br0" timeOffset="26612.6251">18189 4572 219,'0'0'838,"0"0"-831,0 0 9,0 0 2,18 142 22,-18-90 8,0-6-25,-6-3 1,-3-9-3,-2-10-6,8-10-1,3-9-12,0-5 6,9 0-4,25 0 8,12 0-2,8 0-4,6-11-6,1-3-2,-4 2-25,-9-2-82,-13-4-150,-18-4-260</inkml:trace>
  <inkml:trace contextRef="#ctx0" brushRef="#br0" timeOffset="26808.0179">18437 4766 919,'0'0'5,"0"0"154,-9 123-112,9-75 1,0 0-23,0-2-19,0-2-2,0-4 2,0-5-6,0-12-43,0-9-59,0-5-132,0-9-98</inkml:trace>
  <inkml:trace contextRef="#ctx0" brushRef="#br0" timeOffset="27144.5605">19033 4632 881,'0'0'69,"0"0"-33,0 0 60,14 132-58,-14-84 12,0-2-14,0-5-12,-2-3 0,-6-6-4,-2-6-4,7-6-6,3-8-6,0-5 2,0-2 0,3 2 3,22-4 3,8-1 4,12 0-9,0-2-5,4 0 0,-5 0-2,-7-10-13,-5-6-67,-8-4-77,-10-6-199,-9-8-364</inkml:trace>
  <inkml:trace contextRef="#ctx0" brushRef="#br0" timeOffset="27326.6878">19295 4509 937,'0'0'19,"0"0"19,0 0-22,0 0-16,153-13-98,-119 2-211</inkml:trace>
  <inkml:trace contextRef="#ctx0" brushRef="#br0" timeOffset="27497.0313">19616 4386 930,'0'0'89,"0"0"-68,0 0 29,0 0-13,0 118-15,1-84-19,2-6-3,-3-1-23,0-4-64,0-5-129,0-6-121</inkml:trace>
  <inkml:trace contextRef="#ctx0" brushRef="#br0" timeOffset="27724.0005">19955 4459 946,'0'0'33,"0"0"-21,144-22 66,-70 20-65,9 1 3,-10-3-12,-13 1-1,-20-1-2,-20-2-1,-19 2-38,-1 0-85,-14 0-49,-24 2-99,-6-1-195</inkml:trace>
  <inkml:trace contextRef="#ctx0" brushRef="#br0" timeOffset="28073.7777">19970 4499 665,'0'0'35,"0"0"162,0 0-117,-17 133-9,17-85 4,0 4-15,0 4-4,-7 5-16,-5 6-6,2 12-1,-4 9-9,2 4-4,6 3-1,0 1 1,3 0-4,-2 2-4,-1 1-1,6-8-3,0-10 2,0-12-2,0-14 0,0-15 0,6-14 1,8-11-8,11-12 4,11-3 7,17 0-2,10 0-4,1-11-4,-4-3-2,-9 4 0,-10 1-37,-10 2-46,-18-3-67,-13-7-255</inkml:trace>
  <inkml:trace contextRef="#ctx0" brushRef="#br0" timeOffset="29244.897">21085 4443 734,'0'0'368,"0"0"-343,0 0 95,0 0-106,0 0-7,0 0-5,-5 124 5,3-78-4,-3-5-1,-2-4-2,-1-4-16,1-1-68,1-4-108,-2-5-110,-2-9-231</inkml:trace>
  <inkml:trace contextRef="#ctx0" brushRef="#br0" timeOffset="29511.9798">20559 4988 922,'0'0'50,"0"0"25,0 0 7,0 0-69,131 20 43,-19-13-30,26-7-11,9 0 7,15-2 4,10-14 6,-2-2-1,-6 4-12,-16-2-11,-39 4-8,-38 2-2,-33 4 2,-28-1-10,-10 2-32,-25 3-19,-27 2-102,-10 0-133,-11 0-199</inkml:trace>
  <inkml:trace contextRef="#ctx0" brushRef="#br0" timeOffset="29918.3009">20912 5782 826,'0'0'271,"0"0"-257,0 0 86,0 0-96,120-109-3,-65 58 2,-6 0-3,-13 0 3,-12 5 1,-15 10-4,-9 7 7,0 12-7,-11 8 0,-13 8-1,-1 1-31,0 0-5,8 10 8,6 7-2,11 4-7,0 7-36,9 0 3,17 4 40,10-2 17,6 0 14,-2 0 7,-7-2 31,-6-1 17,-13-5 0,-14 0-19,0-3-15,-18 2 3,-13-1-18,-3-5-4,5-1-2,7-9-53,9-5-110,11 0-54,2-14-415</inkml:trace>
  <inkml:trace contextRef="#ctx0" brushRef="#br0" timeOffset="30138.6243">21618 5444 1068,'0'0'92,"0"0"-90,0 0 11,0 0-6,0 0 14,0 144-14,2-100-1,5-1 4,-3-6-8,-2-2-1,-2-7-1,0-7-24,0 0-60,0-5-99,-4-4-68,-7-8-162</inkml:trace>
  <inkml:trace contextRef="#ctx0" brushRef="#br0" timeOffset="30280.4081">21414 5757 879,'0'0'20,"0"0"7,0 0-14,163-79-13,-82 60-43,-4-4-107,-7 2-128</inkml:trace>
  <inkml:trace contextRef="#ctx0" brushRef="#br0" timeOffset="30474.7951">22054 5441 520,'0'0'541,"0"0"-496,0 0 76,0 0-104,0 0-15,0 0 11,-4 104-4,1-65 1,2-5-10,-4-2 2,2-7-1,1-5-1,2-4-25,0-5-100,0-4-87,-4-5-147</inkml:trace>
  <inkml:trace contextRef="#ctx0" brushRef="#br0" timeOffset="31260.9885">22347 4451 798,'0'0'24,"0"0"81,0 0-63,0 0-40,0 0-2,140-5 0,-84 8 4,6 4-4,2-4 3,3-1-3,-7-2 4,-8 0 9,-17 0-2,-12 0-3,-12 0 6,-9 0 29,-2 0 28,0 0-5,0 0-22,0 0-16,0 0 2,0 6-13,0 7-7,0 6-8,0 10 17,0 10-5,0 7-7,0 12 4,0 7-5,0 4 5,0 7-5,0 10-1,0 6 4,-4 6 1,-1 2-7,5-1 3,0 3-6,0 0 1,0 1 5,0-8-2,0-11-1,0-10 8,-13-15 2,-11-9 4,-10-9-6,-11-10 1,-10-4 1,-8-9-11,1-10 2,-1-8-4,8 0 0,7 0-12,8-12-32,10-4-26,7-2-93,10-7-247</inkml:trace>
  <inkml:trace contextRef="#ctx0" brushRef="#br0" timeOffset="32275.0008">6303 7464 708,'0'0'65,"0"0"72,0 0-87,0 0 19,118-29-34,-66 19-27,0 5-8,-1 2-7,-3 3-110,-10 0-94,-13 0-104</inkml:trace>
  <inkml:trace contextRef="#ctx0" brushRef="#br0" timeOffset="32469.9801">6341 7648 693,'0'0'107,"0"0"-88,0 0 81,0 0-44,0 0-30,0 0 13,138 9-15,-64-12-18,-1-6-6,-1 4-100,-1-2-124,-8-2-159</inkml:trace>
  <inkml:trace contextRef="#ctx0" brushRef="#br0" timeOffset="33061.0164">7580 7353 701,'0'0'77,"0"0"-72,0 0 20,0 0 53,-66 108-51,47-86-4,0-6-2,-1-5-4,-1-8-8,5-3 23,1 0 4,2-6-9,4-13-5,7-4-3,2-1-19,0 3 0,18 1-1,8 3-5,6 3-1,3 5 6,-2 3 1,-4 6-1,-4 0-1,-7 21-4,-5 7 4,-6 6 2,-7 4 9,0 4 4,0 2 5,-13-1-8,-12 1 2,-4-1 0,-6-2-2,-3-3-5,5-12-4,4-6 3,6-12-2,12-5 1,2-3 3,9 0 1,0-11 4,0-5-6,24 4-4,5 2-1,6 6 3,4 4 2,-1 0 3,4 0-3,1 8 7,-4-2 0,1-1 16,-4-5 13,-5 0-6,-7 0-8,-7 0-4,-8 0-6,-5 0-5,-4-5-7,2-1-5,5-8-9,7-5-66,15-16-167,8-13-360</inkml:trace>
  <inkml:trace contextRef="#ctx0" brushRef="#br0" timeOffset="38204.6614">8259 7677 854,'0'0'161,"0"0"58,0 0-143,0 0-9,0 0-32,0 0-18,0 0-17,33-73 0,-33 73-51,1 0-181,-1 2-440</inkml:trace>
  <inkml:trace contextRef="#ctx0" brushRef="#br0" timeOffset="80451.9104">19147 1477 371,'0'0'182,"0"0"-118,0 0 143,0 0-135,0 0 9,0 0-33,41 115-29,-41-94 3,0-2-4,-3 1 9,-14-4 10,-6-2 4,-4-2 1,0-1-4,1-10-4,2-1-3,3 0-14,3 0-1,3-12-1,3 0-6,6-4-1,6 0-8,0 0 2,0-5-2,5 2 0,17-1 1,5 1-1,6-1 0,2 6 0,4 2 1,-4 7 0,-1 3-1,-5 2-1,-4 0 1,-4 2-2,0 15 0,-5 5 0,-1 1 0,-7 3 1,-2 4-1,-6 2 2,0 6 0,0 4 0,-21 4 2,-6 2-1,-4-4 1,-2-2-2,-3-7 1,-2-8 1,4-4 0,3-11 2,4-9-3,8-3 1,5 0-1,8 0 2,3-5 1,3-9-4,0 4-3,13 1 3,19-2-2,8 2 2,7 8 0,6 1 0,7 0-4,3 10 4,4 4 2,0 0 4,-6-8 0,-9-3 4,-7-3 4,-13 0 9,-13 0 3,-5-7 5,-8-7-2,0-6-11,0-4-10,-4 1-8,3 2-5,1 2-63,5 9-88,3 5-581</inkml:trace>
  <inkml:trace contextRef="#ctx0" brushRef="#br0" timeOffset="81645.6846">18256 4678 741,'0'0'169,"0"0"-87,0 0 1,0 0-79,0 0 12,0 0 22,36 56 4,-24-32-11,2 0-4,-1 1-6,-5-4-5,-5 0-2,-3-3-6,0 1 5,-13 2-3,-15-3 10,-8-1-7,-2-4-5,-4-7 0,3-5 2,8-1-3,7-3-4,6-17 8,4-5-7,12 3-2,2-2-3,0 2 2,23 0-1,10-2 1,7 4 0,5 1-1,1 4 0,4 5 0,-3 3 0,-6 7 0,-2 0 2,-4 0-2,-4 0-2,-4 14 1,-6 11 1,-11 3 1,-2 7 1,-8 5 0,0 5 4,-12 10-4,-19 5 5,-9 4-3,-8 0 6,0-3-10,-1-10 5,0-8-1,4-13-3,6-11 0,7-8 1,10-7-1,1-4 5,13 0-1,6-15 0,2-4-5,0 4-1,24 6 1,10 6-1,5 3 1,7 3-3,0 19 3,8 2 2,4 2-1,4-6-1,5-8 8,-1-8 4,-1-4 7,-10-10 14,-7-16-5,-15-6-4,-13 4-5,-11 0-13,-9 2-6,0 4-20,0 6-67,-4 1-118,-1-1-982</inkml:trace>
  <inkml:trace contextRef="#ctx0" brushRef="#br0" timeOffset="86009.2191">8739 7499 563,'0'0'48,"0"0"75,0 0-32,0 0-53,0 0 4,0 0-14,0 0-19,0 0 1,56-25 8,-38 8 5,2-3 6,2-2 0,-2 0-6,3-2 4,-6 2-7,2 3-6,-4 6 1,-3 1-2,-6 4-5,1 4-2,-6 2 3,-1 0 4,3 2 4,-3 0 0,0 0 0,0 0-6,0 0 0,0 0-4,0 0-2,2 0 0,-2 0-2,2 15 1,6 6 4,-4 5-2,0 4 0,1 4 3,-5 2-6,0 0 2,2 0 0,-2-1-5,0-1 4,0 0 3,0-2-5,0 1 4,0-4-5,-2 2 6,-3-5-4,1-1-2,0-5 2,-2-1-3,4-9 2,2-6-2,0-1 2,0-3-2,0 0-20,0 0-36,0 0-24,0-6-116,10-11-141,-4 4-158</inkml:trace>
  <inkml:trace contextRef="#ctx0" brushRef="#br0" timeOffset="86383.6461">8807 7932 673,'0'0'125,"0"0"-40,0 0 53,0 0-120,0 0 0,0 0 7,42 18 10,0-11 11,12-2-18,8-5 7,10 0-4,5 0 0,0 0-6,-6 0 2,-8-4-9,-13-1 4,-14 1-1,-13 0-4,-13-1-5,-5 5-1,-3-1-4,-2-2 3,0 3-10,0 0 0,0 0-40,-7 0-86,3 0-221,4-5-370</inkml:trace>
  <inkml:trace contextRef="#ctx0" brushRef="#br0" timeOffset="87187.7974">10434 7429 430,'0'0'176,"0"0"-21,0 0 14,0 0-69,0 0-32,0 0-19,0-2-31,0 27-11,0 8 9,0 14 30,0-4-12,0 0-15,0-1-3,0-8-7,0 0-4,0-6-3,0-3 0,0-8 3,0-3-5,0-6-27,0-4-31,0-1-62,0-3-48,0 0-32,0 0-35</inkml:trace>
  <inkml:trace contextRef="#ctx0" brushRef="#br0" timeOffset="87449.0381">10242 7714 636,'0'0'52,"0"0"-8,0 0 121,0 0-132,0 0-7,0 0 2,89-11 12,-30 4 15,2-3-1,0 1 2,-10-4-9,-15 5-28,-14 2-17,-8 1 1,-8 2-3,1-3-34,4 1-110,2-2-116,6-7-183</inkml:trace>
  <inkml:trace contextRef="#ctx0" brushRef="#br0" timeOffset="88159.9713">11684 7295 789,'0'0'24,"0"0"7,0 0 2,0 0-16,0 0 47,0 0-29,-80 98-14,58-88 7,-1-4-3,2-4-1,0-2 0,5 0-7,3-2 3,7-12-2,2 0 6,4 0-9,0-4-9,6 2-2,15 2-4,6 0 0,2 5 1,-2 6 3,0 3-4,-2 0-5,-5 0 5,-2 10-2,-7 12 2,0 6-1,-7 5 1,-2 6 8,-2 3-4,0 1 0,-4-1 2,-16-2-2,-7-1-1,-6-4 7,-4-3-6,3-8-2,2-8 1,8-8 0,9-8-1,3 0 2,8 0 1,1 0-1,3-10-2,0 0 0,7-1-2,15 6 0,3 3 0,4 2 0,2 0 1,3 4 1,3 10 3,3-2 0,-1-4 11,-4-2 8,-4-4-1,-10-2-3,-7 0 3,-4 0-7,-1 0 2,-4-5-4,-1-6-6,-2-1-4,0-4-4,5-5-7,9-11-51,17-3-103,13-15-302</inkml:trace>
  <inkml:trace contextRef="#ctx0" brushRef="#br0" timeOffset="91246.8146">646 10393 918,'0'0'95,"0"0"4,0 0-56,0 0-16,0 0-21,0 0 17,-23 141 11,17-88-9,-4 2 1,2-3-5,1-4-3,-2-8-3,2-6-4,3-6-3,2-7-1,2-1-2,0-6 0,0-7-2,0-1 1,6-1 0,11-1 0,11-4 2,1 0 0,9 0-1,-1-9-5,-3-6-41,0-5-63,-10-6-136,-10-6-245</inkml:trace>
  <inkml:trace contextRef="#ctx0" brushRef="#br0" timeOffset="91420.7012">854 10367 966,'0'0'0,"0"0"-63,0 0 63,124-42-120,-84 33-152</inkml:trace>
  <inkml:trace contextRef="#ctx0" brushRef="#br0" timeOffset="91620.7931">1305 10210 1230,'0'0'42,"0"0"-40,0 0-1,0 0-1,0 0 3,-19 104 1,16-73-2,1 3-2,0-4-23,2 0-80,0-5-58,0-8-105,0-5-151</inkml:trace>
  <inkml:trace contextRef="#ctx0" brushRef="#br0" timeOffset="91862.0734">1557 10328 1071,'0'0'105,"0"0"-105,0 0 5,0 0 11,165-12 3,-105 10-4,0 2-7,-6 0-8,-18 0 0,-7 0-34,-13 0-54,-12 0-84,-4 0-24,0 0-25,-13 0-3</inkml:trace>
  <inkml:trace contextRef="#ctx0" brushRef="#br0" timeOffset="92236.428">1562 10360 350,'0'0'356,"0"0"-287,0 0 0,0 0 13,0 0-14,0 0 14,-11 105-2,11-57-24,0 14-10,0 11-17,0 11 6,-5 10-14,-5 6 0,-2 6-8,-2 1 3,-3-3-8,0-5 0,1-4 4,0-6 4,-3-9-8,6-13 0,3-10-6,2-16 2,6-14 1,2-6-3,0-11 0,0-2-1,10 1 1,17-6-1,8-3 3,9 0-1,3 0-3,0 0-2,-2 0-59,-1-6-69,-6-6-260,-10-8-437</inkml:trace>
  <inkml:trace contextRef="#ctx0" brushRef="#br0" timeOffset="92568.6002">2309 10425 1091,'0'0'90,"0"0"-66,0 0 30,0 0-54,0 0 2,0 0-2,0 125 4,0-78 8,0-2-12,0-3 0,0-6-21,0-2-60,-5-4-81,-2-9-97,1-4-60</inkml:trace>
  <inkml:trace contextRef="#ctx0" brushRef="#br0" timeOffset="92896.7783">1865 10972 754,'0'0'73,"0"0"-66,0 0-6,0 0 30,141 14 23,-53-11-15,13-3-8,10 0 10,5 0 15,4 0 9,5-4-9,-2-6-18,-5-1-3,-14 0-2,-14-2-12,-19-1-5,-19 2-5,-16 4-6,-19 2-3,-8 5 0,-6-1-2,-3 2-17,0 0-70,-29 9-100,-19 15-63,-10 4-148</inkml:trace>
  <inkml:trace contextRef="#ctx0" brushRef="#br0" timeOffset="93428.4121">2108 11905 680,'0'0'53,"0"0"32,0 0-14,0 0 37,0 0-12,0 0-41,29-36-25,-2 4-2,4-7-13,2-5-6,-4 0-6,0 1 2,-11 4-2,-7 1-2,-8 8 3,-3 4 5,0 3-7,-5 12-2,-11 3 1,-4 4-2,-2 4-14,0 0-11,3 4 7,2 12 7,5 5-4,6 0 1,6 5 1,0-1 1,12-2 3,16 0 6,8-6 4,4 3 0,-7-1 2,-4-4 6,-8 2 3,-10-1-2,-7 1-3,-4 6-2,0 0 5,-13 6 4,-10-5-6,-1-4-2,0-3-3,6-6-1,0-8-1,7-3-29,2 0-38,5-7-91,4-17-118,0-6-261</inkml:trace>
  <inkml:trace contextRef="#ctx0" brushRef="#br0" timeOffset="93878.8524">2465 11325 847,'0'0'165,"0"0"-155,0 0-8,0 0 1,0 0-3,0 0 19,56 79 2,-45-47-17,-5 0 8,-2-3 5,-4-12 2,0-2-6,0-10 1,0-3 0,0-2 6,0 0 9,0-4 21,0-17-21,0-10-23,0-1-5,5 2 2,6 0-3,5 6-2,1 3 1,1 6 1,0 6-1,3 4 1,-6 2 0,-1 2 0,-1 1 1,-5 0-1,2 0 1,-1 11-1,-1 7 0,-1 4 1,-2 3 0,-3-4 0,0-1-1,-2 1-3,0-9-55,0-4-84,0-5-126,0-3-131</inkml:trace>
  <inkml:trace contextRef="#ctx0" brushRef="#br0" timeOffset="94157.1626">2959 11307 396,'0'0'517,"0"0"-477,0 0-30,0 0 22,0 0-9,0 0 19,19 39-6,-13-16 2,-1 1-3,-2 5-5,0-1-4,1 2-9,-2-2-9,1-4-7,-3-1 1,0-9 1,0-1-3,0-3-21,0-4-67,0-3-87,0-3-64,-3 0-134</inkml:trace>
  <inkml:trace contextRef="#ctx0" brushRef="#br0" timeOffset="94366.7711">2841 11504 865,'0'0'130,"0"0"-118,0 0 13,0 0-9,125-53-8,-80 41-6,-9 0-2,-3-1-64,-8 0-167,-6 2-151</inkml:trace>
  <inkml:trace contextRef="#ctx0" brushRef="#br0" timeOffset="94569.6826">3233 11321 687,'0'0'348,"0"0"-307,0 0 0,0 0-21,0 0-11,0 0 20,3 86 1,-1-56-15,0 4-2,-2-5-9,0 0 1,0-6-3,0-6-2,0-8-90,0-7-87,0-2-120,0-11-219</inkml:trace>
  <inkml:trace contextRef="#ctx0" brushRef="#br0" timeOffset="95241.5499">3243 10430 610,'0'0'11,"0"0"-3,0 0-7,0 0 0,0 0 0,157 11 2,-109 1 8,-3 0 7,1-6 14,0-1 26,-1 2-17,-3-2 12,-3-3-10,-6 1 1,-10-3 5,-12 0-4,-5 0 2,-6 0 4,1 0-4,-1 0-4,0 0-14,0 0-7,0 2-10,0 2-7,0 8-5,6 11 0,-6 3 1,5 11 10,-1 8-7,1 9 7,-1 6 2,0 6 2,-2 6 1,0 5-6,1 7 0,-3 8 1,0 1 1,0 6-3,2 4 1,-2 3-4,0-2 4,0-9 0,-11-11 7,-7-18-10,-6-4 1,-3-10 8,-4-6-1,0-7-5,-6-13 1,6-7-7,-2-9 2,-3-6-1,-1-4-5,-3 0-3,1-14-38,8-10-42,14-8-118,12-12-344</inkml:trace>
  <inkml:trace contextRef="#ctx0" brushRef="#br0" timeOffset="95740.3637">4568 10730 427,'0'0'72,"0"0"85,0 0-16,0 0-55,0 0 10,0 0-16,-12-2-22,12 0-3,0-2-24,17 0-10,14-4-12,5-1-4,5 2-5,-4 2-118,-3 0-75,-7 3-132,-15 2-207</inkml:trace>
  <inkml:trace contextRef="#ctx0" brushRef="#br0" timeOffset="95895.8927">4471 10925 808,'0'0'46,"0"0"-34,0 0 25,0 0-22,0 0 54,0 0-39,145 10-30,-99-24-101,-10-7-200</inkml:trace>
  <inkml:trace contextRef="#ctx0" brushRef="#br0" timeOffset="96892.7544">5068 10418 646,'0'0'92,"0"0"-32,0 0 26,0 0-38,0 0 46,0 0-39,0-5-7,0 5-5,0 0-6,0 0-15,0 0-11,0 0-6,0 0-2,0 0-1,0 0-1,0 0-1,0 0 1,0 0-1,0 0-1,0 0-1,0 0 1,0 0 2,0 2-1,0 1 3,0 2-1,0-5 0,0 2 1,0-2-2,3 2 4,-3 1-5,0 4 0,2 0 1,-2 4 0,2 1 1,0-3 0,-2 0 2,0-1-2,0-2 0,0-3 3,0-2-1,0 1 0,0 0-1,0-2-1,0 0 3,0 0 0,0 0 4,0 0-1,0 0-2,0 0-2,0 0-1,0 0-2,0 0 0,3 0-1,-3 0 1,0 0 0,2 0 0,-2 3-1,0-3 2,0 0-1,0 0-1,0 0 1,0 0 1,0 0-2,0 0 1,0 0-2,0 0 1,0 0 0,0 0 0,0 0 0,0 0 0,0 0 0,0 0-1,0 0 1,0 1 0,0 3 0,0 3 0,0 2 0,0 8 0,0 3 0,0 4 1,0 6-1,0 2 0,0 3 0,0 2 0,0 1 0,0 0 0,0-4 1,0-5 0,0-4 0,0-6 0,0-7-1,0-7 0,0 1 2,8-6 0,15 0 0,6 0 5,6 0-4,-3-4-3,-1-10-3,-6 0-54,-10-1-89,-6-2-99,-9 0-79</inkml:trace>
  <inkml:trace contextRef="#ctx0" brushRef="#br0" timeOffset="97052.4403">5009 10756 672,'0'0'119,"0"0"-40,0 0-14,0 0-62,0 0-3,0 0 0,151-84-7,-113 66-91,-9-3-118,-10-2-105</inkml:trace>
  <inkml:trace contextRef="#ctx0" brushRef="#br0" timeOffset="97537.7157">5323 10193 643,'0'0'177,"0"0"-134,0 0-20,0 0-23,0 0 0,0 0 34,33 72-4,-28-38-6,-1 0 7,-4-7-4,0-4-14,0-9 0,0-6-4,0-4-3,0-4 1,0 0 3,0 0 9,0 0 18,6-12 13,6-13-36,3-4-14,5-3 0,3 3 0,4 5-5,-6 6 5,4 4-6,-2 10 4,-3 4 2,-1 0-10,2 9 1,-4 13-1,-7 7 3,0 5 6,-7 3 1,1-1 0,-3-4 0,-1-9 4,3-2 2,0-10 0,8-2 7,4-5-3,10-4 8,6 0-5,2 0-5,4-13-8,-9-2-28,-8 3-137,-9 7-92,-11 2-276</inkml:trace>
  <inkml:trace contextRef="#ctx0" brushRef="#br0" timeOffset="97914.4815">4839 11191 680,'0'0'39,"0"0"2,116 0 18,-41 2 18,10-1 43,6 2-32,4-3 2,2 0-29,-1 0-15,-5 0-12,-14 0-15,-13 0-6,-15-4-5,-21-4-6,-8 3 4,-10 0-5,-10 1-2,0 1-3,0 3-63,-10 0-70,-21 0-173,-11 3-52</inkml:trace>
  <inkml:trace contextRef="#ctx0" brushRef="#br0" timeOffset="98362.7703">5068 11546 679,'0'0'79,"0"0"-15,0 0 25,0 0-34,-13 127 32,13-93-31,0-4-10,-2-6-13,-1-5 0,1-5-2,0-6-16,2-3-2,0-5-3,0 0 1,0 0 9,0-6 11,0-22-4,0-12-21,4-4-4,9-1-2,4 5 0,2 5 0,1 9-1,1 5-1,-4 9-1,1 4 2,-5 6 0,0 2-2,-1 0-1,-2 0 3,0 6 0,-2 6-2,5 4 1,-6 5 2,1 4 0,-2-1-1,-4 5 0,-2-3 0,0-5-29,0 2-86,0-9-121,0-9-78,0-5-275</inkml:trace>
  <inkml:trace contextRef="#ctx0" brushRef="#br0" timeOffset="98730.2481">5502 11333 636,'0'0'52,"0"0"63,0 0-43,0 0-23,0 0 17,0 0-19,3-19-10,-1 19 8,-2 0 6,0 0 0,0 0-21,0 0-14,0 0-12,0 0 2,0 0-2,3 4-3,1 11 5,2 7 2,2 1 2,1 4 9,-1 0-14,-1 1 6,-2-3-8,-1 4 0,-4-3 0,0-2-1,0 2-2,0-3-1,0 0-27,0 0-60,0-2-91,0 2-110,0 0-139</inkml:trace>
  <inkml:trace contextRef="#ctx0" brushRef="#br0" timeOffset="98920.1703">5599 12019 873,'0'0'77,"0"0"101,0 0-98,0 0-18,0 0-30,0 0-18,29-38-12,-29 38-2,0-2-58,0-1-186,0-9-407</inkml:trace>
  <inkml:trace contextRef="#ctx0" brushRef="#br0" timeOffset="100419.9019">2706 11372 200,'0'0'26,"0"0"37,0 0-1,0 0 0,0 0-7,0 0-20,0-3 2,-2 3-23,-4 0-14,-1 0-87,-1 0-364</inkml:trace>
  <inkml:trace contextRef="#ctx0" brushRef="#br0" timeOffset="104940.9815">12540 7074 313,'0'0'79,"0"0"15,0 0-11,0 0-15,0 0 39,0 0-35,0 0 4,9-28-2,-9 28-24,0 0-22,0 0-12,0 13-2,-2 14 16,-10 11 22,2 9-11,1 4-2,-1 8-10,3-1-7,-1 0-10,2 0-4,-1-3-3,0-4 1,3-4-3,1-7-1,3-8 1,0-4-2,0-4 0,0-7-1,17-5 2,1-5 0,8-7 3,3 0 0,2 0 2,-4-2-7,-3-12-6,-8-2-31,-5 2-10,-8-5-67,-3 5-37,0-4-94,-19 1-147</inkml:trace>
  <inkml:trace contextRef="#ctx0" brushRef="#br0" timeOffset="105129.6921">12394 7493 744,'0'0'56,"0"0"-34,0 0 115,0 0-115,0 0-19,0 0 16,158-48-10,-110 36-7,-1-1-2,-9-1-32,-5-3-81,-6-1-70,-6-2-112</inkml:trace>
  <inkml:trace contextRef="#ctx0" brushRef="#br0" timeOffset="105629.978">12940 6940 777,'0'0'52,"0"0"-11,0 0 83,0 0-109,0 0-9,0 0 1,120-58-3,-95 58-2,-9 20 3,-9 10 7,-7 3 0,0 6-5,-10-3 0,-13-4 0,-2-5-2,2-6 5,0-5-5,7-3 1,5-8-5,7-2-1,4-1 1,0-2-1,0 0 0,0 0 1,2 0 7,23 0 4,4 0 1,4 0 10,3 0-13,-5 0 1,-2 14 0,-9 8-1,-9 5 5,-11 4-5,0-2-2,-18 2 6,-13-2 9,-8-2-3,0-7-8,4-3-4,-1-8-3,12-3 2,3-6-7,7 0-6,10 0-49,2 0-120,2 4-189</inkml:trace>
  <inkml:trace contextRef="#ctx0" brushRef="#br0" timeOffset="106180.6751">12192 8095 689,'0'0'84,"0"0"-51,0 0 24,0 0 10,159 15 19,-72-15-43,22 0-23,16 0 16,3-3 3,-2-1-4,-12 2 0,-19-2-15,-16 2 5,-23 0 7,-21 2-7,-20 0-12,-10 0-8,-5 0-2,0 0 4,0 0-7,0 0-8,-20 0-80,-5 0-115,1 0-120,-5 0-170</inkml:trace>
  <inkml:trace contextRef="#ctx0" brushRef="#br0" timeOffset="106732.5486">12506 8488 711,'0'0'217,"0"0"-212,0 0 159,0 0-143,0 0-13,0 0 13,157-26-8,-120 36 4,-11 17-5,-13-2-4,-13 6-3,0-4 1,-11 1 0,-18-2 1,-7-5-1,3-5-1,3-7-1,6-5 1,7-1 0,7-2-3,8-1 1,2 0 1,0 0-1,0 0 0,0 0-1,11 0-1,12 0 1,10 0 3,5 0-1,-7 0 6,-2 15-8,-9 2 4,-7 4-1,-9 3 1,-4 2 0,0 0-3,-15 0 12,-14 1-8,-4-4 11,-5-3-11,-5-3 0,4-5-5,1-7 2,7-3-2,4-2-2,9 0-1,5 0-22,6-14-51,7-5-89,0-10-173,15-5-175</inkml:trace>
  <inkml:trace contextRef="#ctx0" brushRef="#br0" timeOffset="107071.2219">13108 8360 866,'0'0'63,"0"0"34,0 0 16,0 0-97,0 0 7,0 0-12,0 26 9,0 8 22,3 2-7,-3 5-10,0-4-2,0-1-5,0-2-9,0-3-5,0-5-3,0-2 0,0 1-1,2 0-36,-2 5-48,3 4-68,-3 4-138,0-1-87</inkml:trace>
  <inkml:trace contextRef="#ctx0" brushRef="#br0" timeOffset="107265.4411">13118 9247 1012,'0'0'23,"0"0"147,0 0-115,0 0-30,0 0 16,0 0-27,42-33-6,-42 31-6,0 0-2,0 0-10,0-3-85,-2-9-299</inkml:trace>
  <inkml:trace contextRef="#ctx0" brushRef="#br0" timeOffset="107969.7075">14333 7475 716,'0'0'52,"0"0"157,0 0-112,0 0-50,0 0-7,0 0-24,0 0 10,-14 133 28,11-77-25,2-2-3,1-4-12,0-4-11,0-4-1,0-6-2,0-3-5,0-8-46,0-4-71,0-6-85,0-7-58,0-8-156</inkml:trace>
  <inkml:trace contextRef="#ctx0" brushRef="#br0" timeOffset="108135.2731">14126 7827 831,'0'0'30,"0"0"77,0 0-59,113-53-43,-26 33 9,3 4-6,0 0-8,-11 4-41,-15-2-212,-10-2-222</inkml:trace>
  <inkml:trace contextRef="#ctx0" brushRef="#br0" timeOffset="108740.991">15382 7437 555,'0'0'320,"0"0"-318,0 0 56,0 0-30,0 0-8,0 0 11,-106 104-19,94-99-6,3-5 2,1 0 9,-2 0 9,3-14-8,3-7-1,4 0 4,0-2-8,0 5-7,9 2-6,11 4 2,7 2-2,5 5 0,-3-1 1,0 6 1,-3 0 0,-6 15 0,-4 14 0,-7 2 14,-3 7-10,-5 2 5,-1-1-1,0 1-3,0-2 0,-12 0 0,-16 0-5,-4-2 4,-6-4-4,-1-6 2,2-8-1,6-8-1,12-8 0,5-2 0,9 0 5,5 0 1,0 0-8,0 0-1,15 0 1,18 0 0,6 0 0,5 0 7,8 0 2,4 2 2,0-2 5,-8 0 11,-3 0-5,-9 0-5,-11-5 0,-6-8-4,-5-1 0,-5 1-2,-5-4-8,-4 0-1,0-2-2,0 3-43,0-2-64,0 2-175,0-5-428</inkml:trace>
  <inkml:trace contextRef="#ctx0" brushRef="#br0" timeOffset="111299.0693">16288 7710 625,'0'0'124,"0"0"-115,0 0 58,0 0-26,0 0-25,0 0 15,-19 16 17,40-14 12,6-2 10,4 0-7,2-4-23,3-14-13,-7 1-12,-3-1-6,-7 3-2,-6-1 0,-5 0-3,0-2-1,-6-1-1,-2 6 0,0-4 3,0 6-3,0 1 0,-8-1 1,-4 3 0,-5 1-3,2 4 0,-5 3 0,-2 0 0,-7 3 0,0 16-2,-2 8 1,0 4 1,2 7 2,4 5-2,5-1-2,9 0 1,11-4 0,0-4 0,1-5 1,23-8 0,2-5-2,0-2 2,1-4 6,2-3-3,-2-5 6,0-2 5,2 0-8,0 0-1,-2 0 2,-2-10-6,-4 0 0,-5-5-1,-1 4-7,-2-6-28,1-1-53,-4-2-84,-6-4-76,-4-4-121</inkml:trace>
  <inkml:trace contextRef="#ctx0" brushRef="#br0" timeOffset="111606.7057">16310 7200 546,'0'0'180,"0"0"-78,0 0 45,0 0-100,0 0-28,0 0-3,31-8-4,5 8 16,1 0 26,1 0-28,-5-2-17,-4 1-6,-2-6-3,2 2-37,3-4-141,1-2-110,-3-5-306</inkml:trace>
  <inkml:trace contextRef="#ctx0" brushRef="#br0" timeOffset="112070.7492">16956 6856 167,'0'0'489,"0"0"-390,0 0 49,0 0-85,0 0-17,0 0 7,7-20-2,-7 20-4,0 0-10,0 0-8,0 0-22,0 13-7,0 20 0,0 12 15,-2 2 1,-5-1-3,0 3-5,3-3 1,-1-2 0,3-3-5,2-1 3,0-3-3,0-3 7,0-6-7,0-2-3,0-8-1,0-4 0,2-5 1,7-2 2,2-3 0,8-1 2,5-3-1,8 0 2,1 0-5,2-13-1,-3-3 0,-7-1-10,-2-3-33,-7 1-36,-3-5-99,-3 0-59,-10-5-131</inkml:trace>
  <inkml:trace contextRef="#ctx0" brushRef="#br0" timeOffset="112341.5987">16890 7127 419,'0'0'247,"0"0"-156,0 0-9,0 0-53,0 0 33,124-32 18,-71 19-3,1 1 9,-5-1-9,-15 2-26,-12 3-24,-13 4-9,-7 2-7,-2 2-7,0 0-4,0 0-12,0 0-86,0 0-263</inkml:trace>
  <inkml:trace contextRef="#ctx0" brushRef="#br0" timeOffset="113380.78">8762 10780 1096,'0'0'10,"0"0"-2,0 0 3,0 0-2,0 0 1,141 10 9,-77-12-19,-5-4-7,-11 4-108,-17 2-109,-17 0-112</inkml:trace>
  <inkml:trace contextRef="#ctx0" brushRef="#br0" timeOffset="113557.6923">8773 11029 940,'0'0'39,"0"0"10,0 0-5,0 0-5,116 15 20,-34-15-38,10 0-15,-5 0-6,-14 0-85,-19 3-137,-17-3-133</inkml:trace>
  <inkml:trace contextRef="#ctx0" brushRef="#br0" timeOffset="114518.3018">10766 10631 489,'0'0'275,"0"0"-266,0 0 37,0 0 8,0 0-12,0 0 22,-74 113-30,59-101-9,0-7-3,-2-2-4,2-3 1,-1 0 3,3 0 8,-1-15-15,8-2-1,2-3 4,4-3-9,0 3-2,10 1-5,15 0-1,5 3 0,9 5-1,4 1 0,-1 8 1,-6 2 7,-3 0-6,-9 5-1,-3 17-1,-8 7 1,-4 7 0,-8 8 2,-1 0-3,0 0 2,-20 3-1,-10-8 2,-6 2-3,-1-5 3,-2-7-3,4-2 1,6-11-1,4-6 0,8-7 2,7-3 0,6 0 6,4-7-2,0-11-4,0 2-2,11 1-3,11 6 3,6 3-1,4 6-1,3 0 2,-1 8 0,5 14-1,1 2 1,1 2 0,-1-3 0,0-9 4,0-2 17,-5-12 4,-4 0 8,-4 0-7,-7-5-6,-4-7-2,-5-4-6,-5 0-5,1-2-7,-4 0-3,1-2-44,5-3-77,7-3-258,13-7-243</inkml:trace>
  <inkml:trace contextRef="#ctx0" brushRef="#br0" timeOffset="115125.8472">11970 10542 831,'0'0'30,"0"0"151,0 0-80,0 0-82,0 0-15,0 0 25,-14 122 16,12-71-10,2-2-16,0-3-10,0-5 1,0-6-7,0-7 0,0-3-2,0-6-1,0-2-1,0-6-14,2 0-55,5-5-59,-3-3-83,-1-3-22,-3 0-173</inkml:trace>
  <inkml:trace contextRef="#ctx0" brushRef="#br0" timeOffset="115336.1979">11713 10840 803,'0'0'75,"0"0"9,0 0 27,0 0-97,120-35 32,-46 23-1,2-3-24,-12 4-12,-14 0-5,-15 4-4,-16 2-6,-7 1-50,-5-1-59,-5-4-147,-2-3-153</inkml:trace>
  <inkml:trace contextRef="#ctx0" brushRef="#br0" timeOffset="120570.6747">12875 10397 360,'0'0'107,"0"0"-20,0 0-25,0 0-25,0 0 25,0 0 7,0 0 2,20-60 19,-20 58-15,0 2-19,0 0-7,0 0-30,0 0-9,0 4-10,0 20 1,2 8 8,-2 10 9,0 4-4,0 5 1,0 0 8,0 4-9,0-3-1,0-4 1,0-4-7,0-10-1,0-6 3,0-6-7,3-5 6,16-8 0,0-3-3,2-4 5,4-2-5,-3 0-3,3 0 0,-8-3-2,2-10-17,-5-1-37,-4-4-65,-10-2-89,0-2-68,-2 0-141</inkml:trace>
  <inkml:trace contextRef="#ctx0" brushRef="#br0" timeOffset="120774.6747">12763 10694 618,'0'0'199,"0"0"-185,0 0 20,0 0-13,127-42 5,-73 30 28,-8-2-36,-7 3-12,-10 2-6,-10 0 0,-4-1-68,-1 1-77,2-5-105,-3-4-210</inkml:trace>
  <inkml:trace contextRef="#ctx0" brushRef="#br0" timeOffset="121259.9789">13292 10150 416,'0'0'214,"0"0"-140,0 0 18,0 0-59,0 0-5,0 0 20,109-44-6,-87 44-10,-2 0-13,-6 22 0,-10 6 2,-4 5-11,0-1-2,-16 1-3,-8-2 2,0-5 0,-3-2 0,4-8-2,8-7 1,5-2-6,6-7 0,4 0 1,0 0 1,0 0 3,7 0 7,15 0 1,5 0-3,4-2 2,0 2-5,-4 0-5,0 0 6,-10 16-8,-3 2 7,-7 1 3,-7-5-1,0 7-1,-15-1 7,-20 0 11,-7-2-1,-2 0-15,-1-5-2,10-4-4,3-3-2,12-3-2,9 1-5,7-3-103,4 5-172,0 5-169</inkml:trace>
  <inkml:trace contextRef="#ctx0" brushRef="#br0" timeOffset="121653.7461">12712 11211 662,'0'0'99,"0"0"-20,0 0-1,0 0-37,0 0 47,176 0-24,-107 0-23,9 0-1,5 0 0,6 0-7,3 0 1,-4-8-5,-12-2-8,-18 2-7,-20 3-8,-20 0 0,-9 3-6,-9 2 1,0 0-2,0 0-14,0 0-49,-7 0-102,-13 0-142,-3 0-101</inkml:trace>
  <inkml:trace contextRef="#ctx0" brushRef="#br0" timeOffset="122228.654">13062 11726 622,'0'0'136,"0"0"-97,0 0 58,0 0-54,0 0 27,120-59-1,-80 52-23,-6 7-4,-12 0-8,-9 2-20,-12 18-6,-1 5-6,0 3 4,-10 0-4,-14-6 3,-3 0-2,3-8 0,4-4 1,6-2 3,5-4-4,5-1 0,4-3-2,0 1 7,0-1-3,0 0-2,0 0 11,25 0 0,8 0 4,7 2-1,1 2-5,-10 3-3,-7 8-3,-4 1-3,-12 4-2,-3 4 1,-5 3 0,0 0 1,-5 1 5,-18 1-7,-11-2 10,-4-4 0,-4-4-5,-5-1 10,3-5-3,-2-4-5,9-1-2,6-3-6,6-3 2,8-2-2,3 0-2,7 0-41,7-8-73,0-26-228,27-23-395</inkml:trace>
  <inkml:trace contextRef="#ctx0" brushRef="#br0" timeOffset="122843.9059">14406 10481 156,'0'0'625,"0"0"-604,0 0 117,0 0-89,0 0-43,0 0 55,-30 127-5,25-73-6,1-4-16,1-6-14,3-4 1,0-2-20,-2-8 6,2-4-5,0-4-2,0-6-15,0-1-67,0-5-77,0-6-72,-7-4-92</inkml:trace>
  <inkml:trace contextRef="#ctx0" brushRef="#br0" timeOffset="123007.6485">14163 10840 816,'0'0'77,"0"0"-18,0 0 55,0 0-109,116-35-2,-40 23-3,4-3 0,2 1-14,-12-1-131,-12-2-136</inkml:trace>
  <inkml:trace contextRef="#ctx0" brushRef="#br0" timeOffset="123606.0837">15268 10430 850,'0'0'44,"0"0"-37,0 0-7,0 0 4,0 0 1,0 0 3,-93 60-1,68-55 6,4-5 7,4 0-4,7 0-5,3 0 1,7-16-2,0-6-3,0-3-2,13 2-2,10-1-3,4 6 0,2 4 0,-2 1-1,-2 8 1,2 5 3,0 0-2,-4 2-1,-5 21 2,-5 3 2,-10 9 5,-3 3 1,0 2-5,0 3 4,-20-2-7,-1 2 4,-8-3-2,-8 0-1,-2-4 1,-3-2-1,2-8 0,1-4-1,16-10-2,5-6 3,9-6 0,9 0 3,0 0 7,0-18-11,0-1 5,11 4-3,9 1 4,2 8 3,7 6 1,2 0 3,3 2-1,-4 19 2,-1-2-7,-4 1 3,-7-1-5,-3 1 0,-5-5-2,-3 1-5,1-1 0,-1-4-29,0 0-52,6-4-82,3-5-86,6-2-162</inkml:trace>
  <inkml:trace contextRef="#ctx0" brushRef="#br0" timeOffset="124034.4413">15728 10830 795,'0'0'49,"0"0"-36,0 0 54,132-63-59,-93 43 9,-6 1 9,-10-1-8,-7 1 18,-7-2 15,-7 3-2,-2 4-13,0 2-11,-4-1-19,-14 8-4,-5 3-2,-1 2-1,2 0 1,-5 2 0,0 20 0,0 4 6,4 9-5,0 2 7,5 1-4,7 0 1,7-1 0,4-11-3,0 1 4,0-5 2,19-4 6,6-4 7,8-5-3,5-7-1,5-2-4,-1 0-6,-7-4-1,-4-10-6,-6-3 0,-9-1-18,-5-1-69,-5-6-58,-3-1-197,0-8-241</inkml:trace>
  <inkml:trace contextRef="#ctx0" brushRef="#br0" timeOffset="124254.2554">15806 10273 819,'0'0'46,"0"0"-12,0 0 16,0 0-45,134-22 0,-94 18-5,-4 0-97,-10-3-108,-5 0-178</inkml:trace>
  <inkml:trace contextRef="#ctx0" brushRef="#br0" timeOffset="124679.6689">16343 9939 579,'0'0'98,"0"0"36,0 0-59,0 0-8,0 0 14,0 0-25,5-3-19,-1 25-22,-2 17 36,0 10 2,-2 9-29,0 6 10,0 1-12,0-1-2,0-4-3,-4-6-6,2-8-4,2-8-2,0-9-1,0-7 1,0-7-3,4-5 4,14-3-2,9-7 2,9 0 5,6-5-3,3-17-7,-5 2-1,-9 2 0,-11 4-1,-9 3-5,-4-1-37,-7 1-49,0-1-129,-7-2-211</inkml:trace>
  <inkml:trace contextRef="#ctx0" brushRef="#br0" timeOffset="124914.5974">16281 10331 838,'0'0'69,"0"0"34,0 0-41,143-32-29,-72 20 12,-2 0-7,-5-5-14,-12 3 3,-14 3 0,-16 2-15,-16 6-9,-6 1-3,0 2-42,-8 0-145,-24 0-377</inkml:trace>
  <inkml:trace contextRef="#ctx0" brushRef="#br0" timeOffset="125701.8481">5088 13864 1057,'0'0'65,"0"0"-12,0 0 41,0 0-78,118-32-13,-44 16 4,-3 5-7,-8 6-70,-16 5-102,-17 0-150,-24 0-124</inkml:trace>
  <inkml:trace contextRef="#ctx0" brushRef="#br0" timeOffset="125865.6415">5109 14038 800,'0'0'40,"0"0"-9,0 0 5,0 0-26,0 0 10,124 77 23,-63-77-43,-6-5-6,-13-9-252,-17-11-225</inkml:trace>
  <inkml:trace contextRef="#ctx0" brushRef="#br0" timeOffset="126135.8562">5351 13508 870,'0'0'65,"0"0"21,0 0-62,0 0-21,172 56 17,-103-13 9,-11 9-3,-13 7 16,-19 2-10,-21 2-8,-5-1 2,-21-2-1,-23-2-2,-15-4-11,2-5-3,6-11-8,11-12 0,19-10-1,15-12-68,6-4-94,27-6-149,24-26-151</inkml:trace>
  <inkml:trace contextRef="#ctx0" brushRef="#br0" timeOffset="126562.598">6297 13825 1094,'0'0'12,"0"0"28,0 0-21,0 0-3,-25 116 14,25-78-15,0-2-9,0-8-4,9-14 3,15-7 4,10-7-3,11 0 4,3-12 1,2-15-6,-11-6-3,-7-2 0,-10-4-1,-8 1 5,-8 6-1,-3 12-2,-3 10 0,0 10 22,0 0-15,0 33-10,2 25 0,0 25 4,0 16 17,2 10-3,-4 0 2,0 4-10,0-13 1,0-8 0,-22-20-8,-7-18 7,-3-19 5,-3-20-5,-5-15-4,-2-2-1,-1-37 1,1-26-6,11-9-40,13-14-42,18 2-119,0 0-113,29 6-186</inkml:trace>
  <inkml:trace contextRef="#ctx0" brushRef="#br0" timeOffset="126796.082">7171 13624 1170,'0'0'16,"0"0"11,0 0 14,-70 116-32,46-42 16,-1 7 2,1-1-6,1 0 6,8-4-6,1-7-15,10-11-4,4-9-2,0-13-1,26-15-47,10-18-74,7-3-70,-2-25-174</inkml:trace>
  <inkml:trace contextRef="#ctx0" brushRef="#br0" timeOffset="127021.556">7404 13689 911,'0'0'147,"0"0"-24,0 0-83,0 0-37,0 151 36,0-69 4,0-2-12,0-6-9,0-1-12,0-10-5,2-14-3,19-13 0,3-17-1,10-12-1,-1-7-16,-1-4-40,-2-22-95,-16-6-183,-14-6-291</inkml:trace>
  <inkml:trace contextRef="#ctx0" brushRef="#br0" timeOffset="127147.6061">7324 14083 805,'0'0'173,"0"0"-84,0 0 13,0 0-99,125-40-3,-60 22-111,-12-3-130,-11-1-278</inkml:trace>
  <inkml:trace contextRef="#ctx0" brushRef="#br0" timeOffset="127363.8232">7775 13779 1025,'0'0'57,"0"0"36,116 23-55,-61 17-5,-4 8 5,-11 10-6,-15 7 8,-14-2-9,-11 3-12,-7-3-2,-24-3-11,-7-9-2,7-16-2,9-9-2,11-17-19,9-9-56,2 0-111,4-29-212</inkml:trace>
  <inkml:trace contextRef="#ctx0" brushRef="#br0" timeOffset="127554.7951">8693 14022 1135,'0'0'58,"0"0"-31,158-1 28,-87-5-49,-5 2-6,-18 1-44,-13 3-129,-25 0-225</inkml:trace>
  <inkml:trace contextRef="#ctx0" brushRef="#br0" timeOffset="127732.5778">8733 14289 978,'0'0'150,"0"0"-108,0 0 34,120 0-61,-60-2-4,-8-6-10,-12-1 3,-19 6-4,-17 1-60,-4 0-233,-25-3-575</inkml:trace>
  <inkml:trace contextRef="#ctx0" brushRef="#br0" timeOffset="131700.525">11134 13488 565,'0'0'139,"0"0"-67,0 0 99,0 0-80,0 0-36,0 0-3,0 0-17,-13-15-16,10 15-4,-3 15-5,-6 17-3,-4 9 18,1 10 5,-2-1-9,1 4-1,3-3-14,5 0 5,8-5-11,0-6 6,0-10-5,21-6 1,3-7-2,5-8 0,3-4 0,3-5 3,3 0-1,-1-17 0,-3-7-2,-4-2 0,-15-4 1,-9 6 4,-6 4-5,0 9 4,-15 2 5,-16 9-9,-12 0-4,-5 0 4,-2 9 1,8 5 0,7-5-2,12 3-22,21 2-65,2-4-160,29-6-174</inkml:trace>
  <inkml:trace contextRef="#ctx0" brushRef="#br0" timeOffset="132360.1749">11845 13662 252,'0'0'256,"0"0"-171,0 0 79,0 0-82,0 0 5,0 0-11,0-15-36,0 15-15,0 0-6,0 4-17,0 25 0,0 9 25,0 6 17,2 6-6,3-4-12,1 0-10,-2-6-5,0-5-3,-1-8-5,-3 0-1,0-10-2,0-3 0,0-3 0,0-6 0,0 2-28,0-5-94,0-2-81,0 0-46,0 0-144</inkml:trace>
  <inkml:trace contextRef="#ctx0" brushRef="#br0" timeOffset="132624.4083">11666 13916 567,'0'0'157,"0"0"-117,0 0 109,0 0-105,0 0-35,0 0 38,144-30 6,-80 20 6,3 0 6,-3 2-14,-14 4-35,-15 1-11,-10 3-3,-10 0-2,3 0-29,0 0-132,2-9-88,2-1-236</inkml:trace>
  <inkml:trace contextRef="#ctx0" brushRef="#br0" timeOffset="132982.6007">12467 13604 840,'0'0'23,"0"0"151,0 0-146,0 0-27,0 0 9,0 0 9,29 101 5,-23-54 22,2 1-14,-6 3-9,0-6 8,-2 0-10,0 1-8,0-8-4,0-2-2,0-13-1,0 0-1,0-10-2,5-2 2,11-8 0,5-3 2,6 0 4,6 0-2,0-3-2,-2-9-7,-8-2-27,-10 0-52,-8-1-84,-5 0-152,-5-1-343</inkml:trace>
  <inkml:trace contextRef="#ctx0" brushRef="#br0" timeOffset="133177.3002">12431 13939 903,'0'0'65,"0"0"-40,0 0 23,0 0-42,169-56 2,-113 45-6,-12-3-2,-14 0-41,-13 0-140,-7-4-57,-7-1-287</inkml:trace>
  <inkml:trace contextRef="#ctx0" brushRef="#br0" timeOffset="133655.6839">12908 13247 788,'0'0'32,"0"0"28,0 0 66,140-56-99,-92 56-7,-6 0 2,-9 16-9,-13 14 6,-20 1-10,0 6-6,-18-1-1,-15-5 6,-3 1-4,3-13-2,3-3 1,10-5-1,7-4 0,6-2 3,6-5-5,1 0 1,0 0 0,1 0 3,23 3 0,7 3 13,4 2-4,3 2 3,2 6-2,-7 2 3,-6 0-11,-9-2 9,-11-4-9,-7 2 1,0-1 7,-19 0-3,-14 2 8,-7-1-16,-2-1 1,-1-2 3,4-5-5,7-2-2,7-3-2,13-1-66,12 0-77,0-1-180</inkml:trace>
  <inkml:trace contextRef="#ctx0" brushRef="#br0" timeOffset="134318.5842">13503 13675 634,'0'0'50,"0"0"120,0 0-47,0 0-58,0 0-31,0 0-17,16 37 25,-16 3-3,4 1-13,1 0 4,-3-7-18,1-2-3,0-3-5,0-3-1,-3-5-2,0-3-1,0-4-13,0-1-73,0-1-58,0-2-81,0-8-79</inkml:trace>
  <inkml:trace contextRef="#ctx0" brushRef="#br0" timeOffset="134552.5075">13320 13898 722,'0'0'54,"0"0"-11,0 0-6,0 0 1,153-30 21,-93 16-16,0 2-14,-5 0-12,-10 7-17,-9-4-2,-9 3-111,-6 1-154,-5-2-374</inkml:trace>
  <inkml:trace contextRef="#ctx0" brushRef="#br0" timeOffset="134999.9191">14090 13508 653,'0'0'80,"0"0"31,0 0-2,0 0-96,0 0-8,0 0 4,0 70 35,0-19 4,0 6 8,0 1-24,0 0-3,0-2-14,0-8-7,0-6-4,0-10 0,0-10-3,9-8-1,7-8 5,4-3 3,4-3-3,3 0 6,2-14-6,-2-8-4,-6-5 0,-3 1 5,-11-1-5,-5 4 4,-2 5-2,0 6-1,-9 4-2,-16 6 0,-8 2-2,-2 0-1,2 0 2,6 5 1,6 0-7,8 3-24,9-1-65,4-2-125,0-5-164</inkml:trace>
  <inkml:trace contextRef="#ctx0" brushRef="#br0" timeOffset="135480.5592">14747 13837 977,'0'0'36,"0"0"37,0 0-29,143-53-36,-99 35 1,-10-2-6,-8 0-2,-12-2 3,-7 0 7,-7-2-5,0 4 8,-3 1-6,-15 5-5,-3 6-2,-6 8-1,0 0-4,-2 0 2,0 22 0,2 9-1,0 6 3,0 8 1,5 2 2,7-1 1,4-5-1,7-3-2,4-8 5,0-6 1,17-6 8,10-7 4,4-6 12,4-5-14,8 0-5,-5 0-12,-3-3 5,-6-14-5,-8-2-6,-4-4-71,-5-3-49,-6-7-158,-6-8-236</inkml:trace>
  <inkml:trace contextRef="#ctx0" brushRef="#br0" timeOffset="135698.3253">14691 13341 886,'0'0'20,"0"0"65,0 0-68,114-22-16,-58 12-1,-5-1-30,-2 0-153,-6-5-160</inkml:trace>
  <inkml:trace contextRef="#ctx0" brushRef="#br0" timeOffset="136080.6579">15268 12976 304,'0'0'347,"0"0"-276,0 0 53,0 0-106,0 0-2,0 0 25,8-20 9,-6 20 7,0 12 4,0 14-16,0 14 4,3 8-13,-4 3-19,2 5-1,-1-8-2,0-5 0,2-2-1,-2-5-5,2-6 1,-2-4 2,5-4-5,-1-7-1,6-3-2,3-7 4,8-3-3,6-2 0,8 0 3,3-10-5,1-8-1,-9-2-1,-4 3-1,-11 2-42,-10 1-53,-7 2-111,0 4-157</inkml:trace>
  <inkml:trace contextRef="#ctx0" brushRef="#br0" timeOffset="136284.5842">15230 13275 778,'0'0'59,"0"0"46,0 0-18,160-49-46,-94 37 6,-7 1-26,-9-1-13,-17 3-6,-12 3-2,-17 4-29,-4 2-94,-13 0-129,-26 0-398</inkml:trace>
  <inkml:trace contextRef="#ctx0" brushRef="#br0" timeOffset="137046.7388">11276 14566 417,'0'0'148,"0"0"-62,0 0 3,0 0-35,0 0-14,0 0 22,32 0 17,10 0 6,13 0-27,20 0-8,14 0-2,17 0-14,29 0-1,22 0-3,22 0-3,23 0 0,20 0-7,7 0-9,16 0-2,7 0-2,-2 0-5,-3 0-1,-12 0 0,-8 0 5,-11 0 7,-5 0 6,-3-4-5,-9-3 7,-22 4-6,-25-3-8,-36 1-1,-38 0-5,-29 3 2,-24-3 0,-20 2-3,-5-1-10,-10-2-23,-36 2-63,-28-2-156,-22-3-208</inkml:trace>
  <inkml:trace contextRef="#ctx0" brushRef="#br0" timeOffset="137730.6589">13000 15066 699,'0'0'57,"0"0"50,0 0-4,0 0-44,141-78 18,-82 65-9,-5 9-11,-16 4-22,-8 0-15,-13 17-15,-15 12 5,-2 5-9,0 4 6,-25-2-2,-9 2-2,-3-11-1,2-5 0,3-6 0,10-4-1,6-8 1,9-4-1,5 1-1,2-1 2,0 0-1,0 0 0,9 0-1,18 0 4,8 5 2,4 3-1,-4 0 2,-4 10-1,-6 0-4,-10 5-2,-6-2 2,-9 2-2,0-2 2,-5-3 0,-21 3 2,-14-6 7,-13-1 1,-6 1 3,-6-8-3,1-5-2,1 0 0,8-2-3,8 0-4,12 0-1,15 0-2,20-2-64,0-18-222,36-16-713</inkml:trace>
  <inkml:trace contextRef="#ctx0" brushRef="#br0" timeOffset="139678.5773">16664 13939 700,'0'0'164,"0"0"-131,0 0 99,0 0-90,0 0-38,0 0 16,-20 162 40,-4-72-11,-5 8-5,-11 8-1,-7 3-16,-7 3-3,-4-8-16,3-8-2,2-21-2,12-21-2,12-14 2,9-17-4,14-11 0,2-7-1,4-5-35,0 0-36,21-32-89,14-11-208</inkml:trace>
  <inkml:trace contextRef="#ctx0" brushRef="#br0" timeOffset="139935.0862">17054 14050 631,'0'0'361,"0"0"-351,0 0 9,-11 104 67,-13-23-17,-8 7-8,1 4-12,-2 1-23,-3-1 3,3-1-7,-2-16-8,1-8-6,10-13-2,5-18-5,9-9 5,10-15-6,2-12-80,35 0-286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3:54:34.3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13920 5717 181,'0'0'83,"0"0"-33,0 0 23,0 0-27,0 0-18,0 0 2,0 0-12,0 0 8,0 0 9,0 0 24,0 0-8,0 0-5,0 0-14,0 0-5,0 0-6,0 0-7,0 0-7,0 0-1,0 0-6,0 2 0,2 8 3,3 4 8,-3 1-1,2-3-5,-2 5 4,1-5-2,-3 2-1,0 1 0,0-1 1,0 1 3,0-1 4,0-2-7,-3 2-3,-3-2 3,-3 0-1,1 1-3,-6-3 2,3-1 6,-3-1-7,3 1 6,0-4-5,-3 1 1,4 1-4,1-3 8,-5 1-9,3-3 3,-3 3 0,-3-2 5,1 1-6,-1 2-1,-1 1 0,-3-2-2,2 2 1,0-4 1,4 4-2,-1-1 0,6-5 0,-4 3 3,0-1 2,2 1-5,-4-1 1,-3 2-1,4-2 2,-1 1-1,1-1 0,1 1 1,-1-4-2,-1 4 4,-1-2-4,-4 2 2,4-1 0,-1 2-1,-3-1-1,0 1 2,-4 2-2,2-2 18,1 3-5,4 1-11,3-1 0,0-1-1,1 2 1,1-1-2,1 0 1,1 1-1,3 3 0,1-5 0,-2 5 0,-2-2 0,2 2 0,-3 5 1,-2 0-1,3-3 0,3 4 0,-3-4 0,2 3 0,0-2 0,5-1 0,-3 0 0,3-2 0,2 1 0,-4-1 0,2 2 0,-2 1 0,1 0 0,0-1 1,4 0-1,-3-2 0,-2 0-1,4-2 1,0-3-1,0 4-3,2-1 8,-3 0-4,3 0 0,-2 0 0,0 0 1,0-4-2,0-3 2,2 2-2,0-3 1,0 0 0,0 0 0,0-2 1,0 0-1,0 0 2,0 0 2,0 0-1,0-8-1,0-7 5,0 4-5,0-1-2,0 0 1,0-2 1,0 0-1,0 0 0,0-1-1,-4 1 0,-1 2 0,0 0-1,3 0 2,0-1 2,-3-1-3,1 2 0,-1 0 2,-1 2-2,1 0 0,3 3 1,0 2-1,2 3 0,-2 0 0,2-1 0,-3 1 0,3 0 0,0 0-1,0 2 1,0 0-2,0 0-3,0 0 4,0 0-1,0 0 1,0 0-2,-2 0-7,2 0 8,0 11-3,-2 5 5,2 2 4,0 1-4,0 2 0,-2 1 0,2-4 0,0 2 0,0-2 0,0-3 0,0 4 0,0-5 0,0-1 0,0-1-2,0 2 1,6-1 1,3-1-1,-4-2 2,1-2 1,1 2-2,-2-4-4,-1-2 4,-2-1 0,3-3-6,0 0 3,3 0 3,5 0 0,3-8 2,5-9 3,-2 1-3,6-4-2,-4 3 0,3 3 0,-5 5 1,2-1-1,-4 2 1,-1 0-1,-1 2 0,-1 0 0,-3 0 0,-1 4 0,-7-1 0,2 0 0,-5 3 0,0 0 0,0 0 0,0 0-7,0 0-35,0-4-93,0-2-187,0 2-216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3:56:29.8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1221 1189 694,'0'0'234,"0"0"-159,0 0 47,0 0-61,0 0-40,0 0-9,0 0-10,69-72 2,-40 72-4,-7 0 0,-11 0-9,-4 24 5,-7 6-4,0 5 8,-15 6 7,-13-4 8,2-6-9,3-7-3,6-7 0,5-8 0,8-5-2,4-4 1,0 0-2,0 0-7,0 0 1,4 0-4,17 4 10,8 3 1,-1 1 2,-3 6-2,-7 5 1,-12 9 0,-3 7-2,-3 1 3,-5-1 11,-19-4 1,-5-4 8,-2-8 1,-3-3-7,0-5 4,3-8-10,0-3 1,2 0-8,4 0-4,8-18-34,11-13-68,6-8-223</inkml:trace>
  <inkml:trace contextRef="#ctx0" brushRef="#br0" timeOffset="262.2142">1410 890 810,'0'0'36,"0"0"71,141 36-19,-86 31-28,-8 23 1,-11 16-24,-12 8-12,-21-1-1,-3-9-12,-19-8 14,-14-14 6,-5-10-7,3-7 6,4-16-18,6-15 0,10-13-10,5-16-3,10-5-41,0-21-80,0-39-289</inkml:trace>
  <inkml:trace contextRef="#ctx0" brushRef="#br0" timeOffset="1191.7025">3066 1113 541,'0'0'184,"0"0"-136,0 0 63,0 0-44,0 0-5,0 0-10,34-88-8,-34 73 12,0-1-13,0 1-4,-5-2-2,-12 2-11,-9 3-8,0 5-15,-1 7-3,-10 0-6,-3 20 4,-3 15 0,3 9 2,7 2-2,8 0 2,12-2-2,9-6 1,4-1 0,0-2-4,17-5 5,12 0-3,7 0 3,7-4-2,0-1 1,-3 2 0,-5 2 0,-14 0 0,-14 2-1,-7 1 1,-3-2-7,-30 0 6,-7-4 2,-8-3 2,1-9 4,-3-11-3,2-3 10,5-12-12,10-16 0,8-2 1,14 2-2,11 4-23,0 6-36,13 0-117,18 4-161</inkml:trace>
  <inkml:trace contextRef="#ctx0" brushRef="#br0" timeOffset="1545.6908">3207 1376 833,'0'0'127,"0"0"-121,0 0-5,0 0 9,0 113 8,0-76-16,0-3 3,0-6-3,0-6-2,0-5 0,4-8 0,12-3 1,0-6 3,12 0 7,3-15 0,0-16 0,-3-5 0,-6-4 2,-12-3 23,-7 5 15,-3 4 5,0 10 1,-17 6-6,-9 6-21,2 5-21,2 2-9,0 5-5,0 0-5,2 3-53,8 16-89,6 5-136,6 0-87</inkml:trace>
  <inkml:trace contextRef="#ctx0" brushRef="#br0" timeOffset="2197.0849">3516 1719 434,'0'0'497,"0"0"-481,87-125 58,-45 66-42,-2 0-14,-5-3-14,-13 7-4,-7 6 3,-13 6 3,-2 7-4,0-1 8,-10 6 22,-11-1-10,4 3 1,1 3-12,1 9-9,3 4 3,1 9 1,7 3 5,0 1-2,-2 1-9,-3 28-23,-1 10 23,1 14 9,0 3-2,4 0 7,5-1-5,0-4-4,0-5-2,0-1-1,7-8-1,7-4 1,1-6-2,1-10 4,3-7-8,6-5 4,11-5-6,6 0 0,3-23-14,-5-7-16,-8-4-9,-9-4 14,-2 0 24,-12 2 7,0 5 1,-5 9 4,-4 10-3,0 6 14,0 5 13,0 1-17,0 3-12,0 22-18,0 10 18,0 11 1,0 4 3,0 0 0,0-5 5,11-7-8,9-12 1,5-12 0,0-10 3,6-4 6,2-12 14,1-18 10,-5-10-7,-10-1-7,-5 6-13,-6 1-4,-8 11-4,3 7-21,-3 8-98,0 7-208,0 1-485</inkml:trace>
  <inkml:trace contextRef="#ctx0" brushRef="#br0" timeOffset="2505.8792">4422 1581 912,'0'0'69,"0"0"-38,0 0 4,131-116-22,-106 85-6,-12 6-4,-10 5 5,-3 11 5,0 2 24,-14 5 18,-8 2-30,-8 0-18,4 18-6,-3 10-1,4 4-4,13 4-2,2 5 6,10-3 1,0-4 1,10-5 0,19-4-2,8-11 6,7-6-2,1-8 6,0 0 0,-10-10-3,-6-10-7,-13-4-1,-16-6-230</inkml:trace>
  <inkml:trace contextRef="#ctx0" brushRef="#br0" timeOffset="3690.3122">5530 1586 587,'0'0'155,"0"0"-130,0 0 50,0 0 12,0 0 27,0 0-46,149-133-41,-105 71-11,-14-2-1,-15 6 9,-15 8-6,0 14-4,0 13-4,-11 16 5,-4 5-2,-6 2-9,-1 0-4,-1 22-3,4 11 2,-1 10-2,7 4 2,5 2 2,8 1 1,0-4 0,10-2-2,14-3-1,8-12 1,3-4 1,5-9-1,3-11 0,0-5-1,7-11-10,-3-22-12,-8-13-22,-6-5-14,-14-4 17,-6 1 7,-10 6 16,-3 12 17,0 8 2,0 12 5,0 6-4,-4 6 12,-1 4 21,1 0-1,1 0-15,3 10-16,-2 16 0,2 10 13,0 6 2,0 3-7,0 1 1,5-4 5,5-4-10,-5-6 0,0-10-6,-1-8 6,-2-4-1,2-8-4,1 0 1,-3-2 2,5 0 4,4-7 6,5-14-9,8-4-5,5-1 0,4 5 0,-2 5-5,4 5 4,-8 10-6,-6 1-3,-5 0-17,-5 17 11,-4 12 6,-3 3 3,-1 2 4,-3-6 2,4-6-2,5-8-2,6-11-3,10-3-1,8-5 9,10-25 3,3-10-1,2-4-2,-6-6-3,-7 1-20,-10 8 0,-11 10 17,-8 15 6,-6 10 2,0 6 19,-22 0-6,-11 22-7,1 14 10,4 7 5,14 3-3,7-2-10,7-2 0,0-6-2,14-7 4,17-10-4,11-9 3,11-10 1,1 0 1,0-15 2,-10-11-8,-11-1-3,-12 1-4,-13 6-20,-8 0-41,-4 4-55,-34 1-134,-12 1-251</inkml:trace>
  <inkml:trace contextRef="#ctx0" brushRef="#br0" timeOffset="3858.0238">5639 1281 834,'0'0'12,"0"0"-11,0 0-2,203-98 1,-107 70-51,-10 0-421</inkml:trace>
  <inkml:trace contextRef="#ctx0" brushRef="#br0" timeOffset="4210.1661">8097 1064 1080,'0'0'108,"0"0"-19,0 0-31,0 0-41,0 0-14,0 0-1,-10 116 2,10-63-1,0-1-3,0-4 0,0 0-45,0-3-85,-9-9-163,-3-10-160</inkml:trace>
  <inkml:trace contextRef="#ctx0" brushRef="#br0" timeOffset="4404.31">7694 1215 1053,'0'0'72,"0"0"-62,0 0 30,216-141-24,-97 99-7,-13 12-3,-21 16-6,-27 10 0,-25 4-112,-21 14-88,-12 16-77,-18 13-170</inkml:trace>
  <inkml:trace contextRef="#ctx0" brushRef="#br0" timeOffset="4548.0299">7811 1620 738,'0'0'146,"0"0"-139,0 0 41,0 0 34,191 12-37,-111-28-38,-4-6-7,-12-3-205,-14-2-294</inkml:trace>
  <inkml:trace contextRef="#ctx0" brushRef="#br0" timeOffset="4800.5276">8438 1219 198,'0'0'902,"0"0"-876,0 0-26,0 0 3,0 0 5,58 139 17,-35-92 1,-1-1 2,1-12-3,-6-11 0,-1-10 1,-5-8-3,-2-5 3,5 0 7,-1-20 10,5-16-11,-6-11-26,3-3-6,-5-2-13,-3 2-56,7 5-73,-5 2-234,3 8-307</inkml:trace>
  <inkml:trace contextRef="#ctx0" brushRef="#br0" timeOffset="4998.1474">8953 1146 299,'0'0'717,"0"0"-688,0 0 59,0 106-18,8-62-32,0 2-9,5-3-14,-3-1-13,-2 1 4,1-4-4,-3 0-2,0-7-2,-2-4-62,-3-4-58,-1-12-154,0-10-215</inkml:trace>
  <inkml:trace contextRef="#ctx0" brushRef="#br0" timeOffset="5221.8725">9036 1074 969,'0'0'133,"0"0"-105,127-73 42,-67 60-40,-6 13-7,-17 0-16,-16 5-6,-15 20-1,-6 12 0,-19 3 0,-20 4 10,-9-3 9,3-4-11,3-7-2,8-6-6,14-8 0,11-5-96,9-11-108,11-2-299</inkml:trace>
  <inkml:trace contextRef="#ctx0" brushRef="#br0" timeOffset="6522.3071">11470 1400 837,'0'0'89,"0"0"20,0 0-18,0 0-47,0 0-42,0 0-1,0 0-1,-24 123 4,24-70 2,0-5-3,0-8 2,22-10-3,7-10 2,6-10-2,6-10 7,1-4-3,3-26 1,-1-12-4,-10-5 2,-7-4-5,-9 0 2,-10 10-1,-5 14 2,-3 13 0,0 13 0,0 1-3,0 7-1,0 33-22,0 23 22,0 24 1,0 12 5,6 15 3,8 15-2,-2 5 6,-2 4-5,-1-11-3,-9-21 1,0-22 5,-14-26-4,-19-15-3,-7-24 5,-12-19-1,-6-4 6,0-39-7,6-14 4,11-7-7,18-6 0,17-2-3,6-6 1,27-10-1,20-1-4,9 3-14,1 5-54,-3 13-120,-13 0-225</inkml:trace>
  <inkml:trace contextRef="#ctx0" brushRef="#br0" timeOffset="6771.5074">11952 900 913,'0'0'33,"0"0"53,0 0-80,0 0-6,0 0 0,0 0 14,8 86 31,-8-49-13,3-4-21,0-2-5,1-5-6,0 0-2,5-6-99,-3-8-153,2-10-177</inkml:trace>
  <inkml:trace contextRef="#ctx0" brushRef="#br0" timeOffset="6980.3445">12144 902 889,'0'0'139,"0"0"-105,0 0-34,0 0-12,0 0 12,0 0 8,11 118 5,-8-82 3,2 0-7,2-1-8,0-2-1,0 1-39,-1-2-173,-1-3-118</inkml:trace>
  <inkml:trace contextRef="#ctx0" brushRef="#br0" timeOffset="7342.1248">12656 1361 569,'0'0'152,"0"0"-56,0 0-7,0 0-53,0 0-8,0 0-5,2 48 63,0-9-16,-2 5-28,6 2-6,-4 0-21,0-3-10,2 1 1,0-7-5,1-7 1,-3-8-2,0-7-39,-2-10-27,0-5-53,0 0-57,0 0 47,0-12-319</inkml:trace>
  <inkml:trace contextRef="#ctx0" brushRef="#br0" timeOffset="7582.4392">12431 1636 768,'0'0'48,"0"0"-37,0 0 32,172-46 18,-109 28-2,-1 1-18,-14 4-15,-9 1-3,-14 8-20,-8-1-3,-6 4-4,-2 1-97,2-2-84,-2 2-110</inkml:trace>
  <inkml:trace contextRef="#ctx0" brushRef="#br0" timeOffset="8141.4325">13276 1431 717,'0'0'198,"0"0"-122,0 0-51,0 0-23,0 0 6,0 0 0,-4 124 2,4-89-4,0-3 0,0-4 2,0-7-5,15-10 2,8-5 1,3-6 5,10 0 2,2-22-4,4-14 0,-4-6-1,-7-3-1,-4 8-4,-12 7 9,-5 14 6,-6 9 12,-4 5 6,0 2-4,0 0-14,0 0-13,2 21-4,5 16 0,-1 18 5,8 19 3,-3 19 2,2 14 5,1 14-3,-8-7 5,-1-10-13,-5-15-3,0-27 10,-7-18 4,-15-18 2,0-15 3,-11-11-2,-8 0-2,-1-9-10,-5-17-3,-1 0-4,6 0-1,7-4 0,4-1-9,16-8-19,13-16-26,2-6-74,8-18-271</inkml:trace>
  <inkml:trace contextRef="#ctx0" brushRef="#br0" timeOffset="8443.4322">13628 866 877,'0'0'150,"0"0"-78,0 0 11,0 0-72,0 0-11,0 0-3,9 32 3,-6 0 13,-3-2-2,0 4-6,0 2-3,0-3-2,0 3-5,0-4-118,-6-6-205</inkml:trace>
  <inkml:trace contextRef="#ctx0" brushRef="#br0" timeOffset="9142.0226">13885 1586 446,'0'0'137,"0"0"-110,0 0-16,0 0 49,0 0 4,116 6 3,-72-6 18,1 0 12,0 0-13,-5 0-4,-5 0-36,-13 0-18,-10 0-17,-6 0-5,-4 0-1,-2 0-1,3 0 0,-3 0-2,0 0 0,0 0-55,0-8-124,0-7-294</inkml:trace>
  <inkml:trace contextRef="#ctx0" brushRef="#br0" timeOffset="10070.3146">14865 1361 738,'0'0'95,"0"0"-73,0 0-20,0 0 11,0 0 37,0 0-7,0 101-8,-19-79-1,-4-4 2,1-6 1,-1-3-3,3-4-17,5-5-2,0 0-4,3 0 1,1-8 1,4-6-10,7-3-1,0 4-2,0-3-4,7-3-4,16 5 0,6-1-3,4 3-1,2 1 9,5 2 3,-2 6-1,-2 3-3,-7 0 1,-8 12-1,-4 11-2,-6 4 4,-9 8 0,-2 2 2,0 4 0,-2 3 0,-21-1 2,-6 3-1,-8-2 1,-3-5 2,-2-6-4,1-10 2,6-7 1,8-11-3,9-5 7,7 0-1,5-12-2,6-7-4,0-3-6,6 5-2,16 0 1,3 7 3,4 8 3,2 2-1,2 0 0,-1 6 1,-6 15 0,-1 2 1,-3 4-4,-2 1 5,-3-2-2,-1-5-13,5-6-86,0-11-129,8-4-84</inkml:trace>
  <inkml:trace contextRef="#ctx0" brushRef="#br0" timeOffset="10533.6355">15374 1601 884,'0'0'136,"0"0"-113,0 0-8,0 0-11,-44 116 1,44-78-4,0-4 0,0-9-1,20-4 0,6-11 5,7-8 3,7-2 3,2-12 0,1-18-3,-2-9-1,-10-5-4,-10 4 1,-9 6 0,-7 13 2,-3 10 12,-2 5 32,0 6-9,0 0-17,0 26-24,-5 18-2,1 19 2,4 15 5,0 22 5,7 22 6,10 19 13,1 6-9,-7-6-11,-7-16 0,-4-30-5,-3-23 1,-20-26 4,-10-23 10,-8-21 5,-5-2 0,-4-32-10,2-10-10,7-4 0,8 2-3,7 2 0,14-2-1,8-2 0,4-3-18,2-6-48,22-10-94,5-9-438</inkml:trace>
  <inkml:trace contextRef="#ctx0" brushRef="#br0" timeOffset="10804.8994">16116 1613 680,'0'0'437,"0"0"-411,0 0-4,114-15 8,-54 1-3,0 2-3,-11 2-18,-17 3-3,-15 4-3,-8 1-15,-6 2-82,-3 0-97,-3 0-109</inkml:trace>
  <inkml:trace contextRef="#ctx0" brushRef="#br0" timeOffset="11007.5793">16145 1851 800,'0'0'190,"0"0"-162,0 0 38,0 0 18,155-13-37,-103-1-20,-7 4-3,-14 2-10,-9 3-12,-12 0-2,-8 5-14,-2 0-79,0 0-201,-12-9-376</inkml:trace>
  <inkml:trace contextRef="#ctx0" brushRef="#br0" timeOffset="12371.4453">17270 1371 772,'0'0'94,"0"0"25,0 0-31,0 0-55,81-108-14,-39 88-8,3 3 2,-7 12 10,-7 5-8,-11 2-13,-11 24-2,-9 14-2,0 8 1,-15 3 1,-22 0 8,-3-5 1,1-8-4,3-9-3,9-9 0,5-8 2,10-6-4,9-4 0,-1-2 4,4 0-4,0 0 0,7 0-3,25 0-1,10 0 4,5 0 4,-5 0-2,-8 12-2,-12 11-4,-11-2 4,-7 9 0,-4 0 1,0 0 7,-13 0 4,-17-6-2,-6-6 0,-5-4-3,-3-5 3,2-7-6,7-2 4,10 0-7,7 0-1,15-7-15,3-7-24,9-6-108,24-4-204,8-6-319</inkml:trace>
  <inkml:trace contextRef="#ctx0" brushRef="#br0" timeOffset="12942.4418">18125 1453 812,'0'0'137,"0"0"-59,0 0 27,0 0-51,0 0-34,0 0-17,-60 39 3,25-8 0,5 8 5,5 0 2,7 2-3,10-1-10,5-3 2,3-8-4,7-9 2,20-8-3,8-12-3,9 0 0,4-28-5,-2-5-13,-3-8 0,-10 7 9,-10 6 15,-10 6 0,-9 9 3,-4 8 9,0 1 16,0 4 0,0 0-17,-9 12-11,-4 14-6,-3 6 2,10 0 3,2 0 0,4-4-2,0-7 3,4-6-1,21-7 0,6-8 1,9 0 2,4-20-1,-6-12 1,-6-2 1,-13-4 0,-7 0 2,-12 6 1,0 3 10,0 12 9,-19 5-13,0 4-4,-8 6-8,-2 2-7,-1 0-40,4 19-57,6 6-116,6 1-94,11-2-169</inkml:trace>
  <inkml:trace contextRef="#ctx0" brushRef="#br0" timeOffset="13384.321">18623 1824 893,'0'0'160,"0"0"-123,0 0 9,0 0-22,0 0-4,123-139-14,-98 90 1,-2 1 5,-8 6 2,-7 7 0,-6 8 0,-2 8 5,0 7-13,0 5-5,0 7-1,-4 0-19,-9 0 2,-6 10-42,5 8 23,2 2 3,8-5 7,4 4 2,0-1 4,11-2 6,15 2 9,8-6 4,4 2 1,0 0 0,-7 4 0,-4 0 1,-14 2 0,-5 4 11,-8 0 22,0 3 24,-5 4-13,-17-4-17,-6-1-5,2-5-12,-1-3-7,2-6 1,8-5-5,1-5-3,10-2-46,-1 0-79,7-11-100,0-10-317</inkml:trace>
  <inkml:trace contextRef="#ctx0" brushRef="#br0" timeOffset="13827.5369">19221 1412 989,'0'0'134,"0"0"-131,0 0 2,123-39-3,-98 39-2,-10 10-10,-11 10 8,-4 3-3,0 0-4,-15 4 9,-10-4 12,-4 4 0,2-7-6,3-2-3,7-6 0,3-4-3,7-4-1,5-4-1,2 0 0,0 0 2,0 0 0,4 2-2,20 2 2,12 3 3,0 2 0,-5 3-2,-8 4 4,-9 0-3,-6 6 1,-8 4 1,0 5 7,-9 0 9,-15-1 4,-5-5-2,0-9-11,0-6 0,0-4-1,2-5-6,4-1-4,3 0-25,3 0-69,8-10-103,4-13-116</inkml:trace>
  <inkml:trace contextRef="#ctx0" brushRef="#br0" timeOffset="14143.2162">19589 1264 382,'0'0'783,"0"0"-765,0 0-3,0 0-15,0 0 0,0 0 0,54 78 2,-45-25 29,-4 8 15,-2 1-11,-1 0-11,0-8-10,3-8-5,0-7-8,4-10 3,2-9-4,-2-8 0,5-8 3,5-4-3,5 0 1,5-16-1,-2-9-3,-9 1-45,-14-1-53,-4 5-163,-10 2-177</inkml:trace>
  <inkml:trace contextRef="#ctx0" brushRef="#br0" timeOffset="14293.3416">19604 1562 679,'0'0'254,"0"0"-227,0 0 41,130-65-25,-88 49-15,-8 5-23,-14 3-5,-14 2-92,-6-2-174</inkml:trace>
  <inkml:trace contextRef="#ctx0" brushRef="#br0" timeOffset="14915.1601">20450 1581 555,'0'0'212,"0"0"-133,0 0-35,0 0-17,0 0 41,0 0-6,122 0 3,-89 0 0,-4 0-26,-6 0-27,-10 0-6,-4 0-3,-7 0-3,1 0 0,-1 0-49,2 0-129,7-12-117,1-2-270</inkml:trace>
  <inkml:trace contextRef="#ctx0" brushRef="#br0" timeOffset="15282.7512">21035 1303 686,'0'0'58,"0"0"26,0 0 5,0 0-65,0 0-7,0 0-14,0 4-2,0 20 8,0 6 51,0 4-10,0 5-15,2-1-5,-2 4-3,0-1-13,0-2-7,0-1-3,0-6 0,0-8-3,0-6-1,0-5-31,0-10-68,0-3-100,0 0-87,4-20-278</inkml:trace>
  <inkml:trace contextRef="#ctx0" brushRef="#br0" timeOffset="15523.3978">21330 1281 942,'0'0'99,"0"0"-70,0 0-23,0 0-6,0 0 0,0 0 0,-7 138 22,3-87 25,-2-5-9,0-5-8,4 3-15,2-11-11,0-3-2,0-4-2,0-8-61,2-12-182,5-6-233</inkml:trace>
  <inkml:trace contextRef="#ctx0" brushRef="#br0" timeOffset="15920.0596">21577 1682 1053,'0'0'7,"0"0"5,91-102 1,-45 56-2,-13 1 10,-8 5-8,-12 10 31,-13 9-7,0 6-17,0 8-5,-16 0-14,-6 7-2,-7 0-13,2 2-38,4 15-7,8-2 16,6 3 13,9-1-1,0-2-5,0 4-4,20-2 21,14 3 10,6-1 9,0 1 0,0 1 2,-11-2-1,-7 6-1,-11-2 0,-11 0 4,0 8 16,-6-2 1,-19-5-14,-4-4-7,8-8-5,0-9-61,8-3-50,13-1-154</inkml:trace>
  <inkml:trace contextRef="#ctx0" brushRef="#br0" timeOffset="16624.7968">22125 1426 663,'0'0'306,"0"0"-285,0 0 30,0 0-51,0 0-1,0 0 1,-31 48 0,27-23 6,0 2-1,1-1 0,3 0-2,0-3 2,0-4-5,0-5 0,7-2 1,7-4-1,-1-3 0,5-5 1,1 0-1,4 0 0,0-9 3,1-5 0,-4 0-1,-4 0 0,-3-2 2,-2 0 1,0 2 7,-2 2-3,-6 1 7,2 6-3,-1 3-4,-4-2-3,0 4-1,0 0 3,0 0-8,0 0-1,0 0-4,0 0-1,0 0 0,0 6 6,0 3 0,0 0 0,0 1 1,0 2-1,0 0 0,0 3 0,0 0 0,0-4 1,0-4-2,0-3 3,0-3-2,0-1 1,-4 0-1,4 0 9,0 0 5,0-19-9,0-5-1,8-3-4,3 4-1,3-2-4,1 8-3,3-2-9,-1 6-6,-1 4 21,-3 6-5,1 3 5,-1 0-10,-2 2 2,3 16 10,-2 1 0,1 3 0,-6 0 3,1 1 0,0-3-1,-5-5 3,-3 2-5,0-8-4,0-2-116,-9-7-144,-13 0-335</inkml:trace>
  <inkml:trace contextRef="#ctx0" brushRef="#br0" timeOffset="16775.7591">22320 1157 1136,'0'0'31,"0"0"-28,0 0-3,0 0-57,0 0-194,0 0-161</inkml:trace>
  <inkml:trace contextRef="#ctx0" brushRef="#br0" timeOffset="17231.2477">22928 1381 771,'0'0'349,"0"0"-346,0 0 24,0 0-15,121-34-11,-106 43-1,-11 15-6,-4 1-1,-2 5-6,-29-3 13,-5-1 9,1-6-9,1-5-8,8-4 3,8-6-15,9-2-11,5-2 16,4-1 15,0 0 9,0 0 3,6 0-4,17 0-6,8 0 2,4 0-4,3 0 5,-5 17 5,-6 4-6,-6 6 6,-13 1-8,-8 0 8,0 0 1,-17 0 17,-14-2 2,-8-2-10,-1-5-14,-2-10-4,4-5-2,4-4-4,3 0-49,10-13-60,4-18-103,11-8-144</inkml:trace>
  <inkml:trace contextRef="#ctx0" brushRef="#br0" timeOffset="17496.5665">23434 1151 960,'0'0'335,"0"0"-335,0 0-11,0 0-2,0 0 13,3 159 15,-3-93-5,0 2 6,-3-1 0,-2-6-2,5-11-1,0-6-3,0-10-3,19-10-5,5-10 1,5-9-3,3-5 0,-2-5-15,4-27-37,-9-12-83,-14-10-311</inkml:trace>
  <inkml:trace contextRef="#ctx0" brushRef="#br0" timeOffset="17662.4634">23374 1407 89,'0'0'1047,"0"0"-1046,172-53 25,-101 34 1,-5 5-23,-14 3-4,-24 2-72,-18 4-148,-10-4-323</inkml:trace>
  <inkml:trace contextRef="#ctx0" brushRef="#br0" timeOffset="18642.6261">16642 3110 383,'0'0'137,"0"0"-12,0 0 19,0 0-27,0 0-33,0 0-17,-9-30-8,4 34-33,-3 22-8,-1 8 4,-3 4 9,8 4-14,2-2-9,2-2-1,0-3-2,0-12-5,12-6 0,11-12 0,6-5-6,7 0-2,0-27-13,1-12-19,-5-2 7,-7-2-13,-10 5 26,-7 12 8,-2 10 6,-4 10 6,-2 6 1,0 0-1,0 0-38,0 22 30,-8 10 8,4 0 1,4-1 1,0-6 0,8-3 0,11-8 7,8-7 15,0-7 48,2 0 14,0-15-42,-3-13-18,-4-2-19,-8-2-6,-7 6-1,-7 8-54,0 7-117,0 11-161</inkml:trace>
  <inkml:trace contextRef="#ctx0" brushRef="#br0" timeOffset="19504.873">17257 3238 768,'0'0'19,"0"0"4,73-125 17,-59 92-25,-10 8 22,-4 13 27,0 8 5,0 4 11,-12 0-42,-9 16-24,1 13-10,5 5 3,5 7-3,10 2-3,0 3-1,0-2 0,23-8 0,10-9 2,12-15-2,6-12-1,5 0 0,-3-18-24,-3-17-24,-10-6 13,-7-10-24,-10-3 18,-13-13 29,-8 1 13,-2 6 0,0 11 1,0 18 29,-4 17 13,0 8 4,0 6 2,-3 0-27,-5 20-21,6 16-1,-1 8 6,5 9-2,2 7 7,0 0 0,0 0-7,11-12 0,7-8 0,-1-12-2,4-10-2,4-11 2,6-7 1,3-7-2,5-25 6,-1-3-7,-2-3-13,-9-3-4,-1 1-3,-11-3 4,-6 2 6,0-1 2,-1 0 7,-6 5 1,-2 9 1,0 10 1,0 13 1,0 5 4,0 0-7,0 19-3,0 20 3,4 9 18,3 3-7,-1 5 0,4-3-8,-2-11 8,-3-10-8,1-14-3,-4-12 1,8-6 0,1-4 10,7-26 3,6-8-11,-3-2-3,5 8 0,-4 10 0,-2 11-2,0 4-4,-5 7 4,1 4-5,-5 25 0,-3 6 7,-5 8 0,-3-2 1,0-3-1,3-6 0,-1-10 1,0-12-1,10-7 2,9-3 2,11-3 0,10-17 2,-1-2-6,-4 0-7,-12 4-74,-16-2-78,-9 2-155</inkml:trace>
  <inkml:trace contextRef="#ctx0" brushRef="#br0" timeOffset="19650.4299">17812 3074 961,'0'0'23,"0"0"-23,114-60-4,-59 40-121,-21 3-222</inkml:trace>
  <inkml:trace contextRef="#ctx0" brushRef="#br0" timeOffset="19791.6701">17264 2851 1008,'0'0'22,"0"0"-22,0 0-108,0 0-137</inkml:trace>
  <inkml:trace contextRef="#ctx0" brushRef="#br0" timeOffset="20570.4749">19416 3021 664,'0'0'97,"0"0"15,0 0-6,0 0-55,0 0-8,0 0-28,-21 71 2,8-29 0,7 4-1,6-6-7,0-6-9,10-6 3,19-14 2,7-9-2,6-5 2,5-10 1,2-21-4,-3-7-2,-5-2-1,-12 0 1,-11-1-1,-10 6 1,-8 8 4,0 11-2,0 13 11,0 3 11,0 0-4,0 18-20,-8 24-5,1 17 4,7 19 1,0 11 3,0 12 5,4 12 6,10 5 1,-7-2-4,-7-14-8,0-24 7,-5-25-1,-19-24 14,-7-17 5,-10-12 2,-6-8-7,-4-24-18,2-12-5,9-4-1,9-6 0,13 0-35,10 1-18,8 2-70,15-6-204,18-4-236</inkml:trace>
  <inkml:trace contextRef="#ctx0" brushRef="#br0" timeOffset="20862.7899">20233 2873 539,'0'0'331,"0"0"-263,0 0 64,0 0-55,0 0-49,0 0-4,-91 107 17,60-44-6,6 7-7,8 2-8,6-3-11,11-7-5,0-11-3,11-9 0,12-14-1,4-10-45,3-17-70,5-1-118,1-24-201</inkml:trace>
  <inkml:trace contextRef="#ctx0" brushRef="#br0" timeOffset="21208.5318">20474 3104 924,'0'0'72,"0"0"-14,0 0-34,0 0-17,0 0 4,-35 116-8,27-76 1,6-4-2,2-4 4,0-8-4,7-9-2,17-8 0,10-7 2,3 0 4,6-22 0,-5-7-1,-6-3-2,-11-1-1,-9-1 6,-10 4 3,-2 2 25,-2 6-8,-24 3-11,-4 10-6,-1 9-8,-2 0-3,2 0-15,6 6-63,4 4-84,11-4-157,8-6-347</inkml:trace>
  <inkml:trace contextRef="#ctx0" brushRef="#br0" timeOffset="21456.8883">20786 2923 1039,'0'0'13,"0"0"0,145 39 42,-91 11-6,-15 12-12,-16 8-14,-19 3-2,-4 2 21,-16-7-14,-15-11-2,5-11-14,1-12 0,7-17-8,10-6-4,3-11-6,5 0-40,0-16-28,0-25-249,2-6-317</inkml:trace>
  <inkml:trace contextRef="#ctx0" brushRef="#br0" timeOffset="21682.8053">21452 3125 1021,'0'0'95,"0"0"-81,0 0-14,150 0 32,-84 0-24,-3-5-2,-12-9-2,-13 4-4,-11 2-14,-13 1-68,-10 6-71,-4 1-134</inkml:trace>
  <inkml:trace contextRef="#ctx0" brushRef="#br0" timeOffset="21853.2246">21479 3356 959,'0'0'142,"0"0"-131,0 0-4,0 0 5,0 0 3,141 7-15,-96-10-24,-1-15-159,-8-5-164</inkml:trace>
  <inkml:trace contextRef="#ctx0" brushRef="#br0" timeOffset="22168.3938">22061 3104 1177,'0'0'16,"0"0"-2,0 0-10,-42 116 6,40-70-9,2 1 1,0-5 0,2-8-2,17-10 0,9-10 0,13-11 1,6-3 2,6-21-1,4-16 0,-9-7-1,-12-2 0,-13 1 0,-18 0 4,-5 7 21,-10 9 19,-27 10-20,-11 9-15,-4 8-9,-2 2-1,10 0-1,3 0-20,12 2-96,9-2-379</inkml:trace>
  <inkml:trace contextRef="#ctx0" brushRef="#br0" timeOffset="23022.4277">19134 4678 977,'0'0'75,"0"0"24,0 0-56,0 0-42,0 0 0,0 0 8,-14 106-5,14-71 1,0-8 6,14-5-8,15-11 1,9-11-4,6 0 5,3-11 4,-2-16-3,-6-7-3,-6-5-2,-14 1 0,-5 6 2,-14 8 3,0 12 0,0 9 11,0 3 12,0 0-21,-2 32-8,-7 15-5,2 22 5,7 16 0,0 14 5,2 9-4,14 6 2,-5 5-1,-8-5-1,-3-18 1,-3-21-1,-28-31 0,-7-23 2,-6-18 5,-8-3-5,1-28 7,2-19-3,13-3-2,14-2 8,15 0-2,7 0-8,11-4-3,27-1-3,18-5 2,4 8-12,0 4-38,-4 6-54,-12 4-215,-10-6-292</inkml:trace>
  <inkml:trace contextRef="#ctx0" brushRef="#br0" timeOffset="23234.2582">19617 4417 995,'0'0'77,"0"0"-23,0 0-34,0 0-19,0 0 0,14 122 2,-2-79-1,-1-3 2,-5-3-4,-2-4-39,-4-5-105,0-6-140,0-12-253</inkml:trace>
  <inkml:trace contextRef="#ctx0" brushRef="#br0" timeOffset="23480.1967">20053 4570 700,'0'0'253,"0"0"-155,0 0 0,0 0-47,0 0-19,0 0 6,-125 140-10,100-82 3,3 2-12,9-4-14,3-3-5,10-9 3,0-10-3,7-10-45,23-12-75,7-12-92,8-2-116</inkml:trace>
  <inkml:trace contextRef="#ctx0" brushRef="#br0" timeOffset="23788.1894">20235 4823 831,'0'0'107,"0"0"-55,0 0 15,0 0-37,-58 107-13,58-76-6,0-7-7,0-4-2,19-8 0,10-9 0,8-3 4,5 0 2,3-17-1,-1-7-3,-8-8 1,-11-2-2,-14 0 2,-11 1 3,0 8 16,-5 4 8,-19 13 5,-7 7-20,-2 1-12,-6 0-5,4 11-3,1 10-1,8-3-28,10-4-38,9-4-76,7-7-122,0-3-184</inkml:trace>
  <inkml:trace contextRef="#ctx0" brushRef="#br0" timeOffset="24050.5007">20487 4654 1029,'0'0'68,"0"0"-64,139 17 57,-77 18-16,-6 11-15,-12 7-1,-19 2-14,-19 3 3,-6-1 4,-6-7 0,-23-4 4,-5-8-6,5-9-15,5-14-3,11-6-2,4-9-9,5 0-27,4-9-15,0-17-93,15-9-199,7 0-55</inkml:trace>
  <inkml:trace contextRef="#ctx0" brushRef="#br0" timeOffset="24261.1394">21223 4787 1113,'0'0'74,"0"0"-68,0 0 16,167-9-12,-109-1-6,-4-2-4,-14 2-18,-17 4-92,-11 4-92,-12 2-84,0 0-316</inkml:trace>
  <inkml:trace contextRef="#ctx0" brushRef="#br0" timeOffset="24431.5238">21212 4999 1010,'0'0'68,"0"0"-65,0 0 30,118-14-10,-58 2-15,0-2-8,-4 0-79,-12-4-195,-7-6-254</inkml:trace>
  <inkml:trace contextRef="#ctx0" brushRef="#br0" timeOffset="24791.6034">22023 4425 995,'0'0'49,"0"0"23,0 0-56,0 0-11,0 0-4,0 0 31,0 153 12,-2-91-6,-2 4-6,2-4-15,2-4-8,0-10-4,10-11-4,15-13 0,4-17-1,13-7 0,4-10 2,4-23 1,-3-8-3,-11 2 1,-16 2 2,-14 9-1,-6 10 5,-6 11 14,-30 7-17,-11 0-4,-7 1 0,8 15-2,5 2-41,10-4-82,2-1-304</inkml:trace>
  <inkml:trace contextRef="#ctx0" brushRef="#br0" timeOffset="30602.34">5581 3226 779,'0'0'42,"0"0"-20,-121 32 12,77 1-11,1 7-13,11 3-2,9 4-6,11-9 0,12-6 0,0-9-2,0-8 1,25-7 1,9-8 6,6 0 7,11-26-1,-2-12-6,-9-5-3,-4-6-4,-12-6 0,-8 2-1,-5-8 0,-9 1 2,-2 2-1,0 6 7,0 14 21,-4 14 47,0 11 14,-3 11-15,4 2-25,-1 2-50,-1 28-1,0 12 1,4 11 0,1-1 20,0-5-12,0-1-1,4-1-7,7 1-2,3 5 2,-2 0-55,3 0-106,0-12-144,1-16-242</inkml:trace>
  <inkml:trace contextRef="#ctx0" brushRef="#br0" timeOffset="31262.3507">5893 3488 730,'0'0'62,"0"0"-27,84-107 19,-52 64-30,-12 6 9,-6 6 1,-13 11-5,-1 7 27,0 8 18,-15 5-43,-14 0-18,-4 14-7,-1 15-4,4 5-2,13 2 2,8 6-6,9 1 4,0-6-4,19-5 4,12-10 3,11-9-3,7-10 0,2-3-8,0-6 2,-6-18-25,-9-10-3,-7-4 28,-14-2 6,-5 4 2,-8 5 1,-2 13 26,0 10 17,0 7 3,0 1-28,0 0-21,-6 23-3,-2 22 3,0 18 4,5 14 2,3 15-4,0 13 1,0 1 2,0-4-3,0-14-2,0-26 1,0-20-4,0-19 1,0-15 0,0-8-22,0-3 24,0-28-7,0-20-39,-7-19 14,7-24 27,0-12 3,0-6 2,20 5 0,7 23 5,6 22 0,-3 19 13,3 19-10,-7 12 4,-5 12-6,-6 0 1,-3 7-6,-8 19-1,-4 1 8,0 7 9,-12 2 0,-9-5-9,-4 4-8,-4-6 0,0-3-39,2-2-110,7-6-194,7-10-286</inkml:trace>
  <inkml:trace contextRef="#ctx0" brushRef="#br0" timeOffset="31383.5042">6620 3509 958,'0'0'0,"0"0"-32,0 0-234</inkml:trace>
  <inkml:trace contextRef="#ctx0" brushRef="#br0" timeOffset="31644.5869">6870 3316 945,'0'0'14,"0"0"16,19 137 16,-1-81-9,1-2 11,0-8-4,-3-14-20,-7-16 5,-3-7 14,-5-9 2,8 0 6,2-23 3,7-13-23,5-16-25,2-4-6,0 2-11,-5 7-51,-5 13-47,-1 15-111,-7 8-179</inkml:trace>
  <inkml:trace contextRef="#ctx0" brushRef="#br0" timeOffset="32477.386">7422 3331 336,'0'0'599,"0"0"-515,0 0-1,0 0-45,0 0-33,0 0-2,-100 78-3,69-46 0,4 2 3,7-4-3,3 2 0,11-6-5,6-4-6,0-6 2,10-12-20,18-4-12,8-1 38,4-23-33,-2-10-6,-7-1 15,-8-3 20,-10-5 7,-6 5 4,-7 6 14,0 13 39,0 9 19,0 7 10,-2 3-48,-6 0-22,0 19-16,-2 11 0,7 7-5,3 2 5,0-1-10,2-6 10,17-4 1,8-10-1,2-7 7,2-10-4,1-1 0,-1-6 1,-4-18-3,-3-4 1,-12-4 1,-5-4-3,-7-1 0,0 3-8,-14 13-18,-4 7-24,-2 12-36,4 2-3,5 0 16,5 0-16,6 0-35,0 0 19,22 0-15,14 0 111,4 0-15,0 0 22,4 0 2,-8 3 42,-7 14 45,-9 3-3,-9 6 28,-10 3-46,-1 2 13,0 3-19,0 0-33,0-2-8,0-1-6,0-10-7,0-7 0,3-8-5,18-6 3,8-2 1,4-20 1,5-12-6,-3-2-9,-4-2-29,-6-2 9,-7 2 22,-10 3 7,-8 9 8,0 15 31,0 3 46,0 8 8,0 0-47,-1 0-17,-6 5-24,-2 22-5,2 7-1,3 4-3,4 3-2,0 0 4,0 1-10,2-4-53,12-4-80,-2-9-120,0-12-162</inkml:trace>
  <inkml:trace contextRef="#ctx0" brushRef="#br0" timeOffset="32600.0789">8066 3180 872,'0'0'55,"0"0"-55,0 0-44,0 0-320</inkml:trace>
  <inkml:trace contextRef="#ctx0" brushRef="#br0" timeOffset="33452.5165">8502 3374 159,'0'0'770,"0"0"-757,0 0 5,0 0-6,0 0-5,-121 51 4,93-21-10,2 0 13,6-2-9,9-2 4,5-6-6,6-4 0,0-6-6,3-3-2,23-7-20,5 0 15,5-9-8,-1-15-29,-6-6-2,-5-2 16,-5-3 27,-6 3 6,-9 7 19,-4 9 50,0 9 27,0 6 26,0 1-44,0 0-44,-12 3-23,0 18-11,0 9-3,1 2 2,7 0-2,4 0 0,0-4 0,0-4 3,18-6 0,7-7-7,6-11-9,4 0 6,3-11-5,-5-17-21,-4-4-9,-4-7 16,-8 0-10,2-6 10,-11-4 14,0-1 2,-8-1-10,0 5 22,0 6 1,0 4 1,0 10-1,0 7 4,0 12 14,0 5 4,0 2 8,-4 0-30,4 12-4,-2 22 4,2 12 6,0 10 7,0 5 5,0 1-4,0-7-4,0-8-10,0-12 6,0-14-4,0-13 0,0-8 0,6 0 3,2-6 12,7-17 0,6-2-17,1 1-8,1 5 3,3 10 2,-2 7-5,1 2 3,-2 0-1,-6 16 6,-1 3 7,-12 4 16,-4-3 10,0 1-4,-14-2 0,-17-3-12,-6 0-8,-8-6-2,5-8-7,6-2-2,5 0-30,12 0-32,5-8-72,10-14-95,2-6-303</inkml:trace>
  <inkml:trace contextRef="#ctx0" brushRef="#br0" timeOffset="33902.5173">9179 3164 1019,'0'0'202,"0"0"-202,0 0 0,-4 132 7,-1-69 2,1 3-3,4-6-5,0-8 2,0-9-2,10-11 4,10-13 0,7-7-3,14-12 4,5 0 0,8-18 4,-3-15-9,-6-2-1,-8-1-6,-10-2 2,-11 4 4,-14 6 1,-2 10 0,0 7 1,-15 11 5,-5 0-4,-9 4-3,4 18 0,-1 9 6,12 3-1,8 4-1,6 0 4,0-5-5,19-1-2,15-11-1,11-7 3,12-10 7,13-4 3,6-13 11,5-13-8,-12-6-3,-10 6-1,-22 3-3,-16 11-9,-21 1 0,0 8-48,-45-1-171,-17 2-821</inkml:trace>
  <inkml:trace contextRef="#ctx0" brushRef="#br0" timeOffset="34563.3796">5394 4584 714,'0'0'447,"0"0"-369,0 0-46,0 0-32,0 0-3,0 0-10,0 78 5,0-30 8,0 3 0,0-7-7,0-3-62,-5-3-109,-3-9-184</inkml:trace>
  <inkml:trace contextRef="#ctx0" brushRef="#br0" timeOffset="34690.1066">5371 4470 546,'0'0'0,"0"0"-122,0 0-233</inkml:trace>
  <inkml:trace contextRef="#ctx0" brushRef="#br0" timeOffset="35020.9844">5641 4634 635,'0'0'50,"0"0"42,16 116 60,-3-71-114,-4-6-12,-5-5 0,1-10-17,-5-9 7,2-11-2,-2-4 1,2 0-2,3-8 18,0-23 6,12-13-34,-4-6-3,8 2 0,-6 10-21,-1 10 3,-1 12 15,-5 10 3,0 6 0,-2 0-1,-2 10-7,1 12 8,0 4 12,-1 4-8,1 3-3,1-4-2,1 0-12,4-5-78,4-9-114,6-8-61,6-7-108</inkml:trace>
  <inkml:trace contextRef="#ctx0" brushRef="#br0" timeOffset="35388.513">6141 4700 957,'0'0'80,"0"0"12,0 0-44,0 0-36,-141 64-6,110-28-3,8 5 2,10-3-5,9-4 0,4-5-11,0-9 7,19-9-20,8-11 5,12 0-4,3-16-4,-2-18-2,-2-7-12,-12-5 7,-10-3 13,-9-6 21,-7-6 8,0-2 15,0 3 17,-11 14 8,1 15 34,6 21-6,0 10-2,-1 0-41,5 31-33,0 13 0,0 12 0,0 0 7,0 1-5,11-8 1,10 4-3,1-2-11,-3 0-67,0-7-128,-5-16-228</inkml:trace>
  <inkml:trace contextRef="#ctx0" brushRef="#br0" timeOffset="35972.223">6484 4881 168,'0'0'875,"0"0"-861,0 0 3,60-120-1,-42 85-11,-9 7 2,-9 10-2,0 9 19,-11 6 36,-13 3-32,-1 3-10,-2 22-15,6 9-3,2 6-1,9 4-3,10 0 2,0-3 0,8-10-4,19-6-30,10-15-6,5-10-3,5 0 29,0-24 5,-6-8 1,-8-5 0,-8-1 3,-12 0 6,-7 5 1,-6 4 17,0 12 9,0 12 50,0 5-13,0 0-50,-3 26-13,2 20 0,-1 16 3,2 15 10,0 3-2,8 6 0,10 4-7,-9-12-2,0-13-2,-4-24 0,-5-22-6,2-19 3,-2-19-10,0-39-1,0-16-26,0-14 10,0-9 20,0 0-21,11 6-18,14 21 26,-1 24 23,0 21 6,1 16 43,-3 9 3,0 0-19,-6 14-9,-10 13-3,-6 2 0,0 5-9,-22 3-11,-13 0-2,-5 0-36,0-7-128,6-10-187</inkml:trace>
  <inkml:trace contextRef="#ctx0" brushRef="#br0" timeOffset="36108.8955">7344 4814 1107,'0'0'28,"0"0"-28,0 0-183,0 0-372</inkml:trace>
  <inkml:trace contextRef="#ctx0" brushRef="#br0" timeOffset="36551.6902">7877 4587 879,'0'0'71,"0"0"-60,0 137 42,13-77-14,5-8 10,0-6 0,0-10-8,-2-15 1,-1-10-4,-3-11-4,1 0 0,5-15 0,-1-20-3,0-9-22,-1-2-9,-4 2-7,-1 2-57,2 14-59,-1 8-149,1 6-140</inkml:trace>
  <inkml:trace contextRef="#ctx0" brushRef="#br0" timeOffset="37275.9481">8373 4642 682,'0'0'372,"0"0"-360,0 0 67,0 0-56,0 0-21,-121 75-2,101-42-1,2 4 1,7-3-2,6-5 1,5-5-8,0-7-22,22-9-15,3-8 14,3 0-4,4-10-9,-1-19-9,-6-3-4,-3-4 38,-9-4 14,-6 2 6,-7 6 4,0 6 24,0 15 43,0 11 23,0 0-8,-5 0-44,0 14-33,2 11-8,1 5 3,2 5-2,0-4-1,4-2-1,13-7 1,7-11 0,4-8-1,3-3 3,4 0-2,-3-21-1,-5-5-7,-5-8-7,-11 0 4,-4-5 3,-7 0-4,0 11-28,-5 8 12,-6 12 10,0 8-34,6 0 5,4 0-3,1 0-3,0 10 13,0 4 0,13 6 11,7-1 16,2 6 12,3-1 2,-1-2 8,-6 0 27,1-2-5,-4-1-7,-2-5-10,0-10-5,3-4-1,2 0 0,4-13 6,2-11-8,5-5 3,-2 3-5,-4 5-1,-8 9 25,-11 4 54,-2 6 20,-2 2-27,0 0-24,0 0-20,0 18-24,0 7-7,0 7-1,0-1 0,0 1 0,0-2-6,0-1-95,0-9-106,6-15-134</inkml:trace>
  <inkml:trace contextRef="#ctx0" brushRef="#br0" timeOffset="37405.8771">8980 4456 916,'0'0'38,"0"0"-13,0 0-25,0 0-178,0 0-144</inkml:trace>
  <inkml:trace contextRef="#ctx0" brushRef="#br0" timeOffset="38162.5283">9357 4656 1026,'0'0'42,"0"0"22,0 0-38,-114 76-13,87-44-9,5 0-1,7-4-3,6-6-2,4-5 0,5-6 1,0-4-6,14-7-22,15 0 17,4-14-12,3-12-21,-1-3 3,-6-3 20,-4 1 1,-5-1 11,-11 13 10,-2 5 12,-7 8 57,0 6 7,0 0-5,0 0-29,0 0-31,-5 10-9,1 10-2,2 2 3,2 2-3,0-3-1,0 0-1,11-7 1,7-3-11,9-9 2,4-2 5,4 0-6,3-16-11,0-7 8,-5-7-13,-4-2 15,-6-4-7,-3-5 5,-7-6 1,-1-1-7,-6-3 4,-4 3-4,-2 10 8,0 11 9,0 9 2,0 17-1,0 1-2,0 14-8,-6 22 12,1 10 4,2 2 3,3-2 3,0-3-3,0-5 1,0-8-4,0-6-1,0-10-3,8-6-11,3-5-28,3-3 22,5 0 17,8 0 0,2 12 0,2 2 0,-6 9 3,-10 3 13,-8 1 24,-7-5 13,-3 0-3,-24-4 5,-10-4-28,1-6-16,-2-7-5,5-1-6,11-1-32,4-25-17,11-10-71,7-10-54,2-11-53,25-1-177</inkml:trace>
  <inkml:trace contextRef="#ctx0" brushRef="#br0" timeOffset="38552.487">10017 4417 219,'0'0'680,"0"0"-606,0 115 81,0-61-93,0 2-30,0-2-2,0-4-25,0-8 5,0-11-8,18-12 1,9-12 4,10-7-4,13 0 6,1-26-4,6-6-2,-9-3-3,-11 0-15,-10-2-1,-11 3 16,-10 4 2,-6 7 0,0 12 4,-1 4 14,-22 7-3,-2 3-14,1 23 5,0 10-3,6 10 1,11 2-2,7 2 2,0-6-6,25-9 0,19-9 3,16-15 5,9-11 6,6 0 1,4-21-4,-9-9-7,-16 0-4,-17-1 0,-27 4-49,-10 4-79,-35-1-359</inkml:trace>
  <inkml:trace contextRef="#ctx0" brushRef="#br0" timeOffset="39580.1426">3055 3278 776,'0'0'146,"0"0"-89,0 0 43,0 0-50,0 0-45,0 0-5,-11 59 6,5-14 2,0 3-3,6-7 3,0-5-1,0-9-5,6-8 0,8-5 2,5-10-3,8-4 2,-1 0-3,7-22-12,0-6-23,-8-10 7,-9-4 12,-4-3 15,-5 5 1,-7 8 3,0 14 0,0 8 19,0 10 20,0 0-23,2 20-19,-2 31-11,4 17 11,3 11 14,6 8 5,3 3-1,-3-6-7,-4-9-1,-9-16 6,0-18 0,0-11 10,-9-10-5,-11-10-6,-7-6-1,-6-4-7,-2-1-4,0-24-3,11-10-15,13-9-41,11-7-59,6-2-96,31 2-242</inkml:trace>
  <inkml:trace contextRef="#ctx0" brushRef="#br0" timeOffset="39859.5672">3878 3427 506,'0'0'496,"0"0"-491,0 0 19,122 35 43,-41-32-3,8-3-17,-4 2-10,-14-2-2,-17 0-11,-17 0-15,-16 0-5,-8 0 0,-7 0-4,-2 0-9,0-14-51,-4-4-127,0-7-219</inkml:trace>
  <inkml:trace contextRef="#ctx0" brushRef="#br0" timeOffset="40112.408">4250 3222 834,'0'0'111,"0"0"-62,0 0-38,0 0 10,0 0 18,134 56-7,-74-38-4,-4 7 0,0 1 5,-10 1-7,-8 6-19,-13-1 0,-11 0-1,-14 2-3,0 0 9,-21 4 22,-12 0-16,-8-3-7,1 3-9,4-9-2,1-4-28,6-8-114,4-9-253</inkml:trace>
  <inkml:trace contextRef="#ctx0" brushRef="#br0" timeOffset="40802.6478">2932 4434 847,'0'0'186,"0"0"-131,0 0-34,0 0-16,0 0 13,5 140 33,-5-72-5,0 0-12,-9-3-15,5-12 3,4-9-14,0-13-4,0-9-2,13-10-1,12-10-1,5-2-2,10-2-4,6-22-38,-4-3-80,-13 4-129,-15 2-130</inkml:trace>
  <inkml:trace contextRef="#ctx0" brushRef="#br0" timeOffset="40970.1869">2892 4775 853,'0'0'200,"0"0"-184,0 0-13,0 0-2,0 0-2,0 0-1,160-25-149,-110 17-75,-3-4-196</inkml:trace>
  <inkml:trace contextRef="#ctx0" brushRef="#br0" timeOffset="41253.3767">3740 4775 599,'0'0'393,"0"0"-384,0 0 17,127 0 47,-58 0-21,11-7-13,-4-3-25,-10 1 5,-12 0-4,-19 3-12,-15 2-3,-10 4 0,-5-1-47,-5-6-97,0-3-114,0-6-300</inkml:trace>
  <inkml:trace contextRef="#ctx0" brushRef="#br0" timeOffset="41544.3926">4045 4532 1081,'0'0'65,"0"0"-41,0 0-22,0 0 2,0 0 13,177 0-8,-120 11 3,3 6 2,-9 5-2,-9 6-2,-6 4-4,-14 6-1,-10 4-1,-12 2 3,-6 0 6,-23 2 0,-12-3-1,1-3-1,3-6-4,1-10-1,7-4-6,6-8 0,5-4-18,7-6-64,3-2-201,6-5-308</inkml:trace>
  <inkml:trace contextRef="#ctx0" brushRef="#br0" timeOffset="44740.5612">2651 7236 469,'0'0'225,"0"0"-131,0 0 1,0 0-18,0 0-10,0 0 2,0-7-19,0 7-19,0 0-3,0 0-3,0 0-1,0 0-4,0 0-15,0 9-5,-5 16 1,-5 7-2,3 10 2,5 4-1,2-2 2,0 0-2,0-8-2,0-5 2,9-9-1,6-8 1,1-9 0,4-5-1,10 0 1,3-12-3,2-14-4,-3-8-2,-10-3 1,-6-1 8,-7-1 0,-7 6 2,0 4-1,-2 9 1,0 11 4,0 3 6,0 6 0,0 0-1,0 0-11,0 29-26,0 11 18,0 20 8,13 12 4,1 6 7,2 9-2,5 5-4,-6 4-1,-5 4-3,-5-1-1,-5-12 3,0-18-2,-15-17-1,-12-18 0,-7-14 4,-2-11-2,-6-9 4,-2-9 2,3-23 0,8-5-1,8-4-5,14-4 11,11-8 0,0-1-13,31-6-2,11 2 1,6 1-8,5 3-24,-4 4-35,-4 0-129,-15 4-241</inkml:trace>
  <inkml:trace contextRef="#ctx0" brushRef="#br0" timeOffset="45048.1798">3069 6950 818,'0'0'155,"0"0"-28,0 0-52,0 0-42,0 0-28,0 0-5,0 42 0,0 0 7,0 2 17,2-4-18,3-1-3,-3-9-3,2-6-14,-2-4-102,3-11-114,1-6-61,4-3-139</inkml:trace>
  <inkml:trace contextRef="#ctx0" brushRef="#br0" timeOffset="45279.8693">3242 6940 666,'0'0'95,"0"0"-59,0 0-32,0 0 6,0 0 43,0 0 23,14 114-8,-9-80-19,-1 0-31,0 1-12,0 0-6,-4 2-38,0 1-152,0-6-164</inkml:trace>
  <inkml:trace contextRef="#ctx0" brushRef="#br0" timeOffset="45632.4329">3809 7078 863,'0'0'80,"0"0"31,0 0-31,0 0-44,0 0-18,0 0-13,-110 50 4,64-12 14,-4 13-3,9 11 2,3 12-5,8 6 1,13-2-2,10-6-8,7-13-4,0-11-4,9-12 0,15-10 1,6-4-1,3-10-9,0-3-51,5-9-100,-11 0-178</inkml:trace>
  <inkml:trace contextRef="#ctx0" brushRef="#br0" timeOffset="45931.8162">3950 7209 956,'0'0'132,"0"0"-109,0 0-22,0 0 7,2 107 22,-2-46-3,0 6 7,2-1 0,-2-1-9,2-4-12,2-11-7,2-7-2,7-14-3,2-6-1,1-14-1,3-6 1,8-3-1,3 0-9,7-18-31,-6-3-54,-6-4-100,-11 2-112</inkml:trace>
  <inkml:trace contextRef="#ctx0" brushRef="#br0" timeOffset="46096.907">3865 7560 1048,'0'0'68,"0"0"-67,0 0-2,0 0 1,156-82-4,-107 61-86,-11 3-119,-16 2-305</inkml:trace>
  <inkml:trace contextRef="#ctx0" brushRef="#br0" timeOffset="46360.5194">4195 7182 894,'0'0'150,"0"0"-144,122-21 11,-55 21 2,4 20 12,-8 20-9,-13 16-3,-16 12-4,-20 7 5,-14 0 16,-9 4-3,-25-5-3,-1-12-6,-1-14 1,7-13-5,4-16-8,9-9-5,6-5-1,1-5-6,3 0-34,0-11-135,2-17-400</inkml:trace>
  <inkml:trace contextRef="#ctx0" brushRef="#br0" timeOffset="46997.7688">5144 7354 765,'0'0'177,"0"0"-101,0 0-16,0 0-34,0 0-1,0 0 15,0 136 2,0-94-10,0-2-12,4-8-5,1-3-10,-3-2-4,0-5-1,-2-4-13,0 0-68,0 0-120,0-5-87,0-1-95</inkml:trace>
  <inkml:trace contextRef="#ctx0" brushRef="#br0" timeOffset="47185.685">4970 7632 819,'0'0'67,"0"0"-46,0 0-16,0 0 1,136-40 9,-83 27-8,3-1-6,-2-1-1,0-2-111,-8 1-151</inkml:trace>
  <inkml:trace contextRef="#ctx0" brushRef="#br0" timeOffset="47664.2508">5634 7399 772,'0'0'174,"0"0"-160,0 0 8,0 0-1,0 0 4,-2 118-14,2-82-7,2-7 0,12-7 2,4-11-4,2-6 3,9-5 8,2-5-1,6-18-2,1-12-9,-6-1-1,-10-2-22,-6 2 16,-9 9 6,-7 7 5,0 11 10,0 7 70,0 2-34,0 2-51,0 24 1,0 18-1,0 19 8,8 10 2,8 12 7,2 8 7,2 6-9,-5 6-7,-3-6-4,-12 0 2,0-13-3,-16-17 0,-17-15 3,-12-30-1,0-18 3,-6-6 2,2-34-2,3-12-1,10-13-3,11 5 4,16 4-3,9 1-2,0-6-3,25-1 0,13-7-19,9 1-22,1 6-48,0 5-229,-11 2-253</inkml:trace>
  <inkml:trace contextRef="#ctx0" brushRef="#br0" timeOffset="47898.1493">6064 6972 878,'0'0'179,"0"0"-179,0 0 0,0 0 10,32 108 7,-21-68-4,-2 3-8,-3 1-5,-1-1-27,-5-6-156,0-11-174</inkml:trace>
  <inkml:trace contextRef="#ctx0" brushRef="#br0" timeOffset="48212.4384">6502 7084 285,'0'0'707,"0"0"-655,0 0 30,0 0-55,0 0-2,0 0 10,-150 151 5,121-83-2,5 4-8,8-2-17,8-4-1,8-7-11,0-14-1,8-6 2,12-11-2,5-7-19,2-9-47,0-12-70,4 0-130,-4-12-314</inkml:trace>
  <inkml:trace contextRef="#ctx0" brushRef="#br0" timeOffset="48505.7475">6725 7207 1050,'0'0'154,"0"0"-154,0 0-8,0 0 5,10 108 3,-10-44 7,0 4 5,0 5 8,0-6 1,0-4-6,0-10-5,1-14 2,14-7-10,8-13-1,1-14 2,7-5-3,5-3 0,0-22-23,-9-3-55,-8-2-114,-15 1-108,-4 3-271</inkml:trace>
  <inkml:trace contextRef="#ctx0" brushRef="#br0" timeOffset="48671.5663">6604 7599 938,'0'0'114,"0"0"-113,0 0 0,147-66-1,-95 48-4,-10 5-141,-13 1-146,-16 3-310</inkml:trace>
  <inkml:trace contextRef="#ctx0" brushRef="#br0" timeOffset="48924.4153">6998 7221 847,'0'0'82,"0"0"-60,141 1 42,-86 34-12,-3 15 1,-19 10-7,-17 2-8,-16 6 0,-4 0-11,-32-1 6,-4-8-8,0-4-11,4-15-1,5-7-6,9-16 1,6-7-5,4-6-3,11-1 0,-6-3-39,-2 0-99,-2 0-229</inkml:trace>
  <inkml:trace contextRef="#ctx0" brushRef="#br0" timeOffset="50351.5922">7567 7594 493,'0'0'223,"0"0"-125,0 0-40,0 0-33,0 0 10,0 0 19,109 21 13,-64-14-13,-3-1 6,-6-2-20,-10 0-3,-5-2-21,-8 0-12,-4-2-1,-2 0-3,1 2-34,4-2-98,3 0-131,-2-4-238</inkml:trace>
  <inkml:trace contextRef="#ctx0" brushRef="#br0" timeOffset="51009.5872">8345 7354 719,'0'0'37,"0"0"-14,0 0 28,0 0 13,0 0 21,0 0-36,0 57-11,-18-39-23,-2-2-2,0 0-5,2-6-4,1-6 1,8-4 0,-2 0 2,1 0 5,6-5-3,2-10-7,2-3 6,0 1-8,0-4-2,16 1 1,-1 2-3,5 6 3,3 3 1,-2 4-1,1 1-4,1 4 4,-3 0 0,-3 0 0,2 8 0,-6 4 1,0 4 2,-3 6-2,-5 2 0,-5 7 0,0 0 1,0 7 7,-3 1-5,-20 1-2,-1-1 6,-1-4-4,0-5-2,4-11 0,5-5 0,1-5 1,4-9 1,3 0 3,2 0 1,6-2-5,0-12-2,0-2 0,0 1-7,14 2 3,3 5 2,3 6-1,-2 2-3,4 0 6,3 2 4,-5 11-1,0 2-1,-4-1 1,-5-2-3,-3 2 0,2-3-4,-1 1-115,3-5-92,2-5-89</inkml:trace>
  <inkml:trace contextRef="#ctx0" brushRef="#br0" timeOffset="51512.383">8795 7457 864,'0'0'278,"0"0"-258,0 0-9,0 0-2,0 0 2,0 0-7,0 100-1,10-79 0,3-3-1,3-6 1,8-5-1,0-7 1,7 0 4,3-5-6,-3-15-1,2-6-4,-6-5 4,-11 4 0,-3 4 2,-9 10 1,-4 4 1,0 5 18,0 4 19,0 0-24,0 24-17,-2 16 1,2 13 6,0 11 4,0 8 1,2 11 3,12 6 4,-3 6-5,-6 3-7,-5-5-3,-13-8-3,-23-9 3,-13-15-2,1-25-1,2-21 4,-1-15-3,9-27 4,3-18-3,8-10 0,6-2-1,14 3-1,7 2-2,0 0 2,21-4-2,15-2-10,7 0-21,5 8-23,-5 3-107,1 7-242</inkml:trace>
  <inkml:trace contextRef="#ctx0" brushRef="#br0" timeOffset="51776.9943">9511 7195 1034,'0'0'62,"0"0"-19,0 0 9,0 0-24,0 0 3,-98 104-1,78-43-9,4 6 3,3-1-5,2 1-7,11-9-7,0-5-3,0-6-2,13-11-14,5-12-50,5-18-91,9-6-82,-1-12-94</inkml:trace>
  <inkml:trace contextRef="#ctx0" brushRef="#br0" timeOffset="52036.853">9674 7233 864,'0'0'195,"0"0"-115,0 0-36,0 0-41,0 0 11,6 118 26,4-54-11,-8 0 0,2 0 0,5-8-18,-3-10 0,8-8-8,3-13 0,4-9-2,3-14 2,8-2-3,1-8-3,-2-19-31,-6 0-63,-14 1-120,-11 2-267</inkml:trace>
  <inkml:trace contextRef="#ctx0" brushRef="#br0" timeOffset="52194.7648">9636 7548 888,'0'0'136,"0"0"-135,0 0 6,138-63-7,-93 43-13,-10 2-151,-14 3-146</inkml:trace>
  <inkml:trace contextRef="#ctx0" brushRef="#br0" timeOffset="52441.6222">9949 7258 616,'0'0'140,"0"0"-54,0 0 33,150-15-47,-94 29-12,-4 24-1,-10 7 4,-13 14-1,-18-1-20,-11 2-9,-9 6-4,-27-1-6,-1-3-17,-4-6 5,8-14-9,13-14-2,6-14-1,10-10-12,4-4-32,0-5-24,20-24-187,12-13-323</inkml:trace>
  <inkml:trace contextRef="#ctx0" brushRef="#br0" timeOffset="52682.4845">10706 7379 938,'0'0'36,"0"0"46,140 0 25,-77 0-63,-5 0-17,-12-2-16,-17-1-8,-8 0-3,-17 3-6,-4 0-76,0 0-137,-9 0-204</inkml:trace>
  <inkml:trace contextRef="#ctx0" brushRef="#br0" timeOffset="52891.3638">10720 7632 771,'0'0'94,"0"0"-44,137 0 79,-66-10-77,-1-6-22,-8 2-4,-15 0 4,-14 6-15,-17 5-12,-14 3-3,-2 0-85,-6 0-193,-23 0-182</inkml:trace>
  <inkml:trace contextRef="#ctx0" brushRef="#br0" timeOffset="53723.8886">11929 7070 856,'0'0'74,"0"0"-45,0 0 18,0 0-27,0 0-17,141-50 12,-112 70-1,-13 17-4,-16 6-6,0 1 12,-25 4 7,-12-4-6,-4-9 1,8-10-9,6-10-3,9-7 0,9-7 2,4 1-2,5-2 9,0 0 14,0 5-20,12-1-9,12 6 0,9 3 3,4 2 1,-10 7-3,-8 0 0,-12 9-1,-7-2 1,0 3 3,-24 0 7,-7-6-5,-8-1-4,4-13 5,-3-4-2,0-8-1,7 0 0,4 0-4,9-17 0,9 2-16,9 1-27,0-7-102,31 1-127,5-6-226</inkml:trace>
  <inkml:trace contextRef="#ctx0" brushRef="#br0" timeOffset="54233.5958">12574 7178 709,'0'0'294,"0"0"-265,0 0 14,0 0-17,0 0-10,0 0 6,-122 138 0,99-87-5,7-7-4,9-3 2,7-10-13,0-8-1,3-9-1,26-9 0,8-5-3,7-4-15,11-20-18,-10-8-3,2 0 11,-13-2 7,-10 6 17,-9 8 4,-9 6 0,-6 12 12,0 2 54,0 0-32,-5 2-23,-11 15-8,2 15-3,4-5 0,7 1 0,3-4-1,0-8 1,2-4-5,17-8 10,10-4-2,4 0-2,0-9 5,-7-14-1,-8-1 3,-9-4 3,-7-2 3,-2 0 7,0 5-4,-9 4-5,-10 9-12,0 12 0,-2 0-23,1 0-92,6 13-132,3 10-116</inkml:trace>
  <inkml:trace contextRef="#ctx0" brushRef="#br0" timeOffset="54608.1685">13004 7552 874,'0'0'106,"0"0"-28,85-105-3,-47 55-36,-9-5-27,-7 6 1,-13 6-7,-9 12 0,0 12 1,-25 8-3,-2 9-4,0 2-4,6 0-19,7 0-10,5 3-16,7 14-6,2-3 24,0 1 0,11-1 16,16 1-6,6-1 16,10 0 5,3 6 0,2 2 1,-4 3 3,-11 1 22,-12 8 23,-11-5 2,-10 3-9,0 0-15,-10-4-7,-16 3-6,0-7-4,-3-6-10,0-8-48,3-10-115,8 0-67,2-6-193</inkml:trace>
  <inkml:trace contextRef="#ctx0" brushRef="#br0" timeOffset="55022.0061">13731 7057 1037,'0'0'39,"0"0"-31,116-5 4,-97 33-11,-14 7-1,-5 3-1,-13-1-6,-23 4 7,1-5 1,-2-10 0,8-4 5,8-9 0,7-8-4,7-1-1,7-4 6,0 0-7,0 0-4,5 0-3,15 0 7,10-4 2,7 2 1,-2 2 1,1 0 2,-12 14 3,-7 8 1,-13 4 8,-4 2 11,-9 4 1,-22 0 4,-5 0-12,-4-3-12,3-10-6,5-6 2,4-8-4,6-2-2,4-3-5,10 0-28,5-4-49,3-17-109,0-2-210</inkml:trace>
  <inkml:trace contextRef="#ctx0" brushRef="#br0" timeOffset="55293.5117">14132 7072 583,'0'0'580,"0"0"-560,0 0-3,0 103 12,0-45 7,0 8-7,9 9-5,-2-2 2,1-5-4,3-11-10,8-18-5,-2-10 2,6-13-5,3-12 1,-2-4-4,8-4 1,-1-24-2,-4-4-36,-7-4-42,-15 0-96,-5 5-143,-24 5-293</inkml:trace>
  <inkml:trace contextRef="#ctx0" brushRef="#br0" timeOffset="55451.5593">14135 7349 762,'0'0'91,"0"0"-42,161-64 34,-105 49-43,-13 1-32,-16 5-8,-25 2-136,-2 3-116</inkml:trace>
  <inkml:trace contextRef="#ctx0" brushRef="#br0" timeOffset="56133.4412">14961 7313 583,'0'0'384,"0"0"-283,0 0-70,0 0-19,0 0 4,0 0 20,143-5-10,-108-8-10,-3-1-15,-8 6-2,-3 0-117,-7 0-140,-5 0-290</inkml:trace>
  <inkml:trace contextRef="#ctx0" brushRef="#br0" timeOffset="56350.5421">15409 7096 969,'0'0'112,"0"0"-112,0 0 6,0 0-2,45 121 21,-38-68-4,-7 2-7,0-3-8,0-6 3,0-5-6,0-6-3,0-6-25,0-14-111,0-8-158,0-7-164</inkml:trace>
  <inkml:trace contextRef="#ctx0" brushRef="#br0" timeOffset="56553.6512">15675 7104 760,'0'0'214,"0"0"-180,0 0-16,0 0 9,-7 134 4,7-79 11,0-1-10,0-4 2,0-6-10,0-7-10,0-5-14,0-6-5,4-9-109,1-9-224</inkml:trace>
  <inkml:trace contextRef="#ctx0" brushRef="#br0" timeOffset="56934.9526">15913 7470 906,'0'0'46,"0"0"-41,96-117 28,-60 71-13,-12 2 8,-6 3 5,-16 8 3,-2 5 10,0 9-13,-11 9-7,-12 9-26,4 1 1,-4 0-1,7 8-16,8 12-12,1 3 4,7 2-1,0-1 8,0-2-4,23 2 11,8 1 4,9-4 5,2 3 1,-1 0 1,-8 4 0,-13 0 1,-11-3-2,-9-2 7,0-3-2,-23 0-2,-6-2-3,0-5-11,2-7-126,6-6-85,11 0-116</inkml:trace>
  <inkml:trace contextRef="#ctx0" brushRef="#br0" timeOffset="57533.9478">16421 7157 882,'0'0'157,"0"0"-142,0 0-5,0 0 4,0 0-3,0 0 6,-17 134-5,10-97 16,7-5-11,0-6-2,0-3 3,0-5-14,11-6 1,2-4-1,5-6-1,-2-2 0,1 0-3,2-4 0,-2-12 0,3-4 0,-1-3 1,-2-3 2,-3 1 2,-3 1-4,-5 4 2,1 2-2,-5 6 1,-2 1 9,0 6 0,0 3 3,0 2-2,0 0-2,0 0-8,0 0-2,0 7-10,1 18 8,3 7 2,-2 3 1,0-6 0,0-5-1,1-8 0,-1-7 1,0-9-1,1 0-1,5 0-8,1-17 6,6-11-2,6-5-6,-1 4-4,0 5 14,0 5-2,-3 10-1,2 4 3,1 5-3,-3 0 3,1 11 1,-7 13 9,-1 4 0,-6 2-5,0 0 5,1-3-9,-5-4 0,0-7-13,0-4-47,0-4-143,0-8-200</inkml:trace>
  <inkml:trace contextRef="#ctx0" brushRef="#br0" timeOffset="57678.0535">16649 6934 898,'0'0'0,"0"0"-21,0 0-152,0 0-442</inkml:trace>
  <inkml:trace contextRef="#ctx0" brushRef="#br0" timeOffset="58125.4708">17270 7141 809,'0'0'122,"0"0"-93,0 0 42,126-2-24,-109 26-28,-15 8-15,-2 2-4,-13-5 15,-18-2-5,0-9-4,6-8-5,5-4 3,7-4 1,9-2-2,2 0-2,2 0 3,0 0 6,0 0 5,0 0-9,21 0-1,8 0-4,7 0-1,0 0 3,-3 12-3,-6 12 0,-12 5 3,-10 2 8,-5 1 11,0 0 5,-25 0 0,-8-4-10,-5-4-7,-2-6-6,3-4-4,-1-9-1,10-5-32,4 0-41,6-15-69,7-15-111,9-7-228</inkml:trace>
  <inkml:trace contextRef="#ctx0" brushRef="#br0" timeOffset="58405.8962">17737 6990 1176,'0'0'57,"0"0"-52,0 0 7,17 137 8,-11-67-1,2 3 2,-2-1-1,-3-1 0,3-10-4,4-14 3,0-12-3,6-12-9,4-6 2,7-16-5,6-1 1,7-3-5,-1-24-3,-2-4-24,-12-3-34,-16-3-41,-9 1-191,-16 0-172</inkml:trace>
  <inkml:trace contextRef="#ctx0" brushRef="#br0" timeOffset="58586.4893">17758 7195 1012,'0'0'103,"121"-50"-67,-34 27 28,-7 1-32,-13 4-13,-22 5-7,-28 6-11,-14 2-1,-3 2-37,-18 3-244,-21 0-315</inkml:trace>
  <inkml:trace contextRef="#ctx0" brushRef="#br0" timeOffset="59184.2132">16450 6761 131,'0'0'699,"0"0"-622,0 0 29,0 0-24,0 0-46,0 0-15,87-28 0,-77 52 0,-8 12 6,-2-1-10,0-3 2,-18-2-10,-9-11 3,-2-1-1,0-11-9,0-7 5,7 0 5,1-20-2,12-12 3,9-3-5,0 2 6,14 3-14,19 0-5,5 5 1,1 1-44,-10 6-139,-19 2-612</inkml:trace>
  <inkml:trace contextRef="#ctx0" brushRef="#br0" timeOffset="80426.045">2231 9330 345,'0'0'63,"0"0"44,0 0 29,0 0-23,0 0-12,0 0 14,0 0-15,0 0-12,0-16-42,0 16-8,0 0-35,0 18 0,0 17-3,0 4 4,0-1 0,0-6 0,0 0 1,0-3-2,0 3-1,0 2-1,-3-1-1,-1 2-59,-6-1-64,0-6-92,1-9-41,-5-11-248</inkml:trace>
  <inkml:trace contextRef="#ctx0" brushRef="#br0" timeOffset="80646.8531">2014 9411 890,'0'0'45,"0"0"-40,0 0 51,36-113-33,16 76-17,3 6 4,-3 4 6,-4 6-7,-12 8 0,-14 10-9,-4 3-1,-6 0-58,2 11-96,3 10-42,-2 5-181</inkml:trace>
  <inkml:trace contextRef="#ctx0" brushRef="#br0" timeOffset="81317.711">2698 9440 726,'0'0'76,"0"0"-56,0 0 93,0 0-22,0 0-47,0 0-21,-60-24-19,32 44-2,-2 6 5,-1 9-1,5-1 0,-1 1 3,7-2-8,11-5-1,7-4-1,2-10-14,0-4-4,17-8-17,10-2 21,6-2 6,3-24-5,0-8-14,-7-3 12,-7 3 7,-6 8 7,-10 9 2,-3 6 18,-3 10 39,0-2-1,0 3-9,0 0-28,0 0-18,0 0-2,-3 11-6,-1 10 1,4 5 2,0 3 3,0-1-2,0-2 1,13-4-9,8-6-7,1-6-16,5-10 2,4 0 3,4-22-15,-1-12-29,-3-7 20,-8-2 35,-8-3 18,-9 1 0,-6 7 17,0 10 36,0 13 40,0 5-2,0 5-28,-2 3-9,0 2-12,0 0-35,-1 0-7,3 19-8,-2 10 1,2 5 7,0 5 4,0 0-3,0-4 0,0 2 0,2-2-1,1-3-53,-3-6-95,0-6-77,0-12-80</inkml:trace>
  <inkml:trace contextRef="#ctx0" brushRef="#br0" timeOffset="81745.4651">3131 9411 738,'0'0'169,"0"0"-130,0 0 83,0 0-38,0 0-67,0 0 2,-47 29-18,15 3 0,4 9 1,5 1-2,11 0 7,7-6-1,5-4-4,0-6-2,20-10 0,18-9 1,9-7-1,8-9 0,3-23 0,-4-8 0,-14 0-8,-11 2 8,-13 1 2,-9 12 1,-7 8 5,0 10 15,0 3 15,-5 4-12,-9 0-16,-8 25-7,2 10 0,-2-3 3,9 1 3,11-8-2,2-4-7,0-1 1,19-11-1,12-3 2,10-6 4,8 0-6,5-3-64,1-16-166,-17-6-534</inkml:trace>
  <inkml:trace contextRef="#ctx0" brushRef="#br0" timeOffset="82212.1497">4397 9284 29,'0'0'976,"0"0"-895,0 0-18,0 0-42,0 0-14,0 0-6,-2 118 49,2-58 0,-2-2-24,-7 0-9,0-14-4,4-7-3,5-11 1,0-14-8,0-6-3,17-6 0,15 0 0,8-4 0,12-15-2,-1-4-74,-2-1-99,-4 4-153,-14-3-343</inkml:trace>
  <inkml:trace contextRef="#ctx0" brushRef="#br0" timeOffset="82962.1728">4897 9385 974,'0'0'120,"0"0"-69,0 0 13,0 0-44,-118 7-18,93 19-2,-2 6-2,2 4 0,10 1 2,7-8-6,8-3 0,0-5-12,8-10-19,21-11-34,7 0 26,3-9 27,2-21-15,-7-6 7,-10 0 18,-9 4 8,-6 9 5,-7 7 14,-2 9 52,0 7 11,0 0-34,0 0-35,0 4-13,0 19-5,-8 12 0,3 0 1,5 4 1,0-7-2,0-8 4,19-10-1,6-8 0,8-6-8,2 0-2,-4-11-13,-4-8 7,-5-6-5,-11-6 5,-4 4 15,-3 6 3,-4 5 4,0 7 20,0 9 29,0 0-5,0 0-46,0 23-2,0 12 0,0 18 8,0 7 8,0 6-2,5 4-1,-3-4 0,0 5-6,-2-13-3,0-6 0,0-11-1,0-18 0,0-11 1,-4-12-4,-3-8-3,1-36-1,-4-23-22,6-20-3,4-10 9,0 3-15,4 14 4,19 17 31,5 17 0,4 14 0,1 13 14,0 9 9,-6 8-5,-2 2-8,-7 0 2,-5 14-11,-11 7 0,-2 4 7,-2 3 3,-28-5-2,2 0-9,-1-9-15,10-7-73,0-7-32,9-3-33,4-23-212</inkml:trace>
  <inkml:trace contextRef="#ctx0" brushRef="#br0" timeOffset="83156.7834">5489 9162 804,'0'0'206,"0"0"-194,0 0 96,0 140-54,2-98-41,6 6 7,-5-1-15,-3-5 1,0 2-6,0-5-3,0-10-70,0-3-83,0-14-133,0-12-129</inkml:trace>
  <inkml:trace contextRef="#ctx0" brushRef="#br0" timeOffset="83936.863">5857 9372 971,'0'0'75,"0"0"-16,0 0-14,0 0-40,0 0-2,0 0-3,-127 93 4,98-59 1,10-4-3,7-2 5,8-7-7,4 0-5,0-7-1,0-3-34,20-11-26,5 0 23,6-2-5,-2-21-10,-3-3 21,-4-4 14,-8 2 23,-7 7 0,-5 3 24,-2 9 68,0 7-11,0-1 6,0 3-32,0 0-27,-7 0-28,0 17-5,-4 3 3,7 1 0,0 2 1,4 0-1,0-2-5,0-5-6,19-9-21,10-4-18,12-3 27,4-3-7,3-22-40,-1-5-19,-7-5-1,-8 1 65,-8 8 27,-11 9 5,-11 6 65,-2 7 52,0 4 9,0 0-57,-6 0-49,-10 8-25,-4 14-1,6 6 1,4-1 0,3 1 0,5-3 0,2 2-1,0-7-3,9-2-3,15-6 0,10-10-12,8-2 11,9-9 7,-2-22-7,-2-1-10,-9-2 14,-12 1 4,-7 6 4,-15 5 0,-4 8 23,0 6 32,0 8-7,-12 0-20,-11 0-18,0 23-3,-1 5-5,10 3 5,5-1-9,7-4 1,2-2 0,0-2-3,9-2 0,13 0-4,2-8 3,8-1-22,3-8-24,2-3-35,-6 0-149,-10-24-359</inkml:trace>
  <inkml:trace contextRef="#ctx0" brushRef="#br0" timeOffset="84313.3446">7269 9203 818,'0'0'373,"0"0"-347,0 0-22,0 0-4,0 0 1,-19 136 2,19-83 0,0-1-1,0-3-2,0-3-59,0-4-85,0-4-136,-11-8-187</inkml:trace>
  <inkml:trace contextRef="#ctx0" brushRef="#br0" timeOffset="84605.1761">7123 9523 818,'0'0'63,"0"0"-54,116-91 42,-53 75-22,-1 13-7,-7 3-1,-4 0-4,-21 26-4,-8 4-3,-10 7-2,-8-2 11,-4-3 1,0-4 2,0-7 0,-2-10-5,-2-8-1,4-3-2,0-5 28,0-25-6,0-12-31,17-4-5,10 0-2,4 7-23,2 11-48,1 9-49,-3 12-103,-2 5-148</inkml:trace>
  <inkml:trace contextRef="#ctx0" brushRef="#br0" timeOffset="85504.774">7973 9372 893,'0'0'204,"0"0"-130,0 0-25,0 0-27,0 0-11,0 0-7,-132 83-3,110-48-1,11-5-2,7-1 0,4-7-6,0-6-28,4-4-6,16-8-25,3-4 16,7 0-1,-1-10 2,0-14 2,-4-8 20,-8-2 28,-6 0 2,-3 1 6,-6 10 64,-2 9 32,0 5-1,0 9-27,0 0-52,0 0-17,0 4-7,0 15-5,-2 7 1,2 0 4,0 2-2,0-3-1,2 1 5,14 1-5,3-11-4,8-4-19,4-12 12,5 0-3,-3-6-4,1-18-24,-6-8 11,-7-6 17,-3-1 9,-7 2 8,-5 13 0,-3 10 2,-1 7 17,-2 7 25,0 0-34,0 16-10,0 11 8,-2 2-1,-3-5-4,3-4-3,2-6 4,0-7-4,0-5 3,0-2 5,0 0 7,4-20-5,12-5-8,5 3-2,-4 3-8,-1 4 4,-3 10 3,-2 3-4,-1 2-3,0 0 0,-1 19 3,-2 6-3,0 7 5,-1 3 1,1-4 2,-1-4 0,8-12-2,3-11-10,4-4 0,6 0 8,2-22 4,-1-10-4,0-5-3,-6-4-12,-7 1-2,-8 5 3,-7 8-5,0 15 22,0 5-9,0 7 0,0 0 4,0 4-2,0 13 2,0 3-6,7 1 8,10 1 4,2 3 12,-6-2 42,-5 0 2,-3-2 2,-5 2-34,0 3-6,-18 0-10,-11-2-8,-2-7-26,6-8-70,7-9-47,10 0-54,8-21-196</inkml:trace>
  <inkml:trace contextRef="#ctx0" brushRef="#br0" timeOffset="86293.0795">8994 9307 1028,'0'0'89,"0"0"-66,0 136 54,0-62-50,-4 16-6,-11 8-11,1 11-4,-2 4-3,5-9-3,9-17 0,2-20 1,8-28 0,27-10 0,9-14 1,4-15 4,-1 0-4,-2-25 2,-12-15-2,-13-13-2,-20-7 2,0-2 2,-22-8-3,-27 5-1,-4 4 2,-1 4-2,2 13-5,17 4 1,13 6 4,15-1-2,7 8-5,2-4-16,27-4 4,12 7 0,3-1 3,3 7 9,-2 4-6,-1 4 13,-6 2-1,-3 5 1,-11-2 1,-8 4-1,-4 2 1,-10 3 0,-2 0 6,0 0 7,0 0 0,0 0-1,-2 0-3,-14 12-8,-1 8 5,5 2-7,-1 0 5,9 3-2,4-2-3,0-2-2,0-1 1,2-6 0,9-4-1,5-8-4,-1-2 0,1 0 2,1-16-3,-1-9-11,-3-6-24,-2-1-9,-4 3 28,2 7 16,-5 10 7,3 8 0,5 2 1,1 2-1,2 0 1,7 16 4,1 4 6,1-1-1,1 0 2,-9-3 8,-3-3 4,-5-5 12,-8-4-10,0-2-7,3-2 0,-3 0-1,4 0-4,1-16 5,3-11-19,6-1-6,2 3-17,-1 3-39,6 1-85,-2 6-91,-4 5-106</inkml:trace>
  <inkml:trace contextRef="#ctx0" brushRef="#br0" timeOffset="86786.31">9761 9370 352,'0'0'166,"0"0"-6,0 0 6,0 0-48,0 0-40,0 0-22,47 99-22,-47-83-17,0-2-2,0-7-10,0-5-1,0-2-1,0 0 5,0-2 12,8-21-11,3-5-9,5-2-1,4 4-5,0 4 0,-2 10 4,2 7-4,-4 5 6,-1 0-6,-1 17 0,-3 8 6,-3 5 7,0 3 10,-6-1-7,-2-9 8,0-4-7,0-9 2,0-7-4,0-3-3,0 0 0,2 0 7,9-23 4,11-13-15,5-2-2,2 1-2,-2 13 1,-3 8 1,-2 10 0,-3 6 0,-2 0-4,-2 10 1,-1 17 3,-8 3 3,0 0 6,-4-2-2,0-7-1,2-4 1,2-5-1,3-7-1,-1 0 1,1-5-4,-1 0-2,2 0-20,-4-5-108,-1-22-347</inkml:trace>
  <inkml:trace contextRef="#ctx0" brushRef="#br0" timeOffset="87284.183">11118 9399 889,'0'0'126,"0"0"-45,0 0-27,0 0-42,0 0-10,0 0 2,-22 121 3,22-90-5,0-11-2,13-6 0,9-10 3,7-4 0,0 0 8,3-20-5,-3-8 3,-11-2-4,-5-2 2,-13-1-1,0 8-1,0 4-5,-23 9 1,-4 12-2,4 0-55,-4 2-69,9 12-54,7 0-66,11-7-80</inkml:trace>
  <inkml:trace contextRef="#ctx0" brushRef="#br0" timeOffset="87617.2634">11432 9360 53,'0'0'611,"0"0"-543,0 0 82,0 0-46,21 137-46,-19-99-18,0-9-3,-2-4-18,0-4-7,0-9-4,0-10 0,0-2-7,2 0 12,9-14 14,7-23-16,9-11-10,2 2-2,0 3-22,-4 13 19,-4 12 4,0 11 0,-4 7-1,-3 0 1,-1 5 0,-6 23 4,0 4 9,-3 3-7,-2 1-5,0-4-2,-2-3-3,5-6-91,4-11-114,7-10-81,6-2-152</inkml:trace>
  <inkml:trace contextRef="#ctx0" brushRef="#br0" timeOffset="88038.5397">12157 9101 111,'0'0'881,"0"0"-855,0 0-15,0 0 27,6 146-2,3-100-13,-4 1 5,-5-1-4,0-6-5,0-4-4,0-12-7,0-13-2,0-7-1,0-4-4,5 0 7,8-8 5,7-14-1,7-6-12,0 1-5,-3 8-2,0 4-5,1 10 12,0 2-6,-3 3 6,0 0-4,-8 14 1,-1 9 3,-9 2 1,-4-3 3,0 3 11,-13-2-4,-14-2-1,-4-5-5,2-8 2,-2-8-7,6 0-15,8 0-21,5-7-51,8-12-38,4-7-105,0-4-80</inkml:trace>
  <inkml:trace contextRef="#ctx0" brushRef="#br0" timeOffset="88318.7644">12591 9351 653,'0'0'112,"0"0"-11,0 0-21,-10 109-52,5-80-20,5-3-4,0-6 3,7-12-5,15-2 1,9-6 4,3 0 1,1-14 0,0-15 4,-3 2 0,-9-6 0,-5 1 7,-12 6 22,-6 3-1,0 9 6,-24 7-13,-12 5-33,-11 2-7,-2 0-87,4 2-49,14 5-84,14-4-122</inkml:trace>
  <inkml:trace contextRef="#ctx0" brushRef="#br0" timeOffset="88534.7671">12979 9184 933,'0'0'207,"0"0"-173,0 0-26,0 0 20,0 0 10,12 116-23,-12-76-9,5 2-3,-5-3-1,0-3-2,0-4-32,0-3-55,0 0-98,-8-5-106,1-6-121</inkml:trace>
  <inkml:trace contextRef="#ctx0" brushRef="#br0" timeOffset="88992.6213">12921 9381 620,'0'0'18,"0"0"-12,0 0-1,150-88-3,-103 71 2,-5 2 16,-11 3 29,-8 7 0,-15-4-3,-5 4 43,-3-1 13,0 0-23,0 2-36,0 2-15,0 2-5,-3 0-6,-3 2-17,-3 24 5,2 10-4,3 7 7,4 3 0,0 2-3,0-1-3,0-10 0,0-9-2,0-12-2,0-13 2,0-3 1,0 0 1,14-13 10,7-17-8,4-2 0,6-2-4,-4 10 0,-5 10 1,1 3-1,-4 6 3,0 5 15,-6 0 3,-4 0-4,-5 0-10,-1 1 1,-3 11-6,0 5-2,0-2-3,0 3-52,-5 5-84,-2-5-239,3-2-202</inkml:trace>
  <inkml:trace contextRef="#ctx0" brushRef="#br0" timeOffset="89328.6864">13742 9485 627,'0'0'420,"0"0"-401,85-131 59,-54 82-32,-9 2-28,-11 11-2,-11 10-8,0 10 8,-22 8-9,-14 8-7,3 0 0,4 0-13,8 10-1,8 4-15,9-2-8,4 0 9,0 3 12,9-1-2,18 5 5,6-1 11,2-2 2,1-2 1,-7 0 0,-9 0-1,-11 0 6,-9 5 18,0 1-15,-13 1-6,-14 5-3,-2-3-64,7-5-130,6-10-61,7-8-133</inkml:trace>
  <inkml:trace contextRef="#ctx0" brushRef="#br0" timeOffset="89510.1437">14121 9194 912,'0'0'115,"0"0"-83,0 0 22,5 113-30,-3-74-17,-2 0-5,0-3-2,0-4-56,-2-4-110,-3-15-77,-1-6-104</inkml:trace>
  <inkml:trace contextRef="#ctx0" brushRef="#br0" timeOffset="89637.3321">14161 8961 883,'0'0'19,"0"0"-19,0 0-170,0 0-128</inkml:trace>
  <inkml:trace contextRef="#ctx0" brushRef="#br0" timeOffset="90612.6934">14527 9244 741,'0'0'114,"0"0"-32,0 0-41,0 0-25,0 0-6,0 0 1,-130 49-1,104-20 4,5-3-1,6 4-4,6-4-3,9-5-2,0-3-4,0-6-3,11-7-1,16-5-20,6 0-8,3-5 11,2-22-12,-3 1 18,-8-2 12,-4-7 3,-13-6 0,-9-8 2,3-11 1,-4 2 9,0 2 17,0 15 10,0 14 0,-7 15 18,5 10 1,-7 2-19,3 0-32,-6 14-4,-1 13 1,5 3 0,1 3 0,7 6-1,0-1 3,0 0-1,3-1-3,9-4-2,1-1 3,3-4-1,-1-3 1,1-7-3,-1-6-2,4-9 2,1 1 1,4-4-1,5 0 0,-2-4-2,-3-11 1,-1-7 0,0-2 2,-6-8 1,1-1-1,-5-1-1,-1-3 0,-6 6 0,-4 9 2,-2 10-2,0 7 1,0 5 2,0 0-3,-11 15-3,-4 13 3,1 6 0,7 0 2,3 3 2,4-6 0,0-3-3,0-1 0,11-9-2,9-3 2,7-9 2,4-6-2,7 0 1,0-7-1,0-20 4,-2-5-3,-7-3 1,-5-6-3,-7 1 3,-5 5-2,-5 6-1,-7 11-2,0 7-1,0 8-5,0 3-2,-7 0-6,3 0-5,-1 12 7,5 2 4,0-2 2,11-2-12,11 3 15,5 1 5,0 5 2,0 1-2,-7-1 11,-7-2 25,-7 3 7,-6 1-9,0 2-4,-19 0-8,-12-2-11,2-3-11,-2-1 0,2-6-60,-1-7-169,4-4-541</inkml:trace>
  <inkml:trace contextRef="#ctx0" brushRef="#br0" timeOffset="93304.2089">2442 11226 623,'0'0'178,"0"0"-13,0 0-29,0 0-58,0 0-55,0 0-19,0 0-2,0 89 28,0-25 2,0 7-7,-2-1-4,-10-1-7,-3 1-5,5-12-3,7-14-4,0-12-1,3-14-1,0-6 0,23-2 0,12-4 6,13-6-1,3 0-5,0 0-22,0-8-78,-9-12-153,-5-6-216</inkml:trace>
  <inkml:trace contextRef="#ctx0" brushRef="#br0" timeOffset="93551.4221">3035 11110 1089,'0'0'43,"0"0"-40,0 0 23,157-46 13,-96 37-7,-2 1-10,-10 2-18,-10 6-4,-14 0-15,-9 0-71,-9 0-84,-7 0-90,0 2-78</inkml:trace>
  <inkml:trace contextRef="#ctx0" brushRef="#br0" timeOffset="93887.6424">3062 11147 508,'0'0'137,"0"0"-48,0 0 43,0 0-32,0 0-32,0 0-6,-15 47-11,15-8-8,2 9 11,4 4-13,-2 11-8,-4 6-12,0 16-6,0 7-9,-17 5-1,-5-3 0,1-9-4,2-10 0,5-14-1,5-18 1,7-11 3,2-10 1,0-7-3,0-1 0,20-3-2,14-1 3,4 1-2,6-7-1,1-4-4,-3 0-52,-2 0-71,-5-7-174,-5-18-230</inkml:trace>
  <inkml:trace contextRef="#ctx0" brushRef="#br0" timeOffset="94390.6923">3581 11622 1213,'0'0'23,"0"0"-23,0 0-8,0 0 8,0 0 1,-22 143 2,22-106-3,7-5-1,15-11-3,2-7-6,9-14 10,10 0 12,-1-23-4,3-18-6,-3-1-1,-14-7-1,-4 7 0,-11 3 1,-11 4 6,-2 17-3,0 7 30,0 11 1,0 0-21,0 25-14,0 21-3,0 22 3,0 11 1,0 6 5,8 10 8,7 16-8,1 9 0,-8 4-2,-8-5 3,0-22-6,-20-16 6,-11-23-5,-7-23 3,1-21 3,-6-14 6,-2-5 5,6-31-7,4-7-8,14-6-4,16-1-2,5-4-2,5-9 2,26 0-18,11-10-33,8-1-31,5 1-139,-6 1-257</inkml:trace>
  <inkml:trace contextRef="#ctx0" brushRef="#br0" timeOffset="94588.6827">4074 11337 1138,'0'0'113,"0"0"-92,0 0-5,0 0-16,0 0 0,0 0 0,7 155 0,-7-104 0,0 2-47,0-7-93,0-17-95,0-18-79</inkml:trace>
  <inkml:trace contextRef="#ctx0" brushRef="#br0" timeOffset="94749.6188">4241 11355 830,'0'0'223,"0"0"-218,0 0 13,0 0 5,0 0-13,0 127-7,0-89-3,0 6-55,0-2-145,0-10-156</inkml:trace>
  <inkml:trace contextRef="#ctx0" brushRef="#br0" timeOffset="95007.6416">4673 11410 1088,'0'0'49,"0"0"2,0 0-9,0 0-15,0 0-4,-108 136 2,87-72-9,5 6-5,5-2-2,7 1 1,4-9-9,0-7 2,0-12-3,18-11-22,4-14-44,3-11-69,-1-5-180,2-14-159</inkml:trace>
  <inkml:trace contextRef="#ctx0" brushRef="#br0" timeOffset="95253.7519">4854 11504 1076,'0'0'89,"0"0"-70,0 0-17,0 0 3,0 102 7,0-36 11,0 2-4,0-3 3,0-10-16,0-11 1,5-18-4,12-6-2,8-13-1,4-7 2,7 0-7,1-14 5,-3-6-42,-8 1-84,-12 2-140,-14 2-155</inkml:trace>
  <inkml:trace contextRef="#ctx0" brushRef="#br0" timeOffset="95389.0319">4814 11875 964,'0'0'70,"0"0"-66,0 0-4,127-119-24,-75 80-124,-11 2-191</inkml:trace>
  <inkml:trace contextRef="#ctx0" brushRef="#br0" timeOffset="95619.6189">5200 11482 1076,'0'0'70,"0"0"-55,0 0 12,149 6 4,-93 23 12,-3 12-16,-12 9-13,-20 6-5,-18-2-1,-3-1 2,-22-5-1,-11-4-7,4-10 4,0-10-6,6-12-14,-3-6-52,5-6-75,1 0-135,4-26-273</inkml:trace>
  <inkml:trace contextRef="#ctx0" brushRef="#br0" timeOffset="96469.6624">6212 11598 777,'0'0'134,"0"0"-23,0 0 5,0 0-46,0 0-41,0 0-28,0 58 0,0-9 16,0-1-1,0 0-4,0-9-5,0 0-6,2-3-1,0-7-4,-2 0-53,0-5-134,0-6-127,0-6-123</inkml:trace>
  <inkml:trace contextRef="#ctx0" brushRef="#br0" timeOffset="96619.1955">6034 11937 850,'0'0'20,"0"0"-19,149-72 0,-83 41-1,6 8-4,-8-3-134,-9 8-303</inkml:trace>
  <inkml:trace contextRef="#ctx0" brushRef="#br0" timeOffset="97052.4784">6669 11648 641,'0'0'423,"0"0"-406,0 0-9,0 0 16,0 0-6,-15 131-2,15-93-12,6-9-3,10-6 5,12-13-6,1-10 3,4 0 4,6-19 5,-1-16-10,-7-1-2,-2-2-9,-12-3 5,-7 2 4,-6 1 3,-4 11 3,0 13 19,0 14 24,0 0-16,0 18-33,0 28-1,0 19 1,0 19 8,0 12 5,0 6 0,9 12 6,-1 4-4,-2-5-6,-6-15-2,0-19-7,-2-21 8,-19-16-2,-6-22-1,-3-10 8,0-10 4,-5-22-11,0-22-6,7-12-6,8-10-24,13-4-28,7-2-44,0-3-201,7 2-245</inkml:trace>
  <inkml:trace contextRef="#ctx0" brushRef="#br0" timeOffset="97258.4743">7158 11347 1217,'0'0'30,"0"0"-26,0 0-4,0 0 5,0 0-5,-3 127 0,3-91-1,0 6-12,0-8-90,0 1-112,0-12-114</inkml:trace>
  <inkml:trace contextRef="#ctx0" brushRef="#br0" timeOffset="97502.4517">7516 11436 1146,'0'0'84,"0"0"-62,0 0-5,0 0 15,0 0-12,-125 154-1,100-85-3,3 5-9,5 2-2,8-13 0,4-2-5,5-11-3,2-16-6,22-10-52,10-17-44,7-7-139,-6-11-142</inkml:trace>
  <inkml:trace contextRef="#ctx0" brushRef="#br0" timeOffset="97730.2641">7667 11576 1024,'0'0'104,"0"0"-81,0 0 12,0 0 1,-22 153-10,20-91 3,2 2-14,0-8-9,0-10-2,6-12 0,8-14-4,6-6-2,-3-14-1,6 0-31,2 0-38,-6-20-67,-5-4-129,-12 0-206</inkml:trace>
  <inkml:trace contextRef="#ctx0" brushRef="#br0" timeOffset="97864.2355">7594 11891 852,'0'0'146,"0"0"-130,0 0-15,0 0-1,156-79-9,-107 50-168,-13-6-180</inkml:trace>
  <inkml:trace contextRef="#ctx0" brushRef="#br0" timeOffset="98102.5549">7923 11482 485,'0'0'424,"0"0"-370,0 0-8,143-22 3,-83 47 14,1 16 15,-10 17-24,-16 5-22,-15 0-19,-17 6-1,-3-11 1,-23 2-4,-18-7 2,-6-6-2,4-9-1,5-7-7,7-15 2,7-9-3,4-7-26,7 0-84,3-7-229</inkml:trace>
  <inkml:trace contextRef="#ctx0" brushRef="#br0" timeOffset="98553.6893">8855 11905 585,'0'0'171,"0"0"-109,0 0 9,0 0 23,0 0-32,119 13-18,-67-13-16,-3-13-14,-5 1-14,-11-2-66,-10-2-186,-8-1-218</inkml:trace>
  <inkml:trace contextRef="#ctx0" brushRef="#br0" timeOffset="99070.5788">9515 11536 872,'0'0'69,"0"0"-52,0 0 63,0 0-14,0 0-50,-12 118 2,-2-104-4,-1-10-2,-4 4-4,1-8 6,5 0 2,-4-18-4,9-11-6,6-3-4,2 7-2,0-1 2,9 12-2,12 1-7,5 0-2,3 9-3,-3 2 10,4 2 0,-1 0-1,-7 14 3,-4 11 0,-5 12 1,-8 7 6,-5 5 0,0-1 0,0-1-4,-20-1 5,-7-5-4,-7-5 2,1-9-5,2-8 4,4-9-3,5-7 1,4-3 0,11 0-3,3-9-5,4-5 1,0 2-4,0 1 4,13 4 1,3 1 1,6 2-1,3 2 2,0 0-3,-2 2 3,-2 0 0,-6 0 0,1 2-90,4 4-74,0-6-82,4 0-172</inkml:trace>
  <inkml:trace contextRef="#ctx0" brushRef="#br0" timeOffset="99489.8441">9846 11640 828,'0'0'144,"0"0"-60,0 0-18,0 0-59,0 0-1,-5 108-1,5-69 1,0-1-4,0-16-1,15-4-1,14-11 0,5-7-2,6-5 2,-2-22 0,-7-11-2,-4-1-4,-10 1 4,-5-3 2,-8 13 2,-4 8 5,0 10 7,0 10 34,-2 4-31,-12 34-15,4 16-2,-2 17 12,10 8 5,2 11 1,0 3 12,7 7-7,2-3-7,-7-9-5,-2-14 2,0-21-2,-23-16 5,-6-19-1,-4-14-5,-5-4 0,-1-20-6,0-19-4,8-14-16,9-7-22,10-1-46,12-4-47,0-1-72,27 0-207</inkml:trace>
  <inkml:trace contextRef="#ctx0" brushRef="#br0" timeOffset="99723.4397">10456 11444 1156,'0'0'76,"0"0"-65,0 0 5,0 0 15,-100 128-1,82-58-2,5 6-15,3 3-2,4-7-4,6-14-5,0-6-2,1-12-1,23-11-7,2-11-37,5-18-63,7 0-56,-4-25-151,-6-15-286</inkml:trace>
  <inkml:trace contextRef="#ctx0" brushRef="#br0" timeOffset="99942.419">10635 11468 680,'0'0'305,"0"0"-234,0 0-29,0 0-11,0 0 7,0 124-3,0-64-10,0 5 5,0-6-8,0-1-7,15-11-9,5-10-3,5-12 0,0-11 0,0-12-6,0-2-45,-7 0-93,-4-18-85,-14-2-174</inkml:trace>
  <inkml:trace contextRef="#ctx0" brushRef="#br0" timeOffset="100069.3605">10556 11849 822,'0'0'104,"0"0"-41,0 0-63,0 0-100,156-101-43,-106 65-155</inkml:trace>
  <inkml:trace contextRef="#ctx0" brushRef="#br0" timeOffset="100316.5812">10902 11462 859,'0'0'145,"0"0"-111,0 0-4,0 0 20,138 23-6,-95 12 1,-10 11-9,-6 3-5,-14 7-18,-6-5 9,-7-6-5,0-5-7,-7-8 2,-11-8-8,3-2-1,-3-10-3,5-4-20,-4-8-50,0 0-52,1-10-97,-2-20-90,5-12-106</inkml:trace>
  <inkml:trace contextRef="#ctx0" brushRef="#br0" timeOffset="100668.5717">11102 11191 597,'0'0'168,"0"0"-149,185-60 52,-102 46 2,-2 2-27,-13 4 4,-18 7-20,-19 1 17,-20 3-19,-7 27 20,-4 9 4,0 12-4,0 7-18,0 11-5,0 4-10,0 12-3,14 5-3,-1-2-6,-2-3 6,-9-9 5,-2-12-7,-4-7 9,-28-8 3,-12-3 6,-6-5-11,3-13-2,-3-10-4,7-10-6,2-8 2,7 0-4,3-14-19,6-12-17,10-13-28,7-1-83,8-7-272</inkml:trace>
  <inkml:trace contextRef="#ctx0" brushRef="#br0" timeOffset="100871.5705">12177 11518 1134,'0'0'23,"0"0"-20,154-14 6,-96 4 5,-5-4-14,-14 8-10,-22 4-234,-17 2-357</inkml:trace>
  <inkml:trace contextRef="#ctx0" brushRef="#br0" timeOffset="101036.125">12139 11817 994,'0'0'159,"0"0"-129,0 0-2,0 0 17,167-28-27,-109 12-12,-18 4-6,-13 9-13,-16-2-164,-11 0-203</inkml:trace>
  <inkml:trace contextRef="#ctx0" brushRef="#br0" timeOffset="101612.6109">13452 11301 953,'0'0'90,"0"0"-32,0 0-9,0 0-32,0 0 59,0 118-13,-5-55-23,-3 7-17,-1-9-1,5-14-8,4-7-3,0-14 0,6-5-3,21-3-2,6-10 2,5-6 0,-3 2-1,-3-4-7,-8 0 0,1 0-23,0 0-55,-2-14-54,0-14-235</inkml:trace>
  <inkml:trace contextRef="#ctx0" brushRef="#br0" timeOffset="101793.6976">14148 11159 1180,'0'0'17,"0"0"-16,187-66 5,-114 48 9,-8 7-7,-16 4-8,-18 5-35,-17 2-151,-14 0-192</inkml:trace>
  <inkml:trace contextRef="#ctx0" brushRef="#br0" timeOffset="102086.0812">14186 11059 68,'0'0'754,"0"0"-724,-74 109 72,63-58 10,6 7-51,5 0-13,0 8-7,0 7-7,0 3-1,0 0-7,0 1-2,-4-4-5,-8-3-8,-1-15 2,5-9-5,0-14-3,8-12-2,0-2-3,8-6 0,21-6 0,13-4 6,14-2 2,6 0-1,3-2-7,-3-8-16,-4 2-71,-9-8-116,-11-6-258</inkml:trace>
  <inkml:trace contextRef="#ctx0" brushRef="#br0" timeOffset="102692.6608">15109 11059 921,'0'0'21,"0"0"-16,134-55 60,-97 55-17,-12 4-18,-20 25-14,-5 9 0,-13 2-3,-26 2-10,-5-2 8,-2-8-10,9-10 6,10-8-4,12-7-2,7-4-1,8-3 1,0 0 6,0 0-4,12 0 3,15 0 2,11 0 18,1 0 1,-1 12-5,-7 8-4,-13 6 0,-13 5-5,-5 3 2,-7 0-8,-22 2 2,-8-4-2,-4-3-3,-1-6 0,2-15-2,1-4 0,8-4-2,10-14-1,7-10-29,14-8-29,0 0-139,29-4-164</inkml:trace>
  <inkml:trace contextRef="#ctx0" brushRef="#br0" timeOffset="103256.7034">15795 11101 762,'0'0'199,"0"0"-155,0 0-10,0 0 1,0 0 2,0 0 6,-112 106-13,85-64-5,6-2-10,7-4-8,8-6-4,6-4 1,0-11-3,12-10-1,17-5-5,9 0-8,5-22 3,-1-3 8,-6-1 1,-7-1 1,-13 7 0,-6 2 0,-8 8 1,-2 6 10,0 4 8,0 0-4,0 0-15,-4 16-1,-6 3-2,1 2-3,4-1 4,5 1 2,0-6-9,0-3 5,16-6 4,6-6 2,7 0 0,0-3 6,-5-19-4,-1-4 2,-7-5 2,-10 1 7,-4 1 5,-2 5-1,0 4-11,-11 6-4,-7 9-4,-9 5-2,3 0-35,2 0-43,2 19-139,6 4-192</inkml:trace>
  <inkml:trace contextRef="#ctx0" brushRef="#br0" timeOffset="103630.7027">16105 11401 977,'0'0'70,"0"0"-48,0 0 30,129-140-27,-96 88-14,-8 11-1,-19 9-7,-6 13 11,0 12 9,-17 0-14,-8 7-8,1 0-1,6 0-14,4 2-8,10 12-2,4 2-32,0 2 26,0 0 14,21-2 7,10 0 1,4 0 2,3 3 5,-3-4 1,-3 4 1,-8-6 20,-11 3 8,-7 4 10,-6 1-4,0 1-9,-12-3-8,-8 5-6,0-1-8,0-7-4,7-2-67,0-14-97,4 0-97,8 0-171</inkml:trace>
  <inkml:trace contextRef="#ctx0" brushRef="#br0" timeOffset="104019.5401">16705 11023 906,'0'0'95,"0"0"-87,0 0 40,135-2 4,-123 30-45,-12 4 5,0 4-3,-29 2 0,-9-6-6,-1-8 1,8-6-2,9-9-2,11-4-6,7-2 4,4-3 2,0 0 2,0 0 1,0 0-1,20 0-4,6 0 6,5 0-4,4 0 2,-10 0 8,-4 5 10,-13 13 5,-8 5-9,0 4 11,-15 5-3,-16-2-10,-6 3-7,-2-8-2,2-6 1,7-5-6,0-8-13,7-6-33,3 0-38,8-4-63,12-22-113,0-8-227</inkml:trace>
  <inkml:trace contextRef="#ctx0" brushRef="#br0" timeOffset="104278.1336">17114 10886 734,'0'0'473,"0"0"-448,0 0-23,0 107 41,0-39-11,0 4-4,0 4-1,0-4-5,7-11-3,7-13-9,6-16-4,4-12 0,3-12-1,4-8 0,-1 0-2,4-8-3,-5-20-18,-6-3-41,-12-1-61,-11-4-234,-9 5-394</inkml:trace>
  <inkml:trace contextRef="#ctx0" brushRef="#br0" timeOffset="104420.5061">17097 11217 922,'0'0'177,"0"0"-171,136-69-5,-78 52 0,-7 3-1,-15 2-116,-18-4-339</inkml:trace>
  <inkml:trace contextRef="#ctx0" brushRef="#br0" timeOffset="104801.7095">17828 11246 1001,'0'0'67,"0"0"-63,0 0 0,0 0 3,138-66-2,-89 41-5,-5 1-120,-5-4-138,-6-6-235</inkml:trace>
  <inkml:trace contextRef="#ctx0" brushRef="#br0" timeOffset="104973.0874">18281 10918 1048,'0'0'64,"0"0"-59,0 0 31,0 0-6,0 146-13,0-100-7,0-1-7,0 0-3,-5-10-14,0-3-98,5-14-110,0-14-127</inkml:trace>
  <inkml:trace contextRef="#ctx0" brushRef="#br0" timeOffset="105178.4634">18495 10909 977,'0'0'56,"0"0"-39,0 0 3,0 106 9,0-64-3,0 2-1,0-2-12,0-3-9,8-2-4,1-7-12,2-6-131,5-10-124,0-8-241</inkml:trace>
  <inkml:trace contextRef="#ctx0" brushRef="#br0" timeOffset="105512.5651">18767 11300 1004,'0'0'84,"0"0"-81,84-132 37,-41 77-5,-8 3-11,-8 8 0,-16 12-14,-11 7-1,0 13 6,-3 4 0,-19 4-14,-5 4-1,1 0-11,4 0-7,9 4-12,10 13 0,3 1-15,0 6-3,13 0 35,17 2 8,3-2 2,2 2 6,-6 2-6,-6-2 6,-14-2 6,-9 2 17,0-3-13,-8 2-6,-11-4-7,-2-4-43,6-6-100,4-11-71,7 0-73</inkml:trace>
  <inkml:trace contextRef="#ctx0" brushRef="#br0" timeOffset="106060.6567">19215 10979 811,'0'0'114,"0"0"-111,0 0 17,0 0 6,0 0-13,-43 110-3,41-77-2,2-4-6,0-3 3,0-3-4,0-9 0,0-7 1,11-2-2,3-5-10,3 0 1,3 0 7,3-7 2,-4-15 6,2-2-4,-1-10 3,-3 0 5,2-4 14,-4 1-1,-5 10 2,2 9 7,-10 9-4,0 9 0,-2 0-24,0 0-4,0 23 0,0 5 3,0 2 5,0-2-4,0-3-3,0-10 0,0-5 5,0-9-6,0-1 0,0 0 3,8-5 3,1-13-6,6-6-23,1 2 19,0 2 3,4 2 0,0 7-1,0 8 1,2 3-3,-3 0 2,-3 17 2,-2 12 8,-5 0-3,-5 3-5,-2 1 0,-2-3 0,0-4-26,-5-2-112,-16-8-79,1-6-239</inkml:trace>
  <inkml:trace contextRef="#ctx0" brushRef="#br0" timeOffset="106203.6792">19480 10742 1085,'0'0'0,"0"0"-12,0 0 8,0 0-211,0 0-351</inkml:trace>
  <inkml:trace contextRef="#ctx0" brushRef="#br0" timeOffset="106608.303">20042 10848 1076,'0'0'21,"0"0"-19,0 0 19,131 3-10,-120 23-11,-11 7 1,0 1 3,-26 1-4,-11-6 3,2-7-4,7-8 2,9-6 2,10-5 2,5-3-3,4 0 4,0 0-3,0 0 1,13-8-4,6 0 1,9-1-1,3 9 3,0 0-2,-4 2 2,-6 17 5,-11 3 8,-10 4 5,0-3 0,-8 6 0,-19-3 4,-7-2-17,-1-2-2,-6-5-5,6-6-1,-1-7-47,4-4-72,12 0-114,8-12-85</inkml:trace>
  <inkml:trace contextRef="#ctx0" brushRef="#br0" timeOffset="106871.5499">20505 10684 1198,'0'0'53,"0"0"-48,0 0 6,0 121 19,-6-54-8,-3 1 6,4 0-16,0-7-2,5-8 0,0-12-4,9-13 2,14-10-4,5-10-2,6-8 2,-1 0-1,-1-8-3,-10-12-33,-4-4-43,-13 1-117,-5-9-248</inkml:trace>
  <inkml:trace contextRef="#ctx0" brushRef="#br0" timeOffset="107021.8229">20449 10972 1085,'0'0'49,"0"0"-46,0 0 5,172-68-8,-107 50-13,-11 0-166,-17-2-263</inkml:trace>
  <inkml:trace contextRef="#ctx0" brushRef="#br0" timeOffset="107402.6713">20915 10543 1050,'0'0'11,"0"0"-4,176-32-5,-100 28 2,-5 4 1,-13 0-3,-10 0-1,-19 0 1,-14 6 12,-9 10 11,-6 6 15,0 10 3,0 11-4,-4 8-1,-2 12-15,1 11-6,0 4-4,5 2-3,0 5 0,5-9 2,8-2 7,-9-4 6,-4-4-5,-4-8 3,-29 1-6,-12-13 2,-8-4-8,-9-4-3,-5-14-8,-3-8-7,-1-14-43,0-2-37,-5-15-107,-5-22-328</inkml:trace>
  <inkml:trace contextRef="#ctx0" brushRef="#br0" timeOffset="107908.4194">19491 10527 732,'0'0'65,"0"0"6,0 0 27,0 0-52,0 0 4,0 0 3,69 79-32,-87-56-5,-11-2 3,-4-7-10,-3-6-2,7-6 6,4-2 13,10 0 1,6-2 12,4-8-2,5-2-18,0 0-7,23-4-9,6 2-3,0 2-16,-2 6-92,-12-2-219</inkml:trace>
  <inkml:trace contextRef="#ctx0" brushRef="#br0" timeOffset="108882.714">1869 13221 1019,'0'0'99,"0"0"-67,0 0-5,0 0-2,-35 112 3,35-54 0,-2 1-20,-3 2-6,3 3-2,0 1-21,-1-1-99,3-12-203,-3-17-163</inkml:trace>
  <inkml:trace contextRef="#ctx0" brushRef="#br0" timeOffset="109277.7664">1874 13226 645,'0'0'176,"0"0"-167,0 0 6,144-70 31,-106 82-28,-9 23 1,-10 13-8,-17 1 10,-2 2-10,-21 2 4,-12-14-6,-2-1-1,1-8-3,1-7-4,8-10 4,9-6-5,10-4 0,6-3 0,0 4-1,14-4 1,15 5 2,8 0-1,-2 7 1,-3 5 14,-9 0 4,-17 7 4,-6 5 29,-2 2-12,-27 8 6,-9 0-24,-4-2-15,1-5 1,-1-8-9,11-8-1,7-12-13,11-4-50,13-12-34,3-24-67,33-8-62,11-6-170</inkml:trace>
  <inkml:trace contextRef="#ctx0" brushRef="#br0" timeOffset="109644.0297">2284 13672 585,'0'0'82,"0"0"11,0 0-6,0 0-40,0 112-9,15-105-1,8-7-15,2 0-8,4-7-2,0-21-2,-2-2-2,-10-9-3,1 7 0,-9 4 7,-7 10 7,-2 10 30,0 8-3,0 0-24,0 35-22,2 23 0,2 24 22,1 16 5,0 10 3,-3 11-6,-2-8-7,0-7 0,-14-12-5,-9-24 1,-2-27 13,0-17 13,0-19-10,-6-5-1,-2-8-8,-3-24-20,3-15-2,6-17-37,17-15-63,10-18-103,5-3-335</inkml:trace>
  <inkml:trace contextRef="#ctx0" brushRef="#br0" timeOffset="110087.7347">3343 13407 767,'0'0'123,"0"0"15,0 0-38,0 0-74,0 0-22,0 0 18,1 82 22,-1-16 1,-1 8-10,-13-2-8,4-6-11,5-13-6,5-15-9,0-13 4,5-10-4,19-9 1,12-6 0,10 0-2,1-21-29,5-8-69,-6-9-158,-10-4-176</inkml:trace>
  <inkml:trace contextRef="#ctx0" brushRef="#br0" timeOffset="110237.6903">3693 13561 875,'0'0'70,"0"0"-65,0 0 4,-8 102 23,8-60-16,0-1-13,0-1 0,0-1-3,0-6-91,0-8-152,0-10-214</inkml:trace>
  <inkml:trace contextRef="#ctx0" brushRef="#br0" timeOffset="110363.6466">3682 13445 89,'0'0'661,"0"0"-661,0 0-35,0 0-100,0 0-177</inkml:trace>
  <inkml:trace contextRef="#ctx0" brushRef="#br0" timeOffset="110882.739">3855 13587 701,'0'0'47,"0"0"59,0 0-1,14 127-61,-3-97-10,-7-2-10,4-7-3,-4-9-13,-4-7-5,4-1 3,-2-4-2,1 0 20,5-14-3,2-20-18,5-6-3,5 3-1,-3 10-6,4 8-21,-5 9 17,-7 4 8,1 6-1,-2 0-6,-2 6 8,-5 20 0,3 6 4,-4 3 0,0 5-2,2-8 1,4-5-1,2-6 0,7-16-1,2-5-2,8 0 3,8-17 2,0-17-2,4-7-1,-4 0-4,-8-2 5,-10 8-1,-8 7 3,-7 12 1,0 7 48,0 9 28,0 0-36,-16 6-21,-2 18-18,3 10-2,5 9 1,4 1 1,6-3-4,0-2 0,0-9 0,18-6-5,5-8-13,2-9-59,9-7-70,5-7-140,0-23-197</inkml:trace>
  <inkml:trace contextRef="#ctx0" brushRef="#br0" timeOffset="111249.6518">4689 13557 937,'0'0'82,"0"0"-11,0 0 1,0 0-35,0 0-12,-116 69-13,87-25-1,7 7-4,4-6-7,10-3 0,8-10-4,0-12-1,4-9-41,18-11 1,4 0 16,4-17 9,-1-12 5,0-8 7,-7-1 8,-7 2 1,-3-3 4,-8 10 12,-4 9 39,0 3 12,0 12-23,0 5-4,0 0-35,0 0-6,0 20-5,0 6 5,2 8 0,5 3 1,-1-2-2,4-3-52,-6-4-48,3-7-55,-1-10-100,2-11 4,0 0-27</inkml:trace>
  <inkml:trace contextRef="#ctx0" brushRef="#br0" timeOffset="111495.3586">4805 13647 160,'0'0'289,"0"0"-200,0 0 4,0 0-25,0 0-27,129-28 36,-104 56-2,-8 7 29,-7 1-18,-6-2-11,-4-2-28,0-6-4,0-11-6,-4-10-12,2-3-4,2-2 9,0 0 9,-2-7 2,2-22-41,0-1 0,0-8-1,11 4-18,13-1-30,5 9-39,0 7-88,-4 9-104,-3 7-179</inkml:trace>
  <inkml:trace contextRef="#ctx0" brushRef="#br0" timeOffset="112382.6104">5169 13758 538,'0'0'291,"0"0"-184,0 0-52,0 0-14,0 0-13,0 0 5,75-112-7,-71 92 6,-2 8 8,-2 3 4,0 4 0,0 5-18,0 0-21,-9 4-5,-1 19-4,-2 9 2,2 5-1,2-1-3,8-2 4,0-9-4,3-2-16,20-9-13,6-12 17,6-2 18,7-5 1,3-22-1,-3-5 1,-6-8 1,-7-4-1,-7-2-1,-9-3 3,-3-11 5,-8-2-3,-2 1-2,0 10 0,0 17 16,-2 15 13,-3 14-16,3 1-11,-3 4-5,-1 0 0,1 11-4,-3 21 2,0 6 1,4 1-1,2 5 2,2 0 2,0 4-2,0 2 1,4-6-2,8 1 2,5-10-3,2-9-7,1-7-13,1-13-4,2-6 21,2 0 2,2-13-3,-1-11 5,-6 5 0,-6 11 2,-10 1 1,-4 7 2,0 0 4,0 0-8,0 13-6,0 11 4,0 4 0,0-1 2,6-6-5,11-7-5,4-10 4,6-4 6,6-4-1,3-19 2,0-6-1,-5 3 1,-12 2 4,-4 3 1,-9 7 6,-6 7 10,0 3 13,0 4-5,0 0-16,0 24-14,-8 22 0,0 20 3,6 10 4,2 12 1,0 11 1,0 2 3,0-2-1,-6-14 0,-10-19-3,-8-16-4,-3-18 23,-3-15-9,-2-17-1,-2 0-4,-3-17-4,-1-15-7,6-7-1,3-2-1,2-8-10,8 3-12,-4-1-20,5 6-21,1 1-101,-4-3-259</inkml:trace>
  <inkml:trace contextRef="#ctx0" brushRef="#br0" timeOffset="112774.5932">5144 13217 521,'0'0'284,"0"0"-265,0 0 11,0 0 46,0 0-2,0 0-34,112-12-18,-112 21 2,0 3 6,0 9-7,-16 0 11,-5-5-11,-4 2-10,4-9-4,5-8 0,3-1 3,9 0 10,-3 0 9,4-5-15,3-14-14,0 3 7,0-3-9,0 5 0,3 12-14,2 2-92,1 12-187,-2 18-254</inkml:trace>
  <inkml:trace contextRef="#ctx0" brushRef="#br0" timeOffset="113041.7308">5547 13497 912,'0'0'26,"0"0"10,0 0 44,0 0-56,0 0-16,0 0 28,114 14 11,-64-8-2,-2 0-7,-4-6-12,-9 0-6,-14 0-13,-5 0-3,-8 0-4,-3 0-53,3 0-143,-4-10-236</inkml:trace>
  <inkml:trace contextRef="#ctx0" brushRef="#br0" timeOffset="113604.7211">6926 13537 990,'0'0'135,"0"0"-123,0 0-10,0 0 52,-6 152 11,2-83-18,0 5-12,1 3-10,-1-2-6,0-2-12,4-8-6,-5-4-1,0-15-3,1-14-34,2-14-17,-6-16-46,1-2-81,-6-18 47,-1-26-184,-2-14 23,5-19 217,4-5 40,7-8 38,0 3 54,13 14 68,16 15 55,5 15-20,4 16-33,-3 7-3,-1 8-9,-8 9-29,-6 3-27,-10 7-23,-10 19-10,0 6-2,-10 3-3,-13 2-9,-6-5-9,0-8-13,8-6-78,2-10-71,14-8-7,2-3-17,3-28-138</inkml:trace>
  <inkml:trace contextRef="#ctx0" brushRef="#br0" timeOffset="114053.981">7184 13564 524,'0'0'46,"0"0"100,120 50-42,-91-14-25,-13 1 54,-16 4-56,0-2-26,0-6-28,-14-3-6,3-16-7,5-7 1,-3-7-3,8 0 6,-1-14 2,2-18-14,0-3 6,0 0-8,13 5-1,7 12-1,3 8 2,2 5-4,2 5-5,-4 0 3,-1 5-3,-5 18-23,-2-2 2,1 2 1,4-5-6,2-1 4,-1-10 3,3-7 14,5 0 13,7-14 1,4-16 1,-5 0 3,-4-5 25,-10 4 30,-13-1-7,-8 3 4,0 8-20,-21 8 7,-8 8-39,-10 5 1,-1 1-6,5 21 1,1 6-8,8-1-36,12-1-43,7-3-102,7-5-117,0-9-100</inkml:trace>
  <inkml:trace contextRef="#ctx0" brushRef="#br0" timeOffset="114512.564">7968 13624 455,'0'0'590,"0"0"-520,0 0-64,0 0 8,0 0 18,0 120 11,0-59-10,0 8-8,0 1 2,0 2-6,0-1-3,0-4-5,0-9-7,0-12-2,0-7-3,0-20 3,0-10-4,0-5 0,0-4-6,0-13-2,-2-24-8,-2-19-20,2-13 8,2-14 20,0-12-11,0-1-12,19 2 6,15 13 18,8 19 7,3 16 0,0 18 15,-1 14 18,-7 10-9,-4 4-3,-14 8 13,-10 18-13,-9 6 1,0 1-3,-20 4 0,-11 2-11,-4-3-4,-6 0-1,1-9-3,0-6-21,4-3-25,2-18-51,3 0-72,3 0-124,0-22-264</inkml:trace>
  <inkml:trace contextRef="#ctx0" brushRef="#br0" timeOffset="116072.7389">2253 15436 279,'0'0'554,"0"0"-415,0 0-12,0 0-35,0 0-58,0 0-12,0 0-17,0 52 4,0-2 31,0 5-9,-4-1-7,-4 4-11,-2 0 1,-7-5-8,7-7 0,-1-13-3,9-15-1,2-8 2,0-10-4,0 4-3,4-4 3,29 0 7,7 0-3,5 0 4,1 0-4,-2-7-3,-5 0-2,1 3-26,-1-6-55,-2-2-89,-4-10-160,-3-10-369</inkml:trace>
  <inkml:trace contextRef="#ctx0" brushRef="#br0" timeOffset="116306.5477">2804 15369 188,'0'0'900,"0"0"-874,0 0-9,0 0 64,145-44-39,-83 35-6,-7-3-13,-6 6-16,-12 2-6,-7 4-1,-14 0-35,-9 0-89,-7 0-105,0 0-33,-15 0 11</inkml:trace>
  <inkml:trace contextRef="#ctx0" brushRef="#br0" timeOffset="116596.3847">2870 15334 443,'0'0'150,"0"0"-21,0 0 3,0 0-22,-44 128-10,44-86-9,0 2-7,0 9-23,0 5-26,-5 2-9,-2 2-8,-3 5-3,-3-2-12,1-10 3,3-1 0,0-14 2,4-8-6,5-6 10,0-13-6,0-4-6,5-1 0,17-8 2,12 0-2,8 0 1,7 0-1,2 0-51,1-12-86,-6-6-154,-8-10-293</inkml:trace>
  <inkml:trace contextRef="#ctx0" brushRef="#br0" timeOffset="117145.1617">3348 15588 836,'0'0'349,"0"0"-326,0 0-18,0 0-5,0 0 0,0 0 2,-12 115 9,12-80 0,0-3-5,0-3 2,2-12-7,13 0 0,9-17 4,-1 0-1,11 0 3,2-22-3,-3-8-3,1-2-1,-7-5-5,-7-2 3,-7 3 1,-9 10 1,-4 8 3,0 8 0,0 6 28,0 4 0,0 0-19,0 14-12,-2 20-5,0 16 5,2 8 12,0 11-1,0 8 5,6 5 3,3 7-11,-1 11-1,-8 6-2,0 1-4,-14-13 1,-15-28 3,0-16-5,-3-24 3,-3-12 4,-2-14 1,5 0 5,-3-32-1,8-11 3,8-8-8,11-2-6,8-5 1,0-4 0,20-4-2,14 2-3,3 11-4,5-5-23,-4 17-44,1-3-56,-6-1-257,-8-1-366</inkml:trace>
  <inkml:trace contextRef="#ctx0" brushRef="#br0" timeOffset="117386.5719">3796 15182 740,'0'0'375,"0"0"-341,0 0-18,0 0-10,0 0-5,0 0 27,-8 88 12,8-53-3,0 2-23,3 4-6,-3-6-6,0-7-2,0-6-28,5-10-84,6-10-152,2-2-131</inkml:trace>
  <inkml:trace contextRef="#ctx0" brushRef="#br0" timeOffset="117572.7349">3963 15190 963,'0'0'123,"0"0"-66,0 0-52,0 0 7,0 0 18,0 0 0,8 130-20,-8-93-4,0-2-6,0-3-2,0-2-99,0-8-136,0-4-85</inkml:trace>
  <inkml:trace contextRef="#ctx0" brushRef="#br0" timeOffset="117856.6294">4332 15316 1042,'0'0'90,"0"0"-52,0 0 2,0 0-15,0 0-2,0 0 12,-114 108 3,79-56 0,2 6-7,9 4-15,10 1-7,8-5-3,6-5-3,0-7-6,8-11 3,13-9-2,2-8-1,2-12-19,2-1-33,0-5-28,2-5-102,-2-19-188</inkml:trace>
  <inkml:trace contextRef="#ctx0" brushRef="#br0" timeOffset="118127.652">4478 15494 877,'0'0'258,"0"0"-216,0 0-42,0 0 0,0 0 22,10 125 18,-10-71-8,0 4 0,0-6-10,0-2-9,2-8 2,8-11-5,5-14-8,3-8-1,5-4 2,3-5-1,0 0-2,4-1-3,-6-12-18,-5-4-43,-11 2-92,-8 1-66,0 2-197</inkml:trace>
  <inkml:trace contextRef="#ctx0" brushRef="#br0" timeOffset="118272.689">4448 15811 854,'0'0'150,"0"0"-102,0 0-26,0 0-22,0 0 0,130-74-4,-92 58-103,-7-5-96,-10 1-265</inkml:trace>
  <inkml:trace contextRef="#ctx0" brushRef="#br0" timeOffset="118524.7309">4801 15502 854,'0'0'215,"0"0"-158,0 0-44,0 0 14,140-22 1,-99 42-1,-10 14 3,-10 7 0,-9 3-16,-12 2 11,0 1-3,-9 2 1,-15 1-7,-3-10-5,0-4-7,7-14-2,5-8 2,3-10-4,3-4-12,1 0-41,0 0-50,6-21-152,0-16-148</inkml:trace>
  <inkml:trace contextRef="#ctx0" brushRef="#br0" timeOffset="118966.6474">4887 15230 975,'0'0'89,"0"0"-87,0 0 13,176-12 50,-109 12-40,-1 0-7,-8 0-8,-8 0 5,-7 0 6,-12 0-1,-9 8-3,-15-4-3,-2 2 2,-1 5-4,-4 9 2,2 15 0,-2 7 11,2 9-1,1 12-5,3 3 0,4 11 1,3 5-2,3 2-4,-2 0-7,1-3 1,-13-18 2,-2-2 0,0-7 0,-21-10 6,-15-2-1,-10-6-5,-10-6 1,-2-8-5,1-4 0,-4-4-4,3-5-1,9-5-1,7 1-14,15-5-41,13 0-38,12-14-121,2-22-567</inkml:trace>
  <inkml:trace contextRef="#ctx0" brushRef="#br0" timeOffset="119754.3405">6149 15476 388,'0'0'175,"0"0"-13,0 0 29,0 0-38,0 0-46,0 0-32,-29-54-53,27 73-22,2 16 0,-2 9 19,2 6 12,0-1 3,0-9-16,0-4-9,0 0-2,0-9-6,0 5 2,0-6-3,2-6-28,-2-1-51,0-5-135,0-8-128,0-4-114</inkml:trace>
  <inkml:trace contextRef="#ctx0" brushRef="#br0" timeOffset="119913.6722">5931 15753 806,'0'0'93,"0"0"-82,0 0 6,0 0-2,169-80-14,-109 66-1,-2-3-26,-6 8-174,-8-5-211</inkml:trace>
  <inkml:trace contextRef="#ctx0" brushRef="#br0" timeOffset="120196.1095">6560 15480 750,'0'0'188,"0"0"-133,0 0-38,0 0 14,0 0 30,31 107-5,-31-67-12,0 6-12,0-7-2,0 2-7,0-4-9,-9-11-3,2-6-5,5-8 1,2-9 0,0-3-2,0 4-3,2-4 0,23 0 5,8 0-6,9 0 0,5-4 1,0-8-2,-2 6-26,-3-8-73,-4 2-172,-6-5-174</inkml:trace>
  <inkml:trace contextRef="#ctx0" brushRef="#br0" timeOffset="120432.0618">7098 15284 1100,'0'0'34,"0"0"-25,0 0 23,171-44 18,-94 25-28,-7 6-6,-12 0-14,-16 9 2,-20 3-4,-11 1-21,-11 0-95,0 0-120,-17 0-58</inkml:trace>
  <inkml:trace contextRef="#ctx0" brushRef="#br0" timeOffset="120700.4206">7106 15294 688,'0'0'72,"0"0"51,-39 115 25,39-60-73,0 5-3,0 9-10,0-3-23,0 2-12,0-2-1,-2-8-10,-5-3 1,1-11 0,2-18 0,4-8-3,0-9 0,0 0-2,0-8-3,2 2-9,20-3 3,7 0 2,7 0-5,11 0-6,13 0-57,9-13-94,11-14-288</inkml:trace>
  <inkml:trace contextRef="#ctx0" brushRef="#br0" timeOffset="121389.711">7707 15436 936,'0'0'88,"0"0"-30,0 0-39,0 0-1,0 0 15,0 0 0,0 130-9,0-95-3,0-3-13,12-11-3,3-6-1,10-11-1,6-4 4,4 0-3,4-19-1,-2-10-3,-5-3-7,-14-4 5,-5-1 2,-6 4 2,-7 8 1,0 9 5,0 11 23,0 5-7,0 0-4,-7 5-10,-2 25-8,2 10 4,5 19 8,2 3 4,0 13-3,5 10 2,12 1-3,-2 2-3,-3 11-4,-7 3 2,-5-12-8,0-1 0,-23-21 0,-10-18 2,-5-20-2,-4-16 5,-1-14 2,5 0-3,9-26 4,5-16-5,11-16-4,6-9 0,7-3-3,0 11 3,30-4 0,11 10-2,8 0-2,7-1-10,-3 4-30,-9 1-38,-5-1-142,-17 6-171</inkml:trace>
  <inkml:trace contextRef="#ctx0" brushRef="#br0" timeOffset="121594.3878">8084 15170 765,'0'0'131,"0"0"-22,0 0-57,0 0-21,0 0 3,0 0 5,47 80-24,-47-46 1,0 2-11,0-5-5,0 4-55,0-6-146,0-8-115</inkml:trace>
  <inkml:trace contextRef="#ctx0" brushRef="#br0" timeOffset="121846.7101">8412 15175 996,'0'0'88,"0"0"3,0 0-53,0 0-25,0 0 22,-76 150 14,54-92-16,1 0-1,6 0-9,9-5-12,6-4-9,0-8 0,1-4-2,18-13-2,0-6-42,6-8-66,2-10-132,0 0-86,0-22-272</inkml:trace>
  <inkml:trace contextRef="#ctx0" brushRef="#br0" timeOffset="122104.614">8597 15304 873,'0'0'133,"0"0"-2,0 0-73,0 0-36,0 0 13,0 114 5,0-59-11,-4 6-2,-3-2 2,4-10-12,3-5-6,0-11-6,5-7-5,17-10 2,5-7 2,4-9-4,0 0 0,-1 0-10,-1-12-40,-12-5-47,-5 3-170,-12-8-140</inkml:trace>
  <inkml:trace contextRef="#ctx0" brushRef="#br0" timeOffset="122247.2454">8512 15615 579,'0'0'307,"0"0"-273,0 0-18,0 0-12,146-81-4,-100 67-115,-11-2-151,-10 0-293</inkml:trace>
  <inkml:trace contextRef="#ctx0" brushRef="#br0" timeOffset="122500.6832">8851 15320 789,'0'0'109,"0"0"-26,0 0 9,118-41-31,-76 41-27,-3 26 11,-8 11-19,-18-1 9,-13 15-5,0-4 2,-13 1-12,-14-2-6,-1-5-4,7-14-7,0 0 0,8-12-2,7-4-1,0-2-7,2-9-39,2 0-47,2 0-54,0-27-139,-4-8-177</inkml:trace>
  <inkml:trace contextRef="#ctx0" brushRef="#br0" timeOffset="122866.3501">8907 15083 101,'0'0'918,"0"0"-898,127-63 11,-40 51 42,2-1-48,-4 9-1,-14 4-5,-13 0 0,-20 12 1,-9 22 8,-12 8 1,-3 16-8,-2 10 13,-6 11-3,2-1-6,4 4-5,-1 3-6,2 1-3,-1-1-1,-10-2-4,-2-1-1,-9-15 1,-27-9 2,-9-14 4,-12-8 3,-5-8-4,-1-10-1,1-10-4,8-8-3,9 0 2,12-8-5,8-6-21,14-4-41,11-4-60,0-11-344</inkml:trace>
  <inkml:trace contextRef="#ctx0" brushRef="#br0" timeOffset="123522.117">9877 15402 563,'0'0'241,"0"0"-142,0 0-6,0 0-19,0 0 0,0 0-7,166-19-31,-110-1 9,-8 3-15,-15 5-24,-14 6-6,-8 6-1,-6 0-57,0 0-110,-3-3-239</inkml:trace>
  <inkml:trace contextRef="#ctx0" brushRef="#br0" timeOffset="124096.3647">10602 15097 933,'0'0'7,"0"0"43,0 0 17,0 0-48,0 0-6,0 116 3,-28-101 7,-4-7-5,6-4 0,1-4 2,3 0-5,7 0-3,2-14 1,10-7-9,3 2-2,0-4 1,13 5-3,13-2 1,3 0-2,2 4 1,0 5 0,0 4 0,-2 7 0,-3 0 0,-3 18-4,-8 12 1,-1 5 3,-10 2 3,-2 4 1,-2 3 0,0 0 2,-6-2 1,-18-2 1,-1-1-5,-7-7 4,4-6-6,-1-3 2,6-11-2,5-6 0,7-6 3,5 0-2,6 0-1,0-16 2,0-1-6,13-3 6,6 6-2,9 3-1,-1 7 3,1 4 6,-1 0 5,-2 4-3,-5 14-5,-5 1-3,-5 2-3,-2 2-1,-1-5-7,5 0-53,1-4-77,7-9-93,4-5-81,5 0-224</inkml:trace>
  <inkml:trace contextRef="#ctx0" brushRef="#br0" timeOffset="124391.9654">11150 15276 903,'0'0'164,"0"0"-64,0 0-39,0 0-51,0 0-6,0 0 5,-19 84-2,17-52 5,2 2 7,0-6-17,0-6 3,9-4-4,9-12 4,2 1 2,0-7-6,2 0-1,-5 0 5,-2-8-4,-5-4 0,-2 1-1,-6 11 1,-2-3 0,0 3 0,0 0-1,0 0-36,0 0-93,-2 0-146,-8 0-74</inkml:trace>
  <inkml:trace contextRef="#ctx0" brushRef="#br0" timeOffset="124824.8581">11156 15066 492,'0'0'301,"0"0"-196,0 0 63,0 0-81,0 0-71,0 0-14,-16-12 7,16 41 43,0 7 7,0 4-28,0 5-4,-2 1-2,2 2 2,0-4-10,0 2-4,0-2-2,0 0-3,0-8-5,0-3 0,0-8-3,0-8 2,0-8-2,0-4 0,5-1 0,15 2 2,9-6-2,6 0 5,10 0-2,-1 0-3,-1-8 2,-5-2-2,-10 0-3,-7-3-34,-6 0-45,-2-4-80,-3-3-194,-4-10-264</inkml:trace>
  <inkml:trace contextRef="#ctx0" brushRef="#br0" timeOffset="125013.7247">11622 15113 960,'0'0'86,"0"0"-64,143-30 82,-72 13-59,-2 0-29,-18 2-9,-16 6-7,-16 4-7,-19 2-105,0 1-82,-3-2-163</inkml:trace>
  <inkml:trace contextRef="#ctx0" brushRef="#br0" timeOffset="125282.0075">11698 15066 788,'0'0'134,"0"0"-19,-58 124-19,54-69-52,-3 5-13,3 4 12,-4-3-14,0-4 8,3-4-2,-1-9-9,6-9 1,0-3-11,0-14 1,15-4-4,5-2-3,4-7-5,3-5 3,4 0-6,0 0 0,-2 0-2,2-5-34,4-13-35,0 0-74,3-13-172,-5-4-210</inkml:trace>
  <inkml:trace contextRef="#ctx0" brushRef="#br0" timeOffset="125745.8228">12115 15325 788,'0'0'125,"0"0"-13,0 0-61,0 0-8,0 0 0,0 0-7,-14 75-13,14-53-9,0-3-8,0 2 4,4-10-8,15-4 2,5-7 2,5 0 1,7-18-2,-1-3-5,-6-14 3,-4 7-2,-12-8 0,-6 6 1,-5 8 0,-2 8 15,0 4 22,0 10-3,0 0-10,-6 6-14,-4 26-6,1 14-1,6 8 12,3 6 4,0 10-6,0 7-1,12-1 2,2 7-5,-5-2-10,-7-12 3,-2-11-1,0-14 0,-11-14-1,-13-12 5,-11-8 5,0-6-5,-7-4 1,0-9-1,1-18-7,5-9-3,12-5-15,11-7-24,13-6-23,0-8-39,25-7-172,10 4-169</inkml:trace>
  <inkml:trace contextRef="#ctx0" brushRef="#br0" timeOffset="125996.4119">12780 15078 915,'0'0'156,"0"0"-72,0 0-24,0 0-16,0 0-20,0 0 14,-100 127-3,86-70-1,6-3-7,6 0-14,2-2-4,0-1-8,4-12-1,16-8-4,5-9-34,4-8-38,3-14-113,-1 0-91,0-22-216</inkml:trace>
  <inkml:trace contextRef="#ctx0" brushRef="#br0" timeOffset="126252.1625">12959 15071 825,'0'0'180,"0"0"-56,0 0-75,0 0-16,0 0 9,-13 124 11,13-57-20,0-4 2,0-2-5,0-6-14,4-12-1,10-11-13,-1-14 3,10-7-3,-2-11 0,6 0 3,2-2-5,-5-15-14,0-1-26,-11 4-36,-13 2-75,0 3-137,-11-2-293</inkml:trace>
  <inkml:trace contextRef="#ctx0" brushRef="#br0" timeOffset="126384.5101">12860 15360 856,'0'0'85,"0"0"-51,0 0-24,0 0-10,155-62-17,-117 48-150,-12 0-109</inkml:trace>
  <inkml:trace contextRef="#ctx0" brushRef="#br0" timeOffset="126609.6897">13185 15136 777,'0'0'161,"0"0"-53,0 0-26,0 0-30,145-4-7,-110 37-13,-7 10 10,-7 1-5,-12 2-5,-9-2-13,0-8-2,0 1-6,-16-11-6,1-3-3,1-7 0,1-6-2,2-6-19,2-4-27,-4 0-49,-3-7-132,-1-18-166</inkml:trace>
  <inkml:trace contextRef="#ctx0" brushRef="#br0" timeOffset="126976.3127">13225 14955 924,'0'0'81,"0"0"-32,124-64 14,-52 48-22,-3-2-19,-7 7 0,-8 8 3,-14 3 10,-12 0-3,-4 22-8,-11 12-13,-3 12 15,0 12-2,-1 0-2,-1 8-5,4 2-3,2 3-8,1-3 3,2-2-3,-5-4 1,-8-4 1,-4-3 1,0-5 0,-28-6-1,-6-13 6,-7-4-7,-1-10 1,-1-8-3,6-9-2,-3 0 1,9 0-4,2-9-8,8-14-24,13-7-40,5-14-81,3-7-355</inkml:trace>
  <inkml:trace contextRef="#ctx0" brushRef="#br0" timeOffset="127212.8745">14279 15145 1068,'0'0'137,"0"0"-101,127-16 30,-67 0-35,-4 4-19,-12-2-12,-13 5-3,-14 2-26,-14 7-101,-3 0-180,-6 0-240</inkml:trace>
  <inkml:trace contextRef="#ctx0" brushRef="#br0" timeOffset="127382.3349">14306 15346 780,'0'0'91,"0"0"70,136 2-42,-62-6-68,-8-15-17,-12 2-10,-18 3-10,-21 4-14,-11 2-16,-4-6-131,-26 4-272</inkml:trace>
  <inkml:trace contextRef="#ctx0" brushRef="#br0" timeOffset="128320.7184">15180 14875 758,'0'0'181,"0"0"-51,0 0-15,0 0-59,125-103-7,-81 93-12,-6 10-8,-15 4-18,-10 28-9,-13 13 0,0 4 0,-7 4-1,-22-10 2,-5-4-1,1-9-2,6-9 3,8-10-3,9-7 2,8-4 0,2 0-1,0 0 4,2-4-5,18-10-1,14 0 1,3 4 0,6 8 0,-1 2 2,-4 0-2,-7 17-6,-10 10 4,-13 5 2,-8 2-1,0-2 2,-23 3-3,-14-9 5,-3-2-3,-2-6 2,-5-1-2,3-8 2,5-4-1,10-5-2,10 0-13,9 0-42,10-21-109,0-7-310</inkml:trace>
  <inkml:trace contextRef="#ctx0" brushRef="#br0" timeOffset="128612.7576">15918 14754 1117,'0'0'71,"0"0"-70,0 0 44,17 155-18,-15-102-6,-2 5 3,0-12 2,0-7 1,0-3-8,0-9-4,0-9-1,0-4-8,12-6 0,15-7-5,2-1 3,13 0-4,3 0-9,5-9-56,0-18-107,-2-5-282</inkml:trace>
  <inkml:trace contextRef="#ctx0" brushRef="#br0" timeOffset="128793.7238">16457 14726 1065,'0'0'55,"0"0"-47,174-81 31,-90 60-7,-9 11-29,-19 6-3,-24-2-107,-20 6-92,-12-3-151</inkml:trace>
  <inkml:trace contextRef="#ctx0" brushRef="#br0" timeOffset="129076.707">16533 14730 696,'0'0'137,"0"0"16,-11 116-34,11-71-64,0 1-9,2 5 1,-2 1-13,0 1 7,0 5-9,0 0-5,-12-5-9,2-10 0,5-11-4,3-12 2,2-8-1,0-7-12,0-5-2,0 4 1,23-4-1,12 0 4,9 0-5,14 0-14,7-4-44,0-13-70,6-12-274</inkml:trace>
  <inkml:trace contextRef="#ctx0" brushRef="#br0" timeOffset="129850.8554">17330 14714 798,'0'0'100,"0"0"-57,0 0 9,0 0-28,0 0-12,0 0 23,-142 83 8,109-50 6,4 6-14,10-9-13,11-2-9,8-10-8,0-1-3,17-6 1,13-8 0,3-3-3,3 0-8,4-9-18,-7-13-2,1 0 20,-12-4 6,-8 10 2,-3 5 2,-11 10 2,0-3 15,0 4 11,0 0-21,0 0-9,0 18 0,-7 8 0,2 4 2,5-2-2,0-7-4,0-1-1,19-3 3,3-13 2,4-2 10,1-2-6,4 0-3,-5-18 3,0-7 1,-4-4-3,-9-1 6,-6-2 11,-7 5 8,0 3-10,-7 7-6,-14 3-6,-8 10-5,-8 4-2,2 0-2,3 14-38,8 7-50,11-2-150,6-3-146</inkml:trace>
  <inkml:trace contextRef="#ctx0" brushRef="#br0" timeOffset="130238.281">17649 15043 149,'0'0'644,"0"0"-582,0 0 43,96-114-44,-60 68-40,-5 2 2,-8 0 8,-13 7 7,-10 9-12,0 6-4,-8 12-6,-10 3-2,-1 7-10,2 0-4,-6 7-6,11 9 1,3 0-4,5 3 3,4 2 6,0-3-6,4 1 6,17-1 3,9-10-1,4 5 0,1-2 1,3 1-1,-3 2-1,-8 0 12,-6 2 9,-11 1-2,-5-2-6,-5 2 1,0 0-6,-17 3-4,-12 1-5,2 2-1,2-5-28,7 0-66,5-6-170,6-10-128</inkml:trace>
  <inkml:trace contextRef="#ctx0" brushRef="#br0" timeOffset="130666.1277">18181 14682 798,'0'0'165,"0"0"-111,127-28 55,-85 33-51,-11 20-45,-20 5-2,-11 5-8,0-4 3,-13 1 10,-14-3-2,0-5 3,0-10-6,5-1-3,6-6 0,6-5-7,0-2 5,10 0-5,0 0-1,0 0 1,0 0-1,1 0 1,21 0 5,2 0-4,11 0-1,-1 8 0,-3 1 0,-8 9 1,-12 1 3,-7 2 3,-4 6 1,-4-5 1,-21 4 4,-9-4-5,1-2-1,-4-4-5,3-1-2,3-10-1,8-1-4,8-4-33,7 0-39,8-20-126,0-10-130</inkml:trace>
  <inkml:trace contextRef="#ctx0" brushRef="#br0" timeOffset="130945.9353">18640 14552 982,'0'0'97,"0"0"-63,0 0 37,0 0-26,37 139-5,-34-81 1,-3 4-7,2-8 0,-1-3-5,4-5-17,2-9-1,5-7-2,0-5-2,7-13-5,0-3 2,7-9-3,4 0 3,1-6-4,-2-16-25,-6 0-38,-10 5-48,-11-6-221,-2 0-308</inkml:trace>
  <inkml:trace contextRef="#ctx0" brushRef="#br0" timeOffset="131095.4578">18683 14861 938,'0'0'112,"0"0"-12,0 0-78,0 0-18,141-81-4,-92 62 0,-7 0-70,-8 3-89,-14 4-227</inkml:trace>
  <inkml:trace contextRef="#ctx0" brushRef="#br0" timeOffset="131506.846">18833 14328 964,'0'0'31,"0"0"-17,167-44 62,-88 30-39,-4 7-21,-10 2 11,-10 5 10,-10 0 7,-11 0-8,-7 9-14,-11 13 2,1 5-1,-6 12-2,-4 6 0,0 10-2,1 12-2,1 7-1,5 9-9,-1-1 5,5-2 2,1-3-6,-3-4 6,-3 2-2,-9-16 0,-4-2 6,-14-11 0,-22-11 1,-11-4-2,-12-5-10,-3-9-4,0-8 0,2-7-3,9-2-5,13 0-40,9 0-44,7-4-97,4-15-734</inkml:trace>
  <inkml:trace contextRef="#ctx0" brushRef="#br0" timeOffset="132094.0751">16020 16535 212,'0'0'581,"0"0"-502,0 0 51,0 0 5,0 0-94,0 0-28,31-18 20,12 9 24,8-4-15,-2 3-16,-5 2-11,-5 4-13,-12 0-2,-7 2 0,-3 2-70,-6 0-137,-4-5-172</inkml:trace>
  <inkml:trace contextRef="#ctx0" brushRef="#br0" timeOffset="132316.7191">16553 16262 825,'0'0'100,"0"0"-90,0 0 44,0 0 0,42 121 5,-32-85-3,-2 0-20,-8-4-5,0 1-14,0 1-11,0-9-3,0-3-3,0-4-98,0-10-124,0-8-120</inkml:trace>
  <inkml:trace contextRef="#ctx0" brushRef="#br0" timeOffset="132543.4913">16790 16262 581,'0'0'343,"0"0"-303,0 0 21,0 0 21,19 121-25,-13-81-9,2-8-6,-6-2-6,-1-2-12,-1-1-15,0-1-9,0-3 0,3 0-12,4-8-88,3-5-127,7-6-162</inkml:trace>
  <inkml:trace contextRef="#ctx0" brushRef="#br0" timeOffset="132924.9913">17405 16226 874,'0'0'166,"0"0"-141,0 0 30,0 0 1,-3 139-32,3-95 10,0-12-4,0 4-2,0-14-5,0-1-8,3-6-6,0-7-8,4-2 6,5 2-6,5-8 1,8 4 5,8-4-4,13 0-2,4-4-1,4-18-36,-3 0-104,-6-2-207</inkml:trace>
  <inkml:trace contextRef="#ctx0" brushRef="#br0" timeOffset="133144.7582">17917 16110 684,'0'0'362,"0"0"-360,134-35 5,-56 18 17,0 3-17,-12-4-6,-18 4 0,-19 10-1,-17-1-1,-12 5-68,0 0-70,-10 0-94,-17 0-120</inkml:trace>
  <inkml:trace contextRef="#ctx0" brushRef="#br0" timeOffset="133411.7633">18051 16075 579,'0'0'209,"0"0"-133,0 0 52,-25 104-54,25-65-17,0 5-6,0 6 4,-4 3-13,-1 1 1,1 4-9,0-8-13,2-2 4,-1 1-3,3-17-1,0-6-2,0-4 0,0-12-5,11-6-4,2-1 3,8 4 1,8-4-1,8-3-10,4 0-3,4 0-3,8-3-82,3-16-55,-4-17-305</inkml:trace>
  <inkml:trace contextRef="#ctx0" brushRef="#br0" timeOffset="133959.4077">18611 16419 39,'0'0'732,"0"0"-642,0 0 34,0 0-19,112-112-43,-80 67-10,-5 1-14,-9 0-6,-11 3-6,-7 10-13,0 4-8,-17 4-2,-6 15-3,-6 8-7,-2 0-15,4 8-15,6 10 3,13 4 1,8-2 10,0 1-8,8 2 10,28 0 7,7 6 14,5 0 1,-1 0 3,-7 0 4,-9-4 6,-8 3 6,-14 2-2,-9-4-13,0 3-2,-9-3 2,-14-4-5,-1-4-63,4-9-66,6-9-36,10 0-90,4-5-286</inkml:trace>
  <inkml:trace contextRef="#ctx0" brushRef="#br0" timeOffset="134528.5529">19094 16084 818,'0'0'110,"0"0"-53,0 0-29,0 0-6,0 0-2,0 0 11,-3 93 5,3-62 12,0 5-23,0-8 11,0 2-19,3-12-3,6 5-4,3-10-9,3-8 4,-2-1 4,3-4-6,-1 0 1,3-9 4,-2-15-1,4-1-3,-5-12 0,3-3-1,-5 10-1,-5-2 1,-4 9-2,-2 16 1,-2 2 3,0 5 1,0 0-6,0 12-3,0 11 3,0 9 0,0-9 0,0-2 1,0-7-1,0-6 2,0-2-2,0-2-1,0-4 1,7 0 2,3-22 0,6-6-2,3-7-3,-3 0-1,4 12 0,-1-4 3,-1 13 1,0 9 0,-1 5 0,-3 0 0,0 7 1,-2 15 1,-3 7 4,-4 3-4,-3 2 1,-2-5-3,0 7 2,0-17-4,0 2-1,0-5-50,-2-2-62,-12-4-152,1-1-134</inkml:trace>
  <inkml:trace contextRef="#ctx0" brushRef="#br0" timeOffset="134688.085">19190 15883 236,'0'0'688,"0"0"-688,0 0-12,0 0-147,0 0-238</inkml:trace>
  <inkml:trace contextRef="#ctx0" brushRef="#br0" timeOffset="135196.7479">19689 15994 629,'0'0'298,"0"0"-265,0 0 41,125-67-6,-81 53-36,-4-2 34,-10 14-13,-9 2-13,-4 0-29,-6 25-9,-6 5 4,-5 0 2,0 2-5,-10-4-3,-13 2 8,-5-8-7,2-2 4,3-8-4,9-8 2,8 1-3,1-5 7,3 0-4,2 0-2,0 0 4,0 0-5,7 0 0,13-5 0,5 5 0,4 0-1,2 0 0,-2 5 1,0 12 0,-10 5 3,-9 2-2,-10 3 6,0-1-3,-12 1 5,-19-1-1,-4-3 0,-1-5-4,3-5-4,6 0-18,6-13-19,8 0-28,11-4-80,2-22-110,0-20-221</inkml:trace>
  <inkml:trace contextRef="#ctx0" brushRef="#br0" timeOffset="135458.6533">20173 15899 882,'0'0'192,"0"0"-98,0 0-41,0 0-2,0 0-7,54 130-10,-52-75-7,-2 3 3,2 0-4,0-4-7,4-6-6,9-18-4,2-6-2,8-5-3,4-11 2,4-8-2,-1 0 1,5-5 0,-6-12-5,-4-1-12,-7-5-41,-11-2-29,-9-4-129,0-7-337</inkml:trace>
  <inkml:trace contextRef="#ctx0" brushRef="#br0" timeOffset="135618.4679">20213 16092 420,'0'0'518,"0"0"-470,0 0-25,0 0-7,161-75-16,-115 61 0,-10 1-77,-18-4-175,-9 7-296</inkml:trace>
  <inkml:trace contextRef="#ctx0" brushRef="#br0" timeOffset="135998.6217">20568 15770 753,'0'0'68,"0"0"-44,143-49 51,-79 37-42,-2 3-14,-4 0 19,-9 5 18,-15 3 34,-12 1-29,-10 0-16,-8 0-8,-2 9 0,-2 8-15,0 9 7,0 11-9,0 13-9,2 0 5,2 7-10,3 11 5,3 7-5,0 2 3,1 11-5,-1-12 2,-6-4 6,-4-11 5,0-11-1,-14-9 5,-13-6-3,-6-12-6,-9-2-6,-7-3-1,-2-4-3,-7-6-2,0-4-14,-7-4-40,-7 0-37,-7-16-123,-9-12-419</inkml:trace>
  <inkml:trace contextRef="#ctx0" brushRef="#br0" timeOffset="136518.0508">19161 15647 768,'0'0'100,"0"0"-8,0 0 14,0 0-54,0 0-22,0 0-2,109 39-13,-109-22 15,-19 1-5,-8-4-2,-5-8-8,3-2-6,3-4-2,7 0 5,9 0 11,3 0 2,7-8 7,0-2-17,29-5-15,15 3 0,3-1-41,-7-1-266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9:43:46.1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4432 14815 245,'0'0'49,"0"0"-36,0 0 52,0 0 18,0 0-22,0 0 0,0 0 7,-17-61 18,17 61-7,0 0-3,0 0-14,0 0-15,0 0-18,0 8-22,7 18 16,11 11 11,1 7-6,4 0-4,-5-4-14,-1-5-3,2-15-2,-7-11 0,0-6 0,1-3-5,3 0 3,2-32 11,6-15 18,5-13-9,5-2-11,1 0-3,5 9 1,3 3 1,1 6-3,-3 4 3,-6 4-3,-8 14 4,-12 5-7,-7 10-2,-4 2 2,-4 4 9,0 1-9,0-2-5,0 0-3,0 0-63,0 2-93,0 0-251</inkml:trace>
  <inkml:trace contextRef="#ctx0" brushRef="#br0" timeOffset="10931.6627">11995 14600 554,'0'0'170,"0"0"-167,0 0-3,0 0 35,0 0 0,0 0-23,0 0-12,-21-25-4,21 25-47,0 0-22,11 0 13,3 0-34,-3 0-43,-4 0-40</inkml:trace>
  <inkml:trace contextRef="#ctx0" brushRef="#br0" timeOffset="11911.152">8552 14668 854,'0'0'57,"0"0"-57,0 0 0,0 0 26,0 0 18,0 0-10,56 112 7,-40-99-6,-6-6-8,0 0-5,-4-7 4,4 0 0,4-12 13,11-17 0,9-11-4,11-7-13,10-4-11,10-2-2,-2-5 3,-5 12-9,-12 11 8,-17 4-9,-11 16-1,-9 2-1,-7 5-18,-2 6-78,0-1-169,0-4-370</inkml:trace>
  <inkml:trace contextRef="#ctx0" brushRef="#br0" timeOffset="34221.0609">17599 14016 800,'0'0'40,"0"0"-20,0 0 122,0 0-79,0 0-46,0 0-11,0 0 26,24 6 17,-7 27 1,2 8-23,-1-4-5,-3-4-7,-1-4 2,-4-7-10,1-13 1,1 0-3,-3-5 2,11-4-1,11-10 1,15-24 7,22-20-4,14-11-1,9-5 3,3-4-11,2 6 2,0 2 3,-9 8 1,-7 9 3,-13 9-1,-20 11-4,-17 7 2,-11 5-4,-12 9-1,-5 4 0,-2 4-2,0 0-2,0 0-30,-4 0-18,-17 4-97,-6 17-134,-2 7-169</inkml:trace>
  <inkml:trace contextRef="#ctx0" brushRef="#br0" timeOffset="53113.147">19878 15557 89,'0'0'440,"0"0"-415,0 0-12,0 0 135,0 0-49,0 0-27,-37-49 22,37 49-49,0 0-6,0 0-16,0 0-11,0 0 0,6 4 7,10 14 6,-3 4-2,6 1-8,-2 0-3,1 2-2,0-3 4,0-6-8,-7 0-1,0-10-3,-1-2 0,-2-4 1,5 0 3,2 0 2,8-18-3,8-10-1,7-8 3,7-7-6,6-3 0,7-2 2,5-2-3,-5 6 3,-3 2 0,-8 8 4,-10-1 4,-7 12 1,-14 11-8,-11 2-1,-2 10-1,-3-6-1,0 3-1,0 3-26,-10 0-48,-9 0-107,-3 0-164,-5 4-354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9:43:35.9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1682 2075 560,'0'0'122,"0"0"-101,92-165 20,-39 95-18,0 0-1,-12 12 5,-12 19 16,-21 12 4,-8 13 1,0 6 28,-12 0-34,-9 5-13,-1 3-9,-4 0-13,0 11-7,0 11-2,6 3-4,9 0-1,6 3-2,5 0-4,2 2-9,27 1 13,9-4 6,2 0 3,8-1 2,-9-2-1,-10 0-1,-9 0-2,-8-1 1,-12 2 1,0 3 0,-9 2 17,-16 0 6,1-5-1,-1-8-12,0-3-7,-2-5-3,-2-8-3,3-1-94,2 0-198,3-28-225</inkml:trace>
  <inkml:trace contextRef="#ctx0" brushRef="#br0" timeOffset="637.6241">2085 866 1005,'0'0'36,"0"0"-12,0 0 30,0 0-27,0 0-5,0 0-13,5 16 1,-10-4 0,-1 0 2,-4-6 1,2-4-2,-3-2 8,-2 0 6,-3 0-14,1 0-2,3-12-7,6-2-2,3-4 1,3 2-2,0-2-2,5-6-4,13 4-1,11-2 5,0 10 2,4 7-10,-1 5 6,-4 3 1,-2 25-3,-3 7 3,-7 4 0,-5 3 1,-11 0 0,0 2 3,-11 9-4,-18 0 4,-4-2 0,-1-3 4,3-13-4,7-16-10,1-9 1,5-10-1,4 0 2,10-20-2,2-2-11,2 6 5,0 6 3,13 8 3,10 2-2,10 0-1,3 4 6,-1 10 7,10-6 2,-3-6 32,8-2 10,-4 0 7,-1-16-9,-7-8-13,-11-3-9,-7 5-7,-9 7-6,-9 8-7,-2 6-2,0 1-50,0 9-120,0 26-284,0 11 144</inkml:trace>
  <inkml:trace contextRef="#ctx0" brushRef="#br0" timeOffset="931.7539">2619 1648 942,'0'0'153,"0"0"-104,0 0-8,0 0-33,0 0 7,0 104 15,0-46 0,0 4-5,0 1-7,0-7 8,0-4-21,0-3 2,0-10-5,0-3-2,0-7-3,0-12-42,0-3-26,0-14-127,0-3-41,0-27-11</inkml:trace>
  <inkml:trace contextRef="#ctx0" brushRef="#br0" timeOffset="1105.1056">2570 1659 433,'0'0'515,"0"0"-499,0 0 45,147-120-27,-94 97-19,-2 6-9,-6 10-6,-16 7-75,-14 0-169,-11 5-101</inkml:trace>
  <inkml:trace contextRef="#ctx0" brushRef="#br0" timeOffset="1283.2449">2567 1937 306,'0'0'613,"0"0"-599,0 0 42,0 0-24,0 0 23,0 0 6,165-27-38,-107 12-21,-2 1-2,-7-3-73,-5 0-199,-8-6-143</inkml:trace>
  <inkml:trace contextRef="#ctx0" brushRef="#br0" timeOffset="1501.2578">3200 1496 1029,'0'0'127,"0"0"-75,0 0-14,0 0-24,-89 126 17,69-66-6,5 4 0,3-1 0,5-9-6,7-7-9,0-4-7,0-8-3,9-4 0,14-1-47,0-8-74,3-6-187,-3-4-244</inkml:trace>
  <inkml:trace contextRef="#ctx0" brushRef="#br0" timeOffset="1883.2509">3333 2107 808,'0'0'167,"0"0"-89,0 0-9,81-119-15,-51 78-10,3-8-7,-16 3-17,-8 3-2,-4 2 0,-5 11-8,0 4-3,-2 12-7,-11 8-1,-8 6-15,-1 0 0,1 6-14,2 10-10,7 4-6,6 1 4,6-3 16,0 0-8,6-3 13,23 0 11,8-3 7,-2 0 3,9-2 0,-8-2 0,-5 6 1,-8-2 5,-11 4 9,-2 2 23,-8 1 18,-2 4-5,0 0-25,-16 3-8,-10-1-9,-1-1-7,-6-6-2,-1-4-46,-3-10-120,3-4-224</inkml:trace>
  <inkml:trace contextRef="#ctx0" brushRef="#br0" timeOffset="2139.0947">3695 1488 1050,'0'0'123,"0"0"-120,145-12 46,-80 32-14,-7 26-6,-11 20-12,-16 16-7,-22 12 0,-9 3 6,-11-2 1,-26-4 3,-2-8 21,-3-11-10,5-16-23,6-15-2,12-16-6,0-18-5,6-7-64,9-17-130,-3-41-547</inkml:trace>
  <inkml:trace contextRef="#ctx0" brushRef="#br0" timeOffset="2634.6057">4272 2039 732,'0'0'265,"0"0"-229,0 0 33,0 0 21,152 0-26,-92 0-14,-4-5-17,-9-2-8,-11 3-15,-17 2-7,-5 0-3,-2 0-1,3-2-58,2-4-164,-5-2-286</inkml:trace>
  <inkml:trace contextRef="#ctx0" brushRef="#br0" timeOffset="3113.4991">4972 2130 947,'0'0'139,"0"0"-91,0 0-8,0 0 15,0 0-12,127-113-22,-84 63-3,-1-10-2,-1-2 4,-8-1-7,-11 14-3,-8 10 1,-14 16-6,0 8-5,-3 5-1,-23 10-18,-8 0-3,-1 2-8,-2 14-5,11 2 20,6 0 5,6-1-1,10 0 4,4 5-2,4 2-4,30-2 3,8-1 9,12-2 1,2 2 1,-6 0 0,-7 2-1,-11 0 0,-13 3 3,-9 1 5,-10 1 5,0 7 1,-16-1-7,-16-1 0,-1-3-3,2-6-4,5-10-21,12-11-45,9-3-41,5-13-136,0-23-191</inkml:trace>
  <inkml:trace contextRef="#ctx0" brushRef="#br0" timeOffset="3628.6107">5757 1824 919,'0'0'123,"0"0"-79,0 0 14,-38 139-39,38-100-14,0-7 4,9-9-6,13-7-2,3-8 1,6-8 5,5 0-1,4-24 5,2-10-7,-2-4 1,-4-3-5,-9 0-1,-7 2-3,-7 8 3,-9 8 1,-1 14 3,-3 6 21,0 3 20,0 0-19,0 26-25,0 21 6,0 17-1,7 22 11,6 20 3,10 21-4,1 15 3,-4 3-4,-4-6-9,-12-9 6,-4-17-5,0-16-6,-27-25 3,-8-20-1,-10-18 1,-4-20 4,-5-14-3,-4-7-2,5-26 4,6-15-5,12-1 1,14-7 3,13 3 12,8-8-10,4-5-6,32-6-1,15-2 0,9 2 0,1-1-25,-3 5-29,-8 2-52,-9-9-240,-9 2-293</inkml:trace>
  <inkml:trace contextRef="#ctx0" brushRef="#br0" timeOffset="3886.7421">6459 1656 1076,'0'0'37,"0"0"28,0 0-40,0 0-18,0 0 11,0 0 2,-96 96 13,79-47 5,1 5-9,5 4-7,6-2-3,3 0-7,2-6-11,0-4-1,5-8-3,10-12-41,3-13-70,4-13-143,3-2-138</inkml:trace>
  <inkml:trace contextRef="#ctx0" brushRef="#br0" timeOffset="4186.8496">6575 1963 852,'0'0'75,"0"0"-4,0 0-29,-22 104-23,22-74-5,4-4-1,14-6-5,7-4 1,1-9 8,6-7 7,3 0 0,-3-21-1,-8-9-5,-4-4-2,-9-1 1,-8 0 11,-3 3 0,0 6 1,-14 5 0,-8 7 5,-5 10-19,-2 4-14,0 0-1,0 0-1,4 7-2,3 2-32,7 3-42,4-1-85,8-9-222</inkml:trace>
  <inkml:trace contextRef="#ctx0" brushRef="#br0" timeOffset="4439.1385">6798 1708 653,'0'0'511,"0"0"-500,0 0 22,0 0-1,149 38 9,-112 7-8,-6 13-14,-16 11-4,-11 6-1,-4 1-3,-4-4 0,-19-3 1,2-13 2,0-10-2,3-14-8,3-13-4,0-6-10,-1-13-74,-5 0-170,1-32-491</inkml:trace>
  <inkml:trace contextRef="#ctx0" brushRef="#br0" timeOffset="4959.3717">7130 2039 833,'0'0'96,"0"0"-22,0 0 29,143-8-41,-98 0-23,-5-1-7,-7 4-24,-10 1-4,0 1-4,-2 0-45,-1-1-58,2-3-92,2-5-84,1-3-124</inkml:trace>
  <inkml:trace contextRef="#ctx0" brushRef="#br0" timeOffset="5466.6679">7744 1833 665,'0'0'310,"0"0"-269,0 0-18,0 0-8,0 0 20,0 102 8,0-66-12,6 0-18,9-6 2,8-7-1,-1-3-8,5-17-1,7-3-1,-1 0 5,4-26-3,1-6-3,-1-5 2,-12-7-4,-4 7 2,-10 1 6,-6 12-6,-5 12 1,0 8 19,0 4 18,0 0-28,0 0-1,0 16-12,0 21-4,0 20 4,0 21 2,4 16-1,9 17 5,8 11-1,1 2-2,-2 1 0,-4-7 0,-5-8 1,-11-12 0,0-17-3,-5-23 1,-24-20 0,-4-20 1,-10-18 3,-1 0 2,-4-35-7,4-18 1,13-16-1,11-7 0,18-2-1,2 2 0,22 4 0,21 3-1,8-1-3,7-2-19,-2-4-21,-6-1-31,-7 1-165,-16 2-293</inkml:trace>
  <inkml:trace contextRef="#ctx0" brushRef="#br0" timeOffset="5688.6894">8207 1383 1142,'0'0'48,"0"0"-18,0 0-30,0 0 2,0 0-2,11 106 10,1-57-7,-4-3-2,-1 2-1,-3-7-49,-1-6-106,0-12-160,1-14-259</inkml:trace>
  <inkml:trace contextRef="#ctx0" brushRef="#br0" timeOffset="5940.7396">8579 1539 555,'0'0'573,"0"0"-547,0 0 19,0 0-30,0 0-4,0 0 12,-46 125 1,32-67 5,3 2-13,1 5-2,5-9-4,5-8-7,0-4 0,5-10-3,16-3-50,1-16-108,1-13-173,1-2-302</inkml:trace>
  <inkml:trace contextRef="#ctx0" brushRef="#br0" timeOffset="6255.7813">8791 1798 1045,'0'0'57,"0"0"-42,0 0 4,-18 134-12,20-97-2,14-4-5,4-8 2,7-6-2,-1-8 1,3-8 8,0-3-4,2-7 4,0-19 1,0-6 5,-4-2-1,-8-6-3,-13-2 6,-6 5 8,0 5-5,-4 13 13,-19 6-2,4 10-16,-8 3-13,-2 0-2,-2 0-5,-5 7-44,9 2-36,3-4-65,10-5-234</inkml:trace>
  <inkml:trace contextRef="#ctx0" brushRef="#br0" timeOffset="6511.0386">9130 1598 825,'0'0'232,"0"0"-228,0 0 28,134 36 14,-99 6-1,-7 8-1,-7 8-15,-12 3-1,-9-1-7,0-9 7,-7-2-4,-10-8-1,-6-7-10,6-5-9,1-8-1,1-10-3,-1-9-43,-4-2-53,4-16-148,2-22-188</inkml:trace>
  <inkml:trace contextRef="#ctx0" brushRef="#br0" timeOffset="6976.0382">9074 1191 987,'0'0'206,"0"0"-206,0 0 4,0 0-4,180-6 7,-88 6 0,1-5-5,-5-4 4,-7-3 7,-18 1 13,-15 2 12,-15 1-1,-11 6-9,-7 0-13,-4 2-6,1 0-7,1 21 0,3 11 3,1 14 3,-3 13 4,-1 15-4,1 16 5,-4 18-2,6 11 3,2 6-4,1 1-5,0 7 2,-3-2-1,-5-6 3,-10-13 6,-1-24-3,-8-17 1,-18-17 3,-10-15 6,3-10-8,-8-13-2,-3-10-5,-6-6-3,0 0-1,-6 0-3,-2 0-8,-1 0-36,0 0-39,7-10-150,8-20-863</inkml:trace>
  <inkml:trace contextRef="#ctx0" brushRef="#br0" timeOffset="8017.7569">1705 1074 569,'0'0'183,"0"0"-43,0 0-11,0 0-51,0 0-24,0 0-23,-41 4-7,10 6-6,-9 4 2,-2 1-6,-1-1-1,3 0 4,1 4-5,-2-1-8,3 2 3,3 3 2,6 4-3,6 14-3,8 10-2,7 15-1,8 9 3,0 5 2,0 4 4,12-1 1,-3 7 3,-3 3 0,-4 2-5,-2 6 1,0 3-2,-2-5 2,-11-10-3,-1-12 2,4-16-1,5-16-1,3-13 0,2-13 0,0-7-3,12-3-1,20-4 3,11-4 2,15 0 3,10-2 1,6-10 0,-4 3-6,-8 1-5,-15 2 0,-4 2-18,-8 1-60,-8-2-155,-12-6-499</inkml:trace>
  <inkml:trace contextRef="#ctx0" brushRef="#br0" timeOffset="14392.7083">10570 1642 485,'0'0'350,"0"0"-294,-25 138 50,25-69-27,0-1-26,0 0-25,0-2-14,6-6-2,4-7-9,-1-9-1,-7-10-2,3-8-36,-3-10-58,-2-7-130,0-4-117</inkml:trace>
  <inkml:trace contextRef="#ctx0" brushRef="#br0" timeOffset="14572.5243">10371 2073 862,'0'0'84,"0"0"-68,0 0 12,135-82-21,-78 62-2,-1 2-5,-5 4-31,-1 0-123,-11-2-89</inkml:trace>
  <inkml:trace contextRef="#ctx0" brushRef="#br0" timeOffset="14843.752">11189 1252 768,'0'0'274,"0"0"-214,0 0-16,0 0 0,172-13-2,-92 5-4,-4 3-22,-15 2-9,-20 3-7,-16 0-13,-12 0-70,-10 0-99,-3 0-115,-7 3-56</inkml:trace>
  <inkml:trace contextRef="#ctx0" brushRef="#br0" timeOffset="15201.5308">11147 1298 450,'0'0'406,"0"0"-275,0 0-76,0 0-44,-7 111 52,7-39 24,12 16-30,-1 7-13,2 5-4,0 10-7,1 4-9,1 4 6,-4 0-10,-1-6-7,-2-16-9,-3-14 3,-1-13-4,-2-16-1,4-12 0,0-15-2,5-8 1,9-8 0,7-3 0,15 2 1,12-6 1,4-1-2,4-2-1,-11 0 1,-6 0-1,-14-3 0,-11-3-20,-11 1-29,-7-7-35,-2-3-123,-2-7-318</inkml:trace>
  <inkml:trace contextRef="#ctx0" brushRef="#br0" timeOffset="15896.7663">11744 2171 793,'0'0'199,"0"0"-179,54-125 56,-21 74-1,2-9-43,2-1-1,-11 1-4,-5 10-14,-15 10-8,-6 8 1,0 13-4,-2 5-1,-15 7-1,-6 7-5,-2 0 0,1 4-14,2 18-16,8 5-13,8-1-31,6 1-43,0 2 64,18-6 31,10 7 27,6-1 1,4 0-1,0 3 5,-5-3 17,-8 0 11,-9-3-15,-8-3-2,-6 0 27,-2 0-29,0 1-5,-18 7-9,-10-3-12,2-5-91,5-4-92,3-12-135</inkml:trace>
  <inkml:trace contextRef="#ctx0" brushRef="#br0" timeOffset="16155.6748">12342 1662 909,'0'0'182,"0"0"-141,0 0-21,0 0-19,0 0-1,0 144 25,0-86-7,0 1 12,0 3-5,2-6-11,0-5-9,0-4-5,3-6 0,-3-9-6,1-6-73,-2-8-60,-1-13-191,0-5-124</inkml:trace>
  <inkml:trace contextRef="#ctx0" brushRef="#br0" timeOffset="16319.2716">12282 1736 744,'0'0'115,"0"0"-97,0 0 17,0 0-29,133-126-3,-77 106-3,-9 10-2,-9 8-70,-13 2-108,-15 3-108</inkml:trace>
  <inkml:trace contextRef="#ctx0" brushRef="#br0" timeOffset="16504.6825">12238 2039 726,'0'0'118,"0"0"-25,0 0-17,0 0-31,115-10-4,-50-17-23,2-4-13,0 4-5,-12 4-19,-10 5-127,-10-4-117,-8 1-126</inkml:trace>
  <inkml:trace contextRef="#ctx0" brushRef="#br0" timeOffset="16725.5672">12948 1555 942,'0'0'65,"0"0"34,0 0-49,0 0-34,-85 123 26,68-58 0,3-2 1,6-2-7,3-7-11,5-4-15,0-8-7,0-4-1,15 0-2,6-8-48,1-6-110,1-14-164,1-10-262</inkml:trace>
  <inkml:trace contextRef="#ctx0" brushRef="#br0" timeOffset="17105.7423">13118 2075 956,'0'0'46,"0"0"19,58-133-19,-30 80-24,3 1 1,-8 6-3,-11 6-3,-6 9-12,-6 11 3,0 10 4,-4 5-10,-17 5-2,-3 0-15,-3 0-26,5 21-4,6-1 12,8 2-1,8-2-41,0-1 21,2-4 22,24-4 10,8-3 16,8-5 6,1 4 4,-2 0-2,-3 6 21,-8-1 21,-10 4 5,-9 1-3,-9 5-6,-2 4 19,0 6-13,-20-1-16,-6-1-14,-1-4-7,-2 0-9,4-8-7,-2-2-79,-2-6-115,-4-10-137</inkml:trace>
  <inkml:trace contextRef="#ctx0" brushRef="#br0" timeOffset="17355.7108">13390 1509 979,'0'0'107,"0"0"-95,187 30 70,-100 12-20,-7 16-12,-18 8-19,-17 2-22,-25 8-3,-20 2-3,-2 0 3,-34-3-2,-6-7 0,1-15 4,5-15-6,10-13-2,9-13-23,5-12-144,10-6-277</inkml:trace>
  <inkml:trace contextRef="#ctx0" brushRef="#br0" timeOffset="17805.5868">14364 1837 188,'0'0'681,"0"0"-580,0 0 19,0 0-41,0 0-43,0 0-11,2 5-12,25-5 12,11 0 2,2-9-18,3-5-9,-1-3-7,-3 4-95,-3-6-185,-5 0-185</inkml:trace>
  <inkml:trace contextRef="#ctx0" brushRef="#br0" timeOffset="18305.747">14821 1648 596,'0'0'444,"0"0"-425,0 0-9,0 0 4,-13 104 15,13-64-12,6-4-7,10-8-4,0-10-4,3-3 1,4-13 3,6-2 0,6-12-2,2-16 2,5-7-2,-9-1 0,-7-4-2,-7 2 0,-6 7 0,-9 8 0,-4 13 17,0 8 29,0 2-3,0 0-26,0 23-19,0 18 1,-4 15 2,4 16 5,0 14-3,2 14 2,18 17 3,2 4-2,-1-1-3,-8-4-2,-11-16 1,-2-13-4,0-22 1,-20-24 1,-9-17-1,-9-19 4,-4-5-2,-2-21 2,-4-25 2,11-15-4,8-7-1,15 2-2,14 2-2,0 1 2,22 0-1,16-3 1,9-6-14,5 0-29,3-3-41,1 1-100,-5 7-159,-9 6-215</inkml:trace>
  <inkml:trace contextRef="#ctx0" brushRef="#br0" timeOffset="18547.7364">15548 1458 1114,'0'0'29,"0"0"17,0 0-21,0 0-12,0 0 12,-74 160 2,65-96-4,3 2 16,-3-5-15,9-10-16,0-4-3,0-10-5,4-8-2,11-11-53,7-16-96,4-2-137,1-17-173</inkml:trace>
  <inkml:trace contextRef="#ctx0" brushRef="#br0" timeOffset="18845.7417">15706 1740 695,'0'0'252,"0"0"-208,0 0 23,0 0-28,-18 109-21,18-77-7,0-4-7,0-7 0,18-4-4,4-8 1,4-6 7,3-3-2,8-8 8,-4-16-2,-4-7-1,-2-1-1,-10-4 8,-8-1-1,-7 1 18,-2 5 1,0 9 5,-13 8-6,-12 11-17,-6 0-18,-2 3 1,0 0-1,-1 0-7,3 10-39,2 3-52,9-6-75,4-7-231</inkml:trace>
  <inkml:trace contextRef="#ctx0" brushRef="#br0" timeOffset="19087.2781">15926 1552 454,'0'0'634,"0"0"-628,0 0 30,114 38 26,-72 2-13,-3 8-13,-13 7-14,-12 1-1,-10-3-2,-4-2-2,-4-2-6,-17 0 1,-3-6-6,4-10-5,4-8-1,1-16-46,1-9-127,1 0-185,-3-28-406</inkml:trace>
  <inkml:trace contextRef="#ctx0" brushRef="#br0" timeOffset="19491.7705">15909 1267 488,'0'0'547,"0"0"-541,124-50-2,-33 36 23,8 2 0,-1 6 18,-13 1-31,-19 5 1,-16 0 23,-19 0-8,-12 5-3,-7 13 4,-7 5-3,-3 3-1,2 15 0,3 10-11,0 10-7,2 14 1,4 14-4,5 8 2,2 14-7,2 10 7,-2 8-7,-11-3 9,-9-11 1,0-20 9,-22-16 3,-16-15 3,-7-10-2,-10-9-3,-8-16-8,-1-12-9,-4-13 0,3-4-4,1 0-18,4-19-49,14-7-94,-1-10-674</inkml:trace>
  <inkml:trace contextRef="#ctx0" brushRef="#br0" timeOffset="25614.8188">11221 4281 738,'0'0'230,"0"0"-165,0 0-1,0 0-30,0 0-19,0 0 27,169-17 2,-111 3-14,-3-1-2,-12 1-9,-11 2-15,-12 3-4,-3 4 0,-1 1-43,1 4-88,4 0-180,-6-4-130</inkml:trace>
  <inkml:trace contextRef="#ctx0" brushRef="#br0" timeOffset="26281.5568">12217 3906 397,'0'0'114,"0"0"-51,0 0 73,0 0-78,0 0-26,0 0-5,-25 98-1,10-89 4,-1-6-3,-1-3-7,5 0 23,-2 0 8,1-10-7,7-6-18,4-4 0,2 0-7,0 0-8,2-1-11,14 4 0,6 0 3,-1 5-3,7 0 3,-3 9-3,2 1 1,-4 2-1,4 0 1,-2 8-1,0 10 4,-5 5-4,-1 3 1,-2 9 0,-5 8-1,-5 4 2,-7 10 1,0-1 1,-9 2 0,-20-4 5,-4-4 1,-5-8-2,5-5-3,0-14 0,3-5-4,4-10 3,5-8-1,4 0 3,7-8-1,6-10-4,4-2-1,0 5 0,16-2-1,8 9 0,3 6 0,2 2-1,3 0 1,0 4 1,2 12 0,-3-4 1,-2-2 5,2-6 10,-4-4 14,0 0 3,-2 0 0,-5-14-15,-5 2-8,-5-1-3,-2 2-6,-3-1-1,1-2-55,1-1-98,2-5-284</inkml:trace>
  <inkml:trace contextRef="#ctx0" brushRef="#br0" timeOffset="26566.3187">12990 3967 907,'0'0'72,"0"0"-66,0 0 43,-11 142-1,11-84 32,0 4-16,9-2-32,1-7-7,-2-4-6,-1-6-8,-3-7-6,0-10-4,0-6 1,-2-7-2,0-6-10,0-4-51,2-3-70,-1 0-62,-1-23-23,-2-15-176</inkml:trace>
  <inkml:trace contextRef="#ctx0" brushRef="#br0" timeOffset="26755.5244">12957 3996 611,'0'0'169,"0"0"-133,0 0 76,0 0-48,132-121-41,-67 97-8,-1 4-7,-4 5-5,-10 6-3,-15 7 0,-16 2-83,-11 0-123,-8 12-37,0 11-63</inkml:trace>
  <inkml:trace contextRef="#ctx0" brushRef="#br0" timeOffset="26948.7613">12996 4253 663,'0'0'138,"0"0"-106,0 0 77,0 0-43,0 0-17,0 0 14,117-6-30,-59-12-20,0-2-12,-7 3-2,-6 5-48,-7 3-121,-4-2-139,-10 0-260</inkml:trace>
  <inkml:trace contextRef="#ctx0" brushRef="#br0" timeOffset="27218.8284">13650 3878 889,'0'0'57,"0"0"-29,0 0 28,0 0-22,-87 159 50,66-82-16,0 0-26,3-5 9,8-7-28,10-10-13,0-6-4,0-10-3,10-6-2,10-8-1,5-4-52,4-14-128,-2-7-270,-1 0-58</inkml:trace>
  <inkml:trace contextRef="#ctx0" brushRef="#br0" timeOffset="27622.4604">13806 4405 1035,'0'0'34,"0"0"-10,69-124 21,-37 72-3,-4 8-17,-5 5-17,-11 10-1,-12 7-2,0 5 1,0 5-6,-15 8-3,-9 4 2,0 0-20,2 19-8,3 0-4,13 2-6,6-1 9,0-1 0,2 1 5,23-8 18,3 3 7,4-7 0,-1-5 1,0 5 5,-2 1-4,-4 5 9,-8 1 15,-1 8-13,-9-1 15,-5 4-8,-2-2 6,0-2-5,-6 0-7,-10-2-9,-6-2-1,-1-1-4,0 0-20,-1-3-90,-3-4-150,1-7-164</inkml:trace>
  <inkml:trace contextRef="#ctx0" brushRef="#br0" timeOffset="27909.5123">14103 3800 946,'0'0'87,"0"0"-86,127-15 32,-61 44-1,5 17 21,4 15 0,-11 8-19,-14 9-8,-21 7 6,-21-3-17,-8-1 0,-8-9-4,-26-7 0,0-7 7,-4-7-15,5-12 0,3-10-2,9-13-1,10-12-16,6-4-58,5-10-68,12-30-227</inkml:trace>
  <inkml:trace contextRef="#ctx0" brushRef="#br0" timeOffset="28195.3364">15064 4187 1016,'0'0'114,"0"0"-87,0 0 25,118-34 11,-67 13-34,-2 3-14,-9 4-6,-13 6-6,-13 4-3,-10 3-21,-4-2-18,0 3-87,0 0-166,-14 0-270</inkml:trace>
  <inkml:trace contextRef="#ctx0" brushRef="#br0" timeOffset="28394.4838">15126 4449 971,'0'0'84,"0"0"-53,0 0 78,142-6-53,-88-5-20,-4-4-9,-12 3-12,-12 5-12,-13 0-3,-13-1-16,0 2-65,-9-8-297</inkml:trace>
  <inkml:trace contextRef="#ctx0" brushRef="#br0" timeOffset="35519.7202">16481 3944 802,'0'0'51,"0"0"16,0 0 75,0 0-89,0 0-45,0 0 2,0 0 15,0 0 12,130-90-2,-94 86-4,-5 4-6,-3 0-15,-5 13-8,-10 13-2,-6 13 0,-7 5 5,-9 4 1,-22-2 2,-5-2-6,1-9 1,6-12 0,5-9-1,9-7-1,9-5 0,4-2 1,2 0 0,0 0-1,0 0-1,20-9 0,11 0 0,9 3 0,0 6 0,1 0-1,-6 1-2,-10 22 1,-10 1 0,-11 6 1,-4 2 1,0-2 3,-23 2 2,-16-4-1,-3-2 1,-7-3 0,-2-7 0,2-9-1,7-3-1,5-4-2,11 0 1,6 0-2,10 0-2,9-9-43,1-5-107,9-6-250,20-1-166</inkml:trace>
  <inkml:trace contextRef="#ctx0" brushRef="#br0" timeOffset="35940.0343">17128 4218 629,'0'0'50,"0"0"-41,0 0 57,0 0-29,0 0-9,0 0 3,11 23-16,-11-23 27,0 0 49,0-3-38,0-9-23,0 1-6,0 1-4,8 0-6,7 4-9,-2-1-2,3 5-1,-6 2-2,-1 0 0,-4 0-1,-5 0-4,0 5 5,0 1 7,0 3 1,-11 0 7,-9 0-11,3-2 5,7-6-3,3 2 2,4-3 1,3 0-4,0 0-5,0 0-6,0 0-111,3 0-248</inkml:trace>
  <inkml:trace contextRef="#ctx0" brushRef="#br0" timeOffset="50840.5678">17779 4243 538,'0'0'248,"0"0"-44,0 0-25,0 0-77,0 0-47,0 0-34,0 0-9,95-130-5,-61 83 2,-2-3 2,-2 1 0,-7 3-4,-12 9 0,-6 4-4,-5 13-3,0 9-1,0 5-5,-14 6 4,-6 0-10,-6 0-18,-3 8 0,9 4 0,15 2-1,5-2 6,0 3-7,20 8 25,16 0 7,13 4 2,4 1-1,-2 4 2,-4 1 14,-11 0-1,-12-1 0,-13-4-6,-11-2-1,0 1 4,-15 3-1,-19-2-3,-6 4-7,1-4-1,2-3-1,8-6-35,12-5-97,3-6-203,10-8-222</inkml:trace>
  <inkml:trace contextRef="#ctx0" brushRef="#br0" timeOffset="51207.7311">17336 4664 800,'0'0'143,"0"0"-70,0 0 27,131 0 3,-17-8-35,37-3-20,34-2-18,31-1 3,30 0-10,15-3-7,1 4-6,-14-1 7,-29 0-9,-42 0 2,-40-1-2,-42 4-2,-39 1-2,-29 6-3,-18 1 2,-9-1-2,0-1-1,-32 5-21,-21 0-55,-27 5-73,-28 30-129,-22 5-261</inkml:trace>
  <inkml:trace contextRef="#ctx0" brushRef="#br0" timeOffset="51716.8894">17351 5953 824,'0'0'157,"0"0"-98,0 0 50,0 0-70,96-137-16,-56 71 5,-6 7-8,-13 2-11,-9 15 4,-10 9-4,-2 6 2,0 8-7,-2 2-4,-12 7-2,-1 8-13,-2 2-19,3 0-11,-2 2-10,3 16 18,6 3 8,7 2 15,0 3-6,5-1-8,21 0-2,8-4 4,1 0 17,3 2 9,-5 0 1,-6 6 6,-4 3-5,-13-2 1,-5 4 14,-5 0 5,0 0-4,-22-2-9,-2-2-7,-3-7 0,2-7 1,2-6-3,2-10-49,0 0-70,5-12-73,3-25-137</inkml:trace>
  <inkml:trace contextRef="#ctx0" brushRef="#br0" timeOffset="52347.7365">17783 4935 155,'0'0'294,"0"0"-264,0 0 59,0 0 18,0 0-58,0 0-6,-13 26 18,-5-25-24,5-1-1,-5 0-18,5 0 5,4-13-7,-1-6 0,6 3-11,4 1-5,0-3-6,2 2 4,17-3-2,5 1 1,4 2 3,4 4 0,0 7 0,-3 5 0,-3 0 0,-4 3-2,-4 22-2,-5 1 4,-4 7 4,-8 6 2,-1-1-2,0 2 7,-16 0 3,-9-1-1,-2-6-2,-2 1-5,2-4-3,-2-6-3,6-6 0,7-11-1,3-7-6,8 0-7,5 0 14,0 0-11,0-4-8,22 1 12,9 3 7,5 0 3,7 8 10,1 7 19,3-3-17,-1-5 6,-5 0 22,-6-7 10,-10 0 8,-10 0-23,-5-7-15,-4-10 1,-4-8-5,-2 2-14,0 6-5,3 3-2,-1 13-29,0 1-85,4 9-131,-1 19-54,0 11-101</inkml:trace>
  <inkml:trace contextRef="#ctx0" brushRef="#br0" timeOffset="52605.4945">18314 5569 918,'0'0'91,"0"0"-91,0 0 13,2 102 15,3-49 11,-1 7 7,2-2-10,-3 0 5,2-7-10,-3-10-7,-1-9-20,4-10-4,-2-2 0,-3-7-28,0-2-108,0-7-123,-3-4-93</inkml:trace>
  <inkml:trace contextRef="#ctx0" brushRef="#br0" timeOffset="52792.7449">18138 5895 991,'0'0'48,"0"0"-33,0 0 5,133-79-9,-65 50-8,-4 0-3,-1 9-2,-13 1-72,-3 4-132,-7 3-19,-3 0-131</inkml:trace>
  <inkml:trace contextRef="#ctx0" brushRef="#br0" timeOffset="53254.8209">19020 5538 314,'0'0'628,"0"0"-580,0 0 31,0 0 2,0 0-58,0 0-6,-96-16-5,66 31-6,-2 5 7,1 6-1,2 4-4,7-2-3,11-1-3,9 0-2,2-11 0,2-5-1,23-9-18,4-2-4,8-7 20,3-15 3,-4-9-2,-3 3 2,-6 9 2,-11 2 0,-5 9-1,-10 4 3,-1 2 11,0 2 17,0 0-4,0 0 3,0 5-8,0 22-14,0 16 26,0 15 0,0 12-1,0 2-13,5 2-7,5-3-7,1-7-2,-3-9-2,2-12-2,-6-13 0,-1-12 0,1-12-1,-4-6-5,0 0-16,0-8-34,-5-20-131,-11-10-357</inkml:trace>
  <inkml:trace contextRef="#ctx0" brushRef="#br0" timeOffset="59787.5081">20390 4182 189,'0'0'377,"0"0"-357,0 0-3,0 0 45,0 0-32,0 0 2,0 0 29,-3-5 21,3 5 14,0 0-6,0 0-15,0 0-28,0 0-18,20 0-7,13 0 15,7-6-7,3-2-10,-5 2-4,-8-1-7,-9 3-8,-7 0 3,-6 3-4,-1 1-5,2 0-44,2-2-51,3-3-95,1-2-160</inkml:trace>
  <inkml:trace contextRef="#ctx0" brushRef="#br0" timeOffset="60126.8705">20920 3928 730,'0'0'163,"0"0"-137,0 0 105,0 0-60,0 0-61,0 0-7,0 42 5,0 1 25,0 1 12,-2-2-13,2-2-4,0 1-9,0-6-9,0-1-7,0-4-1,0-6 0,0-2-2,0-12-24,0 0-42,0-10-86,4 0-104,5-15 13</inkml:trace>
  <inkml:trace contextRef="#ctx0" brushRef="#br0" timeOffset="60464.7384">21133 3928 377,'0'0'449,"0"0"-446,0 0 80,0 0 1,0 0-76,0 0 2,0 20-9,3 14 36,4 4 14,-3 4 3,0 2-21,3 0 6,-2-2-23,-3 4 1,0-7-7,1 0-2,-1-10-8,2-6 0,-2-5 4,0-9-4,-2-4-10,3-5-22,-3 3-64,2-3-18,3 0-98,-1 0-62</inkml:trace>
  <inkml:trace contextRef="#ctx0" brushRef="#br0" timeOffset="60882.9933">21524 4215 630,'0'0'101,"0"0"-96,0 0 14,0 0 3,0 0-12,0 0 11,-10 3 10,6-3 7,-2 0 17,2 0 25,1 0-31,3 0-6,0 0-5,0 0-3,0 0-13,0 0-12,0 0 2,0 0 10,0 0-2,0 0-4,0 0-1,-2 0-6,-1 0-9,-3 0-6,-9 5-93,-6 3-233</inkml:trace>
  <inkml:trace contextRef="#ctx0" brushRef="#br0" timeOffset="73976.7004">22258 3882 17,'0'0'671,"0"0"-547,0 0 25,0 0-42,0 0-41,0 0-20,0 0-20,-34-12-16,57 0-2,9-4-1,1 4-1,3 2-1,-2 6-2,-5 2 0,-2 2-3,-7 0 0,-6 11-1,-8 12-1,-6 1 0,0 2 2,-16 2 1,-18 1 2,1-2-2,0-5-1,10-6 2,8-4-1,11-7-2,4-4 1,0 2-7,0-3 2,13 0 0,16 0 5,4 0 2,3-3 0,-2 3 3,-11 0 1,-4 0 0,-10 0-2,-7 4-2,-2 9 0,0 6 4,-20 6 8,-16 3-2,-6-1-2,-4-1-4,5-3-6,8-5 2,8-6-2,12-4-1,9-6-39,1 2-60,3 6-161,0 3-125</inkml:trace>
  <inkml:trace contextRef="#ctx0" brushRef="#br0" timeOffset="74277.9255">21849 4564 742,'0'0'95,"0"0"-86,0 0 112,0 0-50,0 0-18,198-2 31,-72-8-35,13-3-11,11-1 2,5-2-1,-5-4-6,-7-2-9,-13-2-5,-19 4-4,-24 2-3,-29 8-6,-27 4-3,-20 3-3,-11 3 0,0-5-4,-17 5-19,-24 0-45,-12 5-77,-11 18-94,-6 7-174</inkml:trace>
  <inkml:trace contextRef="#ctx0" brushRef="#br0" timeOffset="74741.7771">21791 5663 161,'0'0'934,"0"0"-915,0 0 42,0 0 48,0 0-86,0 0-19,78-131-3,-33 69 3,-5-2-4,-8 7 1,-13 6 5,-9 7-6,-10 18 2,0 6-4,-9 13 1,-11 7-19,-5 0-12,0 15 2,3 7-21,7 1 13,8 0-1,7 3 3,0-2 13,11 0 16,16 1 1,12-2 6,7-1-2,0 0 4,-1 0 0,-10 0 9,-10 4 2,-12-1-4,-13 3 3,0 2 2,-12 3 11,-18-1-15,-3-1-3,-6-8-5,8-4-2,7-10-18,2-9-52,10 0-91,2-12-136</inkml:trace>
  <inkml:trace contextRef="#ctx0" brushRef="#br0" timeOffset="75371.8106">22335 4800 553,'0'0'106,"0"0"-105,0 0 9,0 0 0,0 0-2,0 0 4,-11 24-2,-3-17 7,-1-4 5,1-3-13,4 0 24,1 0-7,7-10-5,2-2-14,0 0-7,0-1-5,11 1 3,6 0-3,5-1 5,1 3 0,-1 2 0,-1 5 2,-2 3 2,-3 0-4,-1 5-4,-3 15 3,-3 4 1,-5 7 4,-4-2-2,0 1 6,-3 5-1,-19-3 4,-4 2-2,-3 0 0,-3-3-7,0-6 3,6-5-4,7-7 0,7-13-2,6 0-2,6 0 0,0-7-9,0-5-14,9 2-9,11 6 35,2 4 11,3 0 1,2 0-6,2 7 4,3 5 7,7-1 16,1-8 23,0-3 27,-4 0-18,-10 0-4,-7-9-30,-4-5-9,-6 0-10,-7-2-8,0 4 1,-2 5-5,0 4-39,0 3-84,0 0-159,-7 12-98</inkml:trace>
  <inkml:trace contextRef="#ctx0" brushRef="#br0" timeOffset="75605.5795">22759 5259 954,'0'0'68,"0"0"-59,0 0 67,-3 150-37,3-101 6,0-1-9,0-4-24,0 1-3,0-8-2,0 4-3,-4-7-2,-2-3-2,-1-6-7,4-6-63,-1-5-48,-1-3-136,1-11-77</inkml:trace>
  <inkml:trace contextRef="#ctx0" brushRef="#br0" timeOffset="75823.5637">22556 5562 1013,'0'0'69,"0"0"-68,0 0 41,145-68-28,-69 41-6,-7 8-8,-7 3-2,-10 2-27,-19 5-113,-13 4-93,-9 1-196</inkml:trace>
  <inkml:trace contextRef="#ctx0" brushRef="#br0" timeOffset="76317.6017">23417 5194 1032,'0'0'36,"0"0"19,0 0 21,0 0-58,0 0-14,0 0-4,-132 51 0,98-14-4,5 3 4,7-2 0,9-3-2,6-6 2,7-5 0,0-5-3,20-7-4,11-12-8,5 0 15,4 0 0,-6-23 4,-1-5-2,-13 0-1,-2-4 4,-8 0 0,-3 6 1,3 5 14,-8 11 17,-2 5 11,1 2-13,-1 3-18,4 7-17,-4 29 2,0 16-1,2 12 16,0 10-8,2 6 4,-4 2 0,2-5 2,-2-9-5,3-14-2,-3-7-3,0-15-3,0-13-2,0-8 2,0-10-2,0-1-2,0 0-19,0 0-28,0-17-76,0-6-196,-3-3-237</inkml:trace>
  <inkml:trace contextRef="#ctx0" brushRef="#br0" timeOffset="91661.6433">5510 2289 180,'0'0'101,"0"0"-44,0 0-18,0 0 16,0 0 32,0 0-9,0 0-4,0 0-16,-9 0-6,5 3-14,-6 1-9,-1 0-8,3 1-7,-2 0 12,4-3-6,1 2-8,0-1-3,4 2 0,-1-3-5,-4 2 6,4-4-4,2 0 4,0 0 6,0 0-5,0 0 8,0 0 0,0 0 11,0 0 16,10-11-5,15-6-30,3-9 2,8-4-11,4-6 9,4-8-2,4-4 2,7-5 4,-4 1 1,-4 4-4,0-3-2,0 11-4,-2 3-1,-1 2-1,-4 6-3,0-6 2,0 9-2,-4-4-1,-1-2 4,-2 2-3,-4 0 0,-2 4 1,-2 5-1,-5 4-1,0 0 0,-2 2 1,3-2 0,-6 5 2,-1 0-1,-8 8 1,-4 4-2,-2 0-1,0 0 0,0 0-15,0-3-26,0-2-34,-14 2-67,-1-1-146,-7-3 43,2 1-12</inkml:trace>
  <inkml:trace contextRef="#ctx0" brushRef="#br0" timeOffset="92133.5791">6162 1361 337,'0'0'235,"0"0"-138,0 0-4,0 0-20,0 0-16,0 0 3,-2-7-14,2 7-17,0 0-21,0 0-3,12 0 2,7 0 8,10 0 1,8 0 18,5 0-13,2 0-8,5 0 7,-7-5-9,0 0-4,-5-2 2,-4 0-6,-4-2-1,-6 5 6,-8 0-2,-4 1-3,-4 3-2,-5 0 2,-2 0-2,0 0 1,0 0-2,0 0-1,0 0-3,0 13 4,0 9 2,0 10-1,0 5 1,-11 0 1,-5 1-3,3-1 1,-4-8 1,10-4-2,0-7 0,0-6 0,5-6-1,2-2-60,0-4-66,0 0-116,0 0-100</inkml:trace>
  <inkml:trace contextRef="#ctx0" brushRef="#br0" timeOffset="92689.7355">6856 1005 315,'0'0'225,"0"0"-149,0 0-11,0 0-29,0 0-20,0 0-9,-7 22 8,3 3 32,-4 1-10,5 5 17,1-1-18,2-2-13,0-1 14,0 0-18,0-7-6,2-2-4,13-8-5,1 0-1,2-5 6,4-5 4,1 0 11,6 0 12,-2-9-12,-2-9-12,4-1 0,-6-4-1,2 2-2,-10-5-2,-3 6 3,-7 1-3,-2 3 4,-3 2 5,0 2 8,-6-1-14,-17 3-3,3 1-3,-4 0-4,-3 5 0,3 1 0,-1 3 0,2 0 0,4 0-6,-2 7-5,6 6-53,4-3-44,5-3-129,5-7-207</inkml:trace>
  <inkml:trace contextRef="#ctx0" brushRef="#br0" timeOffset="93914.7631">14748 2235 247,'0'0'442,"0"0"-429,0 0 11,0 0 52,0 0-47,0 0-3,0 0 13,-34 4 37,34-9 11,22-17-23,14-10-25,11-10-10,11-13 5,11-9-19,6-8 1,6-3-6,1 4 2,0 3-1,-8 3 2,-5 5 0,-9 7-5,-4 4 2,-2 3-5,-6 5-4,-3 5 10,-11 7-1,-8 6-5,-7 2 0,0 4-1,-6 3 0,-4 2-4,-4 2-2,-5 5 0,0-2-14,0 3-42,-10 1-74,-15-2-82,-6-2-60,-9 2-119</inkml:trace>
  <inkml:trace contextRef="#ctx0" brushRef="#br0" timeOffset="94267.465">15376 1241 546,'0'0'156,"0"0"-65,0 0-38,0 0-42,0 0 7,0 0 15,125-38 1,-80 26 3,3-4 3,4 4-14,-1 0-7,-4 6 3,-4 6-7,-10 0-12,-7 0-3,-4 0 0,-3 12-1,-7 2 0,0 4 1,-3-1 0,-5 3 4,0-1 1,-4-1-1,0 4 2,0-2-5,0 2 4,-6 2 0,-7-6-5,-1-2-21,2-3-85,4-9-74,1-4-11,5 0-175</inkml:trace>
  <inkml:trace contextRef="#ctx0" brushRef="#br0" timeOffset="94649.5986">16171 838 597,'0'0'145,"0"0"-54,0 0-47,0 0-39,0 0-4,0 0 5,-24 104-2,22-74 10,2-4 7,0-6 3,4-4-12,14-6 4,3-8 10,5-2 6,12 0-5,2-4 3,3-13-8,-6-7-4,-5-3-8,-11 1-2,-11-1 6,-8 2 8,-2 1 11,0 3-2,-16 1-1,-8 8-19,-5 1-5,-4 9-6,-2 2 0,-4 0 0,1 6 0,3 10-5,-1 0-66,11 0-47,9-6-154,8-10-249</inkml:trace>
  <inkml:trace contextRef="#ctx0" brushRef="#br0" timeOffset="96225.7316">8504 1074 157,'0'0'171,"0"0"-125,0 0 33,0 0 26,0 0-40,0 0 11,0 0 26,0-28 4,0 26-16,0 2-29,0 0-14,0 0-12,0 0-28,0 0-7,0 11-15,0 10 15,0 5 1,0 1 0,2 1 2,0-2-2,0 0 1,-2-2 1,0-5-3,4 2-44,-1-5-83,3-4-65,4-6-46,-2-6-98</inkml:trace>
  <inkml:trace contextRef="#ctx0" brushRef="#br0" timeOffset="96481.1131">8628 1015 548,'0'0'140,"0"0"-39,0 0-29,0 0-67,0 0-5,0 0-3,0 44 3,0-13 5,0 1 9,3-1 6,-1 1-1,-2-4-7,0-2 0,1-2-8,2-6-4,-1-6-12,0 0-101,-2-7-65,0 0-102</inkml:trace>
  <inkml:trace contextRef="#ctx0" brushRef="#br0" timeOffset="96887.7288">8373 1113 391,'0'0'195,"0"0"-123,0 0 6,0 0-6,0 0-49,0 0 3,20-72 25,2 46 3,-4-6-33,8-4 2,-4-2-4,-1 3 4,-6 7 2,1 6-18,-5 6 3,-5 8-1,-3 1 3,1 6 3,-4 1 5,0 0-9,2 0-4,1 0-4,1 0-3,3 0-6,1 10 5,4 4-1,1 1 2,0 2 0,2 3 0,-1 0-12,2-5-92,-3 5-79,1-8-62,-1-7-262</inkml:trace>
  <inkml:trace contextRef="#ctx0" brushRef="#br0" timeOffset="97695.0579">8978 433 141,'0'0'308,"0"0"-147,0 0-45,0 0-30,0 0-10,0 0 20,0-18-33,0 18-20,0 0-8,0 0-12,0 0-20,0 9-3,0 20-8,0 15 8,0 7 5,0 4 1,0 1 5,0-3 1,0-5-4,4-3-5,6-8-3,3-5 4,-3-8-4,9-4 0,1-8 2,0-10 2,4-2-3,3 0 6,0-8 1,-4-13-2,-2-2 0,-9 1-2,-8 4 1,-4 4 6,0 4 15,-2 0-4,-16 2-15,-4 6-7,-9 2 1,-1 0-1,-4 18-50,1 2-38,8-3-135,8-2-160</inkml:trace>
  <inkml:trace contextRef="#ctx0" brushRef="#br0" timeOffset="103092.8003">2291 8604 568,'0'0'345,"0"0"-331,0 0 55,0 0 10,0 0-48,0 0-19,73-140-4,-30 78 2,-3 0-1,-7 4 2,-10 5-3,-13 11 9,-10 6-6,0 12 5,0 7-5,-6 6-5,-7 9-3,-3 2-3,1 0-1,1 6-2,5 15-8,7 2-6,2 5 6,4-2-2,24 2 8,12 0 1,8-3 4,1 0 1,-5 0-1,-8 1 0,-12-1 0,-10 2 1,-12 2-1,-2 4 0,-4 1 0,-21 0 0,-3-2-1,1-10-28,3-3-37,3-14-65,1-5-65,7 0-122</inkml:trace>
  <inkml:trace contextRef="#ctx0" brushRef="#br0" timeOffset="103730.2157">2781 7550 621,'0'0'200,"0"0"-178,0 0 41,0 0-36,0 0-22,0 0-2,-13 32 22,-7-12 5,-1-4-12,0-6-4,-4-6 5,5-4 18,-1 0-6,4 0-16,3-17 5,5-1-4,5-1-11,4-2-5,0 2 0,9-4 0,13 3-3,7 3 0,6 6 1,1 5-1,-2 6-2,0 0-1,-8 17-1,-1 11 0,-7 4 6,-7 4 1,-7 8 4,-4 4-4,0 1 7,-13-3-4,-10 1 1,-3-9-3,-1-3 1,1-9-2,3-8 0,3-7 0,3-8-2,0-3-1,9 0 0,-2-4-1,10-6 3,0-1-15,0 5 11,10 5 4,15 1-14,8 0 1,9 0 14,2 0 2,4 0 5,1 0 10,-7-12 14,-5-6 24,-6-5-2,-9-3-20,-5 0-5,-10 2-11,-3 2-9,-4 8-1,0 7-7,0 1-21,0 6-68,0 7-129,0 21-290,0 8 57</inkml:trace>
  <inkml:trace contextRef="#ctx0" brushRef="#br0" timeOffset="104029.834">3223 8127 836,'0'0'190,"0"0"-178,0 0-6,0 0-5,0 0 13,0 147 16,0-81 14,0-2-4,0-3-13,0-4-13,6-9-7,1-10-1,-1-6-5,-1-8-1,-2-6-8,-1-7-72,-2-9-50,0-2-101,0-10 82,0-30-469</inkml:trace>
  <inkml:trace contextRef="#ctx0" brushRef="#br0" timeOffset="104205.7784">3242 8099 842,'0'0'110,"0"0"-103,0 0 9,116-102 6,-64 79-9,-1 6-9,-9 7-4,-4 8-39,-13 2-147,-17 0-69,-8 8-279</inkml:trace>
  <inkml:trace contextRef="#ctx0" brushRef="#br0" timeOffset="104389.727">3169 8436 975,'0'0'81,"0"0"-79,0 0 1,0 0 11,0 0 29,175-72-25,-113 44-18,-7 3-13,-6 3-153,-15 3-109,-6-2-179</inkml:trace>
  <inkml:trace contextRef="#ctx0" brushRef="#br0" timeOffset="104625.7266">3773 7954 812,'0'0'318,"0"0"-311,0 0 30,0 0 5,-130 153-11,115-92 10,4-1-18,9-2-8,2-4-8,0 1-3,0-6-2,13 4-2,2-7-7,6-9-86,-1-7-89,-3-13-219</inkml:trace>
  <inkml:trace contextRef="#ctx0" brushRef="#br0" timeOffset="105026.98">3905 8594 350,'0'0'612,"0"0"-590,33-106 61,-6 54-46,4-2 3,-2 1-10,-8 7-17,-9 8-5,-12 8-1,0 9 3,0 6 4,-8 7-10,-13 7-4,-1 1-3,1 0-17,0 13-9,1 9-7,13 1 10,0-4-2,7-3 2,0-2-3,9 0 8,20-4 1,7 0 13,4-1 3,0-4 4,0 3 3,-4 1-2,-11-2 11,-1 5 12,-8 3 0,-10 4-4,-3 8 12,-3 4 0,0 4-6,-11-3-8,-7-2-11,-3-2 1,-3-5-8,2-6-12,-3-7-64,-3-7-117,0-3-108</inkml:trace>
  <inkml:trace contextRef="#ctx0" brushRef="#br0" timeOffset="105312.844">4218 7950 1035,'0'0'18,"123"-10"20,-40 10 38,-3 27-36,-2 17-6,-13 10-15,-18 10-11,-18 6 3,-21 8-5,-8 6 2,-10 1 10,-22-5 4,-3-10 0,2-9-2,1-11-10,3-10-3,2-10-3,5-5-4,1-11-2,9-5-53,5-9-109,4-14-238</inkml:trace>
  <inkml:trace contextRef="#ctx0" brushRef="#br0" timeOffset="106199.3999">5005 8395 869,'0'0'139,"0"0"-120,0 0-8,0 0 8,0 0 19,128-9-3,-86 1-20,-6-1-5,-6 0-3,-10-2-7,-4 6 0,-4-3-2,-3 1-86,2 1-120,-4-7-61</inkml:trace>
  <inkml:trace contextRef="#ctx0" brushRef="#br0" timeOffset="106639.1187">5688 7986 957,'0'0'138,"0"0"-93,0 0 22,0 0-40,0 0-27,0 0 2,0 69-2,-2-7 9,-5 8 4,4 6-6,3 1 6,0-10-4,10-6-7,11-13-1,9-14 1,4-12 0,6-10 1,4-12 1,1-6 5,-5-26-4,-5-8 0,-10-6 1,-9 0-3,-14 6 3,-2 8 5,-2 15 8,-30 12-3,-9 5-13,-4 3-2,-7 23 1,8 6-2,5-6 0,10-3 0,10-5-10,6-6-51,10 0-61,3-6-152,0-6-153</inkml:trace>
  <inkml:trace contextRef="#ctx0" brushRef="#br0" timeOffset="107420.1352">6579 8035 979,'0'0'88,"0"0"-44,0 0 15,0 0-33,0 0-15,0 0 13,-37 133-5,37-87 3,0-3-9,0 0-9,4-3-4,5-2 3,0-2-3,-2-4-10,-3 0-60,0-6-38,-4-4-68,0-5-78,0-10-120</inkml:trace>
  <inkml:trace contextRef="#ctx0" brushRef="#br0" timeOffset="107601.3934">6397 8390 777,'0'0'114,"0"0"-92,0 0 29,0 0-38,0 0-11,147-120 1,-85 97-3,-6 5-3,-4 8-111,-15 8-121,-8 2-118</inkml:trace>
  <inkml:trace contextRef="#ctx0" brushRef="#br0" timeOffset="108011.6383">7046 8351 1001,'0'0'25,"0"0"3,48-108 8,-14 60-13,4-2 6,-2 0-9,-15 8-9,-11 9-2,-10 6-2,0 8 19,-15 6-5,-5 6-16,-7 7-5,0 0 0,4 0-9,5 7-2,3 11-16,11 2-2,4 1-6,0 4-5,8-4 11,23 2-5,17-5 2,8-1 9,4 0 23,-5 1 3,-8-2 1,-12 6 7,-12 2 7,-12 2-1,-11 6-5,0 3 7,-23-2 1,-10 2-14,0-7 6,1-11-11,8-11-1,6-6-58,12-1-104,4-31-51,2-12-244</inkml:trace>
  <inkml:trace contextRef="#ctx0" brushRef="#br0" timeOffset="108238.6481">7680 7949 67,'0'0'1012,"0"0"-980,0 0-24,0 0 43,0 122-6,8-71-19,0 0-9,1-3-5,1 1-4,-4-5-6,-2-7 0,3-2 0,-7-7-2,0-3-15,0-11-64,0-2-125,0-12-104,0 0-114</inkml:trace>
  <inkml:trace contextRef="#ctx0" brushRef="#br0" timeOffset="108428.3377">7657 7985 854,'0'0'64,"0"0"-1,0 0-36,0 0-20,142-95-6,-84 75 2,-5 8-3,-12 4-4,-13 8-138,-15 0-36,-13 4-98,0 19-115</inkml:trace>
  <inkml:trace contextRef="#ctx0" brushRef="#br0" timeOffset="108597.3435">7663 8228 811,'0'0'164,"0"0"-104,0 0-42,0 0-18,0 0 18,0 0-2,152-23-16,-94 3-1,-5 0-87,-4 0-67,-6-1-59,-12 1-241</inkml:trace>
  <inkml:trace contextRef="#ctx0" brushRef="#br0" timeOffset="108840.0815">8333 7790 1026,'0'0'54,"0"0"54,0 0-45,0 0-46,0 0 4,-113 133 9,96-71-1,3 0-7,3-5 3,2-2-6,6 0-10,1-12-8,2 3-1,0-5 0,2-11-22,19-4-59,6-12-107,2-10-180,0-4-277</inkml:trace>
  <inkml:trace contextRef="#ctx0" brushRef="#br0" timeOffset="109211.4706">8477 8320 658,'0'0'368,"0"0"-328,37-119 30,-7 67-43,-4 0-13,-2 4 3,-6 7-2,-13 16-3,-5 11-2,0 6-1,-9 4 1,-16 4-10,-1 0-3,-4 0-1,11 14-11,7 1-13,8 2-10,4 0-15,0-2 17,6 5 15,17-4 1,8-2 18,5 0 0,2-6 2,-2 4 4,-9-2 15,-4 2 8,-9 0 13,-6 3-6,-5 2-15,-3 5 5,0 6-4,-15 2-9,-5-2-7,-5-1 1,-2-7-5,3-4-52,-3-8-67,5-8-162,-3 0-147</inkml:trace>
  <inkml:trace contextRef="#ctx0" brushRef="#br0" timeOffset="109468.7273">8799 7736 1091,'0'0'30,"0"0"17,146 42 15,-88 4-30,-5 15-1,-15 11-10,-18 6-13,-20 4-4,0-4 0,-13 1 7,-17-9 2,-1-8-3,4-8 6,2-15-12,2-6-2,9-15-2,1-6-2,-3-5-64,5-6-99,-2-1-217</inkml:trace>
  <inkml:trace contextRef="#ctx0" brushRef="#br0" timeOffset="110061.391">9596 8159 685,'0'0'321,"0"0"-282,0 0 1,0 0 37,0 0-12,144 0-28,-95-14-10,1 2-20,-10 1-7,-7-1-7,-8-1-78,-6-6-150,-3-2-201</inkml:trace>
  <inkml:trace contextRef="#ctx0" brushRef="#br0" timeOffset="110667.5714">10282 7881 990,'0'0'55,"0"0"-52,0 0 0,0 0 10,0 0-10,0 0 2,-38 93 4,20-86-4,2-5-1,1-2 8,4 0 5,5-9-7,1-11-5,5-2-5,0 3 0,5-6-1,14 5-6,2 5 0,1 1 4,3 7 2,0 3-1,5 4 2,-1 0-4,-5 5 2,-1 15 0,-5 1-1,-5 8 3,-4 3 0,-5 5 0,-4 6 3,0-1-2,0 4 0,-21-2 4,-7-2-4,0-2 1,-6-6-1,5-4-1,2-12 1,3-6 0,5-12 1,7 0 1,3-1-3,9-20-3,0-1 1,0 3-4,17 1 6,4 4 0,3 7 1,3 7 2,4 0 1,7 10 9,0 8 7,5 5-6,-4-4 11,-3-7-1,-1-1 15,-10-11-12,-2 0 4,-8 0-8,-6-3-9,2-10-5,-7-3-7,3-9-2,-2 1-26,-3-4-85,5-4-100,-1 0-188</inkml:trace>
  <inkml:trace contextRef="#ctx0" brushRef="#br0" timeOffset="110879.9795">10886 7882 951,'0'0'103,"0"0"-62,0 0 27,0 0 10,7 143-34,-5-90-20,-2 2-6,2-3-10,1-2-6,-1-6-1,-2-1-1,0-11-1,0-5-45,0-8-47,0-9-60,0-10-165,0 0-40</inkml:trace>
  <inkml:trace contextRef="#ctx0" brushRef="#br0" timeOffset="111058.8918">10903 7918 1008,'0'0'49,"0"0"-13,0 0-6,0 0-25,151-76-4,-91 66-1,-11 2-6,-9 6-32,-14 2-130,-12 0-33,-14 0-111</inkml:trace>
  <inkml:trace contextRef="#ctx0" brushRef="#br0" timeOffset="111229.4636">10883 8203 935,'0'0'122,"0"0"-83,0 0-14,0 0-10,0 0 3,0 0-5,159 14-13,-96-37-29,-4-6-61,-5 0-113,-12-3-163</inkml:trace>
  <inkml:trace contextRef="#ctx0" brushRef="#br0" timeOffset="111441.58">11517 7796 962,'0'0'153,"0"0"-115,0 0 40,-116 82-25,100-32-20,8 5-2,3-1-18,5-6-6,0-2-6,0-2 1,0-2-2,9 1-30,7-3-73,1-4-119,4-8-145</inkml:trace>
  <inkml:trace contextRef="#ctx0" brushRef="#br0" timeOffset="111814.8774">11696 8325 580,'0'0'339,"0"0"-232,0 0-13,54-122-26,-29 84-31,2-3-10,-9 6-13,-9 4-6,-7 10 2,-2 4 2,0 3-2,-15 7-7,-7 5-3,-1 2-2,2 0-5,2 0-6,8 9-9,4 5-9,7-2-1,0 5-9,0-1 14,25-3 8,8-2 6,8-3 10,3-1 3,-4 6 2,-2-3-2,-9 6 21,-9 0 14,-12 2-2,-8 6-2,0 3-2,0 2-10,-12 2 0,-11 1-11,-4-6-4,-1-3-4,1 0-8,0-11-100,-3-4-135,7-8-231</inkml:trace>
  <inkml:trace contextRef="#ctx0" brushRef="#br0" timeOffset="112087.5231">12099 7724 1171,'0'0'16,"0"0"-6,172 16 27,-108 28-20,-8 12 5,-9 15-5,-23 4-4,-17 0 4,-7-5 6,-15-6 1,-16-7-4,-1-6-5,-1-5-5,6-7-6,4-9-3,8-15-1,8-7-51,7-8-58,0-15-124,20-30-328</inkml:trace>
  <inkml:trace contextRef="#ctx0" brushRef="#br0" timeOffset="112371.4371">13526 7867 1088,'0'0'90,"0"0"-68,0 0 22,122-9 11,-64-7-28,0 1-9,-8 0-13,-13 3-3,-8 5-2,-16 2-5,-6 5-46,-7 0-78,0 0-185,-29 12-147</inkml:trace>
  <inkml:trace contextRef="#ctx0" brushRef="#br0" timeOffset="112548.9217">13599 8153 957,'0'0'81,"0"0"-15,0 0 22,161 0-29,-99-6-15,5-5-19,-5-1-16,-6-1-6,-14-1-3,-13-2-43,-8 1-78,-11-4-225</inkml:trace>
  <inkml:trace contextRef="#ctx0" brushRef="#br0" timeOffset="115557.6519">14543 7962 287,'0'0'480,"0"0"-435,0 0 73,0 0-14,0 0-73,0 0-2,24-34 6,-2 19-14,5 1 9,2-3-5,4 5-2,0 7-7,-4 5-6,-2 0-2,-6 9-7,-11 20 1,-10 7 0,0 4 0,-4-2-1,-23-2 2,0-4-1,1-7 2,1-4-2,6-5 0,5-10-1,5-3-2,7-3 2,2 0-2,0 0 1,0 0-4,11-5-1,13-5 2,10 2 2,3 4 2,2 4-3,-6 0 1,-4 4 1,-9 12-1,-9 3-2,-11 0 3,0 8 0,-18 2 5,-15 2 4,-9 1 5,-3-5 0,1-4-6,-1-5-4,3-6-3,8-6 0,10-6 0,7 0-1,9 0-4,8-4-47,0-10-93,12-6-215,16 2-188</inkml:trace>
  <inkml:trace contextRef="#ctx0" brushRef="#br0" timeOffset="116021.0891">15095 8344 635,'0'0'379,"0"0"-368,0 0 6,0 0 13,80-116-17,-45 73 11,0-3-3,-6-6-5,-10 0 6,-5 6 0,-14 10 8,0 8-13,0 14-2,-14 7-9,-7 7-6,-8 0-4,2 14-4,4 4-6,10 3-8,6-6 1,7-1 3,0 3 12,17-5 1,13 0 5,8 0 0,5 2 1,3 2-1,3 0 1,-5 0 0,-6 7 3,-13-2-2,-11 5 1,-12 4 5,-2 0 9,-10 4 8,-21-1-6,-4-3 0,-5-2-13,6-6-1,3-5-4,3-6-1,8-7-17,10-4-73,8-3-112,2-22-220</inkml:trace>
  <inkml:trace contextRef="#ctx0" brushRef="#br0" timeOffset="116714.223">15757 8165 899,'0'0'88,"0"0"-65,0 0 40,0 0-16,0 0 23,163-29-27,-114 17-22,-5 1 5,-10 5-14,-14 2-7,-11 2-5,-3 0 1,-5 0-2,5 2-44,1-2-93,6-4-166,2-5-119</inkml:trace>
  <inkml:trace contextRef="#ctx0" brushRef="#br0" timeOffset="117259.7496">16495 7810 723,'0'0'192,"0"0"-177,0 0 57,0 0 2,143-82-39,-103 82-1,-9 0-27,-8 0-6,-17 21 2,-6 5-3,0 3 5,-18 0-4,-13 1 2,-1-5 1,3 0-3,0-6 0,8 2 0,3-7-1,9-7 0,1 0-2,8-7-2,0 0 0,0 0-1,10 0 4,13 0 1,5 0 5,6 0-5,1 0 2,-2 0-2,-1 9 2,-12 8 1,-9 1-1,-9 4 2,-2 2 5,-6 0 11,-21 5 13,-6-8-2,-7 2-10,8-6-6,-2-3-8,5-6-1,6-4-3,7-4-2,5 0-1,5-3-10,6-10-62,0-7-98,8-4-247</inkml:trace>
  <inkml:trace contextRef="#ctx0" brushRef="#br0" timeOffset="117717.7217">17062 7728 1006,'0'0'28,"0"0"-27,133-32 29,-91 32 0,-12 14-25,-13 20-5,-17 4 1,0 4 3,-20-3 0,-14-5 1,1-4 0,0-4-2,6-8-2,9-8 1,6-2-2,11-8 1,1 0 0,0 0 0,0 0 2,13-3 9,15-9-1,9 3 9,1 1 3,2 5 5,-1 3-3,-7 0-5,-8 17 5,-12 5-5,-12 8 1,0 0 3,-27 4 5,-14 3-8,-9-2-5,-6-3-6,-2-2-7,0-6 3,4-4-5,6-8-1,7-3-23,10-4-51,7 5-94,-1-1-238</inkml:trace>
  <inkml:trace contextRef="#ctx0" brushRef="#br0" timeOffset="118196.8933">14705 9110 1001,'0'0'20,"0"0"0,0 0 124,0 0-69,0 0-67,0 0 2,220-27 10,-46 1-5,36-2-1,19-4 3,32-1 4,23-1 3,23 3-2,16 1 1,-1 6 1,-15 7-9,-26 3-3,-36 1 8,-48 3-4,-46-2-3,-46 0-9,-44 1-2,-27-1-1,-20 7 2,-9 1-3,-5 0-4,0 2-48,-7 2-52,-29 0-150,-11 0-533</inkml:trace>
  <inkml:trace contextRef="#ctx0" brushRef="#br0" timeOffset="118834.7233">15766 9890 463,'0'0'234,"0"0"-222,0 0 70,0 0 64,0 0-43,0 0-1,-25 28-36,48-53-29,4-7-13,2-10-2,2-3-6,0-6-3,-9 1-7,-10 4-1,-12 9-1,0 16-3,0 13-1,-21 8-1,-4 0-21,-1 5 7,2 16 1,6 5-10,11-3-7,7 4-24,4-3 10,32-2 13,11-5 5,8 0 10,3 0 11,0-2 6,-11 6 0,-15 1 1,-12 2 8,-20-1 3,0 7 14,-7-1 2,-22 0-4,0 6-13,-5-9-6,7-2-4,4-10-1,9-10-18,1-4-52,3 0-145,4-25-197</inkml:trace>
  <inkml:trace contextRef="#ctx0" brushRef="#br0" timeOffset="119441.6441">16317 9256 907,'0'0'4,"0"0"-2,0 0-2,0 0 2,0 0-2,0 0 2,-96 70-1,73-64 6,1-4 5,2-2 3,2 0 11,7-15 3,7-8-15,4-1-9,0 1-5,19 0-2,12 0-2,5 0 2,1 3 2,-2 2 2,-2 9-1,-1 7 2,-4 2 2,-5 0 3,-8 23-8,-6 5 5,-6 5 0,-3 4 3,0-1-1,0-2 1,-10 2 1,-12-2-4,0-1 1,-7-5-3,5-5-2,-1-6 3,2-7-3,8-7-1,-1-3-5,10 0-11,4 0-1,2-12-3,0 4-5,8 1 3,15 4 18,4 1 1,6 2 1,5 0 2,7 0 1,1 0 5,3 0 22,1-5 11,-4-6 6,-3-1 8,-16 2-7,-7 0-10,-12 2-15,-6 4 8,-2 1-11,0 1-18,0 2 0,-11 0-71,3 9-92,5 5-141,3-3-146</inkml:trace>
  <inkml:trace contextRef="#ctx0" brushRef="#br0" timeOffset="119660.5978">16961 9481 983,'0'0'86,"0"0"-85,0 0 32,-5 106 18,5-60-9,0 3-7,0 2-19,0 0-6,0-7-5,0-3-4,0-3 2,0-4-3,0-5-7,0-5-65,0-7-48,0-4-129,-6-9-44</inkml:trace>
  <inkml:trace contextRef="#ctx0" brushRef="#br0" timeOffset="119887.3137">16655 9888 992,'0'0'14,"0"0"-10,0 0 17,156-82-1,-75 51 19,-4 5-2,-5-2-26,-9 8-3,-14 4-6,-11 2-2,-9 4-63,-2-2-117,-7-1-122</inkml:trace>
  <inkml:trace contextRef="#ctx0" brushRef="#br0" timeOffset="120363.5502">17816 9421 894,'0'0'111,"0"0"-96,0 0 77,0 0-24,-129-5-45,94 28 3,-1 5-14,7-1-6,5 2-2,5-3 0,11-4-2,6 0-1,2-5 0,0-5-1,25-10 0,10-2 0,5 0 2,5-19-2,-8-3-1,-5 0-1,-10 0 2,-11 3 0,-5 7 2,-3 7 2,-3 5 22,0 0 14,0 0-18,0 8-12,0 22-5,0 16 6,0 14 17,-3 10-9,1 9 4,2 1-8,0 0-6,0-5-4,0-16-1,0-14-2,0-20-2,0-12 1,0-10 0,0-3 0,0 0-1,-4 0-1,-5-20-45,1-14-42,-2 1-93,-1-13-208</inkml:trace>
  <inkml:trace contextRef="#ctx0" brushRef="#br0" timeOffset="123220.7337">2251 12041 957,'0'0'108,"0"0"-99,0 0 29,0 0 52,0 0-59,0 0-25,44-106-4,-8 58 0,-3-6 0,-4-4 1,-7 4-3,-9 6 3,-13 13 4,0 11 2,0 11-5,-8 8-1,-9 5-3,-4 0-5,-2 8 4,6 16-16,3 8 4,8-2-5,6 2-4,0 0-18,20-1 11,14 1 21,8-3 5,-3-3 3,-2-1 0,-10-4 2,-14 2-2,-7-5 10,-6-1 8,0 3 4,0-1-3,-19 3-5,-6-2-9,-1 5-3,-2-3-2,1-4-32,5-2-57,3-8-139,7-8-10,7-5-92</inkml:trace>
  <inkml:trace contextRef="#ctx0" brushRef="#br0" timeOffset="123873.7249">2654 11147 338,'0'0'508,"0"0"-489,0 0 6,0 0-7,0 0-18,0 0-1,0 0 1,-64 38 0,44-30 1,6-4 4,-4-4 0,3 0 5,1 0-2,5-4 3,3-9-2,4-2-6,2-3 1,0-2-4,2-2-4,13 4 3,10 2 2,2 2 10,6 6 1,-2 3-5,2 4-3,-4 1-4,-2 0 4,-2 0 0,-3 14-3,-6 2 2,-3 4-2,-4 2 10,-9 2-3,0 5 13,0 4 6,-8 4-4,-12 0-12,0-1-3,-2-5-5,3-8-1,0-9 0,7-5 2,3-5-2,6-4 4,-1 0 0,2 0 3,-1 0-7,3-4 2,0-3-4,0 4-3,23 1-5,6 2 4,4 0 3,5 0 1,0-3 0,2-1 12,-4-7 17,-5-1 27,-5-2-8,-8 0-11,-4 1-10,-6-3-12,-5 4-6,-1 2-4,-2 3-5,0 4-6,0 3-53,0 0-88,2 20-190,3 8 65,-2 9-195</inkml:trace>
  <inkml:trace contextRef="#ctx0" brushRef="#br0" timeOffset="124161.2487">3115 11725 972,'0'0'115,"0"0"-113,0 0-2,0 0 4,0 0 2,9 108 34,-4-64-2,-1 0-8,-1 0-2,1-4-5,-2-6-17,-2 2-3,0-6 0,0 1-1,0-7-2,0-7-33,0 2-57,0-7-46,0-2-120,-2-7-34</inkml:trace>
  <inkml:trace contextRef="#ctx0" brushRef="#br0" timeOffset="124349.147">2930 12075 1013,'0'0'99,"0"0"-80,0 0 8,0 0-19,125-90-4,-56 67-1,-1-2-3,-13 3-3,-6 5-127,-16 0-109,-4 1-49</inkml:trace>
  <inkml:trace contextRef="#ctx0" brushRef="#br0" timeOffset="124596.0351">3568 11618 624,'0'0'451,"0"0"-439,0 0-10,0 0 3,0 0 8,-6 104 36,6-58-14,0-2-7,0 1 1,0-1-11,0 2-5,0 0-10,0-5-2,-3-2 0,1-7-1,2-8-6,0-6-58,0-10-50,0-8-68,0 0-37,0-1-117</inkml:trace>
  <inkml:trace contextRef="#ctx0" brushRef="#br0" timeOffset="126821.724">3352 12133 454,'0'0'177,"0"0"-131,0 0 18,0 0 41,0 0-21,0 0-17,0 0-21,0 0-1,11-16 4,3-5-10,1-6-9,5-3-10,1-6-13,-2 0 2,3-4 3,-2-2-7,-4 0-1,-2 0 1,-1-1 5,-7 3-5,-1 6-1,-3 4-1,-2 4 1,0 4-3,0 5 1,0 4-1,0 5 0,0 2 0,0 4 0,0 0-1,0 2 1,-9 0-1,-6 0 0,-5 4-1,1 12 1,6 2 0,5 4-2,3 2 1,5-2-2,0 7-1,0-1 3,7-1 1,15 4 0,16-5 0,2 2-1,9-1 0,2 2 1,-10 0 0,-6 0 0,-8 3 0,-14-1 0,-9 5 0,-4 0 4,-8 1-1,-21 2 2,-9 1 7,-5-8 1,1-4 1,5-4-11,5-8 3,10-4-3,6-2-1,5-4-2,7-4-3,1 0-36,3-2-86,0 0-92,16-20-164</inkml:trace>
  <inkml:trace contextRef="#ctx0" brushRef="#br0" timeOffset="128351.6491">3634 7181 579,'0'0'114,"0"0"-28,0 0-5,0 0-39,0 0-14,0 0 22,-8 66 27,16-22-11,9 0-11,0 0-22,6-2 0,-1-6-15,-2-3 3,0-10-13,-2-4-3,-1-8-3,2-8 6,8-3 3,10-18 13,15-29 14,11-14-14,11-10-19,5-5 2,-4 6-4,-3 3 1,-7 11 0,-15 13-3,-7 8-1,-14 11 3,-9 8-3,-9 7-3,-7 6-17,3 3-65,0 0-151,4 12-233</inkml:trace>
  <inkml:trace contextRef="#ctx0" brushRef="#br0" timeOffset="129079.3175">7398 7458 440,'0'0'304,"0"0"-217,0 0 67,0 0-87,0 0-54,0 0-10,20 30 4,7-1 22,2 4 5,-5-5 16,0-7-8,-3-5-14,-6-6-11,1-4-1,-3-4-6,0-2 6,5 0-5,13 0 0,19-25 1,14-16-1,19-13-5,4-7-5,0-5 2,-3 5 4,-8 3-1,-7 8 1,-11 8-1,-9 6 9,-13 7-7,-9 7 4,-10 8-4,-9 6-5,-6 6-3,-2 2-2,0 0-5,-8 2-54,-13 20-65,-8 7-124,-9 3-200</inkml:trace>
  <inkml:trace contextRef="#ctx0" brushRef="#br0" timeOffset="130121.5194">10409 7270 397,'0'0'210,"0"0"-70,0 0 6,0 0-31,0 0-62,0 0-28,47 46 46,-24-5-22,-4 1 4,4-2-26,-5-5 7,1-6-14,0-7-6,1-8-6,11-5 0,3-9 1,10 0-2,14-19 1,13-17-2,11-10-5,4-8 3,0-4-6,-8-4 3,-4 4-1,-7 7 1,-11 9-1,-17 15-3,-12 4 2,-11 10-1,-14 4-30,-2 9-47,-13 0-107,-34 7-123,-20 20-160</inkml:trace>
  <inkml:trace contextRef="#ctx0" brushRef="#br0" timeOffset="130850.4631">4058 11950 862,'0'0'142,"0"0"-124,0 0 38,0 0-16,0 0-28,0 0 25,106-15 7,-54 1-17,2 4-15,-9 3-10,-11 0-2,-8 7-14,-6-6-108,-2-4-160,-7-4-112</inkml:trace>
  <inkml:trace contextRef="#ctx0" brushRef="#br0" timeOffset="131427.5243">4696 11682 744,'0'0'72,"0"0"-60,0 0 50,0 0-22,0 0-20,0 0-11,-100 86-2,84-86-1,3 0 3,2 0-4,-1-12 6,6-11-5,4-7 1,2-1-7,0 3 0,10 6-3,11 1 3,6 9 1,2 5 1,2 7 1,2 0-2,1 0 12,-8 8-3,1 15-5,-10 6-2,-3 8 4,-7 6-4,-7 6 4,0 1 7,-3 4 8,-21 1-3,-5 3-6,-4 0-3,-1-8-3,3-10-6,4-8 6,9-14-5,7-13 3,5-5 2,6 0 23,0-5 15,0-19-29,0-2-15,12 0 0,8 8 2,6 9-1,1 9-2,1 0 0,6 14 0,2 8 2,-1-3-2,0-3 4,-3-8 14,1-8 6,-4 0-1,0-4 2,-2-16-9,-9-3-8,-5 0-3,-6-1-5,-5-7-10,-2-1-58,0-8-110,0-4-212</inkml:trace>
  <inkml:trace contextRef="#ctx0" brushRef="#br0" timeOffset="131672.5693">5037 11410 791,'0'0'37,"0"0"-20,130 12 143,-66 17-53,6 17 6,-2 12-48,-6 13-24,-17 10-14,-19 3-5,-18 0-10,-8-6-4,-3-4-1,-26 0-3,-10-5 2,-9-7-6,-3-6-7,0-5-69,-9-12-115,-2-13-278</inkml:trace>
  <inkml:trace contextRef="#ctx0" brushRef="#br0" timeOffset="132207.4839">2003 11464 559,'0'0'217,"0"0"-139,0 0 82,0 0-38,0 0-82,0 0-14,-107 74-7,62 2 3,1 20 21,11 15-6,14-2-3,13-4-17,6-7-1,18-15-7,22-6-3,14-10-4,3-6-2,10-6-15,2-10-100,-2-18-238</inkml:trace>
  <inkml:trace contextRef="#ctx0" brushRef="#br0" timeOffset="132779.233">6131 11462 973,'0'0'68,"0"0"-36,0 0-9,0 0-8,0 152 51,0-72-14,0-6-26,4-9-10,2-7-6,-3-5-5,2-4-4,-5-5 1,2-6-2,-2-3-24,0-16-80,0-10-86,0-9-114,0-9-49</inkml:trace>
  <inkml:trace contextRef="#ctx0" brushRef="#br0" timeOffset="132928.69">6107 11598 734,'0'0'29,"0"0"-8,84-108 39,-20 72-20,4 5-15,-3 8-16,-11 6-9,-20 13-49,-12 4-109,-20 9-121</inkml:trace>
  <inkml:trace contextRef="#ctx0" brushRef="#br0" timeOffset="133082.6859">6134 11863 217,'0'0'271,"0"0"-155,0 0 14,0 0-61,0 0-48,0 0 8,80 9-16,-11-35-13,0-6-112,-8 3-143,-15 0-144</inkml:trace>
  <inkml:trace contextRef="#ctx0" brushRef="#br0" timeOffset="133303.5143">6706 11462 1044,'0'0'65,"0"0"-23,0 0 10,0 0-13,-108 124-8,92-60 1,3 7-10,8-5-12,3-4-3,2-7-4,0-4-3,0-1-18,14-4-85,8-5-59,-4-16-166,6-13-145</inkml:trace>
  <inkml:trace contextRef="#ctx0" brushRef="#br0" timeOffset="133639.7745">6822 12066 697,'0'0'136,"0"0"-51,0 0 28,52-136-45,-25 81-28,0-1-15,-8 4-7,-3 6-5,-16 9-4,0 12-2,0 13-7,-16 12-9,-5 0-30,-6 12 3,4 9-22,3 4 8,11-1-40,9-5-4,0 0 17,2-6 26,21 5 24,6-2 22,2 1 5,0 1 6,-2-4 36,-9 2 45,-6 2-22,-8 3-2,-6 0-24,0 7 1,0 4-16,-14 6-10,-10 3-10,-3-4-4,1-2-114,-1-15-97,-2-13-140</inkml:trace>
  <inkml:trace contextRef="#ctx0" brushRef="#br0" timeOffset="133911.4303">7057 11474 918,'0'0'141,"0"0"-139,118-12 16,-56 26 31,3 24-1,-8 12 7,-10 14-26,-16 6-8,-15 3-7,-16-1 0,-2-4-2,-27-8-4,-4-6 1,-3-8 1,7-7-5,4-9-3,5-10-2,5-4-7,3-8-56,-1-8-84,3 0-108,-4-29-170</inkml:trace>
  <inkml:trace contextRef="#ctx0" brushRef="#br0" timeOffset="136050.0583">8316 11664 613,'0'0'285,"0"0"-259,0 0 4,0 0 51,0 0-58,0 0-3,99 7 22,-26-28-16,5-5-16,-10 8-3,-13 4-7,-15 8-26,-16 4-103,-17 2-156,-7 0-208</inkml:trace>
  <inkml:trace contextRef="#ctx0" brushRef="#br0" timeOffset="136228.9983">8363 11913 813,'0'0'66,"0"0"-55,0 0 109,0 0-73,0 0-35,0 0 37,149 0-35,-87-6-14,3 0-35,0-4-169,-1-6-167</inkml:trace>
  <inkml:trace contextRef="#ctx0" brushRef="#br0" timeOffset="136767.735">9892 11257 920,'0'0'13,"0"0"17,0 0 39,0 0-39,143-60 7,-103 60-10,-11 26-18,-13 8-4,-14 5 5,-2-3-9,0-3-1,-23-5 4,4-7-1,1-9 0,6-4 1,8-5-2,4-3-1,0 0 6,0 0-1,13 0-5,12-11 0,9 3-1,-2 8 4,2 0-1,-5 0 4,-8 18 3,-13 10 10,-8 5-4,0 0 10,-6 5 9,-25-2-4,-10 0-7,-1-4-13,-3-4-5,-2-7-2,4-5-1,8-10-2,6-6 0,14 0-1,8-8-5,7-13-45,0 3-78,24 1-204,3 5-128</inkml:trace>
  <inkml:trace contextRef="#ctx0" brushRef="#br0" timeOffset="137141.7242">10450 11684 995,'0'0'63,"0"0"-33,64-141 68,-33 83-44,-2 7-30,-4 5 4,-12 4-20,-6 7-4,-7 9-1,0 6 2,-3 8-5,-16 8-2,-6 4 1,-5 0-5,7 16 2,5 6-9,8 1-5,10 0-10,0 4 7,7-1 16,24-5 1,10 4 4,3-3 0,-1 0 2,-3 4-2,-11-2 1,-10 5 0,-9-2 4,-10 1 5,0 0 1,-14 1-1,-5-2-4,-2-3-5,-1-5-1,5-3-12,0-8-97,4-6-165,9-2-119</inkml:trace>
  <inkml:trace contextRef="#ctx0" brushRef="#br0" timeOffset="137337.9772">11118 11610 1148,'0'0'35,"0"0"-31,0 0 2,165-81-3,-113 56 0,-6 11-3,-10-2-88,-14 2-209,-8 0-230</inkml:trace>
  <inkml:trace contextRef="#ctx0" brushRef="#br0" timeOffset="137741.578">11575 11207 792,'0'0'24,"0"0"-16,0 0 37,0 0 6,154-39-19,-117 51 11,-9 23-17,-16 3-15,-12 5-6,-2-2 1,-27-5-3,-4-4 3,2-3 0,4-9-6,9-10 0,9-6 1,7-4 4,2 0 0,0 0 12,0-10-9,11-4-7,14 2 6,7-2 10,1 10-2,0 4 3,3 0-4,-7 2-6,-4 16 7,-10 2-1,-8 2 0,-7 4 7,0 1-5,-16 2 5,-15 3-9,-3-4-7,5-2 1,0-10-5,3-3-1,5-6-37,0-5-107,7-2-163,5-10-144</inkml:trace>
  <inkml:trace contextRef="#ctx0" brushRef="#br0" timeOffset="138139.7262">12130 11153 989,'0'0'36,"0"0"-32,127-11 50,-96 28-3,-15 13-40,-12 4 6,-4 4-6,-10 1-6,-21-7 2,-1-4-5,3-9 0,7-5 0,4-3 1,9-8-1,7-3-1,2 0-1,0 0 8,13-3-3,16-11-2,6 0-1,6 3 3,-1 10 12,2 1-2,1 5-7,-10 19 7,-10-1 2,-13 5 2,-10 2 6,-5 4 0,-25 8-6,-12-2-8,-5 0-9,-3 1-2,2-9-1,-4-2-48,-1-7-81,-3-4-164,-9-7-231</inkml:trace>
  <inkml:trace contextRef="#ctx0" brushRef="#br0" timeOffset="138529.6599">9805 12363 1150,'0'0'30,"0"0"-30,0 0 0,0 0 6,161 5 25,15-5 16,49-14-15,45-14-3,35-5 0,21-8 2,6 5-14,-27 2-2,-26-1 3,-38 5-7,-47 2 12,-39 0 15,-45 10-32,-46 2-4,-28 6-1,-20 4 3,-10 5-3,-4-4-2,-2 1-10,0 4-27,-27 0-67,-33 0-88,-33 30-196,-32 8-235</inkml:trace>
  <inkml:trace contextRef="#ctx0" brushRef="#br0" timeOffset="138971.5002">10561 13467 773,'0'0'362,"0"0"-339,0 0-9,0 0 9,49-144-6,-9 74 0,1 1-5,-4 7-5,-14 10-7,-12 14 5,-11 12-3,0 10 2,-5 8-4,-17 6-3,-1 2-8,3 0 5,5 10-5,10 9-13,5 4-2,10 0-5,30 4-2,10-5 17,10-2 16,3 1 0,-9-4 0,-15 3 3,-12 3 8,-18-2 10,-9 11-5,0-2 3,-21 3 0,-9 3-4,-3-10-10,2-5-4,0-7-1,8-7-15,5-7-62,7 0-62,5-4-96,3-30-157</inkml:trace>
  <inkml:trace contextRef="#ctx0" brushRef="#br0" timeOffset="139608.8313">11194 12557 813,'0'0'174,"0"0"-171,0 0-3,0 0-1,0 0 1,0 0 1,-38 72 0,22-54 0,0-6 4,4-6 0,0-6 5,1 0 8,2 0 7,2-8 2,3-8-19,4-3-1,0 4-6,0-5-1,20 2-1,3-1-1,3 4 2,0 1 0,6 4 0,-4 2 1,0 8-1,-6 0-1,-4 1 1,-2 21 0,-8 0 1,-3 6 3,-5-1 11,0 1-7,0 0 14,-3 2-6,-14 2-7,-5-2-2,-3-2-3,-2-3-1,3-10-3,0-2 2,5-10-3,3-3 3,10 0-2,4 0 0,2-3 0,0-8 0,7 1-4,14 0 1,7 5 3,4-2 0,4-1 5,10 0 5,-2-2 32,-1-2 3,-8-4-12,-4 2 4,-8 0-12,-8 7-5,-7 2-11,-4 3-5,-2 2 1,-2 0-5,4 0-30,5 0-60,7 12-62,5 9-37,3-1-149</inkml:trace>
  <inkml:trace contextRef="#ctx0" brushRef="#br0" timeOffset="139842.7209">11823 12791 1041,'0'0'102,"0"0"-99,0 0 26,0 0 25,-19 131-15,19-89-4,0-2-16,0-1-11,12-2-2,-3-4-6,-3-4 2,1-3-2,-4 0-31,-1-3-44,-2 0-55,0 2-124,0-6-70,-5-6-122</inkml:trace>
  <inkml:trace contextRef="#ctx0" brushRef="#br0" timeOffset="140052.6446">11555 13186 993,'0'0'87,"0"0"-72,0 0 22,0 0-8,120-108-9,-55 82 1,-3 0-6,-2 0-8,-6 2-7,-13 2-9,1 2-88,-9 2-105,-2-2-75,-2 5-218</inkml:trace>
  <inkml:trace contextRef="#ctx0" brushRef="#br0" timeOffset="140485.7272">12554 12723 850,'0'0'168,"0"0"-148,0 0 42,0 0 0,0 0-33,-129 28 1,86-2 5,3 4-11,11 5-15,9-8-2,11 0-7,9-7 3,0-4-2,0-7-1,20-4-1,9-5 1,7 0 0,1-19 0,1 0 0,-7-3 0,-10 8 2,-7 4-1,-12 6 1,-2 4 6,0 0 3,0 6-3,0 23 1,0 14 27,4 9-4,7 8-13,1 2-2,1 7-4,-3 3-3,0-7-2,-4-4-5,-6-20-1,0-16-1,0-13-1,0-12-8,0 0-29,0-5-26,-4-30-149,-5-25-318</inkml:trace>
  <inkml:trace contextRef="#ctx0" brushRef="#br0" timeOffset="141095.3993">13652 11401 771,'0'0'118,"0"0"-3,0 0-20,0 0-47,0 0-33,0 0 20,25 73 14,-18-24-13,2 6-14,-4 0-12,-3-6 2,2-6-10,-2-7 0,0-3-1,1-6-1,-1-1-12,-2-6-59,1-2-55,2-5-87,-3-4-60,0-7-146</inkml:trace>
  <inkml:trace contextRef="#ctx0" brushRef="#br0" timeOffset="141283.4209">13501 11776 954,'0'0'77,"0"0"-62,0 0 22,0 0-9,0 0-14,151-122-6,-92 96-4,3 2-4,-8 4 0,-8-2-44,-7 3-144,-10 2-117</inkml:trace>
  <inkml:trace contextRef="#ctx0" brushRef="#br0" timeOffset="141655.5177">14205 11205 971,'0'0'60,"0"0"-33,0 0 20,0 0-29,0 0 46,0 0-14,5 150-21,1-93-9,4 3-1,0 0-2,2 0-4,5-8-8,6-6-4,4-11 0,8-16 0,6-7 6,5-12-4,4 0-1,-6-19 3,-1-18-5,-12-1 2,-12-2 2,-9 2 0,-10 9 8,-5 8 17,-33 17-1,-16 4-18,-16 6-7,0 13-3,10 8 0,13-3-1,16 0-21,11-2-81,7-6-206</inkml:trace>
  <inkml:trace contextRef="#ctx0" brushRef="#br0" timeOffset="143629.7315">8668 14749 1050,'0'0'127,"0"0"-111,0 0 21,0 0 19,0 0-35,0 0 4,123-35-7,-63 19-14,-2 4-1,-12-2-3,-9 10 0,-16-2-30,-8 6-56,-7 0-110,-6 0-184,-7 10-217</inkml:trace>
  <inkml:trace contextRef="#ctx0" brushRef="#br0" timeOffset="143799.7379">8691 15087 958,'0'0'116,"0"0"-112,0 0 9,0 0 36,0 0-15,133-26 8,-59 12-31,3 0-11,0 1-78,-8 1-250,-7-8-207</inkml:trace>
  <inkml:trace contextRef="#ctx0" brushRef="#br0" timeOffset="144954.6713">10250 14645 986,'0'0'72,"0"0"-63,0 0 29,0 0-12,0 0-17,0 0 1,146-99-3,-101 94 0,-7 5 7,-11 0 5,-12 21-8,-13 9-3,-2 4-7,0 8 4,-25 2 4,-6-4-6,-2-8 3,4 0-6,0-7 0,9-13 2,8 0-1,8-12-1,4 0 1,0 0-1,0 0-1,23 0 1,10 0 3,7 0-2,1 0 3,-4 4-4,-1 6 3,-9 10 1,-7 4 2,-16 6-2,-4 2 5,0-6 7,-18 6 20,-14-4-5,-5-2-4,-4-4-13,-3-4-6,-3-8-7,5-2 5,0-8-6,13 0-1,9 0-1,11-5-41,9-9-48,2-3-130,29 3-200</inkml:trace>
  <inkml:trace contextRef="#ctx0" brushRef="#br0" timeOffset="145359.8339">10902 15015 1095,'0'0'44,"0"0"-31,0 0 46,73-143-27,-52 100-13,-8-11-10,-11 5-3,-2 2-4,0 13 3,-13 11-2,-10 11-2,3 9-1,3 3-1,-4 0-6,7 3-10,4 20-8,8 0 0,2 3 4,0 4 7,26-2-7,10 2 4,11-5 12,-1-4 1,2 4 4,-8-8 5,-14 6 14,-7 5 1,-15 0 7,-4 6 4,0 3-9,-19-11-12,-2 6-4,1-11 2,-1-7-8,6-3 0,3-4-32,4-7-81,8 0-140,0 0-187</inkml:trace>
  <inkml:trace contextRef="#ctx0" brushRef="#br0" timeOffset="145571.7465">11629 14851 124,'0'0'1104,"0"0"-1081,0 0-20,140-56 15,-93 33 4,-5 3-18,-9 12-4,-10-6-47,-8 1-125,-5-4-184</inkml:trace>
  <inkml:trace contextRef="#ctx0" brushRef="#br0" timeOffset="145974.9498">12118 14512 935,'0'0'86,"0"0"-83,0 0 12,157-30 29,-119 30 12,-11 24-24,-19 8-22,-8 5-4,-6 2 6,-23-3 2,-4 5 7,1-10-2,8-4-9,8-14-7,5-9 1,11 0-3,0-4 1,0 0-2,4 0 4,19 0-4,8 0 3,4 0 2,6 6-1,-1 6 6,-9 7 8,-6 3-3,-14 0-8,-11 8 4,0-2 11,-7-1 4,-20-1-8,0-3-8,-2-5-5,-1-1-3,5-4-2,-1-3-9,-3-6-29,6-4-60,5 0-153,7 0-318</inkml:trace>
  <inkml:trace contextRef="#ctx0" brushRef="#br0" timeOffset="146379.6031">12607 14494 1061,'0'0'66,"0"0"-60,150-30 17,-102 30 38,-9 16-40,-17 20-7,-15 0-10,-7 4-3,0-6 0,-29-4 1,2-2 5,2-8-7,5-7 1,16-4 0,-1-9 1,5 0-2,0 0 1,0 0 0,25 0 0,4 0 3,4-8 7,3 4 12,-1 4-5,1 0-2,-9 6 4,-7 18-10,-13 8 4,-7-1-8,0 5 6,-23 0 2,-12-6-3,-10 0-6,0-7-1,3-6-4,1-5-1,16-8-14,4-4-41,15-4-87,6-28-289</inkml:trace>
  <inkml:trace contextRef="#ctx0" brushRef="#br0" timeOffset="146856.2298">13574 14436 954,'0'0'73,"0"0"-36,0 0 34,0 0 6,0 0-2,-1 134-25,10-80-15,-3 4-12,3-6-5,-2-2-9,-3-9-7,1-5-1,-1 2-1,-2-10-8,0 2-43,-2-2-48,0-5-98,0-6-140,0-9-113</inkml:trace>
  <inkml:trace contextRef="#ctx0" brushRef="#br0" timeOffset="147019.5925">13403 14883 939,'0'0'42,"0"0"-41,0 0 8,168-104 3,-91 74-7,2-7-5,-13 9-103,-10 2-153,-14 1-286</inkml:trace>
  <inkml:trace contextRef="#ctx0" brushRef="#br0" timeOffset="147349.0405">14083 14323 989,'0'0'77,"0"0"-46,0 0 15,0 0-26,0 0 20,-16 139 0,16-72-25,0-2 0,0 9-1,0-3-10,0-15 1,8-5-3,13-18-2,2-11 0,6-8 1,2-11-1,-2-3-6,2-2-1,-5-19 7,-10-9 1,-9-2 1,-7-4 2,0 9 2,-22 6-3,-5 6-1,-4 15-2,-3 0 0,8 0-3,4 15-25,3-3-69,13 6-134,4-14-165</inkml:trace>
  <inkml:trace contextRef="#ctx0" brushRef="#br0" timeOffset="147783.6737">14500 14797 855,'0'0'56,"0"0"-48,0 0 24,95-141 34,-73 95-27,-3 6-1,-15 4-18,-4 6 1,0 14 15,0 4 1,-9 4-19,-6 8-18,-1 0-7,5 0 3,4 8-23,5 4-9,2 8 7,0 1 11,0 2 2,13 3 9,10-4-1,10-2 0,3-2 6,4-6 2,0-4 0,-4 2 1,-7 2 1,-10 4 4,-10 5 18,-9 2 4,0 3 10,-6 5-4,-18 1-7,-3-6-23,-4 6 3,4-15-6,4-3-1,4-5-39,7-9-55,1 0-131,7-12-121</inkml:trace>
  <inkml:trace contextRef="#ctx0" brushRef="#br0" timeOffset="148443.5496">14901 13837 820,'0'0'51,"0"0"-51,0 0 32,0 0 15,0 0-6,0 0-12,-40 97-7,25-87 4,-1-4-6,0-3-7,3-3-2,6 0 0,1 0-2,4 0 1,2-9-5,0-5-2,0 0-3,2 2-2,13-4 2,3 4-2,1 0 5,4 4-2,2 6 1,-1 2 2,-2 0 0,-2 14-1,1 8 0,-4 10 0,-1-6 1,-5 5 1,-7-4 2,-4 0 2,0 1 11,0-5-9,-14 1-1,-6 1-6,-1-4-1,-5 2-1,-1-11-1,6-1-1,6-11-7,3 0 0,10 0 6,2 0-4,0 0-4,0 0 4,14 0 2,8 0 1,9 0 2,8 0 0,-1 0 1,7 0 9,5-13 11,-4-1 10,-3-5 10,-7-1 3,-12 6-13,-11 4-2,-3 1-8,-10-1-4,0-1-6,0 2-11,-4 2-15,-6 4-54,6-8-126,4-2-390</inkml:trace>
  <inkml:trace contextRef="#ctx0" brushRef="#br0" timeOffset="150685.6613">15567 14374 388,'0'0'59,"0"0"-5,0 0 65,0 0-42,0 0-13,0 0 36,0-29 7,0 27-32,0 1-18,0 1-8,0 0-13,0 0-14,0 0-3,0 0-7,0 0-5,0 9 1,2 9 12,8 8 8,-3 4-8,-2 0 0,2 9-3,1 1-5,1 1-1,-3 6-6,0 3 5,2-10-6,-2-8 1,1-6-2,-4-8-1,2-8 0,-5-1-2,0-1 0,0-4-2,0 2-3,0-6-32,0 4-34,-8 0-79,-1-4-96,-3 0-82</inkml:trace>
  <inkml:trace contextRef="#ctx0" brushRef="#br0" timeOffset="150956.75">15374 14664 634,'0'0'127,"0"0"-76,0 0-2,0 0 60,0 0-29,145-50-16,-93 34-15,2-4 0,-2 0-10,-3 2-18,-9 0-5,-11 8-16,-9 0 0,-3 3-29,-3 6-100,0-8-142,-2 2-125</inkml:trace>
  <inkml:trace contextRef="#ctx0" brushRef="#br0" timeOffset="151389.6689">16055 14362 850,'0'0'89,"0"0"-86,0 0 56,-4 104-8,14-73-24,2 6 5,-5-7-6,-4-2-2,3-10-3,-3-6-6,-1-6-3,0-1-1,0-5-7,7 0 11,8-9 2,8-11-11,9 0-1,0 0-4,-3 4-1,2 2 0,-2 4 0,-2 8 4,-2 2-3,-3 0 0,-4 0 10,-7 12-5,-3 6-2,-10 5 4,0 9 5,0-3 0,-23 3-6,-8-2-1,-2-2-5,-3 3 5,5-9-6,2-4-1,1-4-5,7-6-36,-2-2-37,6-6-74,3 0-178,1 0-219</inkml:trace>
  <inkml:trace contextRef="#ctx0" brushRef="#br0" timeOffset="151714.8939">16033 14459 909,'0'0'129,"0"0"-101,0 0 7,0 0 38,151-80-41,-87 60-22,-8 6-5,-17 2-5,-12 2-9,-9 6-86,-11 1-72,-3 3-137</inkml:trace>
  <inkml:trace contextRef="#ctx0" brushRef="#br0" timeOffset="152087.7164">16593 14316 1006,'0'0'68,"0"0"-57,0 0-1,-2 106 40,13-69-25,0 4 0,-2-3 4,-6-6-9,-3 5 0,0-8-2,0-6-3,0-3-7,0-5-2,0-9-1,0 2-2,0-4-3,6-4 2,16 0 5,10 0 1,15 0 3,11-21 3,4 2-1,7-3-6,-3 5 1,-3-6-6,-12 0 2,-13 14-4,-15-3-8,-15 10-23,-8 2-50,0-2-83,-13 2-163,-18-1-225</inkml:trace>
  <inkml:trace contextRef="#ctx0" brushRef="#br0" timeOffset="152337.2509">16903 14520 204,'0'0'830,"0"0"-784,0 0-11,0 0 75,0 0-52,7 159-7,8-96-17,1 7-10,-3 1 4,-4-9 0,-3-10-17,-3-6 6,-3-11-8,0-8-5,0-8-1,0-11-2,0-3-1,0-1-16,0-4-43,-9 0-47,-4 0-188,-11-5-429</inkml:trace>
  <inkml:trace contextRef="#ctx0" brushRef="#br0" timeOffset="153129.7179">10427 15712 495,'0'0'176,"0"0"-150,0 0 68,0 0 98,0 0-110,0 0-25,-22-53-3,22 48-14,0-2-9,29 1-22,22-2 1,22-2-3,37 2 16,37-6-2,34 0 1,41-3 0,34-1-1,32-5-3,29-2-5,22 1-6,15-8 2,18 2-1,16-5-8,4 9 0,5 1 1,-4 13 0,-14-3-1,-25 8 3,-29-5-3,-36 2 2,-46-8 5,-42-8 6,-44-1-10,-48 4 2,-40 0-1,-35 9-4,-32 2-4,-7 11-18,-51 1-57,-25 9-152,-25 15-312</inkml:trace>
  <inkml:trace contextRef="#ctx0" brushRef="#br0" timeOffset="153753.7213">11856 16721 734,'0'0'176,"0"0"-140,0 0 22,0 0 12,0 0-42,107-142 7,-73 92 5,-10-2-4,-6 4-5,-12 7-16,-6 9-9,0 8 1,-6 12-4,-12 8-3,-2 4-1,0 0-15,-4 4-6,10 15 5,5 3 2,4 4 1,5 2 6,0-2-2,25 0-10,12-4 5,13 2 8,1-2 7,-4-3 2,-9 2 0,-14 2 3,-12-2 3,-12 1-2,0 0 9,-5-3-6,-21 3-5,-5-5-4,-2-2-9,3-2-46,0-4-66,9-5-71,1-4-54</inkml:trace>
  <inkml:trace contextRef="#ctx0" brushRef="#br0" timeOffset="154397.9282">12288 15981 618,'0'0'77,"0"0"-76,0 0 6,0 0 11,0 0-15,0 0 0,-70 55 17,58-51-3,-2-4-2,4 0-5,-2 0 3,0 0 10,9-14 0,1 0-21,2-3 1,0 2-3,0-2-2,15-1 2,9 0 9,-1 0 4,4 6 29,0-2-15,-6 10 5,2 4 0,-5 0-16,-3 8-12,-2 14 3,-1 5-1,-3-4 2,-5 4 2,1-1 1,-5-4 0,0 0 10,0 6-5,-9-2-2,-9 0-8,-2 3 3,-4-12-8,5-3-2,0-2-5,2-8-12,7-2-8,5-2-2,3 0 14,2 0 0,0-6 1,12 2-9,12 0 22,5 4 0,0 0 1,6 0 9,3 0 17,-7 0-7,3 0 15,-6 0 16,-5 0 3,0-9-4,-8 0-10,-4-5-12,-2-2-13,-5-3-12,1 6 5,-5 3-8,2 10-11,-2 0-65,2 0-108,1 3-221</inkml:trace>
  <inkml:trace contextRef="#ctx0" brushRef="#br0" timeOffset="154629.3832">12890 16325 1026,'0'0'121,"0"0"-119,0 0 16,-17 134 47,21-90-47,5-4-6,0 0-1,-4-8-4,-1-2-4,-4-5-3,0-4 0,0 2-29,0-6-90,-7 1-107,2-9-104</inkml:trace>
  <inkml:trace contextRef="#ctx0" brushRef="#br0" timeOffset="154850.6821">12616 16619 1004,'0'0'117,"0"0"-101,0 0 3,114-79 41,-45 47-33,-5 5-19,-1 1-6,-14 7-2,-11 6-28,-7-1-111,-4 6-163,-2-5-120</inkml:trace>
  <inkml:trace contextRef="#ctx0" brushRef="#br0" timeOffset="155297.188">13461 16211 1022,'0'0'54,"0"0"-43,0 0 85,0 0-71,0 0-21,-141 39-2,113-8 0,6 4-1,3-5 2,10-1-3,9-3 0,0-12-1,0-2-6,18-12 6,7 0-6,2 0 1,0-8-1,-1-14 3,-1-6 4,-3 2 3,-6 3 0,-3 5 8,-2 6 11,-6 10 4,-3-5 2,0 7 5,2 0-10,3 14-12,7 21 12,1 4 5,-3 7-6,-4-2-8,-3 0-4,-5 7-1,0-7-4,0-1-2,-7-11 3,-9 4-6,5-9 2,1-10-2,0-3-3,6-9-23,4-1-27,0-4-44,0 0-84,0-4-224</inkml:trace>
  <inkml:trace contextRef="#ctx0" brushRef="#br0" timeOffset="156169.0563">17694 14680 951,'0'0'151,"0"0"-114,0 0 17,0 0-3,0 0-31,128-64-6,-66 40-9,-2 2-2,-7 4-1,-12 7-2,-12 6-19,-15 3-60,-4 2-117,-10 0-155</inkml:trace>
  <inkml:trace contextRef="#ctx0" brushRef="#br0" timeOffset="156349.3289">17777 14875 1066,'0'0'81,"0"0"-61,0 0 59,0 0-44,189 6-15,-106-30-7,-11 1-9,-22 5-4,-21 9-36,-20-1-111,-9 3-201</inkml:trace>
  <inkml:trace contextRef="#ctx0" brushRef="#br0" timeOffset="157885.7205">19052 14011 166,'0'0'702,"0"0"-569,0 0-6,0 0-5,0 0-69,0 0-29,-77 18-19,60 42-1,1 12 10,3 6 7,4-1 2,4-5-6,5-12-2,0-8-10,3-14-5,15-12-1,4-10 1,1-12 0,4-4 0,-2 0 0,2-18 0,0-7 2,-9 0 1,-9-6-1,-9 4 2,0-1-1,-2 6-2,-21 5 1,-4 12-1,-6 5-1,-2 0-2,-5 11-7,4 12-9,7-4-14,9-3-35,9 0-84,11-4-117,0-1-95</inkml:trace>
  <inkml:trace contextRef="#ctx0" brushRef="#br0" timeOffset="158304.5918">19239 14578 968,'0'0'63,"0"0"-50,0 0 70,82-137-57,-52 91-19,-8 2 0,-11 2 4,-9 17-2,-2 8 1,0 8 4,0 9-4,-10 0-10,-3 0-2,3 0 0,-1 0-19,1 17-7,6 1 9,4 5-10,0-7-3,6 3 12,19-5-17,4 3 13,2-4 21,5 5 1,0-6 2,0 0 0,-9 1 4,-10-1 22,-7 4 4,-10 3 13,0 6 10,0 1-17,-12 1-16,-9-4-10,0 1-8,-4-6-2,3-2-2,-2-4-59,8-8-59,2-4-146,3-8-171</inkml:trace>
  <inkml:trace contextRef="#ctx0" brushRef="#br0" timeOffset="158957.7123">19567 13633 716,'0'0'150,"0"0"-130,0 0 2,0 0-6,0 0-12,0 0 19,-54 67 15,34-58 0,2-4-1,5-3-11,4-2-1,4 0-7,1 0-5,2-2-5,2-7-2,0-2-3,0-3-3,0-3-15,13 0 5,8 2 3,5 1 4,3 4 2,0 3-1,0 7 2,-1 0-4,-5 0 4,-3 15-5,-6 11 5,-5 6 0,-7 0 2,-2 3 0,0 1 0,0 0 4,-7 0-1,-11-1-2,-2 4 1,-3-6 0,-3-1-2,-1-6-2,7-9-4,5-10-12,5-6 5,7-1 0,2 0-4,1-12 7,0 1-25,8 2 11,13 5 15,6 1 7,8 3 10,4 0-4,10 0 4,4 0 9,5 0 2,-2 0 41,-10-5 1,-12-5-9,-14-2-7,-9 2-18,-4 1-1,-7-5-2,0-1-16,0 0-10,0-2 0,-5 3-40,5 2-65,0 0-186,0 4-427</inkml:trace>
  <inkml:trace contextRef="#ctx0" brushRef="#br0" timeOffset="159679.5226">20208 14270 821,'0'0'172,"0"0"-114,0 0 27,0 0-53,0 0-5,0 0 28,-6 113-15,8-76-17,5-3-9,-5-8-3,2-4-10,-1 0 4,-3 0-5,2 2-34,-2-2-67,0-4-105,0-4-122,-2-2-162</inkml:trace>
  <inkml:trace contextRef="#ctx0" brushRef="#br0" timeOffset="159850.7993">19990 14600 857,'0'0'149,"0"0"-112,0 0 25,0 0-46,0 0-16,165-105 0,-114 86-9,-1-3-60,-10 0-181,-9-1-77</inkml:trace>
  <inkml:trace contextRef="#ctx0" brushRef="#br0" timeOffset="160269.7247">20458 14231 706,'0'0'160,"0"0"-143,0 0 57,0 0 10,152-82-68,-118 82-2,-8 0-3,-12 14 10,-12 12-7,-2 8-1,0 1 6,-21-9-3,-3 1-5,0-5-3,4 0-5,1-8-1,11-1-1,-1-9-1,9-2 0,0-2-4,0 0-9,0 0 7,13-2 6,12-7 2,4 1-1,2 4 1,1 4 2,3 0 7,-6 9-2,-12 8 6,-10 5 2,-7 1 5,-2-4 8,-25 8 9,-4-5-15,-9 3-5,2-6-1,-2-3-6,2 0-6,9-4-6,5-6 0,13-4-12,2-1-55,9-1-135,0 0-267</inkml:trace>
  <inkml:trace contextRef="#ctx0" brushRef="#br0" timeOffset="160689.6074">20892 14562 365,'0'0'781,"0"0"-767,0 0-3,110-132 39,-75 97-31,-6-5-6,-10 1-4,-12-2-2,-7 5 7,0 2-5,0 9-2,-9 11-5,-8 7-2,0 7-6,-3 0-22,7 0-8,-3 4 4,8 12 6,7 5 13,1-4-8,0-3 8,9 0-6,15-1 10,12-4 9,5 3-1,5 2 3,-1 2 13,-4 7 27,-2 2 5,-12 1-2,-9 6-16,-18-3 0,0 3 2,-14-2-8,-17-2-6,-8 2-12,2-2-3,2-6-2,1 2-16,6-6-70,1-12-134,2-4-379</inkml:trace>
  <inkml:trace contextRef="#ctx0" brushRef="#br0" timeOffset="163136.8793">21521 14101 486,'0'0'213,"0"0"-126,0 0 18,0 0-23,0 0-49,0 0-17,0 41 42,10-6 29,-2 5-34,-1-6-18,2-1-9,-2 4-8,-1-3-8,0-3-5,1-4 0,-1 1-5,-4-3 0,0-3-1,-2-2-40,2-4-41,-2 0-74,0-8-152,0-4-45</inkml:trace>
  <inkml:trace contextRef="#ctx0" brushRef="#br0" timeOffset="163346.6684">21426 14436 416,'0'0'158,"0"0"-111,0 0 21,0 0-26,0 0-6,0 0 27,134-62-16,-92 53 16,-7-1-26,-7 5-37,-4-2-3,-7 1-55,1 1-98,-4-4-79,1-7-105</inkml:trace>
  <inkml:trace contextRef="#ctx0" brushRef="#br0" timeOffset="163936.8101">21921 14080 585,'0'0'64,"0"0"-24,0 0 9,0 0-33,0 0-7,0 0 9,-70 83 10,53-78-4,3-2-6,3-3-4,5 0-2,2 0 4,0 0-2,4-12-13,0-5-1,0 2-7,4-2-2,8 3 0,7-3 9,0 2 8,1 6 1,5 1 7,-5 6 7,0 2-13,-4 0-6,-3 3-1,-4 18-2,-3 3 2,-1 3 1,-2 4 5,-3 1 5,0 2 5,0-2 4,-10 3-6,-10 2-1,-2-1-5,-7-2-3,2-7-2,-2-4 1,8-9-7,2-3 0,11-6 4,2-5-3,6 0 3,0-7-4,4-11-6,12-3 6,5 5 1,-2 4 3,2 6 1,2 5 5,-3 1-4,1 0 0,-2 7-2,-2 11-3,-1 3 0,-3-3-1,1-8-12,-3 2-44,0 0-110,0-6-49,0-6-147</inkml:trace>
  <inkml:trace contextRef="#ctx0" brushRef="#br0" timeOffset="164231.5673">22173 14141 730,'0'0'58,"0"0"93,0 0-96,0 0-22,0 0 20,0 0 7,8 62-9,-6-26 4,-2 0-14,0-6-9,0 4-11,0 1-3,3-12-9,1 5-5,-1-5-3,-1-12 1,0 6-1,1-10-1,-1 4-5,0-3-26,0-4-45,-2 6-89,0-10-180</inkml:trace>
  <inkml:trace contextRef="#ctx0" brushRef="#br0" timeOffset="165107.3457">18831 15228 248,'0'0'395,"0"0"-280,0 0 2,0 0 6,0 0-73,0 0-23,20-7-4,29 7 33,22 0-6,23 0-16,20-3-21,18-11-3,19-4 2,24 0 1,24-3 5,26 1 10,20 0-4,12 0-7,3-1 2,-11-2-5,-16 5 9,-25 1-10,-30-6 3,-29 5-7,-35-4-2,-32 6-1,-32 2 0,-19 8 0,-20-2 2,-8 6 3,-3 2-6,0 0-5,-3 0-14,-26 0-50,-9 19-61,-6 8-174,-12-3-447</inkml:trace>
  <inkml:trace contextRef="#ctx0" brushRef="#br0" timeOffset="165901.8846">18619 16520 935,'0'0'159,"0"0"-141,0 0 55,0 0-8,0 0-63,55-133 5,-22 89 3,0-11 0,-2 2 6,-6 0-7,-14 13 0,-11 4-1,0 14-8,-3 13 5,-18 4-5,-3 5-6,-2 0-13,0 10-13,5 12 3,6 0 14,7-1-16,8 2 2,0 3-19,25-2 16,13-2 21,7 0 6,-1 4 5,-3-2 2,-8 3 10,-13-1 19,-9-1-2,-11 4-5,0-1 4,-11 2-4,-11 1-15,-5-10-2,3-1-4,-3-3-3,6-12-12,4-1-40,3-4-33,5 0-129,3-21-170</inkml:trace>
  <inkml:trace contextRef="#ctx0" brushRef="#br0" timeOffset="166554.6822">19031 15738 656,'0'0'128,"0"0"-102,0 0 7,0 0-24,0 0-5,0 0-1,-37 55 0,24-49 12,-1 2 5,-1-8 0,-1 4 3,3-4-10,-1 0-5,5 0 0,5-14-8,4 0-1,0-2-37,0-2 7,6 0 2,12-1 3,2 7 26,4-2 3,3 5 9,-3 1 11,2 4 8,-7 4-15,0 0 2,-4 8-12,-4 10 2,-2 8 0,-5-5 4,-2 8 0,-2 1 4,0-2-3,0 4-4,-12 2 3,-13 2-3,-2 0-6,-5-1 0,6-7-3,3-14 0,8-2 0,4-12-20,7 0-20,4 0 19,0-4-35,0-8 3,4 2 28,14 6 17,4 4 8,3 0 4,6 0 2,7 0 5,5 7 19,1-7 11,-4 0 33,3 0-8,-6 0 13,-6-16 8,-4-7-31,-9 1-16,-8-1-17,-4 10-6,-6-1-10,0 5-7,0 6-2,0 3-41,0 0-96,0 3-172,6 15-117</inkml:trace>
  <inkml:trace contextRef="#ctx0" brushRef="#br0" timeOffset="166797.0813">19828 16022 1009,'0'0'117,"0"0"-114,0 0 36,-21 102 23,21-61-36,0 2-3,0 1-1,0 2-1,3-1-7,-3-1-10,0-8-1,0 0-3,0-6 0,0-2-37,-7-5-36,-5-9-76,6-2-124,-9-7-98</inkml:trace>
  <inkml:trace contextRef="#ctx0" brushRef="#br0" timeOffset="166990.9239">19488 16423 932,'0'0'140,"0"0"-131,0 0 25,0 0 31,147-125-46,-70 97-9,-4-2-10,-6 4 0,-14 6-42,-9 8-90,-3-2-134,-3 2-64</inkml:trace>
  <inkml:trace contextRef="#ctx0" brushRef="#br0" timeOffset="167416.7397">20367 16000 686,'0'0'195,"0"0"-115,0 0 43,0 0-65,0 0-27,-118 0 0,80 26-8,6 2-6,2 5-9,12-4-4,6 5-1,10-12-1,2-3-2,0-6-3,20-6 3,7-4-19,7-3-4,1 0-5,3-14 16,-3-7 8,-6-4 4,-2 4 3,-9-2 3,-5 5 19,-5 1 11,-4 8-4,-4 5 12,0 0 5,0 4-14,0 0-21,0 4-10,0 26 0,2 6 3,3 4 8,3 0-8,-1-4-2,-3 8 1,4-2-3,-8 3-2,0-5-1,0-10 0,0-2-3,0-2-27,-5-8-34,2-8-60,1-8-128,2-2-184</inkml:trace>
  <inkml:trace contextRef="#ctx0" brushRef="#br0" timeOffset="167709.6225">20594 15897 280,'0'0'847,"0"0"-829,152-10 18,-83 14 57,-2 28-57,-5 2 3,-4 12-8,-13 5 3,-12 5-2,-21 6-6,-12 10-9,0 4-1,-20 5 9,-15-15-15,2-8 2,0-17-6,4-14-5,5-8-1,-2-2 0,5-9-42,-4 0-25,-2-6-57,-11-2-230,-13 0-573</inkml:trace>
  <inkml:trace contextRef="#ctx0" brushRef="#br0" timeOffset="168248.7207">18683 15859 574,'0'0'408,"0"0"-363,-136-8 61,86 22 32,-2 34-80,6 20-22,9 26 7,16 13 2,17 6-11,4-7-9,25-16-7,25-15-7,10-22-4,7-9-3,2-12-3,-4-6-1,-2-7-39,-13-14-100,-17-5-522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9:47:00.2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3252 1167 1078,'0'0'71,"0"0"-30,0 0 51,0 0-41,0 0-27,0 0-8,0 0-13,0 0 4,-19 138 5,19-67 0,0 2-3,0 1-3,0-1-4,0-1-1,0-2-1,0-10 0,0-6-13,0-10-27,0-13-41,3-14-36,1-10-59,-4-7-121,0-12 3</inkml:trace>
  <inkml:trace contextRef="#ctx0" brushRef="#br0" timeOffset="168.2912">3157 1377 575,'0'0'84,"0"0"-26,23-122 80,15 84-65,7 1-32,8-2 4,5 4-28,-3 7-8,-3 10-9,-5 9-5,-13 9-123,-19 0-91,-15 9-183</inkml:trace>
  <inkml:trace contextRef="#ctx0" brushRef="#br0" timeOffset="339.8946">3171 1648 822,'0'0'95,"0"0"-93,0 0 31,0 0 8,165-47-12,-98 24-21,-6 7-8,-9 4-176,-11 0-152</inkml:trace>
  <inkml:trace contextRef="#ctx0" brushRef="#br0" timeOffset="562.2349">3869 1133 951,'0'0'198,"0"0"-155,0 0-3,0 0-19,-100 151 11,64-77 16,10-6-19,7-6-14,9-8 3,4-6-11,6 0-7,0-1-1,0 8 0,0 1-37,16 3-82,5-5-162,3-12-277</inkml:trace>
  <inkml:trace contextRef="#ctx0" brushRef="#br0" timeOffset="938.2119">3926 1903 1029,'0'0'87,"0"0"10,40-121-28,-4 59-44,7-4 1,1 0-13,-7 6-7,-7 16-2,-14 9 0,-16 13-4,0 9 9,-6 4-9,-21 9-10,-6 0 7,-3 11-4,7 7-20,6 1-3,10 2-7,13-7-5,0 2 24,5-4 14,24 0 4,11-1 3,7 2 0,8 1 2,3-2-2,-11 4 2,-11 3 1,-12-2 7,-11 5-9,-13 2-1,0 8-1,-13 3 3,-26 2-5,-1-1 0,-5-5-46,0-7-57,7-11-84,5-11-50,6-2-175</inkml:trace>
  <inkml:trace contextRef="#ctx0" brushRef="#br0" timeOffset="1171.2049">4386 1217 953,'0'0'84,"116"-11"-56,-43 11 60,1 32-41,-9 11-13,-14 7-13,-13 4-8,-20 7-13,-18-3 1,0 2 1,-16-2 0,-13-4 0,0-4 7,5-10-7,5-8-2,9-9-91,7-11-71,3-12-145,0 0-150</inkml:trace>
  <inkml:trace contextRef="#ctx0" brushRef="#br0" timeOffset="1329.1537">5077 1634 532,'0'0'458,"0"0"-444,138-50 56,-62 32-21,0 0-25,-4 4-24,-17 12-11,-29 2-174,-26 0-207</inkml:trace>
  <inkml:trace contextRef="#ctx0" brushRef="#br0" timeOffset="1493.1957">5135 1867 886,'0'0'157,"0"0"-118,0 0-9,0 0 42,134-15-8,-65-2-42,-2-4-13,-14 5-9,-12 2-77,-22 0-301</inkml:trace>
  <inkml:trace contextRef="#ctx0" brushRef="#br0" timeOffset="2047.998">6712 1101 957,'0'0'231,"0"0"-199,0 0-5,0 0-27,0 0-4,0 125 4,-4-41 14,-2 1-7,2 4-6,1-9 1,3-14-1,0-11 1,5-11-3,20-15 1,1-9-10,0-7-4,4-13 2,-5 0 9,-3-13 3,-6-17 6,-9-6-1,-7-2 2,0-2-4,0 7 4,-26 4-7,-3 9 0,-2 7-10,0 9-17,2 4-11,4 0-60,6 8-136,3 6-134</inkml:trace>
  <inkml:trace contextRef="#ctx0" brushRef="#br0" timeOffset="2458.9557">7097 1733 1149,'0'0'45,"0"0"4,97-103-28,-45 53-8,-3-4-8,-11 4 1,-18 5-3,-15 7-2,-5 14-2,-7 9-4,-20 6-1,-4 9-9,-3 0-4,2 2-30,-1 19-4,12-1-4,3 4-21,15-5 0,3 6 15,0-4 39,32 1 24,5-1 0,13-3 4,8-4 12,-2 0 25,-4 0 2,-11 0 6,-9 5-24,-10-5-4,-16 7-8,-6 5-5,0 2 6,-31 6 6,-10-2-14,-1-8-6,0-6-11,2-9-39,7-9-45,11 0-65,6-21-120</inkml:trace>
  <inkml:trace contextRef="#ctx0" brushRef="#br0" timeOffset="3045.2963">7570 798 866,'0'0'144,"0"0"-138,0 0-6,0 0-23,0 0 22,0 0 2,-7 79-1,-16-58 12,1-9 0,4-8-11,-4-4 14,2 0-8,7 0-1,-3-2 0,9-16-2,4-2-4,3-3 0,3-4 0,20 1 0,6-1 1,0 8 0,2 7 1,2 7 3,3 5-2,-3 3-2,1 23 1,-8 6-1,-3 3 2,-14 8 7,-9-1-4,-5 9-2,-28 0 8,-8 0-7,-1-7-2,2-11-2,9-8-1,4-11-15,11-10 3,8-4 7,8 0 3,0-9 2,0-4-7,20 3 5,-1 4 1,7 3 1,6 3-2,9 0 2,10 0 6,11-9 9,10-6 25,-1-3 5,-9-1 10,-14 3-21,-21 4-16,-19-1-4,-8 1 5,0-2-18,-6-5-1,-12-1-101,1-9-149</inkml:trace>
  <inkml:trace contextRef="#ctx0" brushRef="#br0" timeOffset="3436.9558">8142 1211 960,'0'0'121,"0"0"-19,0 0-58,0 0-44,0 0 2,-10 108 28,10-58 2,0-2-16,0-3-7,6-1-6,-6 0 0,0-2-3,0 0-38,0 0-124,-6-8-150,0-6-170</inkml:trace>
  <inkml:trace contextRef="#ctx0" brushRef="#br0" timeOffset="3600.4815">7895 1562 992,'0'0'55,"0"0"-50,0 0-5,169-90 0,-82 57-20,-5 6-107,-12-2-113,-23 9-278</inkml:trace>
  <inkml:trace contextRef="#ctx0" brushRef="#br0" timeOffset="4027.3715">8539 1291 753,'0'0'178,"0"0"-160,0 0 5,0 0-16,127-28 4,-96 29 0,-8 22-11,-17 0-3,-6 11-2,0-1 5,-29 2 8,-6-3 5,1-4-9,0-8 2,8-4-5,6-6 0,5-7 2,9-3-3,6 0 1,0 0 1,0 0-2,17 0 0,7-5 5,7-3-5,7 8 5,-2 0 6,1 0 3,0 10 6,-11 6 24,-8 5-26,-14 0-2,-4 4 2,-6 8 7,-28-1 18,-9 2-12,1-5-17,0-7-11,7-9 1,4-4 3,6-9-7,9 0-6,9 0-46,7-18-88,3-3-179,19 4-362</inkml:trace>
  <inkml:trace contextRef="#ctx0" brushRef="#br0" timeOffset="4379.1921">8988 1736 1166,'0'0'71,"0"0"-35,77-123-16,-32 67-16,-7 1 2,-5 4 0,-18 12-5,-13 8-1,-2 11-4,0 8 3,-15 8-12,-7 4 10,0 0-11,-3 0-21,9 20 7,8-2-16,8 4 2,4 3 4,25-2 26,9 1 12,3 1 0,0-1 3,-3-2-2,-9-1 3,-8 2 11,-15-2 6,-6 4-2,-6 8-5,-28 1-2,-9 1-12,1-7-123,5-14-188,10-14-216</inkml:trace>
  <inkml:trace contextRef="#ctx0" brushRef="#br0" timeOffset="4703.9956">9796 1303 1138,'0'0'84,"0"0"-59,0 0-25,0 0 0,32 118 38,-17-63-9,-4-1-20,-2-4-4,-4 2-5,-1 1 0,-4 0-28,0-7-102,0-7-162,-20-17-202</inkml:trace>
  <inkml:trace contextRef="#ctx0" brushRef="#br0" timeOffset="4861.7316">9582 1700 1147,'0'0'53,"0"0"-39,0 0-11,205-128-3,-98 84-32,-4 0-139,-12 1-141,-20 2-305</inkml:trace>
  <inkml:trace contextRef="#ctx0" brushRef="#br0" timeOffset="5408.068">10570 1231 919,'0'0'119,"0"0"-105,0 0 14,0 0-7,-64 104-9,41-85-8,-4-10 0,0-3 3,3-6 2,4 0-4,2-1 3,7-20-5,5-1-3,6-4 0,0-2-8,19 2-6,10 4 2,4 4-4,3 7 14,5 6 1,-4 5 1,1 0-1,-5 5-3,-7 18 3,-4 3-4,-14 8 5,-8 10 0,0 4 5,-13 9 10,-18 1 1,-7-4-6,-7-4-6,1-8 3,3-8-4,2-10-2,8-14-1,4-8-14,8-2 6,11 0-3,8-15-15,0 1 18,4-3-18,19 2 9,4 8 15,2 7 1,0 0-1,6 0 2,1 18 7,1-2 6,1 0 16,-4-4-12,0-6 3,-5-4 4,-4-2 5,-2 0-3,2-8 9,-1-8-19,-1-8-15,-4-3-1,0-6-87,-6-6-195,0-7-293</inkml:trace>
  <inkml:trace contextRef="#ctx0" brushRef="#br0" timeOffset="5603.2125">11102 1136 1045,'0'0'201,"0"0"-190,0 0 7,10 145 29,2-89-19,0-2-9,-1 1-11,-4-4-4,-7-5 0,0-1-3,0-6-2,0-7-50,-11-6-81,-8-11-239</inkml:trace>
  <inkml:trace contextRef="#ctx0" brushRef="#br0" timeOffset="6209.2697">6332 2273 707,'0'0'232,"0"0"-169,0 0 11,0 0 3,0 0-42,0 0 2,172 32 31,-32-23-8,38-1-15,50-8-7,35 0-16,47 0-1,42 0-12,23-3-8,28-4 1,7 0 3,3-6-5,-2-1 1,-4 2-1,-6-8 2,-12 0 4,-14-3-5,-31 0 8,-39 2-7,-46 5 4,-58-4-1,-54 1 1,-62 0-6,-41 7-3,-33 6 2,-13 6-45,-63 0-49,-55 0-204</inkml:trace>
  <inkml:trace contextRef="#ctx0" brushRef="#br0" timeOffset="6861.1863">6270 3372 910,'0'0'137,"0"0"-104,0 0 6,0 0-19,124-116-1,-72 65 4,-4-4-10,-7 1 4,-10 4-4,-13 10 1,-16 15 2,-2 11-3,0 6 7,-24 8-18,-9 0-2,-2 0 0,2 16-2,6 5-12,12 3-9,4 6 4,11 1-1,0 8 4,20-3 14,25-7-3,5 3 5,3-9 1,-7 1 0,-14 0-1,-15-2-2,-15 6-3,-2 1 3,-4 2 2,-25 1 2,-5-6-2,-1-6-3,0-8-48,7-9-37,2-3-83,5-12-43,6-28-155</inkml:trace>
  <inkml:trace contextRef="#ctx0" brushRef="#br0" timeOffset="7500.0709">6832 2585 562,'0'0'199,"0"0"-166,0 0-6,0 0-27,0 0 13,0 0-10,-29 34 2,13-22-1,-2-4 0,3-6 7,-3 0 2,4-2 12,4 0 11,0-9-13,10-8-14,0-1-8,0-5-2,12 3-16,5 3 7,8 1 8,2 3 1,2 5 1,0 4 0,-3 4 0,-2 0 2,-6 0 0,1 0-2,-10 15-6,-3 9 2,-6 10 4,0 5 4,0 8 8,-15-3 0,-8 2-1,-6-2-9,-2-4 4,0-3-4,4-12 0,2-6-2,8-10-5,5-7 5,6-2-17,6 0 14,0-11-18,0-6 1,8 1 10,13 5 10,3 0 1,10 5 2,-1 4 13,5 2 10,7 0 4,-5 0-3,2 0 9,-6-2 12,-6-3 16,-5-6-1,-7-1-18,-5-2-8,-3-4-6,-2 2-11,-5 2-13,-3 0-5,0 9-2,0 2-8,2 3-53,7 0-109,3 10-190,4 12 66</inkml:trace>
  <inkml:trace contextRef="#ctx0" brushRef="#br0" timeOffset="7719.6783">7387 2989 899,'0'0'48,"0"0"-31,0 0 33,0 131-16,0-87 1,0 2-4,0-4-11,0-2-5,0-4-11,0-1-3,0-6-2,0 0 0,-7-8-91,0 0-128,0-11-54,-1-2-292</inkml:trace>
  <inkml:trace contextRef="#ctx0" brushRef="#br0" timeOffset="7900.196">7142 3360 987,'0'0'48,"0"0"-28,0 0-9,135-92-6,-61 62-3,2 0 0,-5 0-2,-2 4-3,-2 1-83,-2 4-140,-5 2-130</inkml:trace>
  <inkml:trace contextRef="#ctx0" brushRef="#br0" timeOffset="8302.2517">8064 2965 708,'0'0'129,"0"0"40,0 0-93,0 0-32,0 0-32,-114 24-5,77 3 2,-1 3-1,11 2-5,9-2-3,9-2 0,9-5 0,0-2-2,0-3-3,20-6-20,12-10-4,3-2 9,5-2 14,-1-20 6,-10-2 2,-6-6 2,-4 2-1,-9 2 6,-3 1 16,-7 9 18,0 2 2,0 10 3,0 3-6,0 1-3,0 0-28,0 0-11,0 22-13,0 12 13,0 10 1,0 7 3,5-5-4,-1 0 1,3-3-1,-1-4 0,-1-5 0,-3-4-3,-2-7-71,0-4-51,-2-8-76,-16-10-192</inkml:trace>
  <inkml:trace contextRef="#ctx0" brushRef="#br0" timeOffset="8549.0887">8169 2761 1128,'0'0'35,"0"0"-34,194-14 15,-105 16 13,0 28 15,-13 12 6,-19 10-23,-21 9-17,-24 4 0,-12 5-1,-16 3-2,-28-1-3,-12-2-3,-4-9-1,-3-6-57,-5-10-87,-11-15-210</inkml:trace>
  <inkml:trace contextRef="#ctx0" brushRef="#br0" timeOffset="8893.1929">6071 2725 404,'0'0'526,"0"0"-399,0 0-22,0 0-75,-113 124-12,70-34 20,7 13 17,5 1-17,9-2 0,9-9-7,11-13-14,2-10-8,17-12-3,34-8-4,16-6-4,16-7-22,15-18-45,3-19-128,-1-8-337</inkml:trace>
  <inkml:trace contextRef="#ctx0" brushRef="#br0" timeOffset="9501.9664">9749 2738 554,'0'0'112,"0"0"28,0 0 59,0 0-56,0 0-49,0 0-67,-102 53-19,39 13 3,1 21 12,4 15 2,16 2-2,17-4-4,23-9-11,2-18 1,29-12-4,17-11-3,11-15 1,5-6 1,-6-9-1,-11-8-3,-12-6-19,-10-2-107,-17-4-194</inkml:trace>
  <inkml:trace contextRef="#ctx0" brushRef="#br0" timeOffset="12246.1503">9993 3364 527,'0'0'421,"0"0"-336,0 0 7,0 0-20,0 0-39,0 0-12,62-122-4,-45 71-6,-1-6-8,-7 4 1,-5 11 1,-4 10-4,0 14 0,0 9-1,-8 3-3,-5 6-13,1 0-17,-1 0-17,4 18-13,6 6 5,3-1-20,5 5 22,19-1 35,10-3 15,7 0 6,-4-4 4,-3-4 13,-12 0 20,-9-2-9,-9 2-8,-4 4-6,0 2-2,-13 4 0,-13-2-9,-4 1-3,1-6-85,5-5-60,4-9-52,6-5-163</inkml:trace>
  <inkml:trace contextRef="#ctx0" brushRef="#br0" timeOffset="12853.1783">10405 2624 917,'0'0'39,"0"0"-39,0 0-4,0 0 4,0 0 4,0 0-2,-29 82-1,18-73 3,2-7 4,0-2 2,0 0 1,5 0-2,-1-14-4,5-2-4,0 0-2,0 0-12,5 0-10,11 1 3,7 1 18,-2 3 2,4 2-3,-6 6 6,3 3-8,-1 0 4,-6 1-2,1 16-1,-5 0-5,-3 6 9,-2 3 0,-6 0 2,0 3 7,0 6 4,-8 0-7,-9-1-3,-5 1-3,-1 0 0,-4-4-33,8-9-30,-1-10 8,10-12 48,9 0 7,1 0 7,0-9-7,4-8-6,16 5 5,2 2 1,5 9-4,1 1 8,4 0 5,1 0 25,2 0 6,4 0 34,-7 0-14,1 0 10,-8-7 4,-10-4-32,-1-4-24,-10 1-10,0 0-3,-2 4-5,1 4-38,-1 4-73,4 2-116,2 0-96,-3 0-143</inkml:trace>
  <inkml:trace contextRef="#ctx0" brushRef="#br0" timeOffset="13043.3757">10951 2923 193,'0'0'708,"0"0"-631,0 0 17,0 0 12,14 137-42,-8-91-35,3 2-13,-3-2-12,4 0-3,-6-4 1,-4-4-2,0-5-3,0-5-57,0-5-53,0-3-112,-6-11-88</inkml:trace>
  <inkml:trace contextRef="#ctx0" brushRef="#br0" timeOffset="13214.7828">10759 3342 1075,'0'0'38,"0"0"-20,0 0-15,141-100 2,-70 68-5,-4 2-8,-5 6-83,-8 10-60,-14 10-190</inkml:trace>
  <inkml:trace contextRef="#ctx0" brushRef="#br0" timeOffset="13595.5045">11457 3338 693,'0'0'210,"0"0"-70,0 0-32,0 0-50,0 0-36,91-128-18,-75 74 0,-2-2 0,-12 2 3,-2 12-6,0 13 1,-5 12 0,-15 10-2,-7 7-4,-6 0-11,-3 16-31,5 11 2,8 0-7,13 0 4,10-1-38,2-6-1,29-4 43,11-2 18,7-4 13,1 0 12,0 5 0,-7-3 12,-9 8 21,-14 3 23,-7 7 6,-13 4-16,0 2-8,-6 9-7,-19-8-8,0 2-12,3-6-8,7-10-3,4-7 0,8-16-53,0 0-137,3-8-72</inkml:trace>
  <inkml:trace contextRef="#ctx0" brushRef="#br0" timeOffset="13801.9382">11925 3288 692,'0'0'513,"0"0"-502,0 0 1,156-32-7,-93 8 10,-9 2-15,-12 0-4,-19 0-158,-4 0-119,-8-9-226</inkml:trace>
  <inkml:trace contextRef="#ctx0" brushRef="#br0" timeOffset="14370.481">12647 2970 971,'0'0'126,"0"0"-120,0 0 10,0 0-10,0 0-4,0 0-4,-131 94 2,114-94-9,5 0 8,3 0 0,2-21 1,7-4-10,0-1 6,10-3 4,13 5-5,4 4 0,1 4-6,7 8 11,-4 4-3,0 4 3,-2 0 0,0 0 0,-4 23 2,-5 7 7,-9 6 3,-7 5 10,-4 5 7,0 5-9,-15 2 7,-14 2-15,-4-6-8,-1-10 0,3-8-2,4-13 3,5-7-2,1-11-2,8 0 2,4 0 3,2-5-5,7-9-1,0 4-1,23-1 0,10 10-1,5 1 0,1 0 1,0 0 1,-1 0 1,-3 4-1,-6 1 9,-2-2 10,-4-3 14,-3 0 4,-2 0 2,2-3-15,-5-5-8,-4 0-6,-2 3-6,-4-3-3,-1-4-2,-4-2-20,0-7-56,0-7-142,0-8-298</inkml:trace>
  <inkml:trace contextRef="#ctx0" brushRef="#br0" timeOffset="14617.8452">13008 2752 813,'0'0'85,"0"0"-36,139 58 37,-72-21-29,4 5 25,0 7-15,-13 7-4,-17 5-15,-26 9-13,-15 7-5,-11 1-1,-27 1-4,-3-8-11,2-4-8,-1-11-3,3-14 0,8-13-3,4-15-17,-3-13-32,4-1-76,-3-26-334</inkml:trace>
  <inkml:trace contextRef="#ctx0" brushRef="#br0" timeOffset="25022.2089">13837 1598 938,'0'0'119,"0"0"-94,0 0 64,0 0-30,0 0-49,0 0 1,0 0 10,146 0-3,-91-2-8,-10-8-6,-14 2-3,-7 2-1,-7 0-51,-7 2-65,-3 2-116,-7 2-145</inkml:trace>
  <inkml:trace contextRef="#ctx0" brushRef="#br0" timeOffset="25191.84">13974 1782 784,'0'0'191,"0"0"-158,0 0 55,0 0-17,0 0-50,0 0-5,147-24-11,-98 17-5,-9 4-115,-14-1-139,-12 0-197</inkml:trace>
  <inkml:trace contextRef="#ctx0" brushRef="#br0" timeOffset="26242.0435">15112 1206 896,'0'0'86,"0"0"-18,0 0 84,0 0-74,0 0-40,0 0-27,0-12-9,-15 70-2,-5 20 6,-3 6 5,8-1-2,7-8-8,8-15 0,0-12-1,8-14 6,17-10-5,4-10-1,4-11 0,3-3-6,-5-4 3,-2-18 3,-12-5 1,-9-1 1,-8-2 0,0 4 0,-18 4-2,-11 6-3,-7 10-7,-4 6-20,-1 0-28,4 10-82,10 7-115,10-2-150</inkml:trace>
  <inkml:trace contextRef="#ctx0" brushRef="#br0" timeOffset="26616.2049">15480 1720 1033,'0'0'65,"0"0"-57,79-134 38,-44 83-25,-4 4-8,-8-2-9,-10 10-1,-11 7-2,-2 8 1,0 11-2,-17 5-1,-4 6-1,2 2-6,1 0 4,5 6-13,5 14-25,8 2 0,0 0 16,10 3 11,19-6 11,9 2 4,4-3 4,0-3 3,-6 0 9,-5 1 8,-8-1-10,-10 5-1,-9 1-5,-4 4-4,0 1-3,-25 1 2,-6-1-3,-7-6-38,3-8-60,-1-7-94,5-5-83</inkml:trace>
  <inkml:trace contextRef="#ctx0" brushRef="#br0" timeOffset="27210.5925">16042 742 529,'0'0'102,"0"0"-88,0 0-9,0 0 9,0 0 9,0 0 8,-53 48 4,35-42 7,2-4 6,-2-2 16,5 0-2,2-2-22,4-9-17,7 2-17,0-6-2,0 3-7,0-3 3,10 1 0,14-3 2,0 3-2,5 5 2,-2 6 1,2 3-3,-2 0 0,-5 22-1,-4 3-1,-7 4 2,-6 3 1,-5 2 8,0 7 2,-16 1-1,-13 0 3,-5 0-7,-1-5-5,0-5 1,12-13 1,5-6-1,8-10-1,6-3 4,4 0 11,0-3-16,0-8 3,0 4-6,23 2 1,6 5-6,7 0 8,11 7-2,6 5 2,7-7 4,2-5 37,-2 0 10,-6-12 1,-9-8-14,-14-2-17,-13-2-18,-12 2 4,-6 3-7,0 2-2,0 7-58,-2 8-104,-7 2-206</inkml:trace>
  <inkml:trace contextRef="#ctx0" brushRef="#br0" timeOffset="27428.1947">16651 1185 969,'0'0'92,"0"0"-84,0 0 49,-2 145-21,2-95-6,0-3-5,0-2-15,4-6-4,-2-2-1,-2-4 0,0-4-5,0-3-33,0-6-73,-2-8-99,-7-4-117,0-8-244</inkml:trace>
  <inkml:trace contextRef="#ctx0" brushRef="#br0" timeOffset="27593.9208">16448 1465 1088,'0'0'69,"0"0"-52,0 0-11,132-72-4,-47 48-4,11 0-49,-11 2-151,-12 2-93</inkml:trace>
  <inkml:trace contextRef="#ctx0" brushRef="#br0" timeOffset="27988.0582">17244 1148 638,'0'0'273,"0"0"-238,0 0 59,118-61-47,-78 61-21,-6 0-14,-11 12-12,-11 13-4,-12 6 3,-2 1 0,-29-2 1,-11 0 4,-1-4 8,3-6-7,7-3-5,6-6 3,11-5-6,9-3 8,7-2-8,0-1 3,3 0-6,26 0 6,14-8 3,3 0 1,5 6-2,-6 2 1,-10 0 18,-4 2-4,-13 16-1,-11 7-2,-7 0-2,0 6 17,-30-1-6,-2-4-8,-8-2-11,0-9 3,1-4-7,0-5 0,3-4-35,7-2-87,13 0-157,12 0-156</inkml:trace>
  <inkml:trace contextRef="#ctx0" brushRef="#br0" timeOffset="28334.2085">17699 1610 384,'0'0'860,"0"0"-849,0 0 13,109-138 7,-72 96-19,-10 1-6,-11 6-3,-14-2-2,-2 4-1,-4 1 0,-16 9-9,-6 5-1,8 8-5,-1 8-19,6 2-19,6 0-26,7 16-13,0 7-7,0 2 20,25-3 41,7 0 32,5-2 5,1-2 1,-4 2 43,-10 0 24,-11 2-8,-6 5-17,-7-1-15,0-1-21,-25-2-6,-4-3-11,-2-10-151,9-10-117</inkml:trace>
  <inkml:trace contextRef="#ctx0" brushRef="#br0" timeOffset="28545.2681">18372 1133 1128,'0'0'96,"0"0"-89,0 0 13,0 0 31,63 128-21,-53-79-21,1-3-6,-6 0 1,-5-4-3,0-5-1,0-2-47,0-3-53,-14-2-97,2-10-155</inkml:trace>
  <inkml:trace contextRef="#ctx0" brushRef="#br0" timeOffset="28704.4835">18238 1417 1112,'0'0'44,"0"0"-44,161-112 0,-59 68-17,5-2-117,-8-1-253</inkml:trace>
  <inkml:trace contextRef="#ctx0" brushRef="#br0" timeOffset="29212.296">19110 1027 741,'0'0'89,"0"0"-86,0 0 57,0 0-15,0 0-27,0 0-5,-77 109-5,54-97-3,-2-3 0,4-7 2,2-2 7,5 0-4,6-13 5,3-6-3,5-3-4,0-5-8,15 4 0,12 0-1,0 4-3,6 4 8,-1 7-3,3 4 1,4 4 0,-2 0 3,-1 8 2,-3 13 4,-4 3 5,-8 6-7,-11 2 3,-7 8-8,-3 6 4,-9 2 9,-22 1-6,-10-6 5,-1-5-6,4-8-4,5-9-2,6-11-4,5-6 7,9-4-2,3 0 2,5-13 0,5-6 1,0 2-5,9 1-1,12 9-1,-1 3 3,7 4-1,0 0 2,6 4 3,1 11-5,-3 3 1,-4-2-4,-6 3-1,-3-7-73,1-6-117,-2-6-188</inkml:trace>
  <inkml:trace contextRef="#ctx0" brushRef="#br0" timeOffset="29414.8343">19647 976 1170,'0'0'130,"0"0"-111,0 0-13,0 0-5,40 129 33,-20-63-11,-4 2-13,-5-4-5,-7-2-3,-4-1-2,0-3-1,-21-4-44,-5-11-111,-9-11-200,2-23-433</inkml:trace>
  <inkml:trace contextRef="#ctx0" brushRef="#br0" timeOffset="29938.1359">15396 2249 387,'0'0'596,"0"0"-589,0 0-5,0 0 30,0 0 10,0 0-21,107 10 28,21-10-9,43-5 3,45-15-7,47-11 2,49-5-6,45-5-9,23-8-10,22 6 2,7 4 3,1 7-6,-14 8 3,-27 6 2,-36 2-3,-46 2 1,-48 2-5,-54-7 4,-51 4-6,-48-2 7,-35 2-2,-25 7-4,-15-1-4,-11 0-5,-5 0-20,-46 1-63,-33 1-98,-37 4-342</inkml:trace>
  <inkml:trace contextRef="#ctx0" brushRef="#br0" timeOffset="30568.0316">15719 2938 977,'0'0'137,"0"0"-115,0 0 47,38-117-9,-12 67-40,11-8-7,-4-9-8,-4 4-4,-7 3 2,-13 13-1,-6 19-1,-3 12-1,-7 14-6,-19 2-1,-4 5 0,-1 22 3,4 4-3,9 4-12,13 1-7,5 2 14,7 3 5,20-9-4,11-2-2,0-6 13,0-3 1,-7 0 1,-11-3 1,-13 6-2,-7-2 0,0 6 3,-20 4-1,-7-4-3,-5-3 0,8-8-4,4-7-46,0-8-50,9-2-70,7-7-53,4-24-248</inkml:trace>
  <inkml:trace contextRef="#ctx0" brushRef="#br0" timeOffset="31115.3072">16341 2305 118,'0'0'717,"0"0"-709,0 0-4,0 0 15,0 0-13,0 0 0,0 0-5,-87 75-1,69-71 4,3-2-1,-1-2 7,5 0-6,1-2 7,9-14-4,1-1 4,0 0-10,9-1-1,6 4 0,8 0 1,-1 2-2,7 4 0,-2 4 0,2 1 0,-7 3-1,-4 5-2,-5 14-11,-6 10 15,-7-1 0,0 2 0,0 4 4,-16 2 5,-11 3 0,-4-4-2,-2 0-3,-3-5-2,5-6-2,2-10-14,8-9-6,11-5 7,3 0 13,7 0 0,0-3 2,9-9-1,22 0 2,5 2 28,6 1 16,1 4-7,4 1-1,-3-2 3,-4 3 5,-9 2-17,-13 1-9,-10-3-19,-5 3 1,-1 0-3,-2 0-52,8 0-70,-1-1-154,5-2-218</inkml:trace>
  <inkml:trace contextRef="#ctx0" brushRef="#br0" timeOffset="31320.5452">16725 2627 710,'0'0'156,"0"0"-105,0 0 96,0 111-71,0-72-26,0 3-1,0 1-31,0-2-5,0-5-11,0-1 0,0-7-4,-3-5-8,-6 4-79,-1-10-71,-2-2-136,3-7-102</inkml:trace>
  <inkml:trace contextRef="#ctx0" brushRef="#br0" timeOffset="31515.3239">16547 2944 1079,'0'0'24,"0"0"-5,0 0-3,138-89-16,-58 59 0,-5 4 0,-9 2-42,-11 6-139,-9 1-39,-7 2-116</inkml:trace>
  <inkml:trace contextRef="#ctx0" brushRef="#br0" timeOffset="31888.1642">17244 2613 673,'0'0'99,"0"0"69,0 0-78,0 0-40,0 0-40,0 0-1,-109 47-9,80-16 2,4-1 0,11-4-2,9-10-2,5-4 1,0-8-15,17-4-7,10 0 9,8-10 12,1-12-3,-6-2 5,-4-2 1,-8 6 2,-5 6-1,-10 6 25,0 8 39,-3 0 6,0 0-19,0 0-34,0 9-16,0 19 10,2 6 17,4 3-12,0 1-8,3-2-6,-1 0 2,2-2-5,-3 0 1,-3-3-2,-2-7-21,0-4-71,-2-13-89,0-7-177,0 0-350</inkml:trace>
  <inkml:trace contextRef="#ctx0" brushRef="#br0" timeOffset="32113.2005">17523 2510 1069,'0'0'78,"0"0"-69,133 31 72,-70 9-19,-8 11-11,-10 11-24,-19 7-17,-26 1-4,0 0-2,-37 1-2,-17-7-2,-6-4-5,0-8-38,-7-8-23,-4-14-87,-14-12-175,-15-12-259</inkml:trace>
  <inkml:trace contextRef="#ctx0" brushRef="#br0" timeOffset="32488.1669">15501 2444 819,'0'0'166,"0"0"-149,0 0 48,-156 84 12,114-2-40,3 17 26,12 5-15,14-3 1,11-8-21,2-10-7,17-9-6,20-9-6,9-14-4,6-5-3,-3-8 2,-3-4-4,-6-7-49,-11-5-76,-8-10-155,-19-12-301</inkml:trace>
  <inkml:trace contextRef="#ctx0" brushRef="#br0" timeOffset="35549.1914">23610 5085 1013,'0'0'123,"0"0"-113,0 0 76,0 0-33,0 0-48,0 0 10,116-30 1,-59 21-7,0 0-7,-11 1-2,-12-1-5,-14 2-62,-2-1-82,-3-6-136,2-8-188</inkml:trace>
  <inkml:trace contextRef="#ctx0" brushRef="#br0" timeOffset="36117.1925">24351 4791 301,'0'0'773,"0"0"-766,0 0-7,0 0 12,0 0-10,0 0 0,-110 58-1,99-58 1,2 0-2,0-7 3,5-12 0,4-4-3,0 3-5,0 3 3,20-3-10,9 7 3,5 5 6,-1 3 1,2 5 0,1 0 2,-3 0 0,-5 13 1,0 6-1,-10 2 9,-5 5 0,-6 4 3,-7 4-2,0 2-2,-6 5 0,-19 3-1,-10 2 4,-5 0-6,2-4-3,-1-7 1,5-8-1,10-10 2,11-10-4,4-7 1,7 0 4,2 0 8,0-7-13,11-5 0,9 1-3,7 3 6,9 4-2,4 0 11,9-1 0,4 0 12,3-1 6,0 0 0,-5 0-9,-7-4 6,-8 2-13,-9 0 0,-7 2-4,-7 3-5,-9 3-5,-4 0 0,0 0-9,0 0-58,0 23-102,-6 15-127,-23 12-104</inkml:trace>
  <inkml:trace contextRef="#ctx0" brushRef="#br0" timeOffset="36398.2846">24312 5697 1043,'0'0'18,"-64"104"15,26-36 70,-9 10-48,-6 4 2,-7 2-18,0-1-11,-1-4-6,5-4-6,6-11-8,13-11-5,8-15-3,14-12 0,6-14 0,9-6-26,0-6-26,0-4-23,10-26-62,18-11-130,0-6-43</inkml:trace>
  <inkml:trace contextRef="#ctx0" brushRef="#br0" timeOffset="36704.2708">24279 5726 1054,'0'0'57,"0"0"-53,0 0 42,0 0-15,130 56 7,-83-10-10,6 9-13,-6 8 10,-1 0-1,-4 2 1,-1-1-7,-1-8-7,2-6 2,3-10-6,3-8 3,6-6-2,-2-8-1,-1-8-4,-10-6 2,-11-4-5,-15 0-10,-15 0-22,-5 0-49,-40 0-124,-22 5-311</inkml:trace>
  <inkml:trace contextRef="#ctx0" brushRef="#br0" timeOffset="37438.0867">23253 7059 856,'0'0'149,"0"0"-149,0 0 33,0 0 14,0 0-42,0 0 1,-106 94-5,85-86 2,4-5-1,-3-3 2,-1 0 1,4 0-2,1-11 2,5-3-2,5 2 4,6-2-2,0 1-5,8-7-3,17 0 2,4 2-2,7 0 2,1 8 0,-1 7 1,-3 3 0,-6 0 0,-7 13-2,-4 17 2,-7 4 5,-7 9 1,-2 1 4,0-2 6,-15-1 4,-5 3-5,-10-6-4,-1 1-3,-2-3-5,-4-7 2,2-6-5,0-5-3,1-8-1,5-6-3,7-4-1,7 0 4,12 0 4,3 0 0,0-11-7,22-6 7,9 4-1,6 10 0,-3 3 2,7 0 0,0 19 5,-4 4-5,3 8 1,0-7 0,-3-4 5,0-10 2,1-6 17,-1-4 13,2 0-1,-6-7-19,-1-7-7,-11-1-7,0-3-5,-1-4-7,2 0-55,2-5-99,1-2-210,2-3-369</inkml:trace>
  <inkml:trace contextRef="#ctx0" brushRef="#br0" timeOffset="37739.5512">24295 7325 1001,'0'0'87,"0"0"-80,0 0 69,0 0-48,143-18-21,-97 7-1,-8 4-5,-4-1-2,-10-3-45,-7 2-62,-1-5-106,-2-4-54,-1-2-151</inkml:trace>
  <inkml:trace contextRef="#ctx0" brushRef="#br0" timeOffset="37941.3693">24769 7070 878,'0'0'184,"0"0"-151,0 0 70,0 0-28,0 0-19,0 147-28,0-94-16,3 2-2,2 1-4,-5-2-1,0-10-5,0-10 0,0-14-10,-3-7-32,-2-11-58,-1-2-109,-1 0-228</inkml:trace>
  <inkml:trace contextRef="#ctx0" brushRef="#br0" timeOffset="44518.3132">18435 2418 738,'0'0'141,"0"0"-68,0 0 69,0 0-70,0 0-34,0 0-15,0 0-21,-90 64 2,46-2 14,1 11 5,6 4 6,5-7-2,14-7-4,12-11-9,6-12-8,4-6-3,23-10-3,4-5 1,0-11-2,0-6-26,1-2-62,-1 0-82,-4-17-207</inkml:trace>
  <inkml:trace contextRef="#ctx0" brushRef="#br0" timeOffset="44877.9133">18553 2905 907,'0'0'127,"0"0"-96,0 0 21,69-130-25,-38 81-23,-7 3 3,-8 0-4,-12 7 4,-4 8-6,0 8 2,-11 8 1,-9 9-2,-2 6-2,0 0-9,3 3-17,6 13-10,6 4 6,7 2-16,0 2-14,12-2 9,16-3 13,10-1 30,8-2 8,0 1 2,-3 1 0,-12 0 5,-10-1 9,-9 2 3,-12 3-1,0-3-8,-9 6-1,-15-1-9,-7-2-14,4-5-55,6-10-68,11-7-121</inkml:trace>
  <inkml:trace contextRef="#ctx0" brushRef="#br0" timeOffset="45114.6228">19154 2516 723,'0'0'412,"0"0"-412,0 0 3,0 0 5,0 116 0,0-68-2,0-2 0,0-1-6,0-7 2,0-5 1,0-4-3,0-5 0,0-2-52,0-1-60,0-8-75,0 1-81</inkml:trace>
  <inkml:trace contextRef="#ctx0" brushRef="#br0" timeOffset="45278.023">19005 2813 894,'0'0'0,"0"0"-2,0 0 2,178-102-1,-105 73-93,-8 2-90</inkml:trace>
  <inkml:trace contextRef="#ctx0" brushRef="#br0" timeOffset="45832.028">19633 2541 715,'0'0'120,"0"0"-100,0 0 35,0 0-36,0 0-16,0 0 0,-110 91 1,93-91 0,7 0 4,-2 0 3,8-11-1,0-8 1,4 0-1,0-1-5,0-1-5,17 4-1,6 0 1,5 5 0,-1 2 0,2 5 1,-2 3-1,-2 2 0,1 0-2,-1 0 2,-5 11-2,-2 7 2,-5 2 0,-7 4 0,-4 7 8,-2 3-2,0 6 3,-19 4-5,-17 2-4,-7-4 0,-1-8-5,9-8-17,6-10 0,11-12 16,11-4 1,3 0 1,4 0-6,0-12-17,0 0 16,2 4 11,11 8 0,2 0 3,4 0 2,5 0 10,5 0 5,9 0 8,5 0 18,7 0 11,-3-10-7,-5-4-14,-10 0-18,-12 2-14,-9 4-2,-6 0-2,-5 1-38,0 2-125,-14-4-191</inkml:trace>
  <inkml:trace contextRef="#ctx0" brushRef="#br0" timeOffset="46088.1879">19863 2386 784,'0'0'309,"0"0"-303,0 0-5,145 12 17,-78 22-2,2 13 10,-14 11 8,-15 7 3,-17 6-17,-23 1-10,0-4 1,-27-4-4,-9-7-1,-3-11-4,5-12-2,10-13-3,10-8-64,8-13-84,6-5-112,0-31-263</inkml:trace>
  <inkml:trace contextRef="#ctx0" brushRef="#br0" timeOffset="46335.4672">20659 2326 1084,'0'0'83,"0"0"-78,0 0 39,-114 122 6,87-60-25,8-1 4,3 0-7,7-2-4,5-10-8,4 0 1,0-7-7,0-8 1,4-1-5,9-8-14,1-2-44,1-4-67,0-12-128,9-7-212</inkml:trace>
  <inkml:trace contextRef="#ctx0" brushRef="#br0" timeOffset="46724.1914">20766 2877 816,'0'0'176,"0"0"-151,53-114 59,-24 62-38,-2-6-24,-2 4-1,-7 7-9,-9 13 7,-9 12 3,0 8-8,-5 4-10,-19 8-4,-5 2-1,2 0-24,6 0 2,8 2 0,9 8-14,4 4-11,0 3 10,0 0 5,19-1 15,14-2 9,6 0 9,6 2 0,-2 3 1,-6 3 9,-10 0 28,-12 0 12,-5 2-2,-10 0-13,0 2-12,-19-2-3,-10 2-13,-4-2-1,2-5-6,6-4-9,8-7-55,3-8-63,10 0-124,4-11-229</inkml:trace>
  <inkml:trace contextRef="#ctx0" brushRef="#br0" timeOffset="46911.1489">21267 2682 1090,'0'0'118,"0"0"-105,0 0-6,132-39-4,-74 17-3,-1 2-76,-7 0-171,-12-2-192</inkml:trace>
  <inkml:trace contextRef="#ctx0" brushRef="#br0" timeOffset="47098.5113">21709 2472 829,'0'0'231,"0"0"-131,0 0-44,0 0-21,0 0-11,0 0 1,0 113-7,0-76-13,0 0-2,0-5-1,0-2-2,0-4-14,0 0-60,0-3-79,-3-12-200,-10-8-378</inkml:trace>
  <inkml:trace contextRef="#ctx0" brushRef="#br0" timeOffset="47394.189">21651 2155 982,'0'0'152,"0"0"-148,183-10-4,-101 42 2,1 17 1,-3 10-2,-13 14 7,-20 9 20,-23 4 30,-24 2-29,-10 3 9,-33-9 19,-11-7-21,3-11 1,7-13-10,7-10-18,9-16-7,10-8-2,7-11-16,1-6-49,4 0-75,-3 0-288</inkml:trace>
  <inkml:trace contextRef="#ctx0" brushRef="#br0" timeOffset="50046.7118">3680 2504 787,'0'0'67,"0"0"27,0 0 26,0 0-59,0 0-29,0 0-17,-16 10-11,16 31 6,0 17 30,0 11-3,2 10-12,-2 9 0,4 9 1,-4 0-9,2 8-3,1-3-3,2 0-5,0 1 4,5 1-4,-4-1 1,2-8-2,-2-6 5,-4-9-10,3 0 6,-2 2-4,2-6 1,5-7 6,-5-13-2,-1-17-7,-2-12 1,0-8 1,-2-10 0,4-6-1,1-3-1,-3 0-6,1 0-18,-3 0-14,0 0-19,0-11-43,-14-3-169,-15-2-137</inkml:trace>
  <inkml:trace contextRef="#ctx0" brushRef="#br0" timeOffset="50324.1956">3392 4261 762,'0'0'153,"0"0"-135,0 0 78,0 0-7,76 106-17,-30-73-21,8 4-4,-2 4-20,-4-5-12,-5-2-7,-10-8 2,-8-10 2,-6-8 0,0-8-1,-1 0 14,15-23 6,9-20-5,10-15-15,6-4-5,2-1-6,0 10-5,-7 12-26,-9 7-72,-16 5-202,-22 8-721</inkml:trace>
  <inkml:trace contextRef="#ctx0" brushRef="#br0" timeOffset="50780.0652">2058 5796 1052,'0'0'118,"0"0"-106,0 0-5,0 0-2,17 121 25,-13-57 5,-2 1-13,0-5 0,-2-7 2,0-6-12,5-7 3,1-11-2,6-8-4,-4-5-6,9-9-2,4-7 5,10 0-2,10-9-4,8-19-13,2-8-64,-1-12-111,-9-5-306</inkml:trace>
  <inkml:trace contextRef="#ctx0" brushRef="#br0" timeOffset="50955.5724">2547 5699 1146,'0'0'26,"0"0"-23,0 0 0,182-65 2,-107 48-2,-9 3-3,-10 7 0,-18 6-122,-13 1-134,-22 0-77</inkml:trace>
  <inkml:trace contextRef="#ctx0" brushRef="#br0" timeOffset="51223.7535">2558 5779 888,'0'0'83,"0"0"-40,-60 133 38,56-82-27,4 6-11,0 2 6,0 4-8,0 3-4,0 1-7,-2 0-7,-4 2 5,4-8-7,2-8-4,0-7-7,0-10-4,14-12-3,6-6-2,2-10-1,8-8-3,9 0-32,3-12-37,1-20-101,-5-12-269</inkml:trace>
  <inkml:trace contextRef="#ctx0" brushRef="#br0" timeOffset="51687.1912">2911 6288 979,'0'0'198,"0"0"-193,0 0 11,0 0-8,0 0 1,0 0-2,-22 121-7,30-100 2,15-6-2,8-11 0,9-4 5,4-4 4,1-23-9,-3-7-2,-9-4-7,-6 1-6,-9 0 15,-11 11 1,-7 6 3,0 14 33,0 3 18,0 3-10,0 0-37,0 21-8,0 23-6,0 20 6,0 17 2,16 9 0,4 18 6,4 16-2,-4 10 0,-7 5-3,-13-12 8,0-19-7,-19-23-4,-19-20 0,-3-25 4,-6-26 6,-3-14 0,-3-22 7,8-26-10,4-10-4,14-5 2,14 0 0,13-2-5,0-3-1,13-4 1,23-9-11,7 2-26,5-2-27,1 7-92,-1 4-253</inkml:trace>
  <inkml:trace contextRef="#ctx0" brushRef="#br0" timeOffset="51914.4485">3599 6036 1146,'0'0'98,"0"0"-75,0 0 30,0 0-38,0 0-14,-125 130 9,112-60-4,4 4 0,7-2-4,2-5-2,0-11 2,8-10-2,17-19-10,4-15-57,7-12-54,4-3-172,0-31-244</inkml:trace>
  <inkml:trace contextRef="#ctx0" brushRef="#br0" timeOffset="52155.7072">3834 6062 1157,'0'0'120,"0"0"-110,0 0 1,0 0-5,-29 136 4,29-73 8,0 9-12,2-6 6,8-8-6,2-12-5,4-17 0,6-10 3,3-11-2,-2-8 2,4 0-4,2-13-8,-2-8-41,-9-5-71,-11 1-145,-7 5-181</inkml:trace>
  <inkml:trace contextRef="#ctx0" brushRef="#br0" timeOffset="52296.9975">3722 6430 643,'0'0'453,"0"0"-432,0 0-4,0 0-17,127-80 0,-71 42-38,-3 1-106,-11 0-112,-8 2-184</inkml:trace>
  <inkml:trace contextRef="#ctx0" brushRef="#br0" timeOffset="52505.1388">4112 6096 675,'0'0'285,"0"0"-172,0 0-29,0 0-33,0 0-7,127-9-18,-80 35-4,-6 13 7,-7 5-16,-11 9 3,-14-4-9,-9 6-2,0-9 1,-6-6-2,-8-7-4,0-15 0,-1-8-27,-3-10-67,-2 0-113,-7-19-279</inkml:trace>
  <inkml:trace contextRef="#ctx0" brushRef="#br0" timeOffset="52873.29">4284 5680 1066,'0'0'33,"117"-34"-30,-34 22 23,4 2-10,0 4 8,-8 6-4,-17 0-13,-16 0 4,-15 21-8,-12 6 8,-6 11 19,-5 15 10,0 7-2,-2 14-2,5 5-15,3 6-6,-1 8 0,1 3-5,-10 1 3,-4-8-4,0-6 7,-20-13 2,-12-12-3,-1-10 14,-5-9-14,0-15-4,-4-10-9,-4-13 6,-4-1-8,3-18-34,9-26-46,16-8-45,20-2-259,2-6-441</inkml:trace>
  <inkml:trace contextRef="#ctx0" brushRef="#br0" timeOffset="53115.2974">5766 6152 1051,'0'0'206,"0"0"-197,0 0 21,0 0 7,176-30-26,-112 9-5,-8 6-6,-13 4-29,-19 6-101,-14 5-169,-10 0-130</inkml:trace>
  <inkml:trace contextRef="#ctx0" brushRef="#br0" timeOffset="53300.0802">5768 6461 978,'0'0'232,"0"0"-205,0 0 27,135-31-17,-61 5-5,0 1-16,-5 0-10,-15 7-6,-18 6-7,-21 7-85,-15 0-188,-7 0-506</inkml:trace>
  <inkml:trace contextRef="#ctx0" brushRef="#br0" timeOffset="53907.5062">7536 5314 868,'0'0'203,"0"0"-146,0 0 28,0 0-34,0 0-31,-38 144 25,27-57-8,0 9-14,1 6-10,2 0-5,6-10-6,2-15 1,0-21-1,18-20 1,8-17-3,1-12-3,5-7 3,3-19 5,-1-19-5,-12-5 2,-7-1 5,-15 3-7,0 7 3,-6 7-1,-23 12 0,-5 11-2,-9 4-5,0 2-6,5 20-13,3 0-30,16-3-59,11-5-166,8-7-223</inkml:trace>
  <inkml:trace contextRef="#ctx0" brushRef="#br0" timeOffset="54313.5561">7844 6011 1133,'0'0'20,"0"0"9,77-125 9,-40 72-21,-6 1 0,-7 4-4,-11 12-6,-13 14-4,0 8 0,-2 10-2,-20 1-1,-3 3-10,-1 0 9,10 10-19,7 6-9,9 4-5,0 1-9,5 1 6,24 2 16,11 0 11,7-2 7,-2 2 3,1 4 3,-8-2 23,-13 3 21,-12-2-3,-11 4-9,-2 2-6,-2 6-6,-23 1-8,-6-2-12,-1-7-1,3-6-2,10-11-5,3-12-18,3-2-27,5-6-30,4-29-79,4-18-168,0-17-178</inkml:trace>
  <inkml:trace contextRef="#ctx0" brushRef="#br0" timeOffset="54905.8806">8352 4959 638,'0'0'351,"0"0"-342,0 0-3,0 0-6,0 0 0,0 0 15,-33 61 0,6-42-11,0-1 6,5-6-2,-3-2 12,2-4-8,6-6-3,-1 0-6,7 0 3,4 0 4,5-10 5,2-8 8,0-5-11,20 0-11,11 0 2,2 2-1,2 9 4,-4 4 10,-2 8 5,-3 0-12,-2 8 0,-3 20-6,-8 9 3,-9 10 13,-4 7-9,-2 4 5,-30 3-8,-3-1-1,0-9-4,1-12-2,10-15-1,9-14-1,7-10-1,4 0 3,4 0-3,0-8-2,0-2-4,15 6 6,13 4-2,7 0 1,5 10 4,7-1 0,6 0 1,3-9-1,2 0 22,-4 0 3,-14-14 5,-14-2 1,-12-6-8,-11 0-10,-3-2-5,0 2-6,0 5-2,0 12-16,-6 5-45,6 0-77,0 14-204,0 12-40</inkml:trace>
  <inkml:trace contextRef="#ctx0" brushRef="#br0" timeOffset="55114.2012">8913 5668 50,'0'0'955,"0"0"-918,0 116 95,0-67-58,0 4-43,0-4 3,0-1-14,0-3-14,0-9-5,0-8-1,0-9-6,0-6-46,-8-5-64,1-7-134,-9-1-132</inkml:trace>
  <inkml:trace contextRef="#ctx0" brushRef="#br0" timeOffset="55267.1176">8708 6006 117,'0'0'974,"0"0"-930,0 0 1,0 0-26,156-86-8,-82 59-11,1 1-58,-5 1-201,-12 0-217</inkml:trace>
  <inkml:trace contextRef="#ctx0" brushRef="#br0" timeOffset="55669.5132">9379 5596 932,'0'0'150,"0"0"-92,0 0 26,118-76-36,-77 72-23,1 4-7,-9 0-7,-12 18-9,-15 12-1,-6 5 2,-15 5-3,-26-1 7,-1 0-5,3-9-1,10-10 0,10-10-1,13-5-2,6-3 2,0-2 0,0 0 0,6 0-2,25-2 2,9-5 0,8 2 3,-4 5-2,-4 0 6,-11 0 5,-8 9 3,-10 8 6,-11 0-3,0 7 2,-27 6-1,-17 0-9,-1-4-7,-3-2 0,6-10-1,7-4-1,1-6-1,12-4-1,7 0-21,12 0-33,3 0-35,2-5-176,23-4-174</inkml:trace>
  <inkml:trace contextRef="#ctx0" brushRef="#br0" timeOffset="56029.5372">9919 5966 1005,'0'0'90,"0"0"39,0 0-52,131-121-28,-99 75-17,-8-10-17,-6-2-5,-9-3-3,-9 10-1,0 6-6,-5 16 1,-19 12-3,-8 11 1,-3 6-7,2 3-5,1 14-9,14 5 4,12-2-14,6 1-1,4 1-3,27-4 8,14 5 8,9 4 20,1 1 0,-2-1 0,-5 2 7,-13 1 33,-10 3-8,-14-1-9,-11 5-4,0 1-16,-25 3 1,-17-2-4,-3-1-23,-3-4-77,-2-7-156,8-15-279</inkml:trace>
  <inkml:trace contextRef="#ctx0" brushRef="#br0" timeOffset="56399.6877">10806 5444 935,'0'0'137,"0"0"-88,0 0 38,0 0-7,0 134-37,3-80-15,3 1-19,5 1-3,-5-6-6,2-1 0,-6-5-23,-2-1-59,0-5-102,-2-8-199</inkml:trace>
  <inkml:trace contextRef="#ctx0" brushRef="#br0" timeOffset="56557.9095">10525 5934 783,'0'0'255,"0"0"-219,0 0 32,0 0-56,167-113-9,-67 69-3,3-2-87,-10 2-167,-12-1-142</inkml:trace>
  <inkml:trace contextRef="#ctx0" brushRef="#br0" timeOffset="57096.1868">11485 5453 870,'0'0'175,"0"0"-158,0 0 30,0 0 14,-75 101-42,44-79-8,2-6-6,4-9-3,1-6-1,6-1 0,5-8 6,7-15-2,2-5 3,4 1-7,0 1 1,23 5-2,4 0 0,4 3 0,7 6 1,0 8-1,2 4-3,-2 0 1,-5 18 1,-6 14-2,-9 5 0,-11 2 3,-7 6 0,0 3 3,-29 6-2,-13 2 0,-3-1 0,-5-6-1,4-8 1,8-14-1,9-11 2,9-11-2,9-5 0,11-5 0,0-15-1,0-3-9,17 6 1,6 7 7,6 8 2,4 2 0,5 0 8,7 14 9,3 4 1,4-4 1,2-8 5,-6-6 13,-3 0 2,-9-12-8,-9-8-15,-11-3-12,-8 0 0,-8 1-4,0 2-14,0 1-50,-4-2-63,-6-9-237,8-11-405</inkml:trace>
  <inkml:trace contextRef="#ctx0" brushRef="#br0" timeOffset="57278.494">12032 5302 1097,'0'0'95,"0"0"-17,9 160 15,0-97-44,2 0-14,0-1-18,-4-1-10,-2-7-7,-5-6-2,0-7-35,-5-9-57,-17-9-128,-9-12-354</inkml:trace>
  <inkml:trace contextRef="#ctx0" brushRef="#br0" timeOffset="57845.1898">7218 6613 639,'0'0'445,"0"0"-445,0 0 0,0 0 89,0 0-12,0 0-65,53-32 0,90 32 19,57 0 4,47-3-3,50-12-9,47-5-6,36-3-2,48-4 0,36-5-4,31-1-9,19 5 1,0 2 1,-30 5-2,-43 2 2,-65-1 10,-70 2 14,-63-3 3,-65 2-13,-51 3-1,-51 0-6,-36 8-5,-29-5-4,-11 4-2,-37 3-40,-40 0-64,-25 4-66,-10-2-271</inkml:trace>
  <inkml:trace contextRef="#ctx0" brushRef="#br0" timeOffset="58686.0092">6854 7989 818,'0'0'280,"0"0"-257,0 0 22,0 0-12,0 0-18,123-139 2,-83 87-7,-2-2-4,-9-1 2,-12-3 1,-8 10-5,-9 13 1,0 16 3,-20 11-7,-3 8-1,2 0-7,-4 12 3,5 12-4,5 6-2,5 5-5,10-1-7,1 1 2,34-2-1,16-3 16,7-3 5,-4-1 0,-11-3 0,-15 5 1,-19 2 5,-9 5 5,-11 3-5,-23-2 5,-3-4-10,-4-4-1,7-10-24,6-10-53,4-8-67,8 0-94,3-26-145</inkml:trace>
  <inkml:trace contextRef="#ctx0" brushRef="#br0" timeOffset="59286.0515">7440 6953 901,'0'0'61,"0"0"-60,0 0-1,0 0 8,0 0-7,-84 106-1,57-83 3,0-5 1,2-3-2,6-12 0,-2-3 5,5 0 4,10 0 5,-3-18-12,9-2-4,0 0-1,2-2-15,23 4 2,1 0 4,4 6 10,-1 1 0,-1 8 1,1 3-1,-5 0 11,-4 16 4,-6 14-1,-10 0-8,-1 8 2,-3 4 8,0 1-11,-21 3 1,-3-2-4,0-2-1,-3-2-1,2-10 2,4-8-2,-2-12 0,7-8 0,7-2 8,3 0-5,4-11-2,2 2-1,0 1-5,4 8 1,21 0 1,8 0 2,7 6 0,5 8 1,-1 3 1,1-10 9,-3-7 20,-4 0 34,-7 0-4,-6-14-11,-5-8-18,-5 0-16,-5 0 0,-9 3-13,2 10-2,-3 6-12,0 3-62,0 0-116,0 21-206,4 5-51</inkml:trace>
  <inkml:trace contextRef="#ctx0" brushRef="#br0" timeOffset="59505.2015">7919 7596 1021,'0'0'114,"0"0"-113,0 0 21,-9 124 12,9-80-2,0 0-5,0 1-14,0-6-12,0-3 5,3-3-5,-1-5-1,-2 0-27,0-6-53,0 0-87,0-5-120,-7-2-111</inkml:trace>
  <inkml:trace contextRef="#ctx0" brushRef="#br0" timeOffset="59700.1887">7705 7974 984,'0'0'114,"0"0"-65,0 0 11,0 0-48,0 0-7,154-89-2,-82 60-3,-8 1-1,-7 4-13,-5 4-70,-9 4-117,-5 4-49,1-2-104</inkml:trace>
  <inkml:trace contextRef="#ctx0" brushRef="#br0" timeOffset="60088.1902">8474 7614 7,'0'0'692,"0"0"-597,0 0 50,0 0-31,0 0-36,0 0-38,-42-50-27,3 73-5,5 8 10,0 3-1,10 3-12,10-6-3,7-2-2,7-6 0,0-5-1,13-8-15,15-10-11,1 0 0,7-5 18,-3-20 9,-4-1-3,-4-3 6,-8 5-1,-11 4 20,0 6 6,-6 7 12,0 5 2,0 2 0,0 0-14,0 0-19,0 18-8,0 12 3,0 9 11,4 4 1,0-1-8,3-2-3,3 3-3,-3-6-1,-2 2-1,-5-3-8,0-6-34,0-4-50,-5-7-100,-10-8-191,-6-9-275</inkml:trace>
  <inkml:trace contextRef="#ctx0" brushRef="#br0" timeOffset="60335.825">8624 7429 1115,'0'0'33,"0"0"-27,146-12 50,-74 27-9,4 27-2,-10 13 1,-8 18-10,-26 5-9,-25 6-14,-7 2-3,-25-1-4,-18-7-1,-5-10-3,-2-13-2,4-8-15,3-16-38,-3-10-72,-3-11-180,-18-8-350</inkml:trace>
  <inkml:trace contextRef="#ctx0" brushRef="#br0" timeOffset="60703.3995">6683 7447 1005,'0'0'123,"0"0"-116,0 0 26,0 0 25,-147 136-22,117-59-5,0 15 2,7 9-4,5-1 1,13-6-11,5-12-4,0-6-9,29-9-6,16-6 4,8-2-4,10-10-28,6-8-69,-1-19-183,-5-22-551</inkml:trace>
  <inkml:trace contextRef="#ctx0" brushRef="#br0" timeOffset="61189.8047">9954 7249 684,'0'0'334,"0"0"-301,0 0 50,0 0-12,0 0-40,-140 93 2,89-14 15,-4 11-4,3 13-6,1 1-3,13-10-13,11-9 1,18-17-13,9-13-3,7-11-7,29-15 1,3-9-2,9-14-7,-4-6-32,0 0-38,-1-26-87,-8-12-202</inkml:trace>
  <inkml:trace contextRef="#ctx0" brushRef="#br0" timeOffset="61639.6648">10050 7888 875,'0'0'115,"0"0"-95,0 0 43,0 0-7,70-116-31,-41 76 3,0-6-10,0-7 1,-6 2-4,-4 7-1,-13 13 7,-4 16-12,-2 6-4,0 9-3,-17 0-2,-8 5-14,5 14-5,7 3 8,7 2-2,6 1-12,0-1 10,24-1 5,14 0 6,6-5 2,1-1 2,-3 3 2,-10-3 7,-10 3 12,-18 1-5,-4 2-6,0 3 2,-18-3-4,-6 4-5,-3-6-3,7-5-14,0-9-38,7-7-63,8 0-119,5-18-110</inkml:trace>
  <inkml:trace contextRef="#ctx0" brushRef="#br0" timeOffset="61851.3282">10714 7502 1139,'0'0'38,"0"0"-16,0 0 10,0 0 8,0 129-15,0-82-11,0-1-10,2-2-1,6-4-2,-2-2-1,-1-6-17,-1-3-32,-4-5-68,0-6-140,0-6-141</inkml:trace>
  <inkml:trace contextRef="#ctx0" brushRef="#br0" timeOffset="62026.4705">10608 7836 1056,'0'0'13,"0"0"-2,0 0-9,131-78-2,-59 48 0,0-2-57,-4-2-106,-16 0 9,-6 2-246</inkml:trace>
  <inkml:trace contextRef="#ctx0" brushRef="#br0" timeOffset="62585.2746">11258 7439 410,'0'0'472,"0"0"-443,0 0 51,0 0-27,0 0-28,0 0-15,-74 113-4,57-101-3,0-6-3,-2-6 2,6 0-2,0-6-4,2-15-3,6-1-3,5-4 1,0-2 3,0 2-1,16 2 2,2 4 0,-1 4-1,3 4 2,4 6 4,4 4 0,3 2-1,5 0 0,1 16 1,4 4 0,-5 0 0,-10 7 7,-8 0 3,-14 8-1,-4 2 2,-9 6-4,-22 2-2,-5-6-4,-4-3 0,4-7 1,5-10-2,4-9 1,8-8 3,5-2-1,8 0-3,6-5-6,0-7 0,4 3 3,16 4 2,3 5 0,8 0 1,7 0 1,11 0 8,6 0 26,7 0 42,-1-3-17,-1-15-14,-9-6-3,-15 2-10,-12-1-11,-10 2-8,-11 3-13,-3 2 0,0 0-1,-21 3-34,-10 2-76,-2-3-165,-5-9-287</inkml:trace>
  <inkml:trace contextRef="#ctx0" brushRef="#br0" timeOffset="62827.5132">11638 7048 1073,'0'0'69,"0"0"-61,147 32 45,-76 8 0,-2 4-14,-5 13-2,-10 4-13,-23 8-8,-19 5-4,-12-2-7,-14 5-3,-24-6 3,-9-1-2,-1-10-3,3-13-2,7-15-25,11-14-43,4-18-119,11 0-228</inkml:trace>
  <inkml:trace contextRef="#ctx0" brushRef="#br0" timeOffset="63268.1872">12745 7066 936,'0'0'102,"0"0"18,0 0-40,0 0-56,0 0-2,-58 149 19,29-68-2,1 2-8,3 2-3,7-13-13,9-9-1,9-6-6,0-13-6,20-4 0,12-14-2,4-8-7,3-9-40,1-9-38,1 0-80,-6-12-176,-8-8-237</inkml:trace>
  <inkml:trace contextRef="#ctx0" brushRef="#br0" timeOffset="63650.1547">12919 7724 632,'0'0'396,"0"0"-378,0 0 78,0 0-50,25-137-25,0 89-1,-4 1-6,0 0-11,-5 5 7,-12 4 1,-4 12-7,0 8 3,0 8 1,-18 10-7,-4 0-2,4 10-5,2 14-22,7 2 2,9 0-15,0-2-9,2-6 9,23-2 14,8-4 0,12-1 4,3-4 23,2 1 2,-3 2 11,-13 4 17,-8 5 11,-12 2 4,-14 5-3,0 2-3,-10 3-9,-17-3-14,-1-2-10,-1-4-5,2-2-1,5-4-14,6-6-44,4-4-63,9-6-105,3 0-125</inkml:trace>
  <inkml:trace contextRef="#ctx0" brushRef="#br0" timeOffset="63840.0498">13501 7565 1185,'0'0'15,"0"0"-9,125-32 13,-72 14-13,-1 5-6,-14 1-79,-14-3-219,-9-3-263</inkml:trace>
  <inkml:trace contextRef="#ctx0" brushRef="#br0" timeOffset="64018.2782">13922 7319 717,'0'0'464,"0"0"-438,0 0 37,0 0-10,-15 120-16,15-81-18,8-4-9,1 0-7,-2-5 1,-5 0-4,-2-6-35,0-2-40,-4-5-108,-13-8-197</inkml:trace>
  <inkml:trace contextRef="#ctx0" brushRef="#br0" timeOffset="64318.1546">13793 7000 1138,'0'0'61,"0"0"-51,165 2 29,-78 36-12,2 12 9,0 10 4,-6 12-16,-10 9 5,-19 5 2,-30 4-11,-24 5-10,-28 1 16,-37 2-3,-11-3-5,3-15-7,10-10-2,16-22-8,14-19 1,15-12-2,9-13-3,5-4-50,4 0-28,0-4-79,-3-20-408</inkml:trace>
  <inkml:trace contextRef="#ctx0" brushRef="#br0" timeOffset="72373.2128">2251 9876 958,'0'0'154,"0"0"-138,0 0 17,0 0 13,0 0-42,0 0 7,-25 158 6,25-86-5,0-5-8,0-9-4,0-2 3,0-3-3,0-2-31,0-1-87,-7-3-148,-10-11-92</inkml:trace>
  <inkml:trace contextRef="#ctx0" brushRef="#br0" timeOffset="72561.6491">1990 10251 985,'0'0'82,"0"0"-82,2-153 42,36 93 6,15 0-38,10 6-1,0 11-1,-3 13-6,-9 19-2,-16 11-50,-8 0-107,-6 20-92,-6 12-64</inkml:trace>
  <inkml:trace contextRef="#ctx0" brushRef="#br0" timeOffset="73198.1875">2700 10074 863,'0'0'163,"0"0"-150,0 0 77,0 0-22,0 0-58,0 0-10,-95 44 3,55 11-3,2 3 1,5 0 4,8-4-4,9-11 4,12-6-3,4-9-2,0-10-2,18-11 0,11-7-2,9 0-2,4-25 4,-1-11 2,-4-5 2,-10-2-2,-10-3 1,-9 1 5,-8 8 7,0 9 13,0 12 11,0 9-8,0 5-12,0 2-15,-6 0-2,0 21-11,-3 15 10,5 6 0,2 0 1,2-5 0,0-5 0,15-11 2,8-7-2,8-10-1,2-4-6,9-8 0,-1-20 1,-4-12-8,-6-4-3,-11-4 4,-8-8 11,-12-4 2,0 0 0,0 4 1,-9 21 14,5 17 10,-4 13-2,6 5-4,0 0-19,-2 31-18,1 19 15,3 10 3,0 2 4,0 1-4,0-7 1,0-3-1,3 0-1,1-11-8,-2-9-42,-2-8-49,2-11-89,2-14-102,-2 0-66</inkml:trace>
  <inkml:trace contextRef="#ctx0" brushRef="#br0" timeOffset="73618.1898">3192 10052 659,'0'0'135,"0"0"-49,0 0 96,0 0-60,0 0-64,0 0-40,-41-6-15,10 52 0,-5 6 3,3 2 7,6-3-1,10-7-5,7-4-6,10-6 5,0-8-6,10-6 0,23-12 1,5-8 3,10 0-2,6-18-1,-7-16-1,-3-2-1,-10-3-8,-12 3 7,-8 4 2,-12 9 6,-2 9-6,0 6 17,0 8 5,-12 0-8,-3 8-12,-5 24-2,0 5 0,7 6 2,6-4 4,7-7-5,0-5-1,13-8 1,11-7 1,12-7 1,2-3-1,7-2-2,-1 0-43,-1-10-99,-5-16-258</inkml:trace>
  <inkml:trace contextRef="#ctx0" brushRef="#br0" timeOffset="74646.2024">4232 10439 248,'0'0'737,"0"0"-701,0 0 10,0 0 12,0 0-51,0 0 4,50-128 8,-33 85-6,-3 6-7,-8 2 1,-3 5 7,-3 11 19,0 3 1,0 9-6,-5 5-9,-5 2-9,0 0-10,-1 20-4,-1 11-2,5 1 5,6 2 0,1-5-2,0 0 3,18-3 0,8-4-5,5-4-8,3-7-12,-1-6-2,-3-5-16,-1 0 10,-3-10-21,-6-12 19,-2-11 35,-5-4 0,-4-7 2,-4-3 4,-1 8 9,1 9 23,-5 11-7,0 15-2,0 4-27,0 7-2,0 23-13,0 10 13,0 4 0,1-3 0,2-12 0,1-9 3,-1-11-2,-1-7 2,-2-2-1,4 0 8,3-15 9,2-13-16,2-6-3,5 0-8,-1 2 0,3 8-6,3 7 7,-4 12 3,1 5-9,-3 4 5,-1 19-5,-3 8-1,1 5 11,-6-1 2,5 2 1,-2-5-3,5-10 6,-1-9-6,5-6-3,2-7 2,2-2 0,2-20 1,3-14 2,-4-3 0,-6-7 1,-3-1 0,-5 0 3,-5 15 0,-3 14 26,-1 12 6,0 6-7,0 4-28,0 26-7,0 14 7,0 6 3,0-3-2,0-7 0,0-13 5,5-10 12,12-9 6,0-7 12,1-1-1,5-1-10,-4-27-9,4-8-9,-5-4-7,-5-1-18,-6 13-69,-3 14-141,-1 14-269</inkml:trace>
  <inkml:trace contextRef="#ctx0" brushRef="#br0" timeOffset="75620.1318">5291 10314 776,'0'0'170,"0"0"-97,0 0 9,0 0-46,85-121-8,-70 90-11,-8 4-10,-7 2 1,0 5 5,0 10 7,-13 4 0,-1 6-5,-1 0-9,-3 15-6,-2 18-4,3 9 0,7 6 3,8 3 0,2-7 0,0-6 1,15-11 0,19-6-1,9-9 1,1-12 1,1 0 4,-3-12 2,-5-21-6,-5-11 4,-8-5-3,-8-3-1,-13-1-1,-3 4-4,0 5-5,-8 18 3,-6 7 0,7 15-23,-3 4-30,10 0-2,0 6-56,0 11-17,5 4 80,15-1-6,7 2 41,2-1 19,0-1 1,-7 4 11,-9 3 17,-3 6 12,-8 3 8,-2-4-20,1-3 13,2-8-8,1-10-15,5-2-6,5-9-1,5 0 6,4-9 13,5-20 7,2-11-24,-3-7-5,-3-3-6,-6-2-1,-6 6 0,-8 12-2,-4 8-5,0 14-2,-12 12-18,-3 0 14,6 7-3,2 19-2,7 9 6,0-3 5,23 0 3,6-2 2,2-4 2,0 2 27,-6-5 28,-5-4-13,-7 0-16,-7-4-1,-6 4-15,0-5-3,0 0-4,-9-5-1,3 0-2,4-5-2,2-4-5,0 0 1,11-2 1,22-26 3,15-13 1,6-5 1,-2-3-1,-5-6 0,-9 1-1,-13 1 1,-12 12 0,-13 7 3,0 16 23,0 12 14,-13 6-9,-10 16-25,-4 28-4,-2 16-2,8 4 4,11-1-2,10-15-1,0-10 2,27-13-2,13-8 3,9-11 3,9-6 6,0 0-10,-11-20 0,-16-2-4,-22-2-9,-9 0-21,-22 4-32,-38-1-177,-28 2-248</inkml:trace>
  <inkml:trace contextRef="#ctx0" brushRef="#br0" timeOffset="75778.8617">4395 9833 1296,'0'0'0,"0"0"-34,0 0 26,0 0-66,122-30-225,-66 46-63</inkml:trace>
  <inkml:trace contextRef="#ctx0" brushRef="#br0" timeOffset="76220.2354">7395 9876 1122,'0'0'67,"0"0"-57,-22 144 45,8-72-6,1-2-14,2 1-9,5-13-5,4-10-3,2-15-9,0-12-3,0-9-1,15-8-4,12-4 4,2 0 1,10-8-6,2-16-17,5-4-48,2-7-73,3-4-230,0-5-254</inkml:trace>
  <inkml:trace contextRef="#ctx0" brushRef="#br0" timeOffset="76910.0183">7929 9962 994,'0'0'61,"0"0"-14,0 0 3,-130 60-12,85-13 12,10-1-15,6 1-22,11-6-10,16-9-2,2-6 2,0-8-3,20-12-17,11-6-23,7 0-13,2-18 0,-2-13 6,-4 0 29,-14-3 18,-3 7 1,-12 7 10,-5 4 35,0 9 13,0 4-8,0 3-12,-5 0-18,-2 3-17,1 18-3,2 1-1,4 5 0,0-5 0,0-7 0,19-2-1,8-12-4,9-1-2,1 0 2,0-15-12,-2-10 8,-6-5 7,-8-2-1,-4 2 3,-8 6 1,-5 10 2,-4 10 24,0 4 2,0 21-11,0 30-16,0 22 6,0 19 20,4 8 2,8 14-11,2 6-9,3-4-9,-6-17-1,-5-27 0,0-23 3,-6-28-3,0-18 0,0-3-3,-10-43-3,-7-16-13,-1-20 2,5-18-1,3-17-1,10-8-11,0-4 12,12 13 11,19 31 4,0 28 3,3 33 1,-1 14 6,-2 7 4,-4 20-9,-4 15 6,-16 7-1,-7-1-1,0 3-3,-20-3-3,-13-5-3,-2-6 3,2-14-45,6-11-64,12-5-116,7-15-114</inkml:trace>
  <inkml:trace contextRef="#ctx0" brushRef="#br0" timeOffset="77114.7419">8496 9832 1024,'0'0'56,"0"0"48,16 138-14,-5-74-46,0 0-11,-1 4-18,-6-3-12,-2-3-2,-2-4-1,0-10-20,-6-12-56,-1-18-104,3-18-137,4 0-105</inkml:trace>
  <inkml:trace contextRef="#ctx0" brushRef="#br0" timeOffset="77840.0401">8847 10043 1065,'0'0'91,"0"0"-44,0 0 20,0 0-38,-127 92-7,100-45-7,7-5-10,7-3-4,6-3 0,7-9 2,0-4-3,0-5-9,2-13-19,17-5-8,11 0-22,5-25 0,-1-3-3,-2-9 38,-6-5 18,-6 0 5,-4 0 3,-8 10 42,-5 12 16,-3 10 9,0 10-23,0 0-16,0 4-18,-14 22-12,1 4 1,4 9 4,5-8-5,4-1-1,0-3 1,0-7-1,4-5 0,18-8-1,7-5-4,12-2-2,3-11-3,4-14-10,5-10 13,0-2 7,-10-7-1,-10 6-1,-10 4 2,-15 15 2,-6 11 14,-2 6 3,0 2 5,-4 12-16,-14 22-6,-3 10 1,4 1-2,8-1 1,3-8 1,6-9-5,4-6 2,20-13 0,8-8-3,8 0 1,4-29-3,3-6 3,-5-5-2,-8-5 1,-12 5 2,-11 4 1,-11 7 0,0 12 2,0 11 1,-6 6 9,-15 10-6,4 24-2,-1 6 1,7 3 2,11-1 2,0-9-2,0-7-1,22-9-2,12-12 1,10-5 1,1 0-4,-1-2-2,-4-18-51,-9 1-60,-13-5-334</inkml:trace>
  <inkml:trace contextRef="#ctx0" brushRef="#br0" timeOffset="78218.1841">10327 9663 1099,'0'0'62,"0"0"-40,0 0-1,0 0 14,0 0-7,-17 126-7,17-73-12,5 3-6,-2-1-3,-3 3-7,0 0-51,0-5-77,-8-2-117,-12-12-77</inkml:trace>
  <inkml:trace contextRef="#ctx0" brushRef="#br0" timeOffset="78500.239">10149 10108 737,'0'0'43,"0"0"6,51-111 50,-7 82-33,6 12-10,0 17-12,-4 0-17,-7 19-4,-12 19-9,-6 4-4,-13 2-1,-8 4 12,0-8 2,0-10-4,0-9-5,0-11 5,-2-10-7,2 0-4,0-8 9,0-27 7,4-9-24,17-11 0,8 0-12,2 6-41,7 8-50,-2 12-89,-1 8-81,-4 8-146</inkml:trace>
  <inkml:trace contextRef="#ctx0" brushRef="#br0" timeOffset="79391.9691">10902 9893 621,'0'0'162,"0"0"-99,0 0 54,0 0-42,-145 135-28,120-94 0,5 0-27,5-2-11,9-7-7,6-6-1,0-11-1,0-4-26,19-9-36,6-2-6,-3 0 11,7-18 22,-9-9 24,0-3 11,-6-2 3,-8-4 22,-1 4 38,-5 6-1,0 6 17,0 10-11,0 5-23,0 5-7,0 0-24,0 12-14,-5 13 0,2 11 3,3-2-3,0-4 1,8 0-1,12-7 0,2-7-1,5-6 1,2-6-5,2-4-11,0 0-4,-2-16 6,-4-11-6,-6 1 10,-3-4 3,-9-8 3,-2 8 5,-1 0-1,-4 10 1,0 12 13,0 6 2,0 2-7,0 12-9,0 22 0,-2 8 1,0 0 1,-3-5-2,5-7 2,0-12-1,0-8 0,0-10-1,0 0 1,0 0 2,7-19 5,8-13-8,3-10-1,2-2 1,-3 7-3,2 10 3,-4 8-1,2 14 1,-5 5-1,5 0-4,-9 24 2,1 15-1,-3 4 3,-1 3 1,4-5 0,4-11 0,3-10 0,4-12 0,2-8 0,7 0 4,2-24-1,-2-10-1,-2-9-2,-4-1 2,-4-2-2,-1 0 1,-7 8-1,-5 11 0,0 13 0,-6 14-2,0 0 1,2 0-10,3 17 2,2 4 8,6-1 1,2 1 0,1-1 1,-5 0 4,-3 0 8,-8 4-1,0 8-7,-4 2 8,-21 0-10,1-3-3,4-12-47,10-8-93,10-11-100,0 0-68,20-29-169</inkml:trace>
  <inkml:trace contextRef="#ctx0" brushRef="#br0" timeOffset="80548.0886">11862 9888 830,'0'0'199,"0"0"-164,0 0 82,36 143-29,-22-61-38,1 10-9,-5 12-17,-4 12-12,-4 9-9,0 1 1,1-4-4,3-20 1,8-27-1,5-25 0,6-28 0,6-22 0,5-3 4,1-33-4,-2-10 0,-11-4-3,-15-4 2,-9-6 1,-4-8 1,-27-5-1,-13-1-7,-5 8 3,3 10 0,4 10 3,13 8-1,13 1-1,11 4-6,5-4-9,12 3-12,16-4-9,9-1-8,3 0 16,-1 3 21,0 9 10,-3 2 2,-3 4 1,-9 2-3,-4 7 0,-6 6 9,-10 2 9,-2 4 6,-2 0-5,0 0 1,0 0-5,-20 12-9,-5 17-6,-1 6 2,6-1-1,7-1-1,10-11 0,3-5 0,0-3-1,3-12 0,19-2 0,7 0-3,0-18-1,0-5 0,-2-3-5,-5 1 4,-9 9 1,-1 11 5,-6 5-2,-1 0-7,1 11-6,3 15 13,5-1 2,-1 5 0,1-6 1,-2-10 2,0-5 6,-5-9 6,1 0 1,-2 0 21,1 0-12,-4-13-16,2-18-6,-1-1-2,7-10-1,7 6-1,1 7 0,0 8 0,-1 11-2,-2 8 0,1 2 0,1 0-2,0 16 2,-3 10 1,-2 6-1,-4 5 3,0-8 1,-1 0 1,-6-10-1,2-9 1,-2-4-2,-2-6 1,4 0 1,5-1 4,4-26-2,11-7-4,-3-4 0,2 4 1,-3 8 0,-3 10-1,-3 12 0,-1 4 0,1 4 0,-1 21 0,-4 1 0,0 6 3,-7-8-2,0-9 0,-2-3 2,0-8 0,0-4-2,3 0 3,5 0 5,4-17-3,5-16-6,2 3 0,8 0 1,-4 4 0,2 8-2,1 8 1,-3 10 0,2 0 1,2 17 3,1 12 0,-1 1 11,-6-4-1,1-7 1,-7-3-4,-2-9-5,1-7-3,6 0 2,5-11 1,-1-20-5,-4 1-1,-14 0-29,-6 7-47,-2 4-161,-25 4-617</inkml:trace>
  <inkml:trace contextRef="#ctx0" brushRef="#br0" timeOffset="82138.1883">3161 12383 507,'0'0'651,"0"0"-639,0 0 0,0 0 21,-6-117-17,31 105-9,0 5 8,1 7-7,-4 0-8,-4 26 1,-8 17-1,-6 5 6,-4 6 6,0-1-10,0-6-2,0-8 1,5-12 0,10-8-1,7-15-6,12-4-16,8-18-3,9-21 3,1-5 11,-15-4-1,-3 0 11,-17 1 1,-8 4 5,-2 13 27,-7 12 16,0 13-9,0 5 2,0 0-18,0 6-23,0 29-8,0 20 8,0 18 2,16 20 4,11 12 1,5 14-2,3 11 3,-2 16-4,-6 9-3,-14 0 3,-10-9-3,-3-22 1,-25-33-2,-21-29 0,1-31 8,-5-19-5,-3-12 4,2-39 2,4-26-8,9-17 2,11-15-2,21-16 0,6-3 0,11 5 0,24 7 0,8 14-1,3 14-5,4 10-14,-10 13-29,-3 9-81,-8 7-243,-4-2-261</inkml:trace>
  <inkml:trace contextRef="#ctx0" brushRef="#br0" timeOffset="82394.5534">4070 12073 902,'0'0'179,"0"0"-166,0 0 36,0 0-25,0 0-16,0 0 19,-58 174 21,35-93-6,3 0-15,7-5 4,11-11-11,2-6-14,0-13-3,11-14-3,7-7-1,-1-11-19,4-14-44,-1 0-58,-1-11-77,2-19-179</inkml:trace>
  <inkml:trace contextRef="#ctx0" brushRef="#br0" timeOffset="82663.9708">4156 12221 865,'0'0'144,"0"0"-105,0 0-3,0 0-11,0 0 42,41 123 0,-32-61-21,-5 3-10,0 2-4,0-4-13,5-9-6,1-14-7,3-12-5,3-12 0,4-9 1,4-7-2,3-5-4,3-21-11,0-9-24,-12 2-61,-11 3-95,-7 4-143,-14 1-322</inkml:trace>
  <inkml:trace contextRef="#ctx0" brushRef="#br0" timeOffset="82799.6975">4132 12550 634,'0'0'351,"0"0"-303,0 0 38,0 0-43,0 0-36,0 0-7,125-93-20,-83 54-102,-4 6-92,-14 2-186</inkml:trace>
  <inkml:trace contextRef="#ctx0" brushRef="#br0" timeOffset="83060.028">4378 12212 835,'0'0'119,"0"0"-52,0 0-22,0 0-11,0 0 4,168-26-3,-110 58 6,-2 12-3,-12 10 0,-9 8-10,-16 6 1,-18 1-13,-1-3-3,-5-5 3,-22-6 0,0-13-5,6-11-10,0-12 2,7-12-3,8-7-3,-4 0-24,10-12-37,0-11-98,8-9-204,16-4-249</inkml:trace>
  <inkml:trace contextRef="#ctx0" brushRef="#br0" timeOffset="83271.4694">5188 12457 1146,'0'0'96,"0"0"-91,0 0 4,0 0 17,166-21 1,-95 6-9,-9 0-13,-12 6-5,-17 2-2,-15 5-60,-16 2-68,-2 0-124,-12 0-127</inkml:trace>
  <inkml:trace contextRef="#ctx0" brushRef="#br0" timeOffset="83459.1853">5182 12773 592,'0'0'467,"0"0"-440,0 0 36,156-50 8,-96 27-44,-4 3-1,-9 5-15,-16 4-11,-16 6-23,-13 3-76,-2 2-96,-15 0-122</inkml:trace>
  <inkml:trace contextRef="#ctx0" brushRef="#br0" timeOffset="84208.147">6523 12244 991,'0'0'107,"0"0"-52,0 0 19,0 0-34,0 0-24,0 0-4,0 151 22,0-79-3,0 2-8,0-10-3,0-8-9,-2-14 7,2-14-4,0-8-8,0-8-2,0-3 1,19-8-4,7-1 3,12 0 7,2 0-7,3-3-1,-1-8-3,-5 1-13,-3 2-29,-5-7-28,-4 1-54,-5-11-145,-9-5-188</inkml:trace>
  <inkml:trace contextRef="#ctx0" brushRef="#br0" timeOffset="84449.3194">6783 12187 1010,'0'0'17,"0"0"-15,0 0-2,0 0 3,0 0 0,129-11 0,-94 1-3,-5-5-113,-4 0-147,-8-4-243</inkml:trace>
  <inkml:trace contextRef="#ctx0" brushRef="#br0" timeOffset="84633.826">7166 11971 1060,'0'0'94,"0"0"-91,0 0 16,0 0 9,-24 118-3,24-74-4,0 0-12,0-5-7,4-3-2,0-8-29,1-6-77,-3-6-123,4-12-113</inkml:trace>
  <inkml:trace contextRef="#ctx0" brushRef="#br0" timeOffset="84900.0586">7721 11879 1151,'0'0'12,"133"-16"-6,-39 0 64,5-2-29,-6 1-7,-11 3-12,-14 5-16,-22 5-6,-23 2-1,-15 2-34,-8 0-39,0 0-69,-29 6-29,-8-2-97,-12 0-136</inkml:trace>
  <inkml:trace contextRef="#ctx0" brushRef="#br0" timeOffset="85392.7819">7779 11881 726,'0'0'249,"0"0"-231,0 0 50,0 0 4,0 0-48,0 0 11,-28 72 10,28-29-9,12 7 10,-5 9-8,2 9-6,2 9-6,-7 10-2,8 6-5,-1 10-7,0 9-1,5 4-2,-1 6 0,3 12-2,-5 17 2,-3 7 0,-9 12 4,-1-4-2,0-12-8,0-13 5,0-19-6,0-21 0,3-16-2,1-18 1,3-22-1,-1-14 2,6-17 1,5-4-2,12 2 2,14 2-2,10 6 5,10-4-6,4-6 1,0-2 3,-9-8-2,-10 0 1,-14 0-1,-14 0-1,-11 0-1,-4-10-1,-5 5-21,0 3-22,0 1-18,-14 1-22,1-9-98,-3 0-301</inkml:trace>
  <inkml:trace contextRef="#ctx0" brushRef="#br0" timeOffset="86381.3905">9314 11598 777,'0'0'187,"0"0"-158,0 0 59,0 0-5,0 0-65,-17 119 7,5-35 28,-1 6-19,5 0-13,-2-2 4,8-3-10,2-13-6,0-16-8,15-18 2,13-12 2,3-16-5,7-10 2,0 0 3,1-19-2,-2-16-2,-8-3 1,-12-4 2,-17 0-1,0 5 2,-6 8-4,-23 11 2,-5 11-3,-6 7-4,0 0 0,2 3-7,7 13-16,8 2-26,12-1-68,11-2-153,0-5-138</inkml:trace>
  <inkml:trace contextRef="#ctx0" brushRef="#br0" timeOffset="86780.2717">9663 12276 1041,'0'0'48,"0"0"-37,44-129 20,-15 74 11,-4-2-28,-5 5-3,-14 10-3,-6 12-7,0 6 5,-4 9 1,-16 12-7,-5 3-8,0 0 6,4 8-1,7 12-9,10 6-18,4-2-8,2 2 12,25 0 8,10-3 7,8-2 7,-2-5 4,4 3 3,-10-1-3,-8 1 10,-14 6 4,-7 3 5,-8 2 3,0 4 3,-15 0-12,-9 0-5,3-6-7,-4-8-1,7-5-35,3-12-49,3-3-92,3-6-97,0-28-263</inkml:trace>
  <inkml:trace contextRef="#ctx0" brushRef="#br0" timeOffset="87432.1505">10041 11304 857,'0'0'55,"0"0"-55,0 0 0,0 0 8,0 0 15,0 0 14,-33 96-16,18-80-7,1-9 6,3-3-7,-1-4 7,2 0-3,1 0-12,-3 0 8,8-9-4,2-5-5,2 3 0,0-4-4,0-2-4,4-1 3,14 0-1,3 4 2,-2 0 0,1 4 1,3 4-3,-1 4 1,0 2 1,-4 0 0,-5 17 2,-2 10 0,-3 5 3,-6 5 2,-2 1 3,0 0 5,0 2-4,-14-5 2,-6 2-1,0-2-6,-3-6-2,4-5-3,1-6-1,5-10 0,1-4-7,6-4-5,3 0 8,3-8-11,0-6 3,9 9 3,14 2 6,6 3 1,7 0 2,10 0 0,5 0 9,-2 0 8,1 0 10,-8-12 12,-7 3 11,-12-2-5,-10-3-12,-9 5-9,-4-6 0,0-3-13,0-2-10,0-4-1,0 2 0,0 0-30,0 6-46,0 0-158,25-2-306</inkml:trace>
  <inkml:trace contextRef="#ctx0" brushRef="#br0" timeOffset="87953.6651">10900 11773 794,'0'0'92,"0"0"43,0 0 7,0 0-76,0 0-43,0 0-17,0 0 8,-9 114 13,9-66-7,0-2-1,0-2-6,0-8-8,0-1-3,0-5-3,0-2 1,0-5-20,2-2-38,0-5-60,0-4-91,-2-6-109,0-6-117</inkml:trace>
  <inkml:trace contextRef="#ctx0" brushRef="#br0" timeOffset="88169.9644">10637 12108 794,'0'0'86,"0"0"-46,0 0 79,0 0-74,0 0 0,158-62 21,-82 38-37,-1-7-15,-10 4-4,-13 2-1,-21 7-6,-13 10-3,-14 4-8,1 0-73,-5 4-166,0 0-191</inkml:trace>
  <inkml:trace contextRef="#ctx0" brushRef="#br0" timeOffset="89292.5481">11501 11753 701,'0'0'129,"0"0"-49,0 0 53,0 0-67,0 0-47,0 0-8,68-93-2,-37 77-5,0 8 6,0 8-6,-2 0 13,-5 4 4,-6 23-8,-13 11-6,-5 4-4,0 5 3,-27 2-2,-9-7-2,3-6 0,0-10-2,8-6 0,10-8-1,5-6-1,8-3 2,2-3 1,0 0 5,4-9-1,20-11-5,8 2 0,4 4 0,0 8 1,-2 6 0,-7 0 5,-6 14 1,-9 8-3,-12 9 7,0 3 1,-12 1 21,-15 4-10,-6-7-9,-3-2-6,5-8-1,0-2-4,2-8 0,6-8-2,6-4 0,3 0-1,8-4-11,6-14-34,0 0-52,0 0-194,18 1-149</inkml:trace>
  <inkml:trace contextRef="#ctx0" brushRef="#br0" timeOffset="89704.207">11929 12170 1111,'0'0'39,"0"0"-35,54-102 35,-21 57 2,1-2-29,-3-6 10,-11-1-18,-9 4 3,-11 7-4,0 14 3,-5 12-2,-14 12-3,-6 5-1,-1 0-6,1 10 6,8 8-4,5 4-13,10-3-13,2 4 13,0-1-4,8-4 7,19-3 7,4 0 3,6-4 4,3 2 0,-6 1 5,-2 2 3,-9 7 10,-12 2-5,-11 5 3,0-1-2,-9 5 4,-18-4-10,-3-1-3,0-4-5,5-4-1,6-8-39,2-9-58,11-4-123,3 0-130</inkml:trace>
  <inkml:trace contextRef="#ctx0" brushRef="#br0" timeOffset="89980.2959">12718 11676 1081,'0'0'92,"0"0"-88,0 0 2,-19 133 36,19-87-16,13 3-5,1-2-7,-4-5-11,-1-1-1,-1-7 2,-4-6-4,-2-1-1,-2-7-5,0 0-62,0-6-77,0-4-127,-4-6-90</inkml:trace>
  <inkml:trace contextRef="#ctx0" brushRef="#br0" timeOffset="90201.9797">12525 12011 1093,'0'0'58,"0"0"-53,149-60 39,-76 34-10,1 2-26,-7 0 6,-11 2-13,-19 6-1,-12 2 0,-16 8-24,-9-2-41,0 2-91,-11 6-164,-14-3-262</inkml:trace>
  <inkml:trace contextRef="#ctx0" brushRef="#br0" timeOffset="91707.8924">13345 11482 795,'0'0'110,"0"0"-97,0 0 7,0 0 52,0 0-40,0 0-10,35 26 0,-35-5-12,-12-2 5,-14 2-6,-2-8-1,1-5 1,8-6-3,0-2 1,11 0 6,-1 0 8,8-17-6,1-8-14,0 1 2,25 2-2,4-4-1,4 6 1,0 4-1,3 8 0,-2 6 1,-3 2 0,-1 0 1,-5 14-1,0 14 3,-7 8 2,-9 9 0,-9 10 15,0 6 2,-4-2-6,-21 2-9,-6-6 0,-3-10-5,1-6-3,6-12 3,7-8-2,5-10 1,4-9-1,1 0 3,6 0 2,1-6-4,3-6-4,0 2 2,0 3-2,19 1 2,2 6-2,9 0-1,5 0 3,8 13-1,3-3 1,6-6 2,2-4 12,4 0 5,-8-9 5,-6-12-1,-9-2-15,-13 6-3,-13-1 2,-9 4-7,0 2-1,0-6-13,-9 2-38,0-9-64,0-6-125,3-10-227</inkml:trace>
  <inkml:trace contextRef="#ctx0" brushRef="#br0" timeOffset="91915.1002">14014 11339 1003,'0'0'66,"0"0"29,21 121 18,-1-63-71,-1 4 5,1 0-16,-5 3-19,-5-7-8,-6-6-1,-4-4-3,0-6-8,0-8-40,-14-6-82,-1-12-163,-4-8-218</inkml:trace>
  <inkml:trace contextRef="#ctx0" brushRef="#br0" timeOffset="92690.1791">9526 13068 595,'0'0'92,"0"0"-78,0 0 110,0 0 36,0 0-108,0 0-4,-23-44 20,23 42-9,0-4-30,2-1-12,24 2-4,19-5 6,17-2 5,23-4-2,20-2-4,29 0-2,24 0 4,23-3-6,32 4-2,30-2 5,23-1 4,27-1-4,24-2-5,10 2 4,19 2-4,4 7-2,2-1 5,5 1-8,-16-2-2,-12 1 0,-22-1-2,-35 0 8,-38 0-11,-49-2-3,-47 0 2,-45 2 1,-41-4 0,-34-1 1,-18 0-1,-20-6-15,-39 4-27,-23 4-26,-23 9-45,-14 7-233,-11 1-340</inkml:trace>
  <inkml:trace contextRef="#ctx0" brushRef="#br0" timeOffset="93611.9811">9805 14029 122,'0'0'888,"0"0"-864,0 0-17,0 0 94,0 0-46,0 0-39,36-79 1,-2 41-4,0-8-1,0-2-7,-8 0 2,-12 4-1,-12 9-2,-2 16 0,-2 6-1,-22 12-3,-2 1-9,-3 1-4,0 24-3,6 3 1,8 2 3,15 2-11,0-1 14,17-6 5,25 1 4,8-2-2,-1 0 2,-5-4 2,-11 6 1,-12 0 2,-15 4 10,-6 2-4,-4 3 5,-23-3-16,0-4 6,3-7-6,0-7-4,6-5-25,5-9-30,0 0-28,7-4-114,2-24-71,2-16-114</inkml:trace>
  <inkml:trace contextRef="#ctx0" brushRef="#br0" timeOffset="94182.0264">10278 13194 839,'0'0'0,"0"0"-4,0 0 4,0 0 4,0 0 3,0 0-2,-65 74 1,47-58-1,1-7 2,3-7 6,-1-2-4,3-4 9,5-15-11,1-6-5,6-1-2,0-1 0,0-1-6,23 2 5,3 4 1,8 5 0,-3 6 0,2 11 6,-6 0 4,-7 6-7,-4 24 12,-6 6 4,-7 12 2,-3 5 11,0-4-10,-13 4-5,-12-5 0,-2-11-12,-2 2-2,2-13 2,1-4-5,8-10 0,0-7-10,4-5 2,8 0-6,4 0 0,2 0-5,0-3 4,15 3 13,12 0 1,9 0 1,9 0 3,3 0 25,8-2 6,-2-13 27,-8-2 4,-7-3-18,-16 2-15,-9-4-6,-11 4 0,-3 2-18,0 6-8,0 6 0,0 4-20,0 0-79,0 16-147,-3 9-102</inkml:trace>
  <inkml:trace contextRef="#ctx0" brushRef="#br0" timeOffset="94401.0183">10722 13624 905,'0'0'103,"0"0"-98,-23 114 26,21-62 50,2 0-51,0 2 3,11-6-10,3-2-9,-6-6-10,1-8-3,-6-5-1,-3-8-16,0-5-50,0 1-56,0-7-109,-3-8-85</inkml:trace>
  <inkml:trace contextRef="#ctx0" brushRef="#br0" timeOffset="94581.1893">10551 13975 180,'0'0'921,"0"0"-901,0 0-7,0 0 3,0 0-6,159-127-9,-91 95-1,-6 4-5,-11 6-105,-16 6-135,-8 6-77</inkml:trace>
  <inkml:trace contextRef="#ctx0" brushRef="#br0" timeOffset="94969.976">11279 13569 665,'0'0'174,"0"0"-139,0 0 80,0 0-36,0 0-58,0 0-4,-132 62 17,99-25-12,3 0-11,11-4 0,12-5-8,7-8-3,0-4-4,7-10-1,17-6-13,10 0 13,1-20 5,1-9 1,-6 0 1,-2 0 0,-6 8 0,-12 3 6,-2 10 10,-5 4 29,-3 4 6,0 0-8,0 0-14,0 0-14,0 20-14,0 18 4,2 16 8,7 9-3,1-8-5,4 4-3,-1-9-2,-4-6-1,-6-6-1,-3-8-25,0-12-36,0-10-81,-16-8-157,-5-5-236</inkml:trace>
  <inkml:trace contextRef="#ctx0" brushRef="#br0" timeOffset="95193.4853">11488 13467 688,'0'0'369,"0"0"-360,154-10 37,-83 49 85,1 14-74,-1 15 9,-11 11-15,-16 7-22,-19 0-18,-25 4-9,0-5 1,-35-9-3,-12-12-4,-4-18-25,-1-14-31,4-18-57,-10-5-157,-12-9-226</inkml:trace>
  <inkml:trace contextRef="#ctx0" brushRef="#br0" timeOffset="95539.8738">9694 13523 933,'0'0'153,"0"0"-148,0 0 9,-120 38 93,77 18-60,1 25-18,8 19 19,10 8-11,15 2-3,9-7-16,4-10-6,32-8-5,15-8-6,16-10-1,14-8-25,12-19-72,7-22-141,10-18-397</inkml:trace>
  <inkml:trace contextRef="#ctx0" brushRef="#br0" timeOffset="95967.7111">12491 13583 855,'0'0'148,"0"0"-114,0 0 69,0 0-6,0 0-65,-111 106 9,71-29 7,4 8-7,9-6-11,11-5-10,12-14-13,4-14-3,0-7-2,18-9-2,11-9-1,2 0-37,3-9-49,3-4-96,-5-8-198,-3 0-338</inkml:trace>
  <inkml:trace contextRef="#ctx0" brushRef="#br0" timeOffset="96304.2001">12663 14108 962,'0'0'78,"0"0"-74,0-116 53,15 60 9,14-9-51,0-1 2,-6 13 4,-8 17-14,-13 14-5,-2 14-1,0 2 2,-16 6-3,-5 0-19,-4 9-4,3 16 15,6 1-5,12 1-18,4 4-3,4-4 18,25-6-1,9 1 16,7-7 1,1 6 3,-3-3 16,-12 1 9,-11 8-7,-10-1-5,-10 1-6,0-1-2,-12 0-3,-8-3-3,0-11-2,4 0-48,5-10-41,9-2-122,2-7-84</inkml:trace>
  <inkml:trace contextRef="#ctx0" brushRef="#br0" timeOffset="96502.2934">13291 13650 1099,'0'0'49,"0"0"-46,0 0 51,0 104 3,0-53-35,0 8 3,0-14-16,1 3-5,14-11-4,-2-6-3,-3-4-38,-7-6-74,-3-7-119,0 0-118</inkml:trace>
  <inkml:trace contextRef="#ctx0" brushRef="#br0" timeOffset="96665.1786">13167 13997 1129,'0'0'14,"0"0"-8,0 0 5,134-111-9,-50 71-2,-1 4-8,-9 5-99,-14 4-203,-20 5-107</inkml:trace>
  <inkml:trace contextRef="#ctx0" brushRef="#br0" timeOffset="97173.0459">13829 13627 664,'0'0'275,"0"0"-255,0 0 15,0 0 26,0 0-27,0 0-11,-110 82-18,89-70-2,5-7-3,3-5 0,6-5-9,4-16-14,3-7-9,0-1 6,10 5 15,7 5 10,3 6 1,3 6-1,2 5 1,3 2 2,-2 0 5,0 18 4,0 8 2,-6 7 3,-7 8-1,-6 1 7,-7 6-2,0-2 13,-13 0-8,-18 0-14,-5-6-8,-2-7 1,0-9 4,5-11-7,4-10-1,9-3 3,6 0-2,10-16 3,4-3 2,0 1-4,18 9-1,10 1 4,9-1 0,2 6 7,9 3 14,-2 0-6,3 0 2,-4 3 6,0 6-5,-12-4-11,-6-1-6,-11-1-3,-6-3 0,-5 0-3,-5 0-13,0-4-33,0-14-81,-5-7-160,-17-11-164</inkml:trace>
  <inkml:trace contextRef="#ctx0" brushRef="#br0" timeOffset="97401.8571">13975 13372 765,'0'0'125,"0"0"-119,0 0 77,140 27 39,-81 27-52,9 6 14,-4 10-27,-6 6-11,-16 5-26,-21 4 2,-21-6-7,-3-1-7,-37-8-6,-5-7-1,-6-13-2,11-15-3,7-18-26,8-17-34,14 0-39,11-26-150,0-20-260</inkml:trace>
  <inkml:trace contextRef="#ctx0" brushRef="#br0" timeOffset="97770.0341">14954 13300 1006,'0'0'62,"0"0"-51,0 0 67,-131 67 16,96 5-59,-2 16 22,14 7-7,3 4-16,17-8-14,3-8-14,0-16-1,27-14-3,6-18-2,5-14-16,2-17-51,0-4-65,-6-14-157,-7-17-166</inkml:trace>
  <inkml:trace contextRef="#ctx0" brushRef="#br0" timeOffset="98120.091">15083 13912 922,'0'0'112,"0"0"-102,0 0 63,29-124-23,-6 76-35,2-3 3,-1-2-3,-8-1 0,-8 9-11,-8 11 1,0 12-2,-21 10 9,-6 10-12,-2 2-2,6 0-2,8 16-3,11 6-7,4 4-8,0 4 6,20 2-4,19-3 0,6-4 20,5 1 0,-3 2 1,-7 3 16,-12 3 19,-14-7-12,-14 5 2,0-1-1,-17-1-11,-12-2-8,-2-1-5,4-11-1,8-5-28,3-7-77,7-4-111,5 0-144</inkml:trace>
  <inkml:trace contextRef="#ctx0" brushRef="#br0" timeOffset="98279.3574">15594 13740 963,'0'0'68,"0"0"-64,121-86 21,-76 65 0,-8 5-25,-3 4-41,-7 4-172,-10 0-133</inkml:trace>
  <inkml:trace contextRef="#ctx0" brushRef="#br0" timeOffset="98442.2234">15892 13520 902,'0'0'120,"0"0"-29,0 0-16,0 0-36,0 0 26,19 120-43,-10-69-10,-1 0-7,-1-5-5,-5-4-1,-2-8-43,0-12-84,-2-10-153,-15-12-245</inkml:trace>
  <inkml:trace contextRef="#ctx0" brushRef="#br0" timeOffset="98721.0019">15864 13234 938,'0'0'208,"0"0"-204,152-45 11,-61 56 60,5 33-47,-1 19 21,-9 13-9,-20 12-18,-25 2 0,-27 0-5,-14-1-4,-12-4-5,-31-12 5,-8-9-9,-5-11-1,5-20 0,7-15-3,10-11-9,8-7-26,9-4-26,11-20-60,6-8-176,0-6-166</inkml:trace>
  <inkml:trace contextRef="#ctx0" brushRef="#br0" timeOffset="100203.1788">15962 11203 840,'0'0'177,"0"0"-151,0 0 9,0 0 48,170 23-29,-52-23-14,13 0-22,12-21-7,-3-9-2,-1 2 3,-17 3-1,-21 0 0,-23 15-4,-29-1-1,-25 8 1,-15 3-5,-9 0 3,0 0 7,0 0 11,0 0 0,0 0-4,0 0-12,0 0-1,2 3-5,3 26 3,-1 14 0,3 16 9,-4 9 2,7 11-3,3 9 7,4 13-1,2 10-7,3 3-6,5 9 8,2 3-5,-2 4-5,0 7-2,-1 5 1,-2-4 4,1-2-5,0-4 5,0-10-4,0-1 3,-2-3 4,-5-4-5,-2 2 0,-5-10-3,-2-6-1,-5-8 2,-4-20 0,0-17-1,0-23-1,0-16 2,0-8-1,-4-3 1,-9-2 0,-12 7 4,-10 4-5,-15 7 1,-10 2-1,-9 5-1,-9-3 1,3-1-1,-2-6 2,6-6-4,5-3 2,3-9-27,12 0-40,15-3-34,9-26-122,9-6-576</inkml:trace>
  <inkml:trace contextRef="#ctx0" brushRef="#br0" timeOffset="115702.0414">1153 15429 569,'0'0'570,"0"0"-538,0 0 33,-131-14-9,98 45-41,-2 22-6,10 0-7,2 10-1,8-5 3,8-10-4,7-6 0,0-8 0,18-6 0,14-16 2,8-6-2,2-6-4,0 0-6,1-18-1,-6-10-3,-6-6-4,-6-2 13,-8 4 5,-7 6 2,-6 11 2,-4 12-1,0 3 4,0 0-7,0 8-22,0 19 17,-8 6 4,0 6 0,8-7-1,0-6-9,5-13-4,16-9 0,9-4 15,3 0 0,3-22 0,3-14-1,-4-2-6,-10 1 7,-12 2 3,-9 3 1,-4 0 17,-14 10 6,-14 4-11,-10 9-16,-2 9-4,2 0-22,5 23-44,8 0-81,10-1-131,15-9-153</inkml:trace>
  <inkml:trace contextRef="#ctx0" brushRef="#br0" timeOffset="116278.203">1553 15540 449,'0'0'526,"0"0"-511,0 0-2,0 0 12,0 0 14,20 146-12,-18-109-14,-2-2 8,0-16-16,0-6-1,0-10 1,0-3 5,0 0 9,0 0 2,7-23-1,4-10-20,4-4 0,3-4-19,5 7-6,2 10 13,4 10 7,-6 7 3,2 7-4,-7 0 0,-3 23-10,2 11 9,-9 6 7,0 4 5,-2-4 2,-2-8-4,3-14-3,-1-10 2,8-8-1,6 0 11,7-20 1,8-12-3,1-8-7,-2-8-3,-3 2-1,-12-3-11,-7 12-16,-7 10 6,-5 11 14,0 14-3,0 2 3,-7 0-45,4 5 43,3 14-22,0 7 24,10 1 6,14-1 2,0-4 6,5-4 27,-4-2 6,-7 2-7,-5-2-6,-13 1-8,0 6 1,-11 0-2,-20 3-17,0 1-17,2-9-63,6-10-102,11-8-65,4 0-128</inkml:trace>
  <inkml:trace contextRef="#ctx0" brushRef="#br0" timeOffset="116429.1475">2331 15516 795,'0'0'83,"0"0"-75,0 0 67,6 117-46,-6-70-29,0 8-57,0-6-81,0-8-164,-2-11-75</inkml:trace>
  <inkml:trace contextRef="#ctx0" brushRef="#br0" timeOffset="116563.1124">2420 15302 726,'0'0'76,"0"0"-76,0 0-19,0 0-225,0 0-197</inkml:trace>
  <inkml:trace contextRef="#ctx0" brushRef="#br0" timeOffset="117412.1068">2719 15534 1065,'0'0'88,"0"0"-59,0 0-17,0 0-11,-123 81-1,90-42 2,2 10-1,4-7 0,11-4-2,9-5 1,7-16-6,0-2 2,14-12-14,13-3-3,8 0 0,1-22 6,2-14-24,0-8-2,-2-10 17,-10-4 23,-7-4 2,-9-6 5,-10 2 1,0 11 9,0 13 5,-11 18 29,2 16 12,3 8-4,-2 0-35,2 13-23,-4 24-5,7 9 5,-5 12 9,8 2-1,0 7-1,0-6-3,8-3-4,9-12 0,9-11 0,4-12-1,0-18 2,7-5-2,-2-2-5,6-24 5,-6-9-4,-3-6-14,-8 1 4,-7 1 11,-9 12 4,-8 9 4,0 9 12,0 9 18,0 0-17,0 9-14,-12 13-3,6 14-2,2-1 0,4 0 0,0-3 2,2-10 0,18-4 0,6-4 0,3-10-1,5-4 1,2 0 0,-9-4-4,-4-22 1,-7-2-3,-9-13 1,-7-2 4,0-1-7,-2 3 1,-16 14-37,0 8-3,0 10-14,5 6 22,7 3 0,6 0-22,0 0-32,0 0-17,19 0 84,8 3 22,6 2 4,6-1 0,-4 3 3,-3 9 16,-6 6 51,-8 10 1,-7 7 48,-6 2-39,-5 2-8,0 2-17,0-7-15,0-4-23,0-14-7,0-4-9,0-6-1,11-10-101,14-6-240</inkml:trace>
  <inkml:trace contextRef="#ctx0" brushRef="#br0" timeOffset="117893.0298">4482 15262 1075,'0'0'162,"0"0"-129,0 0-15,0 0-14,-15 167 9,1-80 5,-3 8-2,3-6-8,7-12-5,7-15-2,0-18 0,4-12-1,19-15 3,6-13-2,7-4 1,1-9-2,1-23 1,-7-8 0,-11 1 0,-13-7 4,-7 7-2,0 8 0,-27 8-2,-6 9-1,-7 12-17,-2 2-34,3 12-83,7 15-197,16 0-196</inkml:trace>
  <inkml:trace contextRef="#ctx0" brushRef="#br0" timeOffset="118227.748">4799 15954 1075,'0'0'155,"0"0"-124,106-121 25,-56 71-31,-10 2-13,-9-8-9,-15 10 0,-16 6-3,0 8-2,-16 14-10,-15 9-19,2 9-15,0 0-6,6 0 20,12 18-1,9 0 12,2 8-5,8-3 18,24 5 7,13-2 1,8 1 3,3 4 14,-5-4 30,-11-1-4,-13 1-18,-15-2-11,-12 1-8,0 3-2,-37 7-8,-7-4-26,-3-5-82,3-13-133,6-14-118</inkml:trace>
  <inkml:trace contextRef="#ctx0" brushRef="#br0" timeOffset="118784.0461">5345 15013 311,'0'0'798,"0"0"-796,0 0-2,0 0-23,0 0 23,0 0-1,-44 48-4,20-36 5,5-12 1,-4 0 4,3 0 1,6-16-4,7-4-2,3-2-12,4 0-1,0 2-2,6 0 4,9 4 8,5 2 3,7 6 11,4 6 4,0 2 5,7 0-9,-5 17 18,-6 12-6,0 5-2,-18 2-10,-9 6-8,0 0 3,-21-1-3,-11-1-1,-8-1 1,4-10 1,2-7-1,10-12-1,11-10 2,5 0 3,6 0 7,2 0-10,0 0-4,0 0-1,17 0-5,16 0 5,6 0 1,11 0 5,8-6 8,0-6 18,-3-6-7,-7-4 11,-9 7-3,-18 3-7,-9 7-12,-12 1-4,0-1-3,0 4-6,0-6-33,0 2-95,0 5-324</inkml:trace>
  <inkml:trace contextRef="#ctx0" brushRef="#br0" timeOffset="119144.4861">5883 15538 881,'0'0'302,"0"0"-233,0 0-43,0 0-17,0 0-3,0 0 19,0 139-1,10-97-15,-3 0-7,-5 1-2,-1-4-10,-1-1-53,0-1-87,-7-5-174,-12-11-188</inkml:trace>
  <inkml:trace contextRef="#ctx0" brushRef="#br0" timeOffset="119303.3946">5642 15899 1116,'0'0'119,"0"0"-93,0 0-8,126-106-13,-46 66-1,3 4-3,-12 10-1,-11 4-96,-10 7-185,-15 2-120</inkml:trace>
  <inkml:trace contextRef="#ctx0" brushRef="#br0" timeOffset="119705.3334">6361 15432 987,'0'0'41,"0"0"21,0 0 6,143-37-41,-112 37-7,-11 27-10,-15 9-10,-5 6 0,-16 5 5,-24 2 0,-5-3-5,5-9 6,9-13-2,11-10-2,9-8-2,9-6 1,2 0 3,0 0 2,4 0-4,25-2 3,6-7 2,11 2-3,1 7 0,-1 0 4,-4 0 0,-13 18 3,-14 3 1,-9 2-1,-6 0 17,-12 3 4,-24 6-4,-8-6-12,-7-5-1,1-3-7,8-11-4,8-7-4,12 0 0,9 0-9,11 0-46,2-2-35,11-3-156,15-2-206,8 7-68</inkml:trace>
  <inkml:trace contextRef="#ctx0" brushRef="#br0" timeOffset="120044.1804">6816 15927 45,'0'0'908,"0"0"-792,96-108 9,-59 64-55,-2-8-33,-12 2-18,-7 2 1,-11 2-10,-5 7-6,0 11-2,-21 15-2,-2 4-4,0 9-22,-2 0 1,5 10 13,7 6 0,6 6-5,7 1-2,0-1 10,11 6 9,14-2 0,10 0 0,7-2 0,6 1 3,-2-2-1,-7 0 14,-13-4 2,-16 3-11,-10 4-5,-5 4 1,-31 2-1,-9-1-2,-4-4-54,7-9-52,6-13-136,16-5-65</inkml:trace>
  <inkml:trace contextRef="#ctx0" brushRef="#br0" timeOffset="120261.7222">7540 15516 1164,'0'0'126,"0"0"-109,0 0-6,0 0 33,5 138-21,-3-83-15,-2-3-6,0-2 2,0 1-4,0-4-1,0-2-17,0-9-19,0 0-77,0-6-114,0-11-102</inkml:trace>
  <inkml:trace contextRef="#ctx0" brushRef="#br0" timeOffset="120427.109">7427 15857 764,'0'0'457,"0"0"-437,0 0-13,0 0-4,187-134-3,-107 97-75,3-4-95,-6 7-67,-10 2-288</inkml:trace>
  <inkml:trace contextRef="#ctx0" brushRef="#br0" timeOffset="120928.1797">8278 15502 643,'0'0'202,"0"0"-85,0 0-21,0 0-29,-75 105-45,44-79-16,-3-8-5,3-10 3,6-6 2,3-2-3,6 0 4,9-19 5,7-4-12,0-8-4,2 0-10,21 3 7,-1 1-4,5 7 3,0 11 5,4 0 6,3 9-3,1 0 3,-1 18 1,-8 7 4,-3 6-1,-11 10 4,-7-5 10,-5 8-5,-2-3 8,-25 4 3,-6 0-17,-5-14-3,7-4-3,0-10-1,4-8-3,7-9 5,5 0-4,8 0 1,7-9-2,0-5-6,0 6 6,15 2 0,8 6-3,6 0 3,2 4 2,9 14 4,0 0-2,5 2 8,-6-4 6,1-6 9,-5-6-11,-6-4-9,-9 0-3,-1 0-4,-6-4-14,3-13-84,0-12-179,4-7-215</inkml:trace>
  <inkml:trace contextRef="#ctx0" brushRef="#br0" timeOffset="121109.1461">8787 15392 164,'0'0'949,"0"0"-850,0 0-29,26 120 26,-19-52-36,4 3-20,-4-1-15,-5-1-8,-2-2-13,0-9-3,0-5-1,-11-9-37,-9-8-34,-5-14-125,-8-8-543</inkml:trace>
  <inkml:trace contextRef="#ctx0" brushRef="#br0" timeOffset="121679.1327">3923 16651 223,'0'0'499,"0"0"-412,0 0 43,0 0 43,0 0-92,0 0-46,43-4 2,87 4 34,58-2-17,61-16-23,57-8-11,59 0 3,50 5-7,49-4 1,29 9-13,3-6 4,-15 0-2,-32-2-4,-50-2 5,-47-1 17,-63 5 2,-61 0-10,-61 6-9,-64 4-5,-49 4-2,-40 7-1,-14 1-27,-32 0-46,-36 0-43,-20 9-184,-22 1-557</inkml:trace>
  <inkml:trace contextRef="#ctx0" brushRef="#br0" timeOffset="122308.0601">3026 17656 739,'0'0'285,"0"0"-252,0 0 30,0 0 28,0 0-36,0 0-22,89-72-6,-49 28-13,-3 3-3,-14-3-1,-9 4-6,-10 8-3,-4 6 3,0 12-4,-18 7-4,-1 7-16,-1 0 7,1 0-8,9 15 0,3 8-9,7-3 3,7 6 17,28 3 0,14-5 8,3 2 2,-6 1 0,-14 1 1,-12-2 2,-18 6 3,-2 6 0,-6-2 6,-23 1-2,0-2-10,2-12-3,6-14-56,6-4-61,6-5-108,2-11-91</inkml:trace>
  <inkml:trace contextRef="#ctx0" brushRef="#br0" timeOffset="122818.103">3577 16915 643,'0'0'183,"0"0"-171,0 0 22,0 0 29,0 0-49,0 0-10,-116 111 4,96-99 0,2-5 3,1-7-8,1 0 11,0 0-8,3 0 6,4-14-9,9-1-2,0-7-1,0 1-4,11-2 1,9 9 3,9 2 0,0 6 2,4 6 0,1 0 12,-9 6 6,-6 16-12,-7 0-1,-12 9-1,0 4 4,-7 1 8,-20 5-5,-4-1-9,0-8-2,2-6-2,9-8-2,4-10-21,6-2-4,4-6-1,6 0 25,0 0-5,0 0-10,9-4 12,16-2 6,4-2 19,8 2 7,4 6 7,3 0 5,1 0-15,-7 2-18,0 14-5,-3 2-47,-1-1-189,0-2-215</inkml:trace>
  <inkml:trace contextRef="#ctx0" brushRef="#br0" timeOffset="123022.2461">4023 17339 1145,'0'0'92,"0"0"-86,0 0 31,0 0-5,-34 115-26,34-74 4,0 0-7,0 3-2,0-8-1,0 0-2,0-6-48,0-1-53,0 0-62,0-3-133,0-4-143</inkml:trace>
  <inkml:trace contextRef="#ctx0" brushRef="#br0" timeOffset="123187.3245">3809 17754 535,'0'0'535,"0"0"-473,0 0 37,0 0-44,26-104-48,35 56-1,3 4-6,1 3 0,2 10-19,-7 4-130,-2 9-117,-1-3-54</inkml:trace>
  <inkml:trace contextRef="#ctx0" brushRef="#br0" timeOffset="123537.2992">4565 17302 501,'0'0'428,"0"0"-297,0 0-9,0 0-52,0 0-49,0 0-16,-148 46-3,106-20 6,6 9-6,10-7-2,14-1 0,12-10-7,0-3-31,6-6 13,22-8-5,4 0 20,8-8 10,-5-14-2,-2-6 5,-6 3 2,-4-4-4,-8 12 20,-7 8 32,-5 6-1,-3 3 3,0 0-14,0 0-23,0 0-13,0 21-5,5 9 3,1 11 2,3 0-1,-5 8-3,3 5-1,-7 4-16,0-3-67,0-12-43,0-7-74,-2-14-300</inkml:trace>
  <inkml:trace contextRef="#ctx0" brushRef="#br0" timeOffset="123786.1745">4681 17244 1029,'0'0'113,"0"0"-70,151-32 32,-82 32-15,4 23-17,-1 12-7,-14 16-13,-14 11-9,-19 14-3,-23 13-3,-2-7 5,-20-1-4,-16-8-5,-1-15-1,1-8-3,-1-6-9,0-11-45,-7-11-72,-15 0-139,-19-18-297</inkml:trace>
  <inkml:trace contextRef="#ctx0" brushRef="#br0" timeOffset="124138.1944">2732 17133 1012,'0'0'50,"0"0"-29,-109 111 67,73-26-31,5 18 2,7 5-8,15 8-12,9-14-7,11-4-18,33-18-6,14 1-6,14-15-2,10-5-10,9-18-72,6-26-175,1-17-385</inkml:trace>
  <inkml:trace contextRef="#ctx0" brushRef="#br0" timeOffset="124574.3927">5502 17106 1059,'0'0'72,"0"0"-49,0 0 23,0 0-10,-142 106-9,107-41 13,8 6 10,6 4-26,5-3 1,13-9-5,3-9-15,0-21-2,22-1-3,9-5-4,12-5-44,4-4-75,6-13-131,-5-5-411</inkml:trace>
  <inkml:trace contextRef="#ctx0" brushRef="#br0" timeOffset="124939.9899">5773 17584 1027,'0'0'186,"0"0"-173,0 0-5,29-143 15,4 89-11,-1-4-1,-11 6 0,-6 6-3,-9 10-3,-6 14 1,0 0-4,-11 13-2,-8 5 0,-3 4-12,-2 4 3,2 19-21,3 7 12,10-2 6,8 2 3,1-2 1,13-2 6,25-4-5,4 0 6,10-4 1,-6-4 1,-10 0 0,-7 4 0,-16-6-1,-10 2-2,-3 9-6,-7-1 1,-18 5-12,-4 0-55,7-6-48,1-10-53,11-11-136</inkml:trace>
  <inkml:trace contextRef="#ctx0" brushRef="#br0" timeOffset="125151.2389">6330 17200 505,'0'0'690,"0"0"-654,0 0-34,0 0 33,0 0-3,4 143-12,-3-95-14,5-6-2,-1 3-1,-3-1-3,-2-8-18,0 4-47,0-10-103,0-2-106,-2-10-68</inkml:trace>
  <inkml:trace contextRef="#ctx0" brushRef="#br0" timeOffset="125302.2321">6207 17544 312,'0'0'733,"0"0"-656,0 0-39,0 0-10,125-124-17,-58 83-10,5 5-2,-3 9-49,-7 1-75,-13 6-204</inkml:trace>
  <inkml:trace contextRef="#ctx0" brushRef="#br0" timeOffset="125810.231">6845 17209 706,'0'0'127,"0"0"-34,0 0 3,0 0-50,0 0-26,-76 102-11,56-84-4,0-4-1,3-9 1,5-5 1,3 0-3,3-5-3,4-17-9,2-6-8,0 2 10,4 0-1,15 2 8,4-2-11,4 12 9,2 2 2,3 8 0,5 4 1,-2 0 6,2 8 3,-8 18 6,-8 2 14,-7 12-3,-12 4-2,-2 6-1,-12 2-9,-17 3-4,-6-6-7,-1-8-2,1-11 0,7-16-1,6-6 5,7-8-1,7 0-4,2 0 1,6-4-2,0-4-1,0 1 1,8 4-1,16-1 0,12-1 2,6 2 1,5 1 4,4-2 6,1 4 21,-3 0 2,-3 0-3,-12 0-21,-12-5-8,-11 5-3,-7 0-8,-4-3-29,0-3-50,0-10-173,-6-17-407</inkml:trace>
  <inkml:trace contextRef="#ctx0" brushRef="#br0" timeOffset="126038.0231">7287 16929 1139,'0'0'81,"0"0"-59,144 32 41,-80 6-10,-3 15-14,-10 6-12,-15 7-9,-19 10-10,-17 10 2,-1 7-5,-33 1-2,-9-4 3,-1-20-5,4-16-1,6-22-6,17-9-32,13-23-43,4 0-47,2-23-206</inkml:trace>
  <inkml:trace contextRef="#ctx0" brushRef="#br0" timeOffset="126389.1781">8292 16999 1153,'0'0'112,"0"0"-89,-130 35 29,86 15 2,4 17-25,9 1-3,13 6-12,15-5-5,3-8-7,6-3-2,26-10 0,6-5-3,7-9-34,0-10-41,-1-9-79,-7-15-286</inkml:trace>
  <inkml:trace contextRef="#ctx0" brushRef="#br0" timeOffset="126763.8856">8417 17513 1055,'0'0'129,"0"0"-115,0 0 22,35-130-1,5 80-29,1-2 2,-6-2-4,-6 6 5,-16 7-4,-13 18-5,0 4 4,-6 16-4,-17 3-7,-5 0-10,5 3-7,3 21 0,6 3 7,10-1 7,4 1 10,0 4-3,27 1 2,11-2 1,4-7 2,-2 0 0,-6 0 5,-13-6 13,-7-2 8,-12-3-10,-2 5-2,0 1-2,-6 5-6,-19 7-8,4-11 0,-4 4-51,11-11-48,3-6-133,5-6-145</inkml:trace>
  <inkml:trace contextRef="#ctx0" brushRef="#br0" timeOffset="126945.2726">8994 17357 912,'0'0'325,"0"0"-317,0 0 1,171-36 8,-105 17-17,-9 7-79,-14-1-219,-12-1-177</inkml:trace>
  <inkml:trace contextRef="#ctx0" brushRef="#br0" timeOffset="127099.2171">9407 17173 812,'0'0'279,"0"0"-178,0 0-59,0 0-8,0 0 7,0 0-11,13 108-19,-7-73-10,-6 6 0,0-4-2,0 2-54,-6 1-105,-12-14-219</inkml:trace>
  <inkml:trace contextRef="#ctx0" brushRef="#br0" timeOffset="127387.4077">9350 16918 1232,'0'0'37,"128"-3"-18,-32 12 48,10 21-24,-3 15-9,-9 14 0,-23 11-12,-24 11-13,-30 3-5,-17 6 2,-15 5-2,-30-7-2,-6-12 5,-4-10 2,1-20 11,4-16-15,8-6 0,10-12-5,12-3-20,12-9-48,4 0-47,4-27-202</inkml:trace>
  <inkml:trace contextRef="#ctx0" brushRef="#br0" timeOffset="127920.0802">10491 16102 961,'0'0'176,"0"0"-127,0 0-1,0 0 11,151-54-24,-81 32-12,0 4-7,-9 4-12,-11 6-2,-15 0-2,-17 8-7,-13 0-63,-5 0-107,0 16-187,-28 2-129</inkml:trace>
  <inkml:trace contextRef="#ctx0" brushRef="#br0" timeOffset="128091.7663">10583 16325 737,'0'0'246,"0"0"-173,0 0 22,0 0 15,0 0-40,166-27-34,-91 1-19,-4 8-11,-11 4-2,-17 11-4,-20 3-47,-17 0-138,-6 0-319</inkml:trace>
  <inkml:trace contextRef="#ctx0" brushRef="#br0" timeOffset="134558.0453">12415 15415 928,'0'0'112,"0"0"5,0 0-3,0 0-38,0 0-47,0 0-13,0 0-1,-71 168 11,49-100-8,-1 0-5,1-3-10,2-1 4,1-13-6,-1-5-1,8-10-18,3-5-32,4-14-58,3-8-103,2-9-171,0-12-236</inkml:trace>
  <inkml:trace contextRef="#ctx0" brushRef="#br0" timeOffset="134805.1354">12369 15415 989,'0'0'91,"0"0"-54,0 0 36,0 0-12,0 0-17,98 150 8,-82-90-19,-5-2-8,-1-6-11,0-8-3,-1 2-1,-3-2-9,4-7 0,-2 2 5,1-8-6,-3-4-11,2-1-25,-6-1-39,-2-4-45,0 0-134,0-1-128</inkml:trace>
  <inkml:trace contextRef="#ctx0" brushRef="#br0" timeOffset="134991.1858">12192 16008 829,'0'0'111,"0"0"-98,0 0-7,98-113 13,-35 80-16,3 4-3,0 7-43,-11 13-127,-8 6-78,-16 3-171</inkml:trace>
  <inkml:trace contextRef="#ctx0" brushRef="#br0" timeOffset="135373.0642">12745 15990 485,'0'0'175,"0"0"-14,0 0 40,0 0-84,0 0-63,0 0-21,125-139-11,-103 92-6,-1-4 4,-6 3-10,-8 2 2,-7 12-2,0 5-9,-9 16 5,-11 9-4,-7 4-2,-2 4-8,-2 16-10,4 0 6,9 2 6,10-2 0,8 2-6,0-4-15,22 0 11,11-4 8,5 2 8,3-2 1,0 0-1,-5 2 0,-5 3 3,-8-6 9,-10 9-2,-11 1-1,-2 0 2,-2 7-7,-23 6-1,-3-5-3,6-9-9,3-4-33,4-8-59,6-6-71,7-4-67,2 0-218</inkml:trace>
  <inkml:trace contextRef="#ctx0" brushRef="#br0" timeOffset="135615.1403">13452 15547 1006,'0'0'255,"0"0"-239,0 0-1,0 0 34,-5 136-31,8-88-10,4-4-7,-1-3 3,-4-6 4,1-5-2,-3-2-1,0-1-5,0-9-1,0 6-17,0 1-57,-11 1-78,-5-3-143,-2-5-122</inkml:trace>
  <inkml:trace contextRef="#ctx0" brushRef="#br0" timeOffset="135788.1433">13207 15973 851,'0'0'159,"0"0"-117,0 0-14,0 0 9,163-116-32,-92 88-5,1-8-5,-8 4-53,-7 6-86,-9 0-54,-11 4-78,-8 4-5</inkml:trace>
  <inkml:trace contextRef="#ctx0" brushRef="#br0" timeOffset="135976.0974">13837 15570 476,'0'0'247,"0"0"-49,0 0-2,0 0-84,0 0-58,0 0-19,3 55 23,2-15-24,1 4-17,-1-4-6,1-5-4,1 6-4,-3-9-3,-2 2 0,-2-2-10,0-1-36,0 1-50,0-15-125,-4-8-218</inkml:trace>
  <inkml:trace contextRef="#ctx0" brushRef="#br0" timeOffset="136393.043">13914 15580 963,'0'0'95,"0"0"-81,133-93 64,-75 82-12,-4 11-43,-12 6 1,-20 32-16,-17 3-5,-5 9 3,-29-2 0,-11-4 4,-4-9 0,4-3-5,8-5 1,7-8-4,10-10-1,8-5-1,7-4 0,0 0 1,5-13 6,22-13-7,4 3 2,6 5-2,2 7 2,5 10 13,-2 1 5,0 12-1,1 14-1,-14 1 2,-14 0 2,-15 1-11,0 6 7,-35-2 4,-17 2-9,-3 3-7,-3-14-6,4 4 1,5-9-1,5-5-6,11-8-35,4-1-31,3-4-83,2 3-275</inkml:trace>
  <inkml:trace contextRef="#ctx0" brushRef="#br0" timeOffset="136806.1809">11783 16535 1068,'0'0'36,"0"0"-31,0 0 49,146-22 38,-5 12-49,44-8-5,45 2 0,38-3 5,32-4-12,23 0-25,3-6 0,-10 0-4,-19-1 3,-34 7-1,-36 0-4,-44-7 15,-38 8-1,-39 0-3,-36 8-6,-32 4-3,-25 6 0,-13 1-2,-17 3-5,-39 0-47,-25 14-61,-28 19-135,-25 9-271</inkml:trace>
  <inkml:trace contextRef="#ctx0" brushRef="#br0" timeOffset="137286.4637">12514 17616 972,'0'0'168,"0"0"-120,0 0-5,0 0 6,80-135-22,-34 77-16,1 0 4,-6 0-5,-12 9-5,-14 3 2,-13 11-7,-2 12 1,-8 6-3,-22 4 2,1 13-18,-4 0 1,6 0-3,7 18 10,9 9-2,11 1 8,0 10-2,14-6 5,24 0-1,6-2 1,4-4-2,-1-2 3,-6-2 1,-12 4 8,-11 1 8,-13 5-3,-5 4-4,-5 0 1,-27 0-6,-3-6-2,-1-2-3,3-6-5,2-10-8,6-2-9,9-10-37,1 0-65,6-5-126,0-21-109</inkml:trace>
  <inkml:trace contextRef="#ctx0" brushRef="#br0" timeOffset="137886.1446">13187 16705 1026,'0'0'41,"0"0"-38,0 0 9,0 0 0,0 0-12,-123 89 2,100-75-2,7-11 2,-1-3 3,7 0-4,0 0 4,8-17-5,2-5-14,0-6 6,0 5 4,18-3-1,9 4 3,2 8 0,7 0 4,-3 6-2,0 8 6,-4 0 2,-4 14 2,-9 12 1,-3 11-1,-11 2-4,-2-2 10,0 3 3,-12-4-6,-11 4 1,-11 0-5,-3-6-4,4-2-1,2-13-4,7-5 0,9-11-2,4-3-1,9 0-6,2 0-15,0 0 16,0 0 5,2 0-5,21 0 8,12 0 6,7 0 4,4 0 1,6 0 12,-1 0 7,-5 0 22,0 0-5,-11-3-7,-6-11 0,-4-5-3,-12 1-15,-1-3-5,-8-2-14,-2 5-1,-2 4-2,0 6-23,0 8-36,2 0-80,5 0-213,1 0-278</inkml:trace>
  <inkml:trace contextRef="#ctx0" brushRef="#br0" timeOffset="138089.1727">13690 17062 997,'0'0'227,"0"0"-194,0 0 13,0 138 5,12-89-24,-1-5-23,-7 6 1,-4-2-3,0-7-2,0-6-3,0-7-23,-4-10-36,-1 0-56,1-5-103,2-3-81,-7-6-219</inkml:trace>
  <inkml:trace contextRef="#ctx0" brushRef="#br0" timeOffset="138269.0529">13416 17481 1002,'0'0'188,"0"0"-145,0 0-25,0 0 26,183-124-35,-100 83-7,-3 2-2,-8 3-19,-8 7-74,-11 12-200,-11-1-154</inkml:trace>
  <inkml:trace contextRef="#ctx0" brushRef="#br0" timeOffset="138666.1774">14256 17045 824,'0'0'242,"0"0"-156,0 0-1,0 0-41,0 0-36,0 0-4,-142 61-2,108-29 1,9 3 0,13-3-2,7-6 0,5-13-1,3 1 1,21-14 0,7 0 1,1 0-2,1-5-1,0-13 1,-6-5 0,-2 2-1,-8-5 2,-5 8 2,-8-5 8,-2 10 30,-2 5 10,0 1 0,0 7-4,0 0-14,0 0-23,3 32-4,1 17 1,-2 1 4,4 4-7,0-2-3,-2 2 0,0-9-1,-1-4-1,-3-1-21,0-13-24,0-6-26,0-10-51,-7-11-165,-3 0-342</inkml:trace>
  <inkml:trace contextRef="#ctx0" brushRef="#br0" timeOffset="138905.8571">14467 16936 1157,'0'0'122,"0"0"-95,176-30 32,-94 42-5,7 28-24,-11 18-2,-9 6-4,-22 12-2,-24-1-4,-23 1-8,-10 0 6,-32-14-8,-12 1-5,3-13-2,2-6-1,2-18-38,-1-2-30,-8-2-25,-13-10-121,-19-2-238</inkml:trace>
  <inkml:trace contextRef="#ctx0" brushRef="#br0" timeOffset="139273.1365">12190 16976 1205,'0'0'53,"0"0"-41,0 0 22,-116 103 31,89-21-32,6 15-4,7 2 4,12-2-6,2-7-8,18-6-8,21-8-7,16-8-2,5-13-2,6-12-41,3-12-37,5-17-121,-1-14-400</inkml:trace>
  <inkml:trace contextRef="#ctx0" brushRef="#br0" timeOffset="139748.4533">15868 15637 785,'0'0'385,"0"0"-350,-6 126 24,6-68-1,0-5-38,13-4-11,1-4-2,-4-5-7,-3 0 0,-2-4-26,-5-7-43,0 0-104,0-6-153,0-6-163</inkml:trace>
  <inkml:trace contextRef="#ctx0" brushRef="#br0" timeOffset="139905.1426">15728 16016 991,'0'0'95,"0"0"-63,0 0 10,130-89-27,-48 57-15,10 2-6,6-6-166,-4 0-188,-6 1-272</inkml:trace>
  <inkml:trace contextRef="#ctx0" brushRef="#br0" timeOffset="140150.258">17043 15408 1081,'0'0'48,"0"0"12,0 0 13,-138 21-52,94 8-3,-2 7 13,13 4-4,12-8-11,9 5-1,12-3-9,0-6-5,25-2 1,14-12 1,11-2-3,6-12 4,6 0-4,-2 0-7,-6-17-24,-12 4-55,-13-1-120,-18 4-288</inkml:trace>
  <inkml:trace contextRef="#ctx0" brushRef="#br0" timeOffset="140427.5385">16381 16096 1007,'0'0'44,"0"0"-9,131 14 79,-10-14-56,28-23-24,21-12-7,13-5 10,2 1 19,-6 3-13,-1 5-12,-16-1 2,-20 1-5,-23 7-8,-34 12-15,-32 2-5,-28 3 0,-19 7-10,-6 0-47,0 0-30,-2 0-109,-18 0-351</inkml:trace>
  <inkml:trace contextRef="#ctx0" brushRef="#br0" timeOffset="140915.153">17184 16869 1164,'0'0'61,"0"0"-44,0 0 48,38-143-30,-7 99-26,0-11-3,-7 3-2,-4-3 0,-12 2-2,-8 15-2,0 13-1,-16 18-1,-9 7-4,-3 0-4,5 12-6,7 6-3,10 10 1,6-2-3,0 1 5,22 0 14,16-5 2,6 0 1,6 0 10,-8 1 4,-12 0-3,-11 3-6,-15 0-1,-4 3-4,-4 1 2,-21 2-3,-4-6-13,7-5-42,4-6-61,9-11-103,9-4-103</inkml:trace>
  <inkml:trace contextRef="#ctx0" brushRef="#br0" timeOffset="141141.74">17806 16401 1050,'0'0'158,"0"0"-125,0 0-10,0 0 33,0 0-27,31 156-8,-28-106-8,0 2-5,-1-12-1,-2-3-4,0-1-2,0-6-1,0-2-9,0-2-44,0 1-52,0-4-109,0-11-128,0-6-300</inkml:trace>
  <inkml:trace contextRef="#ctx0" brushRef="#br0" timeOffset="141314.2053">17708 16753 958,'0'0'73,"0"0"-67,154-76 28,-79 46-22,3-2-12,-9 4-9,-17 12-123,-21-8-107,-11 2-184</inkml:trace>
  <inkml:trace contextRef="#ctx0" brushRef="#br0" timeOffset="141830.0274">18254 16409 70,'0'0'428,"0"0"-358,0 0 69,0 0-11,0 0-39,0 0-15,28 90-39,-43-64-13,-8-4-10,-3-3-8,2-10 1,3-9-2,6 0-3,8-4-1,5-18-12,2-7-8,0 4 5,0-11 6,16 10 5,4 8 2,2 0 3,2 4 0,-1 0 2,2 6 2,0 3 18,2 5 6,-2 9 1,-5 18 7,-4 10-11,-5 7 5,-6-4 12,-5 1-23,0 3 2,0-9-12,-21 9 1,-6-3-5,-2-6-2,-4 2-3,4-5 2,4-6-2,6-14 0,7-6 1,6-6 0,6 0-1,0 0 2,0-10-2,2-4 0,14 2 0,0 4 0,8 8 5,5 0 9,-1 0-3,2 12-1,-1 6-4,-5-1-3,-4-3-1,-4-9-2,-5-1-1,-7-1-38,3-3-83,-2 0-135,-3-3-169</inkml:trace>
  <inkml:trace contextRef="#ctx0" brushRef="#br0" timeOffset="142047.9651">18697 16369 1040,'0'0'170,"0"0"-118,0 0 32,161 58-24,-99-8-26,-1 20 5,-11 7 2,-19 13-16,-23 4-14,-8-2-5,-39-2-4,-17-10-2,-5-12-19,-7-11-26,0-15-8,-6-9-52,-7-13-122,-12-15-267</inkml:trace>
  <inkml:trace contextRef="#ctx0" brushRef="#br0" timeOffset="142328.1792">17012 16387 1102,'0'0'69,"-136"40"-30,75 22 85,12 15-53,19 13-37,19 3-8,11 0-1,13-6-10,25-17-11,11-3-4,16-13 0,6-18-38,9-9-37,9-15-130,5-12-428</inkml:trace>
  <inkml:trace contextRef="#ctx0" brushRef="#br0" timeOffset="142789.5977">19444 15311 422,'0'0'617,"0"0"-547,0 0 114,0 0-111,0 0-60,0 0-6,-18 67 18,32-9-7,-8-6-11,-4-2-6,1-4 0,-3-5-1,0-3-24,0-1-26,0-6-58,0-4-104,-3-10-236</inkml:trace>
  <inkml:trace contextRef="#ctx0" brushRef="#br0" timeOffset="142929.422">19205 15669 909,'0'0'119,"0"0"-38,0 0-21,129-81-47,-44 55-9,5 2-4,-3-2-52,-12 2-210,-8 0-171</inkml:trace>
  <inkml:trace contextRef="#ctx0" brushRef="#br0" timeOffset="143106.7043">20258 15101 1043,'0'0'150,"0"0"-78,0 0 2,0 0-49,0 0-20,0 0 9,9 117-6,-9-73-4,0 2-4,0-3 0,0 1-10,0 2-37,0-7-53,0-3-113,0-12-211</inkml:trace>
  <inkml:trace contextRef="#ctx0" brushRef="#br0" timeOffset="143378.3229">20126 15182 677,'0'0'148,"0"0"-77,0 0 92,173-58-82,-100 58-40,-5 23 11,-11 12-3,-18 4-11,-14 6-10,-21 1-12,-4 4 7,-15-6-5,-23-2-1,-11-2-6,-2-8-5,1-5-5,10-8-1,8-5-3,17-6-26,7-3-35,8-5-52,0 0-132,0 0-196</inkml:trace>
  <inkml:trace contextRef="#ctx0" brushRef="#br0" timeOffset="143668.1998">19986 15881 1177,'0'0'37,"0"0"-3,0 0 35,178 2-25,-49-2-15,25-18-6,18-8 8,3-2 2,3-4 0,-5 6-1,-9 0-9,-9 8-4,-17-4-5,-26 8-9,-33-5-4,-34 12-1,-22 1 2,-19 2-2,-4 4-8,-18 0-28,-30 0-48,-18 5-41,-18 16-110,-15 7-323</inkml:trace>
  <inkml:trace contextRef="#ctx0" brushRef="#br0" timeOffset="144110.071">20034 16842 1046,'0'0'77,"0"0"-33,0 0 29,64-128-55,-29 70-12,-4-9 8,-6 3 1,-10 8 1,-13 14-4,-2 12-3,-2 16-4,-23 9-5,1 5 0,-2 0-4,5 0-10,5 19 8,10 7-2,6 0 0,0 2-5,29 3 3,14-4 8,7-5 1,6 0 1,-2-3 13,-10 2 9,-10 1 4,-16 2-8,-14 2-10,-4 1 1,-4 0-4,-23 4 0,-2-5-5,-2-6-1,2 0-22,6-14-33,8 2-84,5-8-155,10 0-235</inkml:trace>
  <inkml:trace contextRef="#ctx0" brushRef="#br0" timeOffset="144277.273">20651 16651 1118,'0'0'173,"0"0"-165,0 0 25,155-94-14,-105 80-19,-8-2-45,-11 2-94,-11-4-158,-9 0-119</inkml:trace>
  <inkml:trace contextRef="#ctx0" brushRef="#br0" timeOffset="144447.1499">21004 16332 991,'0'0'129,"0"0"-36,0 0-13,0 0-31,20 137-19,-1-86-13,-6 0-8,-5-3-8,-6-4-1,-2-3-21,0-5-47,0-4-68,-2-10-186,-4-18-229</inkml:trace>
  <inkml:trace contextRef="#ctx0" brushRef="#br0" timeOffset="144671.7568">21305 16325 1211,'0'0'42,"0"0"36,152 31-6,-82 17-35,-6 10-1,-13 9-7,-25 5-20,-26 4-5,-6-8 2,-41 3-3,-13-9-3,-9 1-24,-3-14-14,2-8-34,-7-15-63,-3-9-175,-12-12-304</inkml:trace>
  <inkml:trace contextRef="#ctx0" brushRef="#br0" timeOffset="144965.3779">20061 16142 1145,'0'0'15,"-115"-6"44,50 35 34,-2 24-64,2 27 4,10 12 11,15 17-3,17-10 1,12-2-18,11-16-14,0-9-10,37-5 3,20-14-3,20-9-38,13-11-28,-1-16-80,-6-13-357</inkml:trace>
  <inkml:trace contextRef="#ctx0" brushRef="#br0" timeOffset="145508.3333">18713 17570 1055,'0'0'85,"0"0"-28,0 0 45,0 0-64,0 0-32,0 0 9,-27 100-2,27-59-8,0-8-4,0 4-1,0-6-13,0 3-58,0-10-82,-4 3-148,-7-5-178</inkml:trace>
  <inkml:trace contextRef="#ctx0" brushRef="#br0" timeOffset="145896.1934">18637 17616 787,'0'0'68,"0"0"-51,0 0 162,159-72-86,-119 76-62,-12 32-16,-19 4-11,-9 10-1,-6-1 6,-28-3-7,-5-13 5,-2-8-2,7-6 7,8-12-9,7-4 4,11 2-6,3-1 2,5-4 9,0 0-8,10-12 2,16-11-5,7 5 4,6 4 5,1 11 5,-5 3 9,-5 0-13,-8 13-4,-14 18-5,-8 0 2,0 14-1,-15-13 2,-10-2-3,-1-2 1,-3-6-1,3-4-2,5-2-5,5-12-32,10-4-33,6-13-68,0-12-139,8-15-91</inkml:trace>
  <inkml:trace contextRef="#ctx0" brushRef="#br0" timeOffset="146261.9405">19002 17795 629,'0'0'90,"0"0"-61,0 0 123,0 0-79,0 0-49,0 106-8,0-84-8,13-12-2,5-7-1,7-3 4,6 0 1,-2-7 3,0-11-4,-6-5 2,-10 0-2,-1-8 14,-6 13 13,-4 4 2,-2 7 8,0 7 6,0 0-13,2 13-28,5 35-9,0 15 7,0 23 14,-7 2-8,0 2 1,-5-1 1,-24-13 2,-4-14-7,-6-14-6,4-21-1,4-13-3,4-9 1,2-5-3,10-14 0,7-22-17,8-16-26,2-2-38,31-13-103,9 0-206</inkml:trace>
  <inkml:trace contextRef="#ctx0" brushRef="#br0" timeOffset="146497.1318">19816 17708 1160,'0'0'69,"0"0"-67,0 0 39,-9 126 3,22-72-25,1 13-1,-12 5-11,-2 2 0,0-6-5,0 4-2,-4-19 0,-14-3-22,-5-14-41,4-24-94,1-12-109,2 0-60</inkml:trace>
  <inkml:trace contextRef="#ctx0" brushRef="#br0" timeOffset="146683.1432">19863 17758 491,'0'0'357,"0"0"-284,0 0 67,125-18-41,-102 36-61,-13 8-19,-10 2 1,0 2-15,-24 6 6,-10 1-11,-3-2-1,6-8-51,1-17-67,12-6-125,9-4-111</inkml:trace>
  <inkml:trace contextRef="#ctx0" brushRef="#br0" timeOffset="147619.9717">20296 17686 1173,'0'0'25,"0"0"-13,0 0 46,0 0-45,0 0-10,-129 116 2,104-79-1,2-6-2,6-4-1,5-5-1,8 0 0,4-8-2,0-10-11,16-4-24,8 0 13,5-12-10,2-16-20,-2-3 24,-5-1 13,-1 3 14,-10 0 3,-5 7 1,-6 12 19,-2 2 30,0 4 17,0 4-19,0 0-23,0 0-12,0 15-9,0 6-4,-2 5 0,2 0 1,0 2-1,0-6 0,13 1 0,9-15-1,7-2 1,2-6-3,5-10-4,-1-12-5,-6-5-9,-2-4 2,-9 0 14,-7-1-2,-9 10 5,-2 4 2,0 12 10,0 2 18,0 4 2,0 0-11,0 0-12,0 23-7,0 4 1,0 9-2,0-9 1,4 0 0,11-5-2,0-9-3,6 1 1,9-14-1,0 0-2,7-18-7,-4-14-6,-3-3-4,-6 0-4,-9-11 5,-5 8 7,-10-17 8,0-3 5,0 8 3,0 10 3,-10 13 24,1 19 28,0 8-9,3 0-11,-1 0-17,3 26-13,-1 11-5,3 2 5,2 10-2,0-3-2,0-5-1,0 2 1,2-7 0,11-2-2,8-12 2,3-12-2,5-10-13,3 0-6,3-8-5,1-11-14,-7-3 15,-7-4 13,-13 3 7,-7-3 4,-2-2 2,0 15 22,-2-4 21,-9 13-5,2 4-10,1 0-6,5 7-19,-2 16-4,5 3-1,0 2 0,0-1-1,0 0-14,0-5-34,2-4-51,12-1-104,1-12-140,6-5-202</inkml:trace>
  <inkml:trace contextRef="#ctx0" brushRef="#br0" timeOffset="148115.4563">21296 17700 854,'0'0'185,"0"0"-146,0 0 77,0 0-60,0 0-43,0 0-11,-95 32 1,74-6-3,8-3 0,7-6 0,6-7-2,0-2-18,9-8 2,13 0 6,9 0-2,0 0-8,3-14-2,-5 2 19,-2 3 4,-4 4 1,-6-2 3,-7 7 13,0 0 5,-6 0-7,2 0-4,1 0 0,2 0-1,5 0 2,3 0-1,3-11-1,7 2-1,-4-17-4,1-1-1,-5-4 1,2-15 1,-6 2 17,-3-2 11,-5 7-7,-7 4-11,0 17 19,0 8 11,0 10-8,0 0-20,-2 28-15,-3 12-1,1 13 3,4 5-4,0 1 0,0-6 0,0-2-14,0 0-26,-10-10-10,2-10-48,-13 6-87,0-7-170,-13-8-231</inkml:trace>
  <inkml:trace contextRef="#ctx0" brushRef="#br0" timeOffset="148259.7496">20786 17726 338,'0'0'705,"0"0"-705,0 0-2,-17-124 1,79 97-176,9 0-90,-2 1-237</inkml:trace>
  <inkml:trace contextRef="#ctx0" brushRef="#br0" timeOffset="148412.8743">21133 17420 244,'0'0'639,"0"0"-408,0 0-75,0 0-73,0 0-47,0 0-24,-21-95-12,21 95-19,0 11-118,1 10-211,22-4-373</inkml:trace>
  <inkml:trace contextRef="#ctx0" brushRef="#br0" timeOffset="148880.5262">22222 17736 740,'0'0'314,"0"0"-301,0 0 102,0 0-35,0 0-65,0 0-10,-25 80 12,11-4 18,-3 19-7,3 1-13,3-2-6,9-8 0,2-9-8,0-22 2,18-18-3,4-13 0,1-24 1,-3 0 3,-5-24 2,-2-20 1,-8 0 1,-5 0 4,-8-7-12,-20-7 0,-5 11-11,-3-4-48,3 10-57,8 6-101,10 9-140,11 4-196</inkml:trace>
  <inkml:trace contextRef="#ctx0" brushRef="#br0" timeOffset="149106.2175">22306 17870 777,'0'0'142,"0"0"12,0 0-13,0 0-86,0 0-34,114 115-4,-114-83-9,0 0-3,-15-16 3,-2-2-6,9-14 9,-1 0 6,9-13 2,0-13-10,0-1-9,11-17-7,20 8-38,4 7-49,5 3-73,-1 14-146,-1 2-55</inkml:trace>
  <inkml:trace contextRef="#ctx0" brushRef="#br0" timeOffset="150380.0649">22727 17827 710,'0'0'200,"0"0"-91,0 0-11,0 0-43,0 0-27,-131 98-8,107-56-7,5-15 1,11 4-7,3-4-5,5-4-2,0-5 0,16-8-15,8-10-2,4 0-15,4-14 9,0-9-4,-3 0 11,-5-12 16,-5 8 0,-7-4 8,-5 4 20,-5 8 12,-2 7-3,0 7-3,0 5 3,0 0-7,0 0-18,-4 5-12,-3 14 0,2-1 0,5 3 0,0-2-1,0-1 0,21-14-13,3-4-2,5 0 3,8-4 3,-2-10-1,0-4-11,-3-4 1,-7 0 14,-15 8 7,-3 4 2,-7 1 25,0 9 8,0 0-5,0 0-11,-14 0-12,1 0-6,2 19 0,5 3-1,3 0-1,3-4 1,0 4 0,9-9-7,12-2-4,5-8 7,8-3-4,3 0-1,1-14 5,3-11-8,-6-8-3,-2 3-2,-11-6 3,-8 5 9,-7-10 4,-7-8-2,0-4 3,0 9 3,-3 2 22,-7 19 1,2 11-1,4 9-2,0 3-4,-1 8-13,1 28-6,-1 13 0,3-3 1,2 9 0,0-9 0,0-2-1,0 4 0,12-11-4,10-5-8,0-18 0,2-7-8,7-7 7,8 0-6,-6 0-19,1 0 0,-8-17 6,-6-5 25,-6 0 7,-10 8 2,-2 10 26,-2 0 18,0 4-13,0 0-15,0 0-14,0 0-4,0 0-1,5 0-5,9 0 0,1 0-1,5 0-1,5 0-7,1-5 0,-1 5 1,-1-9-10,-7 4 6,-5 0 13,-8-4 5,0 9 0,-1 0 15,-3 0 24,0 0-3,0 0-25,0 10-11,0 8 0,0 9 1,0-10-1,0-2 0,0-3 0,14-2 0,1-6-4,3-1-4,2-3-1,-7 0-2,-4-9-2,-5-9-2,-4-2-2,0-8 6,-2 10-5,-9-5-1,3 10-8,1 4 4,4 1-7,3 2-18,0 3-57,14-2 26,11 1 52,0 3 23,-2 1 2,2 0 9,-5 0 16,3 0 18,-4 10 0,-3 4 3,-1-1-20,-1 4-13,-5-8-4,-2-4-6,-3-1 7,-2 6 0,0-10 20,-2 0-18,0 0-7,0 0-5,3 0-51,2-14-196,0 5-320</inkml:trace>
  <inkml:trace contextRef="#ctx0" brushRef="#br0" timeOffset="150870.2001">23365 17816 848,'0'0'149,"0"0"-130,0 0 31,0 0-31,0 0-19,116-44-29,-85 41-127,-4-4-60,-6 3-166</inkml:trace>
  <inkml:trace contextRef="#ctx0" brushRef="#br0" timeOffset="151049.0725">23579 17726 667,'0'0'87,"0"0"-52,0 0-24,0 0-11,0 0-271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9:50:03.1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1765 760 1106,'0'0'60,"0"0"-6,0 0 19,0 0-37,0 0-6,0 0-10,0 0-9,0 0-9,0 0-2,0 0 1,-152 124 1,107-43 3,1 13-3,6 6 3,6-7-5,17-8 1,12-17-1,3-13 1,5-13-1,20-12 0,4-12 0,5-11-1,1-7 1,3-2-3,-4-21 3,4-10-1,-15-3 3,-4 0 1,-18-3 1,-1 0 2,-10 5 0,-17 8-5,-6 6 3,-6 12-4,1 4-3,-6 4-1,7 0-20,10 0-24,9 14-55,18 4-133,0-4-83,4-2-53</inkml:trace>
  <inkml:trace contextRef="#ctx0" brushRef="#br0" timeOffset="435.518">1988 1506 1128,'0'0'85,"0"0"-54,0 0 7,89-143-22,-54 93-7,-1 0-2,-3 0-4,-13 4 0,-9 6-1,-9 8 2,0 10 0,-2 5-4,-15 9-3,-2 6 1,-8 2-18,2 9-15,1 14-3,9 5 1,9 1-1,6-4 9,0 2 10,30-3 9,6-2 10,8-3 1,1-2 2,-7-1 5,-3 2-6,-10 0 1,-7 3 9,-9 5 0,-9 4-8,0 2 7,-12 1-2,-15 1-2,-1-5-4,-1-7-3,2-6 0,3-8-63,1-8-91,6 0-124,3-26-321</inkml:trace>
  <inkml:trace contextRef="#ctx0" brushRef="#br0" timeOffset="1065.1788">2600 389 359,'0'0'591,"0"0"-591,0 0-21,0 0 21,0 0 12,-30 106 0,2-76-4,-1-9 5,0-7-2,-2-5 0,4-6 7,6-3-6,0 0 8,11-12 0,4-11-4,2-5-11,4-4-4,0-1-1,20 2-2,9 4-1,3 4 1,-1 7 0,2 7 2,-2 8-3,-1 1 2,-2 0 0,-7 8-2,-4 19 0,-5 6 0,-9 6 3,-3 7 1,0 1 5,-1 6-3,-26 2 1,-9-1 1,-6 0-4,-3-7 2,0-7 0,8-8 2,5-10-3,10-13-2,13-9-1,3 0 1,6 0 0,0-5 0,0-7-8,6 3 1,13 9 4,4 0-1,6 0 1,10 3 2,1 11 1,5 1 4,3-10 3,4-5 11,-6 0 28,-3-5 24,-5-18-27,-9 3-13,-9-2-10,-9 4-13,-7 4-2,-4 4-5,0 4-37,0 6-73,2 0-170,3 0-354</inkml:trace>
  <inkml:trace contextRef="#ctx0" brushRef="#br0" timeOffset="1276.6914">3076 1085 840,'0'0'166,"0"0"-155,0 128 34,0-72 14,0 2-30,0-5-11,0-6-6,0-11-8,0-7 0,-5-5-4,-7-10-17,2-2-94,-4-8-128,-6-4-222</inkml:trace>
  <inkml:trace contextRef="#ctx0" brushRef="#br0" timeOffset="1436.0786">2806 1342 866,'0'0'326,"0"0"-326,0 0 0,0 0 1,178-57-1,-96 31-111,3-2-237,-11 2-135</inkml:trace>
  <inkml:trace contextRef="#ctx0" brushRef="#br0" timeOffset="1830.0305">3562 1010 1010,'0'0'111,"0"0"-83,0 0 21,0 0-26,141-82-4,-104 82-19,-6 2 0,-11 26-11,-11 4 4,-9 8 7,-20 4 5,-22 1-2,-8-7-6,1-8-10,11-11-4,14-8 12,11-7-2,6-2 7,7-2-1,0 3 1,0-3-14,15 0-11,19 3 25,9-3 4,1 2 3,5 0 7,-11 3 14,-18 2-11,-7 0 1,-13 8-1,0 7-4,-20 8 12,-24 5-2,-12-6 1,-3 0-15,4-10-7,6-2 3,9-7-5,14-5-8,10-5-56,16 0-95,0 0-164</inkml:trace>
  <inkml:trace contextRef="#ctx0" brushRef="#br0" timeOffset="2198.0705">4056 1474 708,'0'0'508,"0"0"-499,87-106 44,-41 55-22,0-7-23,-9 4-4,-14 2 1,-19 8-3,-4 13-2,-6 8-1,-26 10-1,-2 10 0,-4 3-8,7 0-20,10 9 3,5 12 7,9 5-34,7 1 28,0 4 12,25-4-2,15-1 12,8-3 4,-1 0 3,-4 2-2,-14-1 0,-11 0 2,-15 7 4,-3 4 4,-21 5 1,-24 6-2,-9-2-9,4-3-1,7-11-20,12-14-105,14-11-108,17-5-141</inkml:trace>
  <inkml:trace contextRef="#ctx0" brushRef="#br0" timeOffset="2431.6252">4941 1102 1149,'0'0'124,"0"0"-120,0 0 7,0 0 18,0 147-5,0-89-12,0 4 0,0-1-8,0-2-2,0-2 0,0-2-2,0-10-6,0-6-42,0-16-81,0-11-82,-9-12-172</inkml:trace>
  <inkml:trace contextRef="#ctx0" brushRef="#br0" timeOffset="2597.7145">4691 1514 1247,'0'0'17,"0"0"-7,168-75-3,-70 36-6,2-3-1,-4-1-121,-18 7-197,-20 4-402</inkml:trace>
  <inkml:trace contextRef="#ctx0" brushRef="#br0" timeOffset="3187.3534">5626 1189 505,'0'0'543,"0"0"-525,0 0-1,0 0 19,0 0-26,-94 102-6,67-83-3,-4-8 0,11-7-1,5-4 0,1 0 3,7-10-3,3-12-3,4-2-21,0-2 3,19 0 10,9 3 8,5 2 3,-2 3-4,6 4 4,-2 6 1,-2 6-1,-4 2 2,-5 0-1,-6 0 4,-2 14-1,-1 5 8,-7 11-10,-6 2 1,-2 6 2,0 5 6,-16 4 3,-11 1-8,-6-2 1,-3 2-3,-2-6-1,-5-4 1,4-8-4,5-6 2,7-12 0,9-6 0,12-6 1,6 0 6,0-10-9,0-15-2,20-4-19,7 2 16,3 8 5,2 9 0,0 5 2,-1 5 11,2 0 10,-4 7-7,-2 9 11,0 0-17,-8 0-2,-1 0 0,-5-4 3,-3-2 3,-1-6 0,-3-2-3,6-2 1,5 0-8,4 0 5,3-18-9,0-8-53,-4-9-125,-4-2-234</inkml:trace>
  <inkml:trace contextRef="#ctx0" brushRef="#br0" timeOffset="3407.8672">6016 1249 990,'0'0'126,"0"0"-86,0 0-18,0 0 30,33 124 4,-26-67-20,-1 5-3,-6-4-8,0-7-16,-4-2-1,-14-9 1,2-8-6,4-10-2,2-8-1,4-12-15,-1-2-85,2-5-190,5-30-373</inkml:trace>
  <inkml:trace contextRef="#ctx0" brushRef="#br0" timeOffset="3714.9306">6854 1391 1028,'0'0'104,"0"0"-66,0 0 52,0 0-23,147 23-21,-90-23-16,-2 0-10,-5-2-4,-11-5-8,-12 2-7,-8 0 0,-9 3-1,-6 2-25,-2 0-28,-2 0-48,0 0-152,-9 0-212</inkml:trace>
  <inkml:trace contextRef="#ctx0" brushRef="#br0" timeOffset="3895.9337">6845 1706 440,'0'0'466,"0"0"-358,0 0 82,185-6-131,-107-12-6,-8-5-21,0 6-3,-16 2-11,-19 1-14,-13 5-4,-22 3-45,-13-2-249</inkml:trace>
  <inkml:trace contextRef="#ctx0" brushRef="#br0" timeOffset="5549.0516">8469 984 648,'0'0'155,"0"0"6,0 0 2,0 0-59,0 0-48,0 0-43,0 0-12,10 94 13,-12-19 31,-14 1-23,1-7-10,-1-6-7,1-8-2,3-9-1,-1-6-2,1-8-23,3-9-40,3-11-83,-1-12-147,1 0-125</inkml:trace>
  <inkml:trace contextRef="#ctx0" brushRef="#br0" timeOffset="5765.5227">8436 1027 721,'0'0'142,"0"0"-73,0 0 36,0 0-67,0 0-17,114 17-1,-94 29 11,0 5-6,-6 2-4,-1 2-10,-2-6-3,0-5-3,-2-5-1,-2 1-3,0-1-1,-5 3-10,-2-1-93,0 4-140,-11-6-131</inkml:trace>
  <inkml:trace contextRef="#ctx0" brushRef="#br0" timeOffset="5917.1302">8390 1539 861,'0'0'48,"0"0"-32,0 0-1,89-125-15,-29 96-24,0 5-86,-11 14-168</inkml:trace>
  <inkml:trace contextRef="#ctx0" brushRef="#br0" timeOffset="6267.1223">8911 1534 907,'0'0'187,"0"0"-69,0 0-67,0 0-42,52-113-6,-25 65 4,4-6-5,-14 2-2,-7 6 3,-10 10-3,0 14-5,-16 12-4,-11 10-2,-11 0-35,1 14-2,5 10 7,9 4-13,17-2-25,6-2-18,0-2 17,27-3 59,11-2 21,12 0 2,2-2 2,0 2 7,-8-4 22,-13 3 4,-9 2-3,-13 3-27,-9 2 5,0 2-11,-22 1-1,-14-6-31,3-8-92,4-10-136</inkml:trace>
  <inkml:trace contextRef="#ctx0" brushRef="#br0" timeOffset="6501.0773">9507 1180 773,'0'0'239,"0"0"-238,0 0-1,0 0 27,6 123 7,-1-81-5,1 2-12,1-3-7,0-6-5,-3 2-3,-2-7 0,1 2-2,-3-2-67,0-2-128,0-6-99,-11-7-215</inkml:trace>
  <inkml:trace contextRef="#ctx0" brushRef="#br0" timeOffset="6659.855">9377 1526 16,'0'0'923,"0"0"-888,0 0-6,0 0-27,0 0-2,165-110-34,-92 75-94,4 1-46,-15 6 6</inkml:trace>
  <inkml:trace contextRef="#ctx0" brushRef="#br0" timeOffset="6851.8695">9949 1226 466,'0'0'381,"0"0"-262,0 0-31,0 0-16,0 0-30,0 0-28,0 55 3,3-23 11,1 4-18,4-2-5,0 2-3,-1-2 2,1-2-4,-2 1-2,-6-3-77,0-2-53,0-8-139,-8-10-135</inkml:trace>
  <inkml:trace contextRef="#ctx0" brushRef="#br0" timeOffset="7279.5902">9949 1285 946,'0'0'52,"0"0"-25,0 0 26,155-105-18,-110 100-6,-12 5-18,-8 0-11,-17 19-13,-8 13 13,-5 3 0,-29 5 8,-12 1 1,4-6-8,4-9 1,12-10-2,10-8-6,12-5-26,4-3 11,0 0 2,4 0 9,23 0 10,6-13 0,7 5 3,5 6 0,-3 2 4,1 0 12,-5 19 6,-9 3 2,-11 6-7,-10 0-3,-8 2-1,0 0 9,-16-2 14,-15 0-3,-3-4-7,2-6-12,-4 0-7,1-6-5,-4-4-3,-1-3-2,5-5-3,-1 0-46,5-5-73,6-22-168,7-12-252</inkml:trace>
  <inkml:trace contextRef="#ctx0" brushRef="#br0" timeOffset="7534.114">10338 1032 1131,'0'0'54,"127"-22"-33,-44 22 23,4 8-13,-2 29-3,-4 14-4,-13 11-17,-24 11 2,-26 3-2,-18-2 4,0-2 8,-29-9 17,-7-8-14,-4 0-11,-6-6-10,3-8-1,3-9-1,-3-8-34,-1-12-81,-16-12-209,-17 0-543</inkml:trace>
  <inkml:trace contextRef="#ctx0" brushRef="#br0" timeOffset="8030.1773">8116 856 449,'0'0'290,"0"0"-262,0 0 66,0 0-4,0 0-3,0 0 11,46-37-15,-46 37-43,-15 0-12,-21 17-24,-9 24 1,-3 29-1,-2 22 2,13 22 5,14 10 4,19 2 14,4-6-11,33-16-7,25-14 0,9-23 0,9-16-3,-5-15 4,-8-12-4,-14-5-6,-20-6 0,-14-3-4,-11 2-48,-4-2-96,-6-4-264</inkml:trace>
  <inkml:trace contextRef="#ctx0" brushRef="#br0" timeOffset="10721.9314">11532 944 866,'0'0'97,"0"0"24,0 0-14,0 0-32,0 0-40,0 0-16,-124 102-11,77-31 6,2 6 17,10 0-3,10-9-8,12-7-7,11-8-2,2-7-8,3-6-3,25-1 0,6-4-2,3-4-35,-1-1-70,-5-8-135,-11-8-340</inkml:trace>
  <inkml:trace contextRef="#ctx0" brushRef="#br0" timeOffset="11076.1996">11530 1758 771,'0'0'286,"0"0"-247,0 0 38,65-138-38,-27 73-17,2-1-3,-4-2-13,-12 12-5,-13 8 2,-11 16 2,0 10-2,-6 11-1,-19 8-2,-6 3-10,0 12-28,2 16-14,7 8 9,12-2-22,10-2 5,0-4 7,27-6 25,11-1 24,9-3 4,1-2 7,-4 4-1,-12-2 11,-8 0 11,-16 2 4,-8 0-22,0 6-2,-20 2 1,-14 2-5,-1-4-4,4-4-68,6-12-70,12-10-62,9 0-171</inkml:trace>
  <inkml:trace contextRef="#ctx0" brushRef="#br0" timeOffset="11280.0199">12158 1359 1132,'0'0'70,"0"0"-65,0 0-2,0 0 17,5 103 4,-2-61-10,-1 2-11,0 0 0,-2-4-3,0 1-3,0-4-55,0-1-87,0-5-145,0-7-219</inkml:trace>
  <inkml:trace contextRef="#ctx0" brushRef="#br0" timeOffset="11437.0236">12032 1664 185,'0'0'842,"0"0"-823,0 0-5,0 0-7,143-138-7,-63 97-3,-6 5-97,-12 3-168,-14 2-348</inkml:trace>
  <inkml:trace contextRef="#ctx0" brushRef="#br0" timeOffset="11967.7182">12705 1285 757,'0'0'200,"0"0"-188,0 0 13,0 0-12,0 0-8,-116 71-4,99-66 0,1-5-1,5 0 0,5-2-2,0-18-24,6-6-9,0 0 10,12 3 9,10 2-2,2 7 1,4 2 10,2 6 7,-3 4-2,2 2 2,-2 0 0,-2 14 14,-4 15-8,-2 0 8,-3 7-9,-8 3 11,-8-6 1,0 5 3,-2-2 3,-22 0-8,-14 4 1,-5 2-11,-5-3-3,0-7-2,11-13-2,8-12-17,8-7 5,9 0 7,12-7 0,0-10-21,4 2 16,13 3 9,5 12 3,5 0 2,2 0 16,2 9 2,3 9 9,1 1-8,4-7-4,3-7 23,3-5 12,-1 0 11,-2-16-22,-3-8-27,-10-2-7,-12-2-7,-11 1-7,-6 0-70,-6-1-174,-25-6-263</inkml:trace>
  <inkml:trace contextRef="#ctx0" brushRef="#br0" timeOffset="12216.038">12948 1005 1056,'0'0'76,"0"0"-68,121 13 20,-46 15 23,10 13-10,-2 8-13,-10 12-2,-11 6-7,-23 13-9,-22 2-3,-17 0-1,-4 0-3,-30-10-1,-8-10 2,1-11-4,10-21-2,10-12-33,5-17-57,9-1-77,7-14-160</inkml:trace>
  <inkml:trace contextRef="#ctx0" brushRef="#br0" timeOffset="12479.9404">13915 1051 1122,'0'0'28,"0"0"19,0 0-18,0 0 0,-128 162-5,110-96-1,-1 6-4,6-4 9,7-2-8,2-3-6,4-7-7,0-4-5,7-10-2,15-7-2,1-13-58,9-17-84,-1-5-230,0-2-184</inkml:trace>
  <inkml:trace contextRef="#ctx0" brushRef="#br0" timeOffset="12851.9435">14123 1613 945,'0'0'108,"0"0"-39,36-121-14,-16 67-20,2 1-22,-4 10-9,-5 8-1,-6 12-1,-7 10 1,0 5 3,-5 8-6,-14 0-11,-4 0-12,5 0-16,5 6 2,7 9-2,6-1-15,0-2-14,4 1 16,23-1 40,8-3 5,5-2 6,3 3 1,-1 2 3,-4 3 7,-9 4 48,-11 4 2,-10 3-21,-8 2 3,0 4 7,-12 0-12,-15-2-10,-2-4-21,4-6 2,5-6-7,2-8-1,2-4-20,3-2-57,7 0-130,6-19-169</inkml:trace>
  <inkml:trace contextRef="#ctx0" brushRef="#br0" timeOffset="13038.1998">14698 1448 1175,'0'0'81,"0"0"-65,0 0-9,151-29-1,-92 8-6,-8 0-74,-8 0-89,-10-2-254</inkml:trace>
  <inkml:trace contextRef="#ctx0" brushRef="#br0" timeOffset="13198.0577">15112 1247 778,'0'0'212,"0"0"-86,0 0-70,0 0-17,0 0-3,0 0-8,14 112-18,-9-76-3,-3-1-6,-2-2-1,0 0-3,0-6-70,0-2-109,-11-13-194</inkml:trace>
  <inkml:trace contextRef="#ctx0" brushRef="#br0" timeOffset="13481.5649">15086 926 1035,'0'0'80,"0"0"-77,167-34 24,-91 34-7,-2 32 3,-1 16-3,-9 17-7,-13 8 7,-12 11 13,-23 9-8,-16-3 7,0-4-4,-34-7 2,-7-8 10,0-8-11,-1-13-15,3-8-7,8-16-4,3-10-3,3-10-28,-4-6-57,-2 0-269</inkml:trace>
  <inkml:trace contextRef="#ctx0" brushRef="#br0" timeOffset="14263.7348">9596 2827 1001,'0'0'132,"0"0"-107,0 0 29,0 0-34,0 0-17,0 0 18,-10 147 20,10-89-9,0-2-8,0-2-11,3-5-2,2-3-8,-3-5-2,0-5-1,0-1-12,1-7-56,-3-2-87,0-11-161,0-6-210</inkml:trace>
  <inkml:trace contextRef="#ctx0" brushRef="#br0" timeOffset="14451.08">9339 3268 924,'0'0'132,"0"0"-129,0 0 5,0 0-4,172-48 19,-94 28-13,-4-2-10,-12 6-1,-13 0-153,-11 2-114,-11-5-180</inkml:trace>
  <inkml:trace contextRef="#ctx0" brushRef="#br0" timeOffset="14793.888">10614 2803 948,'0'0'84,"0"0"-28,0 0 41,0 0-65,-124 2-15,82 26 1,1 8-2,1 9-1,11 0 8,9 5-9,9-4 0,11-1-1,2-9-7,29-8 2,11-10-3,5-8-2,3-10-3,2 0 6,-6 0-5,-9-4-1,-12-2-36,-16 2-34,-7-3-58,-2 0-76,0-7-155</inkml:trace>
  <inkml:trace contextRef="#ctx0" brushRef="#br0" timeOffset="15110.0938">11395 2601 1180,'0'0'17,"0"0"36,0 0-18,-127 56-16,80 6-4,2 12-1,7 10-1,7 6-5,16-5-1,12-10 0,3-10-3,25-15-2,19-14-1,14-8 3,7-13 0,6-13 9,-4-2-5,-12 0-6,-16 0-2,-17-2-12,-13-5-61,-9 2-86,-4-6-266</inkml:trace>
  <inkml:trace contextRef="#ctx0" brushRef="#br0" timeOffset="15934.0627">11987 3069 865,'0'0'130,"0"0"-67,0 0 41,0 0-68,0 0-18,41-131 12,-19 86-17,0-1-7,-4 6 0,-11 4-6,-5 8 4,-2 14-1,0 8 6,-13 6-9,-12 0-9,-2 22-18,3 6 3,9-2-7,7 5-12,8-6 21,0 3 7,27-2 10,9 0 3,6-3 0,3 0 2,0 0 10,-5 1 10,-9 3 0,-11-2-11,-7 3-3,-13 0-2,0 0 4,-6 2-1,-19-4-3,-2-4-4,0-4 0,3-8-22,4-7-54,4-3-127,5-15-126</inkml:trace>
  <inkml:trace contextRef="#ctx0" brushRef="#br0" timeOffset="16564.0671">12411 2442 739,'0'0'57,"0"0"-53,0 0 7,0 0-4,0 0-6,0 0 0,-53 28 0,41-26 5,4 0-2,-1-2 0,2 0 1,2 0-2,3-7 6,2-10-8,0 2-1,2-4-11,19 3-5,-1 0 3,-1 4 10,2 3 3,-1 0 1,0 6 0,4 3 4,-1 0-2,-2 5 8,-4 13 3,-9 8-3,-8 4-3,0 4 8,0 3-3,-4-1 10,-11 0-7,-6 0 3,1-2-7,-2-6-5,2-5-7,4-6 1,2-7-2,4-5 1,3-5-27,0 0 3,3 0-7,4-3 0,0-5 20,0 2 7,13 3 1,7 3 2,7 0 1,4 0 7,5 0 8,5 0 31,3 0 18,0-5 14,3-9 22,-9 0-22,-10-2-49,-11 0 1,-11 4-13,-6 4-9,0 1-3,0 6-5,0 1-14,0 0-60,0 1-126,0 19-74,0 1-78</inkml:trace>
  <inkml:trace contextRef="#ctx0" brushRef="#br0" timeOffset="16769.2962">12904 2847 816,'0'0'73,"0"0"32,0 0-17,0 127-43,0-87-10,2 1-16,-2-2-8,2-1-5,-2-6 1,0-8-5,0-4-2,0-6 0,0-4-54,0-2-64,0-2-137,-4-4-101</inkml:trace>
  <inkml:trace contextRef="#ctx0" brushRef="#br0" timeOffset="16956.0111">12739 3080 1014,'0'0'72,"0"0"-51,0 0-11,0 0-9,169-73 0,-106 51-1,-3 0-1,-6 0-57,-10 4-104,-11 0-54,-6 4-145</inkml:trace>
  <inkml:trace contextRef="#ctx0" brushRef="#br0" timeOffset="17373.9637">13397 2784 872,'0'0'52,"0"0"62,0 0-61,0 0-31,-121 19-16,94 8-4,3 2 2,6 3-3,3-2-1,14-5 0,1-4-10,0-7-30,11-6-11,18-8-23,8 0 53,2-8 21,5-15 3,-8-1 1,-7-1 1,-6 4 1,-10 4 31,-6 5 33,-5 4-2,0 6 1,-2 2-22,0 0-1,0 0-11,0 0-17,0 2-12,0 20-6,0 12 0,0 7 8,5 0 3,-1 4-7,6-5 0,-2-4-3,-1-2-1,-1-4 2,-2-6-5,-4-5 0,0-4-42,0-3-53,0-8-99,-10-4-110</inkml:trace>
  <inkml:trace contextRef="#ctx0" brushRef="#br0" timeOffset="17662.1628">13478 2614 992,'0'0'64,"0"0"-33,143-29 29,-64 31-23,8 28-8,-5 17 1,-13 10-2,-18 6-2,-20 8-7,-23 0-3,-8 0 15,-13-4 0,-17-7-10,-4-10-9,7-12 1,3-10-4,11-14-6,4-8-1,4-2-2,5-4 0,0 0-36,0 0-44,-4 0-103,-1-1-249</inkml:trace>
  <inkml:trace contextRef="#ctx0" brushRef="#br0" timeOffset="19769.9567">14728 2657 929,'0'0'32,"0"0"26,0 0 44,0 0-45,-139-11-20,97 50 6,5 14-19,9 5-1,8 8 3,9-5-7,4-4-10,7-5-4,0-6-3,7-4-2,9-6 0,8-7-10,2-4-55,6-6-72,1-10-127,1-9-192</inkml:trace>
  <inkml:trace contextRef="#ctx0" brushRef="#br0" timeOffset="20150.0206">14788 3196 756,'0'0'149,"0"0"-129,0 0 53,58-127-20,-25 79-22,-3-3-1,-7-3-10,-9 6-14,-12 7 2,-2 13-1,0 13 0,-18 15-2,-4 0-5,-3 7-5,0 19-4,7 4-11,10 0-16,8-4-9,0-3 5,14-8 22,12 0 18,5-8 3,5 2 5,0-6-1,1 6 8,-5 3 3,-5-1 9,-8 5-7,-7 3 4,-10 3-16,-2 2 2,0 1-4,-9 4 6,-11-3-6,-6-2-1,10-2-5,0-2-1,5-4-77,9-6-121,0-6-95</inkml:trace>
  <inkml:trace contextRef="#ctx0" brushRef="#br0" timeOffset="20331.4437">15347 3090 837,'0'0'90,"0"0"-86,129-72-4,-71 53 0,-1 8-35,-2 3-78,-13 3-85,-13 2-50</inkml:trace>
  <inkml:trace contextRef="#ctx0" brushRef="#br0" timeOffset="20547.6844">15737 2900 685,'0'0'73,"0"0"81,0 0-13,0 0-57,0 0-52,0 0-26,0-2-1,0 23 1,0 9 20,0 5 1,0-1-14,0 0-8,0-2-4,0-3 0,2-3-2,0-1-43,-2-5-108,0-8-162,0-12-230</inkml:trace>
  <inkml:trace contextRef="#ctx0" brushRef="#br0" timeOffset="20817.8987">15737 2609 458,'0'0'524,"0"0"-517,0 0 39,155-68-3,-71 75-4,13 33 6,3 15-11,-8 8 3,-18 10-3,-25 3-20,-29 3-5,-20-4-1,-9-4 4,-34-3 3,-7-8 0,-10-4-4,2-6-2,0-14-9,10-5-2,13-17-53,8-14-195,7 0-521</inkml:trace>
  <inkml:trace contextRef="#ctx0" brushRef="#br0" timeOffset="21365.1261">12318 4698 816,'0'0'356,"0"0"-341,0 0 6,0 0-7,0 0 6,-16 104 12,25-60-19,4 1-7,-4-6-4,-2 0-2,-3-3-1,-4 5-56,0 0-84,0-4-160,-15-6-213</inkml:trace>
  <inkml:trace contextRef="#ctx0" brushRef="#br0" timeOffset="21524.1089">12084 5104 881,'0'0'30,"0"0"45,0 0-64,144-105-5,-50 65-2,3 2-4,7 1-98,-11 3-136,-17 7-200</inkml:trace>
  <inkml:trace contextRef="#ctx0" brushRef="#br0" timeOffset="21703.4642">13035 4628 980,'0'0'119,"0"0"-21,0 0-33,0 0-53,0 0-11,0 102 7,0-50-3,6 0-3,1-5-2,3-5-2,-6-4-52,-4-2-74,0-6-150,-12-11-225</inkml:trace>
  <inkml:trace contextRef="#ctx0" brushRef="#br0" timeOffset="21966.2502">12941 4706 677,'0'0'272,"0"0"-257,0 0 50,146-64-15,-62 64-20,-1 17 27,-12 16-28,-22 13-8,-24 7-10,-25 2-6,-7 6 3,-38-6 13,-11 0-7,-6-9 0,2-8-4,9-10-7,6-14 5,16-12-7,14-2-1,15-9-26,0-26-116,31-7-201,13-9-170</inkml:trace>
  <inkml:trace contextRef="#ctx0" brushRef="#br0" timeOffset="22170.0462">13764 4538 1027,'0'0'111,"0"0"-69,0 0 26,-91 121-11,60-50-14,4 6 1,5-3-11,12-8-14,6-5-12,4-6-5,0 1-2,18-8-2,8-9-37,6-7-61,3-23-108,4-9-209</inkml:trace>
  <inkml:trace contextRef="#ctx0" brushRef="#br0" timeOffset="22511.9371">14022 5184 707,'0'0'181,"0"0"-118,0 0 30,81-103-16,-46 63-20,2-10-20,-2-4-19,-3-2-10,-13-4-1,-14 5 2,-5 11-8,0 13 4,-14 11-5,-10 15 3,-8 5-3,1 0-7,1 26-23,14 2-1,9 1-12,7-3-7,0-1 9,29-2 29,9-1 12,9 0 0,-2 3 2,-6 1 1,-7 1 10,-18 3-2,-10 2-1,-4 4 2,-14 0-4,-19 0-4,-4-4-4,3-9-6,5-9-56,2-14-79,11 0-24,1-13-82</inkml:trace>
  <inkml:trace contextRef="#ctx0" brushRef="#br0" timeOffset="23090.0098">14640 4073 985,'0'0'50,"0"0"-50,0 0 0,0 0 0,0 0 2,0 0 0,-64 86 2,48-82-3,3-4 2,-3 0 0,5-4 0,1-13-3,7-1-3,3-1-8,0 1-14,17 2-5,6 0 13,1 3 17,0 3 1,3 6 0,0 4 0,0 0 8,-5 13 1,-4 14-3,-6 10 6,-8 3 2,-4 6-6,0 1 2,-18-1 1,-11 0-2,-5-5-7,-1-3-2,-1-10-1,-1-6 0,8-7-3,6-14-18,9-1-3,12 0 19,2-4-21,0-6 10,10 2-10,11 3 24,10 0 2,3 5 0,3-2 0,6-4 22,4-2 27,0-6 24,-4-1-1,-6-2-19,-10 3-27,-9 1-1,-9 1-6,-9 3-13,0 6-6,0 3-3,0 0-59,0 9-125,-5 13-160,1 5-334</inkml:trace>
  <inkml:trace contextRef="#ctx0" brushRef="#br0" timeOffset="23294.0883">14988 4696 555,'0'0'476,"0"0"-468,0 0 37,-34 146 0,34-102-8,0-3-14,0-9-18,5-6-1,-1-6-2,-2-2-2,-2-7 0,0 4-70,0-3-117,-8-4-164</inkml:trace>
  <inkml:trace contextRef="#ctx0" brushRef="#br0" timeOffset="23473.945">14718 5003 969,'0'0'71,"0"0"57,0 0-82,0 0-36,116-96 1,-54 68-5,1-2-5,-5 0-1,-4-1-69,-10 1-142,-4 1-177</inkml:trace>
  <inkml:trace contextRef="#ctx0" brushRef="#br0" timeOffset="23900.2167">15536 4520 561,'0'0'469,"0"0"-446,0 0 19,0 0-19,0 0-19,0 0 2,-120 73-3,98-41-2,2 2-1,6-1-4,7-3-12,7-9-13,0-3-11,2-11-44,23-7 11,5 0 9,5-5 13,-4-18 22,-4 0 29,-5-3 7,-9 6 33,-3 1 40,-7 9 18,0 6 2,-3 2-5,0 2-16,0 0-33,0 0-21,0 10-18,0 20-7,7 6 21,1 6-1,2 0-11,2-2 3,-2-2-12,1-3 4,-4-3 1,-5-6-4,-2 0-1,0-8-11,0-2-38,-4-9-30,-15-7-82,-2 0-139,-8-3-258</inkml:trace>
  <inkml:trace contextRef="#ctx0" brushRef="#br0" timeOffset="24155.1944">15565 4325 1010,'0'0'19,"0"0"-1,154-12 28,-90 27-17,-3 18-4,-3 9-9,-9 11 8,-11 5 1,-11 3 4,-15 12-5,-12 1-12,0 2-2,-25-2-7,-12-7-1,-1-15-2,2-12 0,8-12-25,5-16-85,8-12-205,1-8-441</inkml:trace>
  <inkml:trace contextRef="#ctx0" brushRef="#br0" timeOffset="24553.935">16689 4423 951,'0'0'56,"0"0"-36,0 0 70,0 0-20,-117 7-42,80 41-1,-5 16-6,6 10 8,0 6 6,12-4-2,8-3-17,12-14-5,4-2-9,0-13 0,13-8-2,7-4-16,5-13-58,0-10-92,0-9-191,4-4-286</inkml:trace>
  <inkml:trace contextRef="#ctx0" brushRef="#br0" timeOffset="24897.2198">16653 4988 932,'0'0'60,"0"0"1,0 0-19,60-139-30,-27 81 2,1-4-6,-5 1-2,-4 6-6,-13 14 1,-6 11 5,-6 9-3,-2 14-2,-25 7-1,-2 0-14,1 18-14,6 7-2,10 4-3,12 1-24,0-1-3,17-3-3,18-6 54,7-5 9,6 1 0,-3-2 3,-3 0 8,-11 2 12,-7 2-2,-14 3-5,-7 2-4,-3 2-7,-6 3 2,-19-2-7,-1-3-15,-1-6-98,5-9-99,9-8-148</inkml:trace>
  <inkml:trace contextRef="#ctx0" brushRef="#br0" timeOffset="25109.2572">17299 4555 1084,'0'0'114,"0"0"-112,0 0 5,0 0 16,0 123-5,0-75-12,6-2-2,-6 1-4,0-8-1,0-5-10,0-5-43,0-5-52,-4 0-112,-6-5-77</inkml:trace>
  <inkml:trace contextRef="#ctx0" brushRef="#br0" timeOffset="25273.8008">17153 4856 826,'0'0'67,"0"0"-55,114-69 5,-45 46-6,3-1-11,4 1-16,-8-2-84,-12 1-159</inkml:trace>
  <inkml:trace contextRef="#ctx0" brushRef="#br0" timeOffset="25841.1492">17855 4521 314,'0'0'604,"0"0"-561,0 0-12,0 0-4,0 0-4,0 0-15,-81 69-4,63-59-2,2-6 0,3-4 0,0 0 0,5-4-4,2-16 0,6-5-19,0 2-11,3-3-9,15 3-2,1 7-4,1 7 27,-1 2 16,-3 7 1,1 0 2,1 0-5,3 16 6,-2 6 8,1 0 7,3 5 1,-8 2 3,-3 2-8,-12 5 2,0 4-4,-20 3-1,-20 3 1,0-7-7,3-8-1,4-9 1,6-10-1,9-8 2,7-4-3,3 0-4,8-6-13,0-10-21,0 1 29,2 7 9,9 5 7,5 3 15,3 0-1,8 0 8,4 0-1,8 0 4,5 3 15,7 2 16,0-5 11,1 0-19,-5-5-5,-5-9-18,-11 2-12,-11 0-9,-8-1-6,-6-1-3,-6-4-2,0-3-10,0-9-66,-3-3-105,-16-13-156,-1-10-268</inkml:trace>
  <inkml:trace contextRef="#ctx0" brushRef="#br0" timeOffset="26045.9371">18292 4271 788,'0'0'51,"0"0"150,93 129-93,-48-66-40,-3 3 0,-8 1-10,-14-1-24,-16 2-2,-4-2-14,-14-4-10,-17-4-6,-2-9-1,3-14-2,9-6-4,1-9-56,1-10-127,2-10-348</inkml:trace>
  <inkml:trace contextRef="#ctx0" brushRef="#br0" timeOffset="74406.6604">1341 6111 417,'0'0'134,"0"0"-40,0 0-17,0 0-23,0 0 8,0 0 19,0 0-5,0 0 5,0-14-10,0 14-20,0 0-12,0 0-4,0 0-8,0 0-17,0 0 0,0 0-7,0 0-2,0 0 1,0 0-1,0 0-1,0 0 0,0 0 1,0 0 2,0 0-4,0 0 3,0 0-1,0 0-1,0 0 1,0 0-3,0 0 2,0 0-1,0 0-1,0 0 0,0 0 2,0 0 1,0 0 1,-2 0-2,-2 0-6,4 13 2,-1 5 4,-1 8 1,0 11 1,-1 4-2,3 5 6,0 2-3,0 5 2,0 3 3,0 2-6,0-2 4,8-4-6,1-6 5,-3-6-2,-2-3-3,1-12 1,-5 0 5,0-11-5,0-2 1,0-2-2,0-5 2,2 0-5,0-5-3,-2 0-24,0-8-24,0-22-11,0-12-250,0-9-183</inkml:trace>
  <inkml:trace contextRef="#ctx0" brushRef="#br0" timeOffset="74682.0474">1357 6176 789,'0'0'36,"0"0"7,0 0 35,0 0-49,119-101-12,-75 93-2,-9 8-2,-6 0-11,-9 0 3,-11 20 3,-9 11 1,0 3 21,-11 5 22,-18 4-25,-8-2-6,3-4-13,-2-3-1,6-6-7,6-3 0,11-10-32,6-1-117,7-5-109,0-5-13,23-4-119</inkml:trace>
  <inkml:trace contextRef="#ctx0" brushRef="#br0" timeOffset="75401.7014">1740 6409 1134,'0'0'39,"0"0"-38,0 0-2,0 0-3,0 0 2,-51 136 1,49-100 0,2-4 2,0-4 1,0-6-2,0-6-3,0-6 0,4-4 3,14-6-6,5 0 5,5 0 2,1-20 0,5-10-1,-6-6-2,-2 2-4,-5 2 5,-10 6 1,-6 8 0,-2 7 5,-3 8 22,0 3 14,0 0-11,0 0 6,0 0-29,0 0-7,0 1-8,0 18 5,0 5-1,0 2 3,0 0 1,0-3-8,6-6 7,11-5 0,4-6 0,1-2-1,7-4-3,2 0-3,1-16-3,2-14-16,-2-8-30,-7-8-26,-6-5 27,-9-7 20,-8 7 36,-2 7 4,0 10 19,0 11 35,0 9-5,0 8-5,-2 3-9,2 3-17,-2 0-12,0 0-10,2 7-5,-2 21-13,-4 15 18,4 10 13,0 5-1,2-2 7,0-5-10,0-10 10,14-6-16,5-12 3,4-8-3,1-7-2,3-8 1,5 0-2,-1 0-1,-2-11-34,-2-14-60,-12-3-128,-13-4-219</inkml:trace>
  <inkml:trace contextRef="#ctx0" brushRef="#br0" timeOffset="75552.7671">2241 6467 336,'0'0'790,"0"0"-777,0 0-13,0 0-5,114-99-11,-51 69-65,-7 4-226,-9 9-256</inkml:trace>
  <inkml:trace contextRef="#ctx0" brushRef="#br0" timeOffset="75971.895">2926 6532 883,'0'0'223,"0"0"-218,0 0 2,75-107 4,-52 74 2,-5 4 8,-8 0-8,-7 7-4,-3 1-1,0 2 9,0 3-3,-15 2-6,-3 6-8,3 3-8,-1 5 4,5 0-19,-1 5-14,3 13-24,2 5 22,7 0 14,0 3 3,10-4-2,17-1 3,4-6 21,6 2 5,-2-2 3,-3 6 36,-7 1 4,-9 2-6,-10 0-1,-6 0-23,0 4-7,-8-2 10,-19 2-5,0-6-14,-2-5-2,4-8-41,10-9-60,-1 0-65,12-23-157</inkml:trace>
  <inkml:trace contextRef="#ctx0" brushRef="#br0" timeOffset="76183.9193">3416 6413 916,'0'0'296,"0"0"-293,0 0 6,0 0-6,158-41 5,-99 22-4,-8 2-4,-11 5-15,-15 4-159,-15 1-139,-10 2-193</inkml:trace>
  <inkml:trace contextRef="#ctx0" brushRef="#br0" timeOffset="76370.507">3452 6650 1178,'0'0'3,"0"0"0,0 0-3,0 0 4,165-41-2,-104 21-2,-11 0-137,-7-3-193,-9 0-281</inkml:trace>
  <inkml:trace contextRef="#ctx0" brushRef="#br0" timeOffset="76715.9283">4063 6454 932,'0'0'155,"0"0"-153,0 0 2,89-109 2,-58 76-3,-4 8 1,-5 2 4,-7 5-7,-3 4 3,-5 4 5,-3 4 20,-2 4 20,0 0-16,-2 2-3,0 0-5,0 0-15,0 0-5,3 20-3,2 6 4,-3 8 8,1 2-5,0 3-7,0-3 2,1 0-2,-4-1 0,0 2-2,0-5-2,0-4-10,0-7-50,-2 4-52,-11-6-155,-3-6-193</inkml:trace>
  <inkml:trace contextRef="#ctx0" brushRef="#br0" timeOffset="76957.0733">4070 6754 747,'0'0'386,"0"0"-386,0 0 0,0 0 18,171-16 16,-86-5-8,4 1-7,-6 0-1,-10-2 6,-13 3-8,-12 0-10,-18 6-2,-12 6-4,-14 5 0,-4 2-45,-4 0-105,-29 0-294</inkml:trace>
  <inkml:trace contextRef="#ctx0" brushRef="#br0" timeOffset="77495.9777">1520 7173 760,'0'0'123,"0"0"-108,0 0 8,0 0-5,0 0 53,122 0 12,-24 0-16,29 0-12,31-7-3,29-10-10,25-4-19,18 1 0,22 7-5,-3 2-9,6 1-2,-8 2-2,-19-6 2,-12-6-4,-40-1-2,-40 2 1,-41 1-1,-36 4-1,-35 7 0,-15 0 6,-9 2-6,0 0-20,-20-3 12,-22 1-64,-18 4-86,-19 3-116,-17 0-285</inkml:trace>
  <inkml:trace contextRef="#ctx0" brushRef="#br0" timeOffset="77892.0765">1557 7400 987,'0'0'0,"0"0"-55,0 0 55,0 0 58,183 0-21,-49-5 9,26-4 8,32-3-5,18-2-6,12-1-9,15-2-9,-8 2-7,0-3-2,-14 4 6,-26 3 4,-25-3-3,-40 3-16,-37 2 0,-36 4-5,-24 1 1,-19 1-2,-8 1 1,0 1-2,0-1-9,0 0-66,-11-3-172,3-3-286</inkml:trace>
  <inkml:trace contextRef="#ctx0" brushRef="#br0" timeOffset="81072.1077">2449 8085 14,'0'0'1098,"0"0"-1048,0 0 8,0 0-5,0 0-36,0 0-7,0 0-4,-36 58 4,14 4-4,1 10 2,1 19-1,3 1-5,8-6 3,7-12-5,2-18 0,0-15 0,20-14 3,4-10-6,5-11 1,2-6-3,0-2 5,-2-20 1,-6-6 3,-11-2-3,-12-5 9,0 0-3,-21 0-6,-14 13 0,-2 9-1,0 8-8,-1 5-15,11 0-10,7 10-78,9 2-150,11-12-106</inkml:trace>
  <inkml:trace contextRef="#ctx0" brushRef="#br0" timeOffset="81313.9969">2922 8185 1062,'0'0'133,"0"0"-132,0 0 14,0 0-7,0 0-7,0 0 4,-127 157 0,113-83 4,8-2-7,2-5-1,4-14-1,0-11 0,14-6-4,11-12-64,2-8-104,0-11-142,-2-5-301</inkml:trace>
  <inkml:trace contextRef="#ctx0" brushRef="#br0" timeOffset="81487.0441">3111 8406 1122,'0'0'144,"0"0"-142,0 0 0,0 0 1,0 0 2,-4 142 1,4-94-4,0-6-4,0-4 1,0-4-83,2-9-123,-2-13-114</inkml:trace>
  <inkml:trace contextRef="#ctx0" brushRef="#br0" timeOffset="81739.0272">3218 8205 1026,'0'0'15,"0"0"-12,115 23 15,-61 19 41,-2 16 5,-12 16-24,-13 2-20,-21 4-5,-6-3-1,-9-12 0,-26-7-3,1-14 8,0-13-12,3-17-2,3-8-5,1-6-12,3-6-54,5-20-219,9-8-113</inkml:trace>
  <inkml:trace contextRef="#ctx0" brushRef="#br0" timeOffset="82326.0377">3778 7860 503,'0'0'516,"0"0"-516,0 0-22,0 0 22,0 0 9,0 0-8,-69 80 1,51-70 2,-1-7-1,4-3 3,-3 0 6,5-14-2,7-12-9,3-2-1,3-3-8,0 5 6,7 0-1,14 6 1,2 4 1,4 2-1,-5 6 0,5 6 1,-4 2 2,1 0-2,0 7 2,-5 8-1,-2 3 0,-10 4 7,-2 2-1,-5 6 7,0 7-7,0 0 7,-19 5-7,-8 1 0,-2-3-5,-2-7 2,4-8-3,4-11-6,11-7-2,5-7 8,4 0 9,3 0-9,0 0-3,3 0 0,12-3-3,15-1 2,8 2-2,11-3 6,13-4 8,1-3 19,4-4 17,-2 2 6,-16-2-4,-11 4-8,-16 4-12,-13-2-3,-7 2-5,-2-3 9,0-5-19,0 0-8,-4-1-38,-3-1-131,7-8-318</inkml:trace>
  <inkml:trace contextRef="#ctx0" brushRef="#br0" timeOffset="82756.9871">4355 8247 881,'0'0'171,"0"0"-127,0 0-3,0 0 25,0 129-7,0-75-30,0-4-16,4 2-5,3-12-6,2-6-2,-4-4-1,-1 0-43,2-1-57,-6-5-159,0-7-127</inkml:trace>
  <inkml:trace contextRef="#ctx0" brushRef="#br0" timeOffset="82912.246">4116 8690 1042,'0'0'62,"0"0"-59,0 0-1,171-154 0,-71 90-2,-1 8-11,-12 8-147,-24 13-211</inkml:trace>
  <inkml:trace contextRef="#ctx0" brushRef="#br0" timeOffset="83292.0494">4805 8215 889,'0'0'62,"0"0"-49,0 0 17,0 0-21,0 0 3,138-38 2,-121 60-11,-11 10 2,-6 7-5,-9 1 2,-18-1 5,-2-2 2,2-5-6,7-11-1,7-7-2,6-7-2,7-5-6,0 0 2,3-2-6,20 0 12,14 0 3,5 0 4,-1 1-5,-6 12 9,-8 6 15,-14 0 2,-9 8 11,-4 2-12,-2 3 2,-25 4 2,-8-3-18,-3-8-4,3-11-4,3-7-4,2-7-1,9 0-32,9-26-63,12-13-124,0-12-191</inkml:trace>
  <inkml:trace contextRef="#ctx0" brushRef="#br0" timeOffset="83510.9441">5414 8090 940,'0'0'305,"0"0"-300,0 0 15,-114 109 16,91-56 0,13 6-5,3 4-14,7-1-11,0-1-3,9-15-3,18-9-4,2-13-18,4-8-55,7-12-51,1-4-148,-4-20-232</inkml:trace>
  <inkml:trace contextRef="#ctx0" brushRef="#br0" timeOffset="83675.8289">5662 8261 966,'0'0'241,"0"0"-216,0 0 0,0 0-17,0 0 16,0 134-9,0-85-7,0-1-7,0 0-1,4-8-29,-2-10-104,-2-8-223,0-19-184</inkml:trace>
  <inkml:trace contextRef="#ctx0" brushRef="#br0" timeOffset="83916.2764">5695 8124 997,'0'0'121,"0"0"-119,131-9 16,-55 23 41,-3 20 9,-8 8-32,-18 9-15,-20 15-8,-23 4-7,-4 3 7,-27-2-4,-10-17-1,-1-12-1,5-13-7,8-12-11,9-14-53,9-3-69,7-18-118,0-27-325</inkml:trace>
  <inkml:trace contextRef="#ctx0" brushRef="#br0" timeOffset="84111.9031">6562 8179 1153,'0'0'35,"0"0"-6,0 0 59,31 121-41,-22-67-15,2 4-26,-4 2 1,-3-8-1,-4-4-6,0-5-13,0-6-45,-11-7-105,-4-12-156,-1-8-187</inkml:trace>
  <inkml:trace contextRef="#ctx0" brushRef="#br0" timeOffset="84268.2777">6379 8570 1152,'0'0'24,"0"0"-12,0 0-3,154-108-8,-76 60-1,4-5-69,-3 3-134,-14 4-165</inkml:trace>
  <inkml:trace contextRef="#ctx0" brushRef="#br0" timeOffset="84769.0477">7299 8133 856,'0'0'52,"0"0"-1,0 0 29,0 0-46,0 0-24,-93 112 0,64-101-8,2-10 0,5-1 1,4 0-2,5-15 5,6-6-6,7-1-7,0-2 5,7 2-2,13 2 1,5 6 1,4 2 2,4 4 0,5 6-1,1 2 1,-1 0 2,-6 13 22,-5 10-10,-6 5 3,-6 6 8,-11 4-4,-4 4-6,0 6 11,-23 1-15,-8 6 0,-11-6-4,-7-9-5,7-8 0,-3-16 2,11-6-3,10-8 2,6-2 4,11 0-1,7 0-1,0-4 16,0-6-7,5-2-1,19 0-13,5 5 3,8 2 5,0 5-3,-3 0-3,-8 14-1,-3 8-1,-8 2-2,-2-2-19,0-3-37,1-6-117,-2-11-96,5-2-235</inkml:trace>
  <inkml:trace contextRef="#ctx0" brushRef="#br0" timeOffset="84960.0073">7654 8231 1095,'0'0'159,"0"0"-127,0 0 10,0 0-17,0 0 7,24 137-11,-12-78-12,-10 6-3,-2 3 0,0-8-6,0-5 0,-4-9-36,-4-11-42,2-9-154,4-17-150</inkml:trace>
  <inkml:trace contextRef="#ctx0" brushRef="#br0" timeOffset="85177.3203">8243 8307 125,'0'0'1104,"0"0"-1088,124-42 26,-55 15 15,-3-3-41,-6 9-13,-16 4-3,-13 8-34,-18 7-93,-13 2-189,-9 0-272</inkml:trace>
  <inkml:trace contextRef="#ctx0" brushRef="#br0" timeOffset="85341.5964">8365 8564 1104,'0'0'94,"0"0"-54,0 0 40,169-74-50,-106 42-15,-16 6-12,-14 10-3,-19 7-38,-14 4-138,-2 5-367</inkml:trace>
  <inkml:trace contextRef="#ctx0" brushRef="#br0" timeOffset="85881.5946">10307 7881 802,'0'0'162,"0"0"-19,0 0-38,0 0-79,0 0-17,-48 125 16,33-56 0,1-1-10,2-4-7,3-10-6,5-9 2,-4-5-4,1-10-8,1-6-54,2-10-113,-3-14-135,-2 0-102</inkml:trace>
  <inkml:trace contextRef="#ctx0" brushRef="#br0" timeOffset="86098.0961">10267 7840 809,'0'0'72,"0"0"-7,0 0 5,0 0-12,131 118 10,-108-63-19,-3-2-10,-1-2-10,-6-5-8,-1-6-10,-6-1-5,1-6-2,-5-1-3,-1-2-1,-1 2-33,0-1-110,0-7-122,0-4-110</inkml:trace>
  <inkml:trace contextRef="#ctx0" brushRef="#br0" timeOffset="86255.8044">10186 8390 952,'0'0'85,"0"0"-15,0 0-12,0 0-58,123-129 0,-50 91-1,-1 4-66,-5 2-128,-11-1-126</inkml:trace>
  <inkml:trace contextRef="#ctx0" brushRef="#br0" timeOffset="86456.9553">10900 7885 912,'0'0'92,"0"0"-2,0 0-16,-130 62-39,97-12 2,6 6 3,14 4-16,7 4-12,6-3-7,0-3-5,21-7 0,9-6-10,10-17-96,2-15-80,0-13-76,1-13-216</inkml:trace>
  <inkml:trace contextRef="#ctx0" brushRef="#br0" timeOffset="86631.8621">11092 8069 978,'0'0'122,"0"0"-57,0 0-22,0 0-24,0 0 9,-17 132-10,17-86-10,0 0-8,0-2 0,9 0-26,-4-13-59,0-7-64,-5-14-153,0-10-156</inkml:trace>
  <inkml:trace contextRef="#ctx0" brushRef="#br0" timeOffset="86871.8759">11078 7868 945,'0'0'37,"0"0"-33,143 0 14,-75 35 18,2 11 19,-12 8-6,-18 4-23,-17-2-3,-21 2 5,-2 0 4,-17 0-7,-11-3-12,-4-6-3,4-17-10,8-9-2,2-13-80,9-10-117,4-16-160</inkml:trace>
  <inkml:trace contextRef="#ctx0" brushRef="#br0" timeOffset="87231.6852">12103 7939 987,'0'0'150,"0"0"-84,0 0-45,0 0 16,0 102 6,0-56-20,0 0-13,0 0-7,4 1-1,1-1-2,1-4-24,-2-5-43,-2-2-63,-2-7-121,0-12-87</inkml:trace>
  <inkml:trace contextRef="#ctx0" brushRef="#br0" timeOffset="87373.0006">11889 8274 868,'0'0'67,"0"0"-63,0 0-4,145-106 0,-62 65-40,1-1-148,-8-2-127</inkml:trace>
  <inkml:trace contextRef="#ctx0" brushRef="#br0" timeOffset="87537.044">12525 7886 907,'0'0'175,"0"0"-91,0 0-44,0 0-3,0 0 8,-34 143-27,34-97-4,0 1-13,0-8-2,0 3-1,0-2-60,0-8-83,0-6-210</inkml:trace>
  <inkml:trace contextRef="#ctx0" brushRef="#br0" timeOffset="87958.0484">12471 7943 1106,'0'0'27,"0"0"-22,0 0 2,145-43-1,-98 47 4,-18 23-9,-16 9-1,-13 0 0,-8 4 9,-26-2-3,-6-9 4,0-10-6,6-5-2,10-8 0,11-4 1,5-2 1,8 0 0,0 0 1,0 0 0,15-6-5,11-3-3,12 4 3,4 5 2,1 0 0,1 2 3,-13 21-2,-6 4 10,-13 5 8,-8 6 6,-4 0 5,-12 4-4,-20-1-3,-8-5-10,-2-6-4,0-10-7,4-4 2,3-10-5,8-6-1,5 0-29,3-17-36,6-21-183,3-11-360</inkml:trace>
  <inkml:trace contextRef="#ctx0" brushRef="#br0" timeOffset="88197.187">12988 7749 1246,'0'0'12,"139"9"13,-46 26 43,-1 4-26,-14 14-3,-16 9-3,-28 8-21,-27 6 0,-7 4-6,-32 0-5,-15-1 1,-8-5-3,-1-10-2,4-8-26,1-12-32,-2-8-49,-9-15-138,-15-13-296</inkml:trace>
  <inkml:trace contextRef="#ctx0" brushRef="#br0" timeOffset="88618.0471">10358 7732 420,'0'0'525,"0"0"-495,0 0 78,0 0-3,-148-78-54,87 101-37,-8 32 4,-3 23 5,5 20 5,9 9 6,7 7 0,15 0-7,17-3-7,13-9-4,6-12-8,27-5-5,24-11-3,12-4 0,6-5-2,0 1-51,1-11-73,-12-17-198,-12-30-618</inkml:trace>
  <inkml:trace contextRef="#ctx0" brushRef="#br0" timeOffset="89114.5377">14126 7694 55,'0'0'865,"0"0"-833,0 0 96,-127 55-8,75 6-67,-1 14 1,13 2-7,4 0-17,12-9-12,15-12-9,9-8-8,0-3-1,6-5-3,21-4-33,2-4-68,4-10-148,-1-13-216</inkml:trace>
  <inkml:trace contextRef="#ctx0" brushRef="#br0" timeOffset="89234.0607">14115 8270 757,'0'0'10,"0"0"-8,0 0-2,0 0-47,0 0-271</inkml:trace>
  <inkml:trace contextRef="#ctx0" brushRef="#br0" timeOffset="89518.0123">14196 7895 969,'0'0'84,"0"0"-42,0 0 18,0 0 31,-4 158-32,4-100-20,0-6-12,0-7-13,0 0-6,4-5-6,1-1-2,-3-7 0,5-4-32,-2-8-56,1-10-125,3-10-159</inkml:trace>
  <inkml:trace contextRef="#ctx0" brushRef="#br0" timeOffset="89735.8424">14551 7913 998,'0'0'199,"0"0"-197,0 0 8,0 0 31,13 124-10,-3-76-13,-2 0-8,-1-4-7,-3 0-1,-2-5-2,0-6-15,-2-1-47,3-3-94,-3-5-117,0-7-127</inkml:trace>
  <inkml:trace contextRef="#ctx0" brushRef="#br0" timeOffset="89893.5723">14416 8249 969,'0'0'20,"0"0"-15,0 0-4,150-92-1,-69 59 0,0 2-34,-8-1-126,-13 0-140</inkml:trace>
  <inkml:trace contextRef="#ctx0" brushRef="#br0" timeOffset="90371.2043">15109 7892 741,'0'0'140,"0"0"-80,0 0 3,0 0 3,0 0-30,0 0-21,-101 87-7,82-77 0,5-5-5,2-5 2,3 0 1,4-1-5,5-20 2,0-2-3,0-1 0,14 2-1,9 0-1,0 1-1,7 7 0,2 7 2,-1 7-1,-2 0-1,-2 1 1,-5 26-1,-7 5 3,-4 9 4,-9 2 5,-2 1 0,0 2 2,-8-4-1,-15-1 0,-1-3-3,-3-11-3,3-6 4,1-11-6,4-10 0,3 0 3,7-3-5,5-13-8,4 2-2,0 6 10,0 2 0,15 4-5,10 2 5,6 0 0,2 0 6,3 0 3,-3 8 0,-2 7-7,-6-6-2,-7 1-3,-6-2-115,-5-8-147,-7 0-230</inkml:trace>
  <inkml:trace contextRef="#ctx0" brushRef="#br0" timeOffset="90622.875">15369 7657 971,'0'0'45,"0"0"-42,152-3 34,-77 39 40,-3 12-16,-12 14-23,-18 10-11,-20 6-1,-19 3-13,-3-1-5,-27-2 2,-18-6-1,-1-11-3,4-15-6,5-16 1,14-16-1,4-14-31,14-8-63,5-28-128,0-17-234</inkml:trace>
  <inkml:trace contextRef="#ctx0" brushRef="#br0" timeOffset="90883.7349">16308 7608 1137,'0'0'41,"0"0"-7,0 0 26,0 0-30,-118 40-14,89 15-2,-2 6 9,8 8-10,8 6 1,5-4-2,10-3-3,0-11-5,5-2-3,21-11-1,1-4-7,6-11-33,-3-13-51,1-15-63,-4-1-169,-4-14-260</inkml:trace>
  <inkml:trace contextRef="#ctx0" brushRef="#br0" timeOffset="91108.6458">16535 7853 538,'0'0'605,"0"0"-557,0 0-17,0 0-18,0 0 20,0 0-7,0 136-9,2-94-9,2-2 5,2-4-6,-4-7-3,2 0-1,-2-5-3,3-5-18,-1-1-82,0-6-130,0-10-193</inkml:trace>
  <inkml:trace contextRef="#ctx0" brushRef="#br0" timeOffset="91295.6786">16784 8049 1167,'0'0'37,"0"0"-36,0 0-1,135-64 1,-77 44-2,-6 0-51,-2-2-112,-8-1-99,-8 1-168</inkml:trace>
  <inkml:trace contextRef="#ctx0" brushRef="#br0" timeOffset="91468.0396">17295 7796 283,'0'0'554,"0"0"-357,0 0-83,0 0-45,0 0-36,0 0 6,0 72-10,0-33-13,0-1-12,0 2-2,0-5 2,0 0-4,2-5-7,-2-4-53,0-6-121,0-10-238</inkml:trace>
  <inkml:trace contextRef="#ctx0" brushRef="#br0" timeOffset="91744.0441">17215 7515 1062,'0'0'110,"118"-27"-109,-36 27 22,2 2 7,0 32-1,-13 9 4,-13 12-4,-14 6-5,-19 5-3,-19 7 0,-6 2 9,-6 2-8,-26 4-4,-3-9-14,0-12-2,-1-7-2,5-14 0,4-11-35,1-7-41,9-20-103,-2-1-288</inkml:trace>
  <inkml:trace contextRef="#ctx0" brushRef="#br0" timeOffset="92173.7793">18358 7768 982,'0'0'160,"0"0"-152,0 0-5,0 0 38,7 132-16,-2-82-2,-1-1-9,1-5-7,-5-6-6,0-2-1,0-4-14,0-4-58,0-4-94,0-6-140,0-8-125</inkml:trace>
  <inkml:trace contextRef="#ctx0" brushRef="#br0" timeOffset="92345.6986">18113 8117 1059,'0'0'39,"0"0"-28,0 0 16,131-102-16,-36 68-8,-2 2 5,-2 4-8,-11 4-75,-20 5-207,-12 1-195</inkml:trace>
  <inkml:trace contextRef="#ctx0" brushRef="#br0" timeOffset="92592.0497">19284 7680 82,'0'0'994,"0"0"-990,0 0 44,0 0 13,-154 95-28,115-42 20,8 4-24,12-6-4,15-6-7,4-9-9,6-12-7,26-10 1,16-12-3,3-2 0,7-4-40,-2-18-78,-4-6-144,-8-8-226</inkml:trace>
  <inkml:trace contextRef="#ctx0" brushRef="#br0" timeOffset="92823.9552">19841 7363 1081,'0'0'50,"0"0"-17,-114 30 47,72 24-35,2 19-17,9 6 12,6 4-26,11-4 1,10-7-7,4-5-6,0-9-2,16-10 0,11-11-2,6-15-37,5-14-23,11-8-50,0-7-102,2-27-190</inkml:trace>
  <inkml:trace contextRef="#ctx0" brushRef="#br0" timeOffset="93020.762">20061 7633 1081,'0'0'37,"0"0"22,0 0-30,0 0-5,-15 116 0,15-69-14,0-1-7,0-3-3,0-5 1,0-8-2,0-2-24,0-9-66,0-8-107,7-9-144</inkml:trace>
  <inkml:trace contextRef="#ctx0" brushRef="#br0" timeOffset="93253.7892">20530 7582 184,'0'0'1010,"0"0"-980,0 0-28,0 0 22,0 0 13,35 116-18,-28-70-12,-1-2-3,0-5-4,0-6 0,-2-1-10,1-8-47,-1-4-71,-2-2-101,-2-7-94</inkml:trace>
  <inkml:trace contextRef="#ctx0" brushRef="#br0" timeOffset="93449.7487">20389 7858 229,'0'0'777,"0"0"-762,0 0 14,0 0-25,0 0-4,161-84 0,-99 64-7,1-6-36,-3 1-61,-7-1 17,-4-1-131,-9 5-195</inkml:trace>
  <inkml:trace contextRef="#ctx0" brushRef="#br0" timeOffset="93829.9512">21113 7536 10,'0'0'858,"0"0"-743,0 0 30,0 0-101,0 0-23,0 0-11,-121 31-9,95-2 1,4-1-2,7 0-3,4-3-5,8-4-2,3-5-28,0-6-24,17-6 22,13-4 17,6 0 10,-3-8 10,-4-12 3,-6 0 4,-11 0 0,-2-2 8,-3 8 42,-6 5 42,-1 5-34,0 4 0,0 0-10,0 0-25,0 7-26,0 20 3,5 11-4,1 7 6,3 1-4,1-4-1,0-2-1,2-6 0,-10-3-7,-2-2-44,0-2-49,-4-7-107,-21-10-133,-4-10-324</inkml:trace>
  <inkml:trace contextRef="#ctx0" brushRef="#br0" timeOffset="94085.32">21062 7333 883,'0'0'280,"0"0"-277,130-10 1,-59 40 19,-1 17-4,1 17 3,-11 4-10,-11 4 16,-18-2 11,-17 2-16,-14-2-4,-3-1 1,-23-5-11,-3-10-2,0-10-7,2-16-1,2-6-22,7-15-70,1-7-150,-2-11-178</inkml:trace>
  <inkml:trace contextRef="#ctx0" brushRef="#br0" timeOffset="94507.0997">22183 7250 945,'0'0'39,"0"0"80,0 0-42,0 0-54,0 0 5,-117 92-13,92-27 19,1 3-5,10-2-8,7-3-13,7-7-3,0-4-2,5-8-6,17-10 1,2-10-40,8-10-70,4-14-66,-4 0-52,2-8-273</inkml:trace>
  <inkml:trace contextRef="#ctx0" brushRef="#br0" timeOffset="94693.5419">22322 7435 946,'0'0'85,"0"0"-37,0 0 5,0 0-13,0 0 13,-20 147-24,20-96-15,0-4-11,4-7-2,10-4-1,-5-6-2,-1-4-59,-3-5-90,-2-8-142,-3-5-208</inkml:trace>
  <inkml:trace contextRef="#ctx0" brushRef="#br0" timeOffset="94859.8823">22536 7622 1041,'0'0'0,"0"0"-2,147-52-2,-84 38 4,-5 1-82,-14 2-201,-15 0-207</inkml:trace>
  <inkml:trace contextRef="#ctx0" brushRef="#br0" timeOffset="95043.9394">22966 7377 693,'0'0'273,"0"0"-185,0 0-11,0 0-58,0 0-12,0 0 20,13 133-14,-10-87-8,2-5-4,-2-2 2,-3-5-3,0-6-23,0-4-100,0-8-161,-13-12-173</inkml:trace>
  <inkml:trace contextRef="#ctx0" brushRef="#br0" timeOffset="95300.0457">22990 7088 1024,'0'0'26,"0"0"-23,163-29 49,-69 50 3,0 30-4,4 13 5,-9 11-31,-20 0 19,-25-3-10,-22-4-7,-22-5-19,-1 0-1,-39-3 1,-14 4-8,-8-4-2,-2-6-50,1-4-81,5-14-199,0-17-308</inkml:trace>
  <inkml:trace contextRef="#ctx0" brushRef="#br0" timeOffset="95819.9819">16881 9457 909,'0'0'87,"0"0"-42,0 0-2,0 0 17,0 118-13,6-66-25,3-2-14,-2-1-2,0-6-6,-3-6 0,1-3-13,-5-9-45,0 0-54,0-8-99,-9-5-60</inkml:trace>
  <inkml:trace contextRef="#ctx0" brushRef="#br0" timeOffset="96029.0655">16611 9811 816,'0'0'31,"0"0"46,0 0 23,0 0-89,163-94-1,-74 71 17,-2 2-13,-14 7 5,-21 4-15,-20 6-4,-15 2-2,-11 2-30,-6 0-81,0 0-107,0 0-108</inkml:trace>
  <inkml:trace contextRef="#ctx0" brushRef="#br0" timeOffset="96794.574">17649 9610 847,'0'0'103,"0"0"-41,0 0 46,0 0-51,0 0-35,0 0 11,-4 128-3,4-77-11,0 2-7,4-3-6,3-3-2,-5-4-3,-1-3-1,3-5-23,-4-3-75,0-11-101,0-7-165</inkml:trace>
  <inkml:trace contextRef="#ctx0" brushRef="#br0" timeOffset="97064.0411">17511 9740 854,'0'0'14,"0"0"-11,0 0 28,134-63-16,-67 63 17,2 17 1,-10 22-19,-15 5 2,-18 7-3,-21 2 6,-5 5 23,-15 0 4,-21-7-1,-6-7-12,-3-4-13,3-13-12,6-5-3,7-10-3,8-9-2,12-3-16,9-3-66,0-28-129,16-11-189</inkml:trace>
  <inkml:trace contextRef="#ctx0" brushRef="#br0" timeOffset="97289.1638">18267 9490 1113,'0'0'32,"0"0"-28,0 0 34,-109 149 12,95-83-5,6 6-4,5 0-24,3-3-1,0-5-14,11-10 1,12-10-3,4-14-2,4-12-52,0-10-71,5-8-83,-1-8-114</inkml:trace>
  <inkml:trace contextRef="#ctx0" brushRef="#br0" timeOffset="97551.162">18655 9541 1060,'0'0'51,"0"0"-8,0 0 12,0 0-16,0 0 15,8 134-35,0-90-15,-2-3-1,0-5-3,1-2-3,0-6-57,0-5-86,0-9-142,-1-5-121</inkml:trace>
  <inkml:trace contextRef="#ctx0" brushRef="#br0" timeOffset="97770.5552">19091 9511 1157,'0'0'33,"0"0"-25,0 0 4,0 0 18,17 120-9,-10-76-13,1 2-5,-1-7-2,-5-3-1,3-7-14,-1-3-43,-2-1-79,0-8-102,-2-4-90</inkml:trace>
  <inkml:trace contextRef="#ctx0" brushRef="#br0" timeOffset="97955.8816">18962 9789 10,'0'0'997,"0"0"-979,0 0 21,0 0-7,85-114-28,-31 90 5,0 2-9,-4 3 0,-7 2-2,-5-1-30,-8 2-50,5-2-77,-4-3-147</inkml:trace>
  <inkml:trace contextRef="#ctx0" brushRef="#br0" timeOffset="98381.7842">19843 9358 836,'0'0'89,"0"0"0,0 0 0,0 0-58,0 0-11,-138 23 3,93 5-8,8 7-8,3 2 1,9-1-8,9-2-3,10-7 1,6-4-4,0-7-12,14-6-28,15-10 18,6 0 25,7-5-8,1-20 11,-3-3 0,-7-2 4,-8 2-2,-8 0 18,-5 2 17,-8 5 24,-2 6-19,1 8 7,-3 7-2,0 0-12,0 0-19,0 21-15,0 16 1,0 9 0,0 7-1,0 0 5,11-2-6,7-5 0,-2-4 0,1-7-3,-5-5 2,-6-9-13,-3-2-40,-3-11-67,0-3-70,-7-5-223</inkml:trace>
  <inkml:trace contextRef="#ctx0" brushRef="#br0" timeOffset="98632.9154">19872 9210 902,'0'0'29,"0"0"-28,160-12 39,-86 44-4,2 12 7,-8 10 23,-6 4-20,-18 2 13,-15 0-22,-21 0-10,-8 3-7,-6 2-1,-31 1-14,-5-7-1,-2-6-4,5-18-64,7-16-92,12-19-150,7-10-236</inkml:trace>
  <inkml:trace contextRef="#ctx0" brushRef="#br0" timeOffset="99041.7553">20931 9115 1051,'0'0'27,"0"0"-8,0 0 54,-140 91-43,110-23 14,9 11 0,4 3-26,11-4-6,6-10-5,0-10-3,13-15-3,16-11-2,3-15-3,6-13-30,-1-4-30,1-6-70,2-29-73,-4-2-133,0-10-162</inkml:trace>
  <inkml:trace contextRef="#ctx0" brushRef="#br0" timeOffset="99208.271">21149 9272 779,'0'0'127,"0"0"13,0 0-44,0 0-88,0 0 15,0 110 16,0-60-22,2-3-8,5-1-7,5-5 0,-2-6-2,2-7-39,1-10-71,6-18-113,4 0-118</inkml:trace>
  <inkml:trace contextRef="#ctx0" brushRef="#br0" timeOffset="99420.2334">21627 9208 1127,'0'0'44,"0"0"-30,0 0 5,0 0 22,0 145-8,10-87-19,6-2-8,-1-8-4,-1-6-2,-3-9-2,-4-1-38,-5-9-42,-2-7-128,0-9-118,0-7-244</inkml:trace>
  <inkml:trace contextRef="#ctx0" brushRef="#br0" timeOffset="99576.0637">21500 9515 1158,'0'0'29,"0"0"-16,0 0-10,131-67-3,-53 45 0,-2-4-66,-2 0-126,-10-2-47,-9-4-251</inkml:trace>
  <inkml:trace contextRef="#ctx0" brushRef="#br0" timeOffset="100135.9279">22324 9152 651,'0'0'259,"0"0"-228,0 0 29,0 0 6,0 0-30,0 0-22,-77 70-5,63-62-4,0-6 3,2-2-1,5 0-2,0 0 5,7-12-6,0-5-4,0-4-3,9-1-10,11 4-1,4 4 10,1 4-2,-1 0 6,3 3 0,-2 5-3,-1 2 2,-2 0-5,-2 2 6,-2 16 3,-2 5 5,-5 4 1,-4 7 8,-5 1-4,-2 5 0,0 1 3,-12 5 3,-17 0-7,-4-7-6,-2-4-1,-1-12-1,7-8-1,9-9-1,5-6 5,4 0-1,8 0-6,3 0-2,0-11 2,0-1-1,14 3-4,5 2 5,6 6-2,6 1 5,3 0 1,6 0 9,4 0 13,3 0 11,0-4-2,-4-5-5,-8 2-5,-9-2-8,-10 6-5,-12-1-11,-1-1-1,-3-4-14,0-5-38,0-14-86,-3-9-220,-1-13-321</inkml:trace>
  <inkml:trace contextRef="#ctx0" brushRef="#br0" timeOffset="100370.8593">22883 8897 1014,'0'0'72,"0"0"-59,0 0 76,143 130-49,-103-67 9,-7 7-12,-10 5-13,-17 4-1,-6 1 1,-8 0 5,-23-5-9,-7-9 12,0-13-21,2-16-6,3-16 2,8-5-3,5-11-4,7-5-33,0 0-45,-4-5-96,1-22-307</inkml:trace>
  <inkml:trace contextRef="#ctx0" brushRef="#br0" timeOffset="102153.8888">16061 8427 479,'0'0'114,"0"0"-8,0 0 60,0 0-36,0 0-47,0 0-12,-16-21-27,11 21-9,3 0-4,2 0-2,-2 0-16,-6 0-11,2 20-2,-3 0 2,3 6 0,2-4 2,4 0-4,0-2 0,0-4 0,0 1-2,4-6 2,7-1 0,-3-2 0,6-2-3,-1 0 3,3-6 3,-2 0-1,10 0 0,1-2 2,6-10-3,0 0 1,2-6-2,-1 2-1,-3 0-2,0-4 2,-3 5 2,-1-4-2,-3 1-2,0 6 3,1-2 0,-3 5 0,0 6 0,0 3 0,-1 0-2,4 8 2,-3 13-6,-5 2 6,2 0 0,-4-4 0,-2 1 1,-2-8 0,-3-2 0,-1-4-1,-3-6 4,1 0-3,1 0 0,5 0 0,5-11 3,10-16-3,5-2 1,2 2-4,2 8 6,0 2-5,2 7 1,-2 6-5,5 4 5,4 0 2,2 2-2,7 6 0,5 1 1,0-4 7,0-5 1,-6 0 8,-13 0-2,-6 0-1,-13-7 4,-9-5-4,-4 5 3,-3-9-8,-2 2-2,0-4-7,0 0-1,0 6-24,0 10-43,-11 2-30,-14 6-218,-16 22-200</inkml:trace>
  <inkml:trace contextRef="#ctx0" brushRef="#br0" timeOffset="102590.0716">16254 8809 853,'0'0'73,"0"0"-21,0 0 22,0 0-36,0 0 1,-71 112 0,64-72-12,7-2-1,0-5-16,0-9-8,12-9 2,9-8-1,6-7 0,11 0 10,2-14-9,2-18 1,-8-3-3,-7-1 1,-11-2 1,-12 1 8,-4 2 4,-6 3 13,-19 10-17,-9 12-4,1 4-2,-2 6-3,2 0-3,10 0-3,11 0-13,12 0-60,0 0-70,25 0-274</inkml:trace>
  <inkml:trace contextRef="#ctx0" brushRef="#br0" timeOffset="103856.2021">21956 7945 526,'0'0'148,"0"0"13,0 0-22,0 0-52,0 0-4,0 0-36,-22-6-31,11 34-14,2 11 10,0 0 6,5-1-2,4-6-1,0-4-2,0-1-6,15-12-1,7-5 3,5-6-1,11-4-5,5 0 3,3-8-1,-3-8-2,-5-2 0,-5-3-2,-4 2-1,-4 1 2,-6 2-1,2 2 1,1 0-1,3 2-1,2 0 0,1 1 0,1 2 0,-5 5 0,1 4 0,-2 0-1,-2 0-1,0 13 1,-3 6 1,-3-1 0,-1-2 5,-5 1-4,-2-3 0,2-1-1,-5-6 0,-2-2 0,0-5 5,2 0-5,5 0 0,9 0 0,9-7 1,11-14 2,4-2 1,1 11-4,-3 3 0,-3 7-1,-3 2-1,2 0 1,-2 0 1,1 3 0,0 0 2,3-3-1,1 0 5,-8-3 10,0-8 6,-9-5-6,-4-4-6,-3-5 4,-3-3-13,-1 5 4,-5 2-5,2 10-5,-6 8-25,-2 3-39,0 8-154,-12 20-145,-13 7-132</inkml:trace>
  <inkml:trace contextRef="#ctx0" brushRef="#br0" timeOffset="104232.9491">23074 8368 642,'0'0'240,"0"0"-177,0 0 7,0 0-41,0 0 33,0 0-24,6 104-27,3-82-5,1-5-3,9-2 0,3-13 1,12-2 3,3 0 6,3-14 8,-1-12-5,-8-2 2,-4-2 4,-16 0 10,-9 2 0,-2 3 0,-15 7-16,-22 7-1,-7 8-13,1 3-2,2 0 0,13 0-1,5 7 1,6 4-5,7 2-77,0-12-131,4 1-355</inkml:trace>
  <inkml:trace contextRef="#ctx0" brushRef="#br0" timeOffset="112144.0918">3568 11596 325,'0'0'148,"0"0"-127,0 0 60,0 0 23,0 0-39,0 0-28,0 0-5,4-41 7,-4 41 3,0 0 2,0 0 4,0 0-7,0 0-10,0 0-2,0 0-3,0 0-13,0 0-2,0 0-5,0 0 0,0 0 1,0 14 0,-2 13 0,-6 7 21,-2 7-6,1 2-5,0 6-1,-1 5-2,-4 4-3,3 4-3,-1 2-3,6-1-3,6-12 1,0-6-2,0-14 1,0-10-2,13-9 0,5-6 0,9-6 4,2 0 4,4-9-2,5-16-1,-7-3 0,-4-2-1,-9 2-2,-16-2 2,-2-2 3,0 3-1,-8 6 0,-13 3-5,-1 3-1,-5 9-2,0 4 0,-1 4-2,-6 0-19,3 17-24,6 2-43,12 3-119,13-10-62,0-7-132</inkml:trace>
  <inkml:trace contextRef="#ctx0" brushRef="#br0" timeOffset="112412.4434">4089 11743 995,'0'0'140,"0"0"-123,0 0-5,0 0-12,0 0 5,0 0 11,3 146 21,-1-92-20,0-4 2,0-4-16,1-3 0,-1-6-2,-2 4-1,3-5-19,-1 0-70,-2-4-150,0-8-38,0-4-159</inkml:trace>
  <inkml:trace contextRef="#ctx0" brushRef="#br0" timeOffset="112557.2821">3950 12191 91,'0'0'875,"0"0"-857,0 0-18,71-102-3,-18 68-3,8 4-47,-1 2-117,-10 7-185</inkml:trace>
  <inkml:trace contextRef="#ctx0" brushRef="#br0" timeOffset="112969.9897">4393 11837 792,'0'0'138,"0"0"-114,0 0 19,0 0-12,122-93-13,-81 93-3,-6 0-4,-3 19-2,-15 15-8,-13 6 4,-4 4 3,-11 5 3,-22-3 0,-2-9-5,1-9 0,5-10-6,11-8 2,9-8 1,7-2 3,2 0 4,0 0 1,0 0-9,9-14 11,9 3-13,4 0 6,4 7 0,6 4-6,1 0 8,-4 10-6,-4 18 7,-7 3 5,-12 2-7,-6 6 7,0-2 1,-23 4 5,-7-3-6,-6-6-3,-1-10-10,3-8 2,3-10-3,4-4-3,9 0-54,9-23-90,9-9-87,0-6-269</inkml:trace>
  <inkml:trace contextRef="#ctx0" brushRef="#br0" timeOffset="113212.2285">5099 11825 1161,'0'0'59,"0"0"-58,0 0 17,0 0 25,11 132-14,-4-90-13,-2 2-4,-1-2-9,5 1-1,-6-3 1,-1-2-3,-2-2-17,0-5-40,0 1-76,-14-5-89,-2-8-67,-4-4-259</inkml:trace>
  <inkml:trace contextRef="#ctx0" brushRef="#br0" timeOffset="113376.0682">4957 12158 883,'0'0'124,"0"0"-117,0 0-5,0 0 6,156-87-7,-94 55-1,-2 3-19,1-2-113,-12 5-148</inkml:trace>
  <inkml:trace contextRef="#ctx0" brushRef="#br0" timeOffset="113913.2596">5809 11823 1008,'0'0'22,"0"0"-20,0 0 1,0 0 5,0 0-5,-90 104 4,63-92-7,1-7 5,2-5-3,3 0 2,5-9 1,8-17-1,3-2-4,5 0-7,0 0-7,15 4 10,12-1 4,1 5-10,2 3 7,1 4 2,3 9 0,-3 4-3,2 0 2,-1 11 1,-3 9 2,-2 6 0,-3 0 4,-9 3 1,-3 6 2,-12 1-2,0 6 1,-12 2 3,-23 6 0,-7 1-1,-6-7-7,7-7 2,5-12-2,7-14 2,11-4-3,5-7 6,3 0 0,10-4-3,0-12-4,0-3-2,12 5 2,13-2 4,2 7 4,8 0 4,1 8-4,3 1 5,2 0 4,-1 0-14,-4 8 1,-7 3-4,-5 2-26,-4-3-98,-4-4-198,-3-6-324</inkml:trace>
  <inkml:trace contextRef="#ctx0" brushRef="#br0" timeOffset="114154.9567">6310 11710 1191,'0'0'29,"0"0"-19,0 0-10,42 127 38,-24-67 0,2 2-4,-9-2-15,-1-1-8,-8-4-8,-2-4 5,0-9-3,-8-6-2,-7-10 0,0-9-3,8-8-29,0-9-43,3 0-112,2-26-190</inkml:trace>
  <inkml:trace contextRef="#ctx0" brushRef="#br0" timeOffset="114658.0012">7514 11921 1097,'0'0'73,"0"0"-72,0 0 37,0 0 12,129 2-11,-62-21-17,6-4-15,-6 5-7,-17 6-15,-24 10-86,-19 2-104,-7 0-166</inkml:trace>
  <inkml:trace contextRef="#ctx0" brushRef="#br0" timeOffset="114823.023">7599 12147 402,'0'0'594,"0"0"-546,0 0 4,0 0-1,0 0-8,152-16-4,-68-3-18,-2 3-21,-8 3-23,-16 5-182,-15-1-166</inkml:trace>
  <inkml:trace contextRef="#ctx0" brushRef="#br0" timeOffset="115311.778">9134 11615 708,'0'0'397,"0"0"-369,0 0-14,0 0 17,-20 114 21,9-58 4,6-4-26,5-6-11,0-2-8,0-6-5,0-7-5,7-8 2,-5-3-3,-2-4-35,0 0-58,0-2-141,-13-3-118</inkml:trace>
  <inkml:trace contextRef="#ctx0" brushRef="#br0" timeOffset="115586.7434">8953 11698 912,'0'0'58,"0"0"-50,114-68 29,-45 68 24,9 10-24,-7 29 12,-6 3-14,-9 12 6,-21 2-17,-21 2-1,-14 4-8,-22-2 0,-29-2 3,-9-5 3,-2-5-2,-2-14-9,14-10-8,11-10 2,13-12-4,14-2 0,12-2-33,0-22-41,23-12-166,17-8-198</inkml:trace>
  <inkml:trace contextRef="#ctx0" brushRef="#br0" timeOffset="115851.4989">10048 11416 72,'0'0'1131,"0"0"-1109,0 0-17,-147 84 29,114-2 0,8 12 7,9 6-6,10 1-16,6-9-9,0-10-3,18-10-1,11-11 1,4-10-6,1-13-2,-5-6-2,-3-15-46,-2-13-78,-1-4-224,-1-21-281</inkml:trace>
  <inkml:trace contextRef="#ctx0" brushRef="#br0" timeOffset="116263.3591">10315 11740 650,'0'0'347,"0"0"-312,0 0 11,0 0-17,0 0-4,0 0 25,0 117-12,0-76-18,0 0-12,0-4 3,0-5-11,0-6 0,0-5-24,0-3-94,0-8-118,0-8-70,12-2-151</inkml:trace>
  <inkml:trace contextRef="#ctx0" brushRef="#br0" timeOffset="116600.3418">10554 11855 919,'0'0'96,"0"0"-93,0 0 21,0 0 27,-15 114-23,15-80-3,0 2-17,3-6-4,16-7-2,1-11-1,5-12-1,6 0 2,4-11 11,5-14 0,1-8 3,-3 1-13,-9-4 2,-9-1 11,-11 2 0,-9 0 4,-3 1 1,-26 9-7,-8 9 1,-6 10-12,-2 6-2,5 0-2,9 0-3,9 8 4,6-1-4,7 0-52,7 1-56,2-3-98,0-2-111,0-1-246</inkml:trace>
  <inkml:trace contextRef="#ctx0" brushRef="#br0" timeOffset="116893.5404">10909 11522 1039,'0'0'106,"0"0"-93,0 0-7,124-12 32,-73 45 3,-1 16 4,-5 7-22,-10 6-11,-12 3-2,-16-6-3,-7 0 3,-1-5 0,-26-5 3,-5-10-7,-2-5 5,5-6-8,4-6-3,7-10-1,9-7-39,3-5-24,6 0-99,0-21-189,0-12-416</inkml:trace>
  <inkml:trace contextRef="#ctx0" brushRef="#br0" timeOffset="117156.9798">11731 11439 1116,'0'0'71,"0"0"-63,0 0 16,0 0 29,-143 63-27,112 3 5,-1 13 0,8 3-14,7-9-3,3-3-7,9-9-3,5-11-1,0-6-1,9-10-4,14-10-1,5-5-19,4-11-45,4-8-77,0 0-170,-8-8-124</inkml:trace>
  <inkml:trace contextRef="#ctx0" brushRef="#br0" timeOffset="117581.8196">11887 11751 941,'0'0'84,"0"0"-68,0 0 29,0 0 5,139-61-12,-115 65-12,-7 24-19,-12 4-6,-5 1 0,-2-1 9,-23-5-1,-4-6-8,0-3 3,8-6-2,2-5 0,9-4-1,2-1 0,8-2-1,0 0-1,0 0-3,8 0-8,15 0 11,6 0 1,10 0 3,-4 0-3,1 6 4,-3 9 3,-12 6 24,-8-3-11,-13 4 1,0 4 3,-11 3-5,-20 3 6,-7-5-5,-1-3-9,4-6-6,2-5-5,4-7 6,-1-6-6,4 0-2,-3-6-31,2-18-69,3-7-212,6-8-325</inkml:trace>
  <inkml:trace contextRef="#ctx0" brushRef="#br0" timeOffset="117815.8967">12322 11376 1149,'0'0'21,"0"0"-14,180 54 26,-106 1 27,-7 18-12,-10 4-8,-18 2-3,-21 5-19,-18-7-7,-21-5-5,-23-8-2,-9-7-4,1-11 0,5-6-9,5-7-54,2-6-107,-7-13-267</inkml:trace>
  <inkml:trace contextRef="#ctx0" brushRef="#br0" timeOffset="118234.9946">7717 13435 971,'0'0'77,"0"0"-70,0 0-2,158-31 47,-89 14-21,0-1-19,-4 6-12,-17 8-7,-16 4-182,-24 0-193</inkml:trace>
  <inkml:trace contextRef="#ctx0" brushRef="#br0" timeOffset="118401.9276">7799 13705 1016,'0'0'56,"0"0"-26,0 0 29,0 0-48,172-54 6,-94 39-17,-1 5-26,-2 3-227,-9-7-217</inkml:trace>
  <inkml:trace contextRef="#ctx0" brushRef="#br0" timeOffset="118983.2907">9042 13311 940,'0'0'115,"0"0"-83,0 0 16,0 0 2,156-117-6,-104 102-9,2 12-15,-10 3-6,-10 10-9,-12 21-5,-19 6 1,-3 7-1,-10 7 5,-25-1 3,-11-6-3,2-2-1,-2-12-3,10-8-1,9-8-2,10-6-7,10-6 7,7-2 0,0 0 0,7 0-9,17-10 10,10-2 1,3 0 5,1 5 2,2 4-3,-2 3 12,-9 0-10,-8 12-4,-11 8-2,-7 6 6,-3 4 5,-5 6 0,-21-2-2,-8 0-1,-5-5-5,4-5 0,2-7 1,-1-6-3,5-3-2,9-8-3,7 0-32,13 0-35,0-16-93,18-14-215,14-8-142</inkml:trace>
  <inkml:trace contextRef="#ctx0" brushRef="#br0" timeOffset="119299.9511">9736 13453 572,'0'0'311,"0"0"-284,0 0 59,0 0 11,-4 118-55,4-80-10,0-1-21,0-3-8,8-9 3,17-4-6,6-19 1,7-2 6,5-2 1,1-26 1,-3-2-2,-10-5 5,-7 2 3,-13-3 12,-11-3-3,0-1-4,-14 2 4,-17 0-9,-4 10-6,-4 10-7,2 10-2,-1 8-1,2 5-5,5 19-27,6 3-46,11 1-73,14-8-155,0-8-116</inkml:trace>
  <inkml:trace contextRef="#ctx0" brushRef="#br0" timeOffset="119517.9766">10269 13311 985,'0'0'124,"0"0"-108,0 0 29,0 0 25,11 144-23,-5-98-3,-2 0-24,0-1-8,-2 1-10,-2-7-2,0-4 0,0-7-24,0-6-47,0-10-121,-7-12-168,-6 0-169</inkml:trace>
  <inkml:trace contextRef="#ctx0" brushRef="#br0" timeOffset="119779.1159">10371 13295 1066,'0'0'39,"0"0"-32,158-16 21,-88 34 15,-1 19 8,-9 12 5,-14 3-36,-23 4-4,-23 2-3,-9 0 6,-37 3 8,-8-8 7,-2 0 3,1-9-21,3-8-9,6-7-6,8-8-2,11-9-1,4-4-28,10-3-42,6-5-99,1 0-215</inkml:trace>
  <inkml:trace contextRef="#ctx0" brushRef="#br0" timeOffset="121166.0396">5472 13793 300,'0'0'71,"0"0"18,0 0 39,0 0 26,0 0 33,0 0-37,-47 7-49,47-11-33,0-8-36,8 2-18,6 2-1,7 0-7,5 6 2,0 2-7,6 0-1,-6 20 0,-9 9-1,-11 10 1,-6 0 6,-4 4-3,-21-2 2,-6-6-2,-3-7-2,5-6-1,9-10 0,7-5-4,9-3 0,4-4 1,0 0 0,0 0-12,8 0-14,19 0 27,13 0 2,1 0 0,-3 0 1,-5 5-1,-13 11-1,-9-2 1,-11 9 2,0 3 8,-14 2 6,-17 4-1,-5-4-6,0-5-3,4-2-2,0-7-3,8-10 1,3-2-2,11-2-11,5-6-50,5-18-130,2-10-342</inkml:trace>
  <inkml:trace contextRef="#ctx0" brushRef="#br0" timeOffset="121495.6316">5882 13968 839,'0'0'129,"0"0"-126,0 0-2,0 0 20,-11 123 2,11-92-18,8-2 2,13-3-6,6-12-2,6-5-7,3-9 8,-1 0 7,3-23-7,-2-7 10,-7-4-8,-7-4 4,-8 0 2,-12 0 19,-2 1 27,-7 9 9,-23 8-25,-5 6-19,-7 12-13,-7 2-5,2 0-1,-2 11-2,9 10-26,7 2-65,10-8-47,19-1-47,4-9-159</inkml:trace>
  <inkml:trace contextRef="#ctx0" brushRef="#br0" timeOffset="122376.0753">6067 15342 695,'0'0'329,"0"0"-323,0 0-6,151-17 8,-85-6 12,5-7-14,-13 8-6,-10 5-10,-17 10-216,-21 7-111</inkml:trace>
  <inkml:trace contextRef="#ctx0" brushRef="#br0" timeOffset="122547.8486">6181 15587 778,'0'0'133,"0"0"-102,0 0 48,0 0-21,122-49-20,-53 15-10,-7 6-28,-6 6-5,-13 4-138,-16 4-157,-12-2-141</inkml:trace>
  <inkml:trace contextRef="#ctx0" brushRef="#br0" timeOffset="122801.0402">6399 15075 853,'0'0'65,"0"0"-62,0 0 32,0 0 14,143-60-14,-87 78 22,-8 27-10,-9 6-13,-12 11-10,-17 5 6,-10 5 0,-2 2-5,-27-2 1,-8-1-16,-4-13 2,7-12-10,3-10-2,14-11-18,11-10-94,6-15-183,17-10-255</inkml:trace>
  <inkml:trace contextRef="#ctx0" brushRef="#br0" timeOffset="123155.5099">8189 15083 1190,'0'0'18,"0"0"-15,0 0-3,-15 103 19,15-49-10,6 4-7,3 1 5,-6-1-7,-3 0-44,0-9-123,0-6-133,-16-15-174</inkml:trace>
  <inkml:trace contextRef="#ctx0" brushRef="#br0" timeOffset="123440.0107">7968 15200 860,'0'0'29,"0"0"-29,119-107 8,-59 97 89,2 10-46,-2 10 4,-6 30-22,-5 17-14,-16 3 5,-13 1-6,-18 2 10,-2-8 2,-18-4 2,-18-5-2,-5-6-11,-6-8-3,0-7-8,4-10-6,6-2 2,8-10-4,14 2-8,8-3-36,7-2-73,0 0-146,25-24-140</inkml:trace>
  <inkml:trace contextRef="#ctx0" brushRef="#br0" timeOffset="123634.9303">8815 15395 1101,'0'0'55,"0"0"-54,0 0 22,169-84 12,-103 61-20,-9 5-15,-3 6-2,-17 4-110,-12 5-169,-15 3-205</inkml:trace>
  <inkml:trace contextRef="#ctx0" brushRef="#br0" timeOffset="123798.8371">8842 15645 996,'0'0'38,"0"0"-33,0 0 17,0 0-1,154-57-15,-76 26-6,2-10-81,-8 5-208,-7-3-130</inkml:trace>
  <inkml:trace contextRef="#ctx0" brushRef="#br0" timeOffset="123972.7382">9615 15147 1022,'0'0'193,"0"0"-182,0 0 9,0 0 41,-31 132-20,31-81-13,0 2-15,0 0-10,0-5-3,0-2-16,0-1-58,-4-5-119,-16-13-210</inkml:trace>
  <inkml:trace contextRef="#ctx0" brushRef="#br0" timeOffset="124429.3306">7610 14909 967,'0'0'140,"0"0"-110,0 0-2,0 0 21,0 0-10,-45 169 4,45-72-3,0 12-6,0 11-3,2 0-12,11-7-7,1-15-6,-1-17-5,1-23 0,-3-14-1,0-12-3,-5-19-28,2-13-37,-6 0-74,-1-9-47,-1-27-23,0-17-334</inkml:trace>
  <inkml:trace contextRef="#ctx0" brushRef="#br0" timeOffset="125185.8265">7482 14865 707,'0'0'86,"0"0"-84,0 0 40,81-113 57,-14 79-29,13-2 11,25-1-22,11 6-7,13 11-15,9 13-8,4 7-7,6 5-12,-2 13 0,9-2-4,3-6 3,9-4-8,2-6 5,1 0-5,-8 0-1,-6 0 1,-13-9 3,-22 2 0,-23 5 0,-21 0-4,-14-2 5,-11 0 4,-12 4 0,-7-4 0,-8 4 1,-10 0 2,-5 0-4,-4 0-3,-4 0 4,2 6-6,1 18 5,1 18 4,0 10 3,-2 11 0,0 5-5,-2-4 0,2 2-6,3 0 6,1 0-8,0-2 5,1 3-6,-1 0 0,2-9 3,-6 5-3,-4 3 4,0 2-4,0-6 0,-4-4 5,-8-20-2,-1-6-3,-2 0 0,-1-9 3,-9 0-2,-6-2 0,-8 1 1,-15 0-2,-9 2-1,-15 2 1,-13 5 4,-18-3-5,-18 2 1,-16-2 0,-15 2 3,-12-4-2,-6 3-1,5-3 4,5-6-2,13-1-1,5-9 1,11-1-3,10-6 0,19 3 0,28-6 1,22 4 0,24 0-1,21 0-1,11-4-9,2 0-29,0 0-34,15 0-19,19 0-114,4-20-239</inkml:trace>
  <inkml:trace contextRef="#ctx0" brushRef="#br0" timeOffset="132362.0746">10320 13377 139,'0'0'62,"0"0"-41,0 0 8,0 0 15,0 0-38,0 0 25,0 0-13,0 0 3,-7-31 42,7 28 5,0 1-9,-3 0 16,3-4-16,0-1-27,0 0 3,0 4 14,0-2 9,0 5-6,0 0 10,0 0-29,0 0-2,0 0-3,0 0 0,0 0 4,-1 0-6,1 8-17,0 10 6,0 3 7,0 4 3,0-1-11,0 6-4,0-5 1,0 6 0,0-1-7,0-2 2,0-1 2,-2-5-4,0 0 3,2-1-7,0-1 4,-4 3-1,3 0 1,-5 6 0,-2 0-4,4 0 10,-2 0-10,3-8 9,1-1-9,2 0 8,0-8-8,0 2 4,0-8-4,0-2 0,0 0 0,0-4 1,0 0 2,0 0-3,0 0 4,0 0-4,0 3-1,0 4-6,0 3-15,0 6-10,0-3-51,-4-4-47,-6-3-85,0-6-109</inkml:trace>
  <inkml:trace contextRef="#ctx0" brushRef="#br0" timeOffset="133141.7575">10207 13425 388,'0'0'242,"0"0"-202,0 0 15,0 0 13,0 0-27,0 0-1,31-41 6,-12 29-14,6 0-1,3-2-2,0-3 3,1 2 15,-2-1-10,0 11-15,-7-4 2,4 8-13,1 1 6,-5 0-13,5 1 2,-4 12 4,0 1-6,3-4 3,-4 6-1,1-4-1,1 2 2,-4 4-2,-1-4 0,-4 0 3,1 2-8,-5-2 9,-3 4-8,2-4 6,-6 0-4,-2-2 1,0-4 0,0 2 0,0 2 1,0 2-1,0 0 0,0 2 2,-10 2 1,-1 2-6,-3-2 3,-1 5 0,2-3 0,2-8 0,2 0-2,3-2 0,1-2 0,-2 1 0,-4 0 4,0 1-2,-3 4 1,-1 4-1,-7 0 0,-4 4-1,-2 0-1,-4 0 0,1 0 1,0-2 3,0 4-1,2-5 2,0 2 2,-1-1-1,2 0-3,-1 0 3,2-5-7,11-4 2,5-4-1,9-7-1,2 0 0,0 0-1,0 0 0,0 0-8,0-7-26,0-12-33,16-8-204,-1-13-443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9:53:08.7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1157 866 1171,'0'0'60,"0"0"-41,0 0-2,0 0-6,-12 108 2,12-43 10,0 1-19,0 0 1,0-4 0,0-2-5,0-6-13,0-3-21,0-5-96,0-10-68,0-8-51,-7-16-180</inkml:trace>
  <inkml:trace contextRef="#ctx0" brushRef="#br0" timeOffset="209.718">1161 940 702,'0'0'61,"0"0"13,53-121 76,-27 107-80,1 5-39,-2 9-16,2 0-13,-7 23 8,-11 9-9,-7 5 10,-2 3-6,-6 2 11,-23 1-11,0-4-5,2-4-15,2-7-99,10-8-106,1-14-76</inkml:trace>
  <inkml:trace contextRef="#ctx0" brushRef="#br0" timeOffset="747.7077">1412 1148 726,'0'0'54,"0"0"-26,-36 116 38,36-84-44,0-9-9,10-5-5,12-10 3,6-8-11,4 0-20,4-20 9,-5-14 3,-4-5 10,-5-2-2,-10 1 11,-2 8 9,-5 10 44,-5 11-6,0 7 19,0 4-22,0 0-35,0 0-20,0 19-19,-3 11 16,-6 6 3,5 3 0,4-2 2,0-4-7,0-8 4,21-7-4,2-8 2,12-10-17,2 0-11,7-24-22,4-17 10,-4-12-45,-6-5 9,-12-2 44,-12-1 35,-14 5 22,0 10 65,0 12 35,-8 18-35,0 6-4,4 8-32,2 2-16,-3 0-35,-3 21-8,-5 14 5,5 14 3,0 4 12,8 3-1,0-3-1,0-3-6,0 2-4,8 1 0,0 2-37,-3-3-125,-5-6-141,0-15-233</inkml:trace>
  <inkml:trace contextRef="#ctx0" brushRef="#br0" timeOffset="882.7419">1807 1247 1041,'0'0'0,"0"0"-4,118-90-59,-47 64-102,-4 12-209</inkml:trace>
  <inkml:trace contextRef="#ctx0" brushRef="#br0" timeOffset="1219.8518">2574 1319 1125,'0'0'56,"0"0"-5,0 0-29,80-104-11,-47 42 3,-1-1-13,-12 1 2,-11 10-3,-9 14-23,0 14 14,-19 12 5,-6 8 2,-10 4-3,0 11-45,-1 22-13,8 6-18,14 3 20,14-1-12,0-3 52,34-4 14,10-6 7,5-3 10,-3-5 56,-7-3-1,-16 2-7,-6-3-13,-15 4-25,-2 4-8,-11 6-1,-22 3-11,-6-3-77,-5-5-98,7-13-121</inkml:trace>
  <inkml:trace contextRef="#ctx0" brushRef="#br0" timeOffset="1392.6957">3091 1148 845,'0'0'362,"0"0"-361,134-60 10,-78 38-3,-1 2-8,-10 2-7,-14 8-180,-14 2-169</inkml:trace>
  <inkml:trace contextRef="#ctx0" brushRef="#br0" timeOffset="1558.0187">3147 1331 213,'0'0'998,"0"0"-998,0 0-5,0 0 5,0 0 20,178-30-15,-118 6-5,-8 4-175,-12 1-239</inkml:trace>
  <inkml:trace contextRef="#ctx0" brushRef="#br0" timeOffset="1739.0822">3568 1281 1106,'0'0'80,"0"0"-79,149-22 17,-73-4-4,-4-1-14,-11 1-7,-8 1-192,-16-1-252</inkml:trace>
  <inkml:trace contextRef="#ctx0" brushRef="#br0" timeOffset="2337.522">4373 940 788,'0'0'193,"0"0"-188,0 0-4,0 0 7,0 0 6,0 0-4,-6 78-3,-4-69-4,-1-9 8,2 0 3,-1 0-1,5-2 2,2-13-3,3-5-11,0-1-1,0 0-12,13-3-6,8 3-1,6 2 13,0 3 5,-2 4 1,2 7 6,0 5-1,-2 0 6,0 0-1,-3 21 2,-7 7-2,-6 10 1,-7 7-3,-2 2 2,0 4 12,-22 4-6,-7-2 0,0-7-4,-2-8-2,4-10-2,3-12-2,3-8 2,4-8-1,6 0-2,4-4-5,5-14-8,2 2-6,0-2 4,9 4 9,13 4 1,9 3 3,0 7 2,10 0 0,1 0 3,0 5-4,4 9-2,-3 2 1,2-2 5,-3-3 26,-1-8 5,-1-3-1,-7 0 12,-2-5-24,-6-12 2,-6-1-11,-7-2-8,-5-4-9,-7 1-2,0 2-63,-21 7-66,-19 6-303</inkml:trace>
  <inkml:trace contextRef="#ctx0" brushRef="#br0" timeOffset="2816.9337">1254 1690 417,'0'0'214,"0"0"-144,129 46 159,-10-31-92,41-8-42,43-7-26,38 0-36,35-10-13,23-16-3,12-6-11,11-2 0,-8-2 0,-11 0 5,-20 4-2,-36 1 12,-40 4-6,-41 5 0,-43-1-5,-41 8-9,-31 4 3,-26 5-4,-18 5 0,-7 1-28,-3 0-19,-34 0-18,-26 0-144,-28 1-272</inkml:trace>
  <inkml:trace contextRef="#ctx0" brushRef="#br0" timeOffset="3220.9571">1214 2005 725,'0'0'19,"0"0"-19,0 0 0,0 0 32,145 8 144,-29-8-54,29 0-36,26-11-30,19 2-8,22-1-5,17-8-20,14-3-6,18-2-7,6-9-4,10-2 1,-5 0 0,-4 0 7,-14 2-6,-28 1 10,-29 5-2,-41 4 10,-44 5-17,-41 2-5,-34 7-3,-18 4-1,-17 2-33,-2-4-54,-29-5-152,-33-14-688</inkml:trace>
  <inkml:trace contextRef="#ctx0" brushRef="#br0" timeOffset="3844.692">1539 2803 478,'0'0'199,"0"0"-101,0 0 57,0 0-9,0 0-32,0 0-59,-3-10-28,-7 34-25,-8 27 1,-11 22 3,2 14-2,0 3 4,8-6-2,7-11-4,12-14 1,0-11 0,8-12-3,21-12 0,2-10-2,3-14-13,5 0-6,-1-26 15,-5-12 4,-10 1 4,-17 1 0,-6 4 3,-9 5-3,-28 11-2,-8 10-3,-6 6-2,-3 0-2,7 12-35,7 4-40,15-4-68,17-6-41,8-6-136</inkml:trace>
  <inkml:trace contextRef="#ctx0" brushRef="#br0" timeOffset="4103.9932">2037 2869 916,'0'0'92,"0"0"-73,0 0 42,0 0-12,-112 137-8,94-76 12,3 2-16,3-2-7,3-4-6,7-4-12,2-5-5,0-5-6,0-3-1,13-5 0,8-7-32,3-9-84,3-6-118,-4-13-190</inkml:trace>
  <inkml:trace contextRef="#ctx0" brushRef="#br0" timeOffset="4266.6641">2118 3260 468,'0'0'664,"0"0"-659,0 0-2,0 0 14,181-54 4,-110 28-21,4 2-33,-13 0-195,-13 0-174</inkml:trace>
  <inkml:trace contextRef="#ctx0" brushRef="#br0" timeOffset="4804.5772">2841 2965 756,'0'0'135,"0"0"-129,0 0-4,0 0 20,0 0 3,0 0-18,-70 92 2,42-77-3,2-7-3,-1-7 3,2-1-3,6 0 4,7-17 0,10-5-7,2-4-1,0 4-8,22-2-14,7 0 11,5 4-22,5-1 34,0 7 1,-2 8 1,-3 6-2,-8 0 0,-4 13 0,-6 10 7,-3 7 7,-5 4-3,-8 9 12,0 3 5,-4 2-14,-21 6-1,-11-1-6,-4-4 1,0-6-5,-2-12-1,7-11 1,6-13 2,10-7 4,3 0-1,12-16-5,4-5-3,0 3-15,0 7 14,20 3-6,3 5 7,5 3 3,8 0 6,2 0 5,2 0 9,0 0 10,-4 0-8,-3 0-7,-2 0-8,-8 0-10,-6 0-1,-5 0-53,-6-4-33,-3-12-120,-3-6-59,0-6-216</inkml:trace>
  <inkml:trace contextRef="#ctx0" brushRef="#br0" timeOffset="5075.7372">3057 2796 727,'0'0'154,"0"0"-98,0 0 29,139-17-7,-85 43-13,3 11-23,-6 14-8,-13 7-18,-11 9-5,-16 7-1,-11 5-6,0 4 1,-28-6 4,-9-5 4,-3-12 6,3-9 4,-2-5-9,7-9-6,1-16-7,12-1 1,5-17-2,4-3-20,3-2-33,0-33-114,0-12-183,3-17-167</inkml:trace>
  <inkml:trace contextRef="#ctx0" brushRef="#br0" timeOffset="5710.7072">3390 2432 173,'0'0'816,"0"0"-816,0 0-7,0 0 7,0 0 0,0 0 0,-49 49-1,31-44-14,2-1-2,1-4 17,-1 0 0,5 0 0,2-4 3,3-8-3,6-4-7,0 4-13,0 1-24,0 0-15,6 1 46,11 0 13,3-5 0,3 2 0,2 0 2,-3 1 0,-2 7 2,-3 3-4,-3 2 14,-1 0 10,3 10-19,-3 16 3,1 8 5,-7 4-2,-5 4 9,-2-2-10,0 0 3,-15 0 1,-12 1-5,-2-5-8,0-6 1,6-11 0,3-10 1,7-9-3,6 0 0,5-6-5,2-11-2,0 4-7,13-1 14,12 6 5,4 6 10,6 2 2,10 0-1,6 0 7,11 0 8,5 0 21,-5-12 5,-8-6-8,-13 0-4,-17-1-7,-12 3-8,-8-2-15,-4 1 4,0 2-15,0 5-4,-4 6-2,-6 4-30,3 0-94,1 21-172,4 4-119</inkml:trace>
  <inkml:trace contextRef="#ctx0" brushRef="#br0" timeOffset="5946.6872">3960 3043 931,'0'0'50,"0"0"-26,0 0 30,5 128 2,-1-82-14,-4-3-7,0-2-24,0-5 2,0-9-8,0-4-5,0-10-6,0-3-76,-11-3-124,-5-7-122</inkml:trace>
  <inkml:trace contextRef="#ctx0" brushRef="#br0" timeOffset="6126.5773">3722 3268 1146,'0'0'47,"0"0"-37,122-24 23,-43-3-9,0-5 3,-4 6-17,-17 5-10,-16 7-66,-20 3-220,-18-6-340</inkml:trace>
  <inkml:trace contextRef="#ctx0" brushRef="#br0" timeOffset="6717.7398">4272 2819 1041,'0'0'87,"0"0"-68,0 0 20,115-74-11,-66 74-5,-7 0-2,-9 16-21,-17 19-3,-15 6 1,-1 5-5,-21-2 4,-15-4 0,-3-5 0,8-9-10,8-8-13,6-9-3,11-7-12,6-2 26,0 0 13,0 0-11,23 0 3,7-2 10,8 2 3,4 0 18,1 0 1,-6 5 4,-7 13-5,-15 5-5,-12 3 2,-3 6 5,-9 1-3,-25 4 2,-8-3-13,-1-6-9,1-6 6,9-12-5,7-7-1,9-3-5,8-2-31,9-24-89,0-6-37,12-8-236</inkml:trace>
  <inkml:trace contextRef="#ctx0" brushRef="#br0" timeOffset="6942.5709">4885 2784 1206,'0'0'22,"0"0"0,-96 130 17,75-70-6,5 0 2,11-4-15,5-2-16,0-6-1,0-6 2,15-1-10,6-6 5,-1-3-27,2-5-61,0-7-137,-6-17-271</inkml:trace>
  <inkml:trace contextRef="#ctx0" brushRef="#br0" timeOffset="7109.6813">4997 3196 1216,'0'0'23,"0"0"-21,116-60 9,-52 37-7,-1 4-4,-9 3-81,-13 2-238,-16-2-257</inkml:trace>
  <inkml:trace contextRef="#ctx0" brushRef="#br0" timeOffset="7653.6184">5582 2935 824,'0'0'154,"0"0"-137,0 0 16,0 0-15,-33 111-4,12-91-5,-5-5-3,0-4 2,2-7-4,1-4 9,4 0-6,5-12 2,7-8-6,7-5-3,0 2-12,9-4-12,13 1 6,10 4 3,3 7 15,1 3 3,2 5-3,-4 5 0,1 2 1,-4 0 2,0 0 13,-6 18-1,-2 7-5,-13 4 12,-5 8-8,-5 4-5,0 5-3,-25 5-3,-8-3 2,-3-4-1,-4-4-2,7-10 2,2-7-2,8-11 1,7-9-2,10-3 2,1 0 7,5 0-9,0-11-1,0-2-18,5 4 18,13 0 2,1 8-1,4 1 11,10 0 8,3 0 13,6 0-3,1 0-7,-1 0 0,-7 0-18,-7 0-1,-11 0-4,-8 1-28,-7-1-53,-2 0-56,0 0-96,-2-1-125</inkml:trace>
  <inkml:trace contextRef="#ctx0" brushRef="#br0" timeOffset="7889.5126">5913 2750 828,'0'0'138,"0"0"-94,178 37 82,-101 6-59,-6 4 7,-13 11-26,-20 4-25,-16 5-7,-22 5-1,0 2-7,-23-2-1,-12-5-6,-3-7 4,2-13-5,4-10 0,9-16-22,0-15-45,10-6-115,1-29-278</inkml:trace>
  <inkml:trace contextRef="#ctx0" brushRef="#br0" timeOffset="8233.5282">6762 2938 82,'0'0'948,"0"0"-912,0 0-28,0 0 36,0 0 33,10 134-10,-5-88-35,3-2-20,0 0-7,-1 2-3,-2-4-2,-5-2-41,0-2-74,0-7-154,-7-9-79</inkml:trace>
  <inkml:trace contextRef="#ctx0" brushRef="#br0" timeOffset="8382.9748">6548 3328 969,'0'0'96,"0"0"-62,0 0-18,147-111-5,-66 72-11,-1 0-7,-8 6-155,-12 1-205</inkml:trace>
  <inkml:trace contextRef="#ctx0" brushRef="#br0" timeOffset="8921.4367">7418 2921 811,'0'0'114,"0"0"-87,0 0 40,0 0-19,-72 102-18,53-83-26,-4-6 8,3-4-9,7-7 2,-6-2 3,9 0 1,-1-11-3,3-10-6,8-1-7,0 2-15,10 0-10,12 1 30,4 5-11,-1 2 6,4 4 4,2 6 2,1 2 1,-1 0 0,-2 2 1,-5 18 10,-6 6 3,-2 5-6,-12 5 8,-4 1-2,0 7 1,-25 2-4,-11 3-2,-1-1 0,-5-8-9,-1-3 8,4-10-4,5-8-1,5-9-1,9-10 2,4 0 2,9 0-5,7-18-1,0-4-36,7 1 21,12 6 15,7 0 0,1 9 1,4 5 6,0 1 4,-2 0 3,-2 1 0,-7 16-11,-7 5-3,-4 2 5,-3 2-5,0 0-16,-2-3-82,2-8-68,3-9-98,5-6-137</inkml:trace>
  <inkml:trace contextRef="#ctx0" brushRef="#br0" timeOffset="9149.3491">7790 3046 987,'0'0'130,"0"0"-90,0 0-5,0 0 30,0 0-7,16 139-18,-14-90-23,0 1-6,-1-1-3,-1-3-7,0-4 0,0-7-1,0-8-7,0-10-37,0-4-46,8-9-131,1-4-109,0-4-278</inkml:trace>
  <inkml:trace contextRef="#ctx0" brushRef="#br0" timeOffset="9373.8524">8350 3192 100,'0'0'922,"0"0"-910,113 2 51,-49-2 17,3-16-26,-1-3-15,-14 6-26,-11 3-11,-21 4-2,-13 6-41,-7 0-85,-2 0-135,-27 8-58</inkml:trace>
  <inkml:trace contextRef="#ctx0" brushRef="#br0" timeOffset="9568.5195">8376 3488 920,'0'0'168,"0"0"-135,0 0 28,130 0-3,-57-7-6,-2-3-28,-13 1-7,-15 3-13,-21 3-4,-13 3-46,-9 0-76,0-2-223,-16-4-479</inkml:trace>
  <inkml:trace contextRef="#ctx0" brushRef="#br0" timeOffset="10092.7436">10142 2895 805,'0'0'217,"0"0"-127,0 0-33,0 0-46,0 0 12,-22 162 18,6-92-12,5-3-21,-5-7 0,3-5-7,-5-8 2,2-7-3,3-9-29,2-13-81,2-12-141,5-6-83</inkml:trace>
  <inkml:trace contextRef="#ctx0" brushRef="#br0" timeOffset="10318.8477">10086 2919 657,'0'0'198,"0"0"-125,0 0 21,0 0-55,0 0-6,136 19 19,-108 24-11,-2 6-12,-4 1-11,-5 0-2,-1-4-3,-3-2-8,-1-4-2,-3-4 4,-5-1-7,-4-2-16,0-1-68,0 2-84,-9-11-128,-11-5-164</inkml:trace>
  <inkml:trace contextRef="#ctx0" brushRef="#br0" timeOffset="10476.7301">10055 3359 761,'0'0'161,"0"0"-141,0 0 17,0 0-24,121-107-13,-55 75-41,2-3-126,-2 4-88,-11-3-250</inkml:trace>
  <inkml:trace contextRef="#ctx0" brushRef="#br0" timeOffset="10683.3784">10741 2907 907,'0'0'159,"0"0"-124,-116 82 49,85-25-24,7 7-13,8 0-11,10 0-13,6-8-14,0-5-8,3-9 5,18-6-6,6-6-17,-1-8-36,6-9-54,-4-6-102,-1-7-191</inkml:trace>
  <inkml:trace contextRef="#ctx0" brushRef="#br0" timeOffset="10851.7409">10866 3280 1009,'0'0'66,"0"0"-57,0 0-9,0 0 0,165-22-8,-102-2-50,-7 0-198,-12-1-218</inkml:trace>
  <inkml:trace contextRef="#ctx0" brushRef="#br0" timeOffset="11350.8364">11499 3055 883,'0'0'77,"0"0"-39,0 0-1,0 0-6,0 0-21,-98 101 4,76-91-8,2-8-4,2-2 3,2 0-1,5-6 2,9-12-6,2-2-15,0 2-1,2 0 1,19 4-11,3 2 22,-2 0 2,7 8 0,0 4 2,0 0 4,2 0-3,-6 11 13,-3 10-2,-4 5-1,-2 4 1,-6 2 6,-7 4 7,-3 0-9,0 6-5,-28-1-5,-5-2 3,-2-3-6,-5-7-3,0-7 6,4-10-4,10-9-1,6-3 3,10 0-4,6 0-4,4 0 3,0-3-8,4-3 3,21 0 6,4 4 3,6 2 3,4 0-1,-4 0-5,-4 0-1,-6 0 1,-10 4-30,-5 2-56,-8-5-196,-2-1-189</inkml:trace>
  <inkml:trace contextRef="#ctx0" brushRef="#br0" timeOffset="11594.0646">11680 2854 875,'0'0'184,"0"0"-175,132-3 48,-70 40-1,-2 14 2,-9 9-23,-8 7-13,-18 3-12,-20 2 5,-5 2-2,-15-4-6,-18-4-6,-5-8 1,5-14 0,8-18-2,12-15-19,8-11-65,5-6-79,2-32-149</inkml:trace>
  <inkml:trace contextRef="#ctx0" brushRef="#br0" timeOffset="11795.0987">12459 3057 1168,'0'0'36,"0"0"-3,0 107 20,5-57-16,2 2-13,0 1-16,0-8-6,-3-2-1,1-8-1,-5-2-9,0-3-31,0-10-57,-3-2-136,-15-6-157</inkml:trace>
  <inkml:trace contextRef="#ctx0" brushRef="#br0" timeOffset="11953.4116">12267 3417 1085,'0'0'35,"0"0"-16,0 0-14,164-86-5,-85 56-70,-2-1-185,-1-1-6,-13 0-224</inkml:trace>
  <inkml:trace contextRef="#ctx0" brushRef="#br0" timeOffset="12124.4957">12913 3078 519,'0'0'347,"0"0"-180,0 0-57,0 0-42,0 0-22,0 0 10,6 76-21,1-39-21,2-2-10,-3 2-3,-1-2-1,-3-2-5,-2-1-30,0 0-51,0-6-114,0-10-168</inkml:trace>
  <inkml:trace contextRef="#ctx0" brushRef="#br0" timeOffset="12573.4144">12959 3080 696,'0'0'117,"0"0"-61,0 0 29,142-18-30,-112 20-14,-10 15-15,-15 6-23,-5 0-2,-9 4 12,-25 1-8,-4-4-3,3-4-2,1-4-1,9-4-13,8-6-4,8-2-2,7-4 17,2 0 3,0 0-1,2 0 2,20 0 6,12-10 11,1 0 0,6 4-3,1 5 12,0 1 0,-1 0 3,-11 5 4,-2 13-1,-13 6-6,-9 5-2,-6 0-3,0 3 7,-15 1-7,-14-1 1,-4-4-8,-5-7-6,2-2 2,-3-5-10,2-1 0,2-8-1,2-3-22,-2-2-28,6 0-56,5-20-156,2-13-283</inkml:trace>
  <inkml:trace contextRef="#ctx0" brushRef="#br0" timeOffset="12843.1495">13305 2849 817,'0'0'315,"145"-2"-308,-59 9 57,6 16-16,-6 9-14,-9 10-1,-12 13-7,-14 5-4,-20 6 2,-14 4 5,-17 1 6,0 3 4,-28 0-8,-12-2-12,-7-2-16,-2-8 4,2-3-7,1-4-10,-2-6-35,0-12-36,-10-14-97,-14-21-316</inkml:trace>
  <inkml:trace contextRef="#ctx0" brushRef="#br0" timeOffset="13309.7645">9785 2755 346,'0'0'180,"0"0"-129,0 0 84,0 0-50,0 0-18,-122 24 30,86 36-7,3 20 12,4 15 1,8 9-27,15 0-8,6-3-15,10-3-19,36-8-21,16-6-11,10-2 7,8-7-9,-11-10-7,-9-4-56,-16-18-74,-19-22-378</inkml:trace>
  <inkml:trace contextRef="#ctx0" brushRef="#br0" timeOffset="13889.1724">14175 2721 840,'0'0'121,"0"0"-107,0 0 57,0 0 2,-83 110-17,54-34 8,4 13-6,7 5-9,7-4-5,7-4-21,4-14-4,0-7-13,15-13-4,14-12-2,0-6 0,0-12-21,5-10-35,-5-12-79,0 0-186,-5-22-313</inkml:trace>
  <inkml:trace contextRef="#ctx0" brushRef="#br0" timeOffset="14121.6399">14504 3244 980,'0'0'39,"0"0"-8,0 0 54,143-2-32,-87-10-13,-1-1-28,1-2-12,-9-2-48,-5 0-98,-11-3-218,-6-4-309</inkml:trace>
  <inkml:trace contextRef="#ctx0" brushRef="#br0" timeOffset="14642.586">15280 2985 1003,'0'0'32,"0"0"-16,0 0 31,0 0-15,0 0-14,0 0-15,-93 89-1,77-82 2,-2-7-1,7 0 4,2 0-7,7-17 0,2-8-25,0-2-14,15 0-2,12 1-15,6 6 11,0 4 13,2 5 11,-4 4 21,-2 7 7,-5 0-6,0 12 5,-5 10 9,-4 6 9,-4 7-6,-7 1 11,-4 4 4,0 0-9,0 1-1,-13 0 4,-15-3-15,-2 2-6,-6-4-1,-1-5-4,0-5 2,5-13-1,4-6 5,6-7-5,7 0 0,8 0 0,7-12-2,0 2-8,0 0-4,12 3 11,12 7-2,2 0 6,5 0 5,6 0 4,-4 8 0,3 9-5,-7 1-6,-2-3-1,-8-2-18,-3-1-83,2-10-126,-1-2-164</inkml:trace>
  <inkml:trace contextRef="#ctx0" brushRef="#br0" timeOffset="14870.6881">15844 3072 787,'0'0'378,"0"0"-354,0 0-6,0 0 14,0 0 17,0 140-19,0-89-23,0-1 1,0 0-8,2-6 2,3-4-2,-1-4 0,-4-8-18,0-5-55,0-6-81,0-8-131,0-6-170</inkml:trace>
  <inkml:trace contextRef="#ctx0" brushRef="#br0" timeOffset="15072.5771">15619 3377 1081,'0'0'61,"0"0"-39,0 0-2,0 0-8,178-83-12,-109 62-1,-7-2-31,-7 3 12,-6 0 16,-16 8-44,-9-1-123,-6 2-27,-2 3-121</inkml:trace>
  <inkml:trace contextRef="#ctx0" brushRef="#br0" timeOffset="15501.767">16512 3014 220,'0'0'9,"0"0"-6,0 0 9,0 0 5,0 0 16,0 0-3,10-8 30,-10 6 24,3 2 13,3-2 11,0 2-5,4-3-18,-2 1-16,1 1-18,-3-3-6,6 0-15,-5 0-11,1 1 25,-3 3-19,-5 0-6,0 0 0,0 0 1,0 0 2,0 0-11,0 0 1,0 0-4,0 0 2,0 0-4,0 0-2,0 0-2,0 0 0,0 0-1,0 0-1,0 0 0,0-1-3,0-2-37,-5 0-104,-7-1-76,5-1-181</inkml:trace>
  <inkml:trace contextRef="#ctx0" brushRef="#br0" timeOffset="18321.7642">16570 3020 394,'0'0'303,"0"0"-274,0 0 56,0 0 4,0 0-56,0 0 3,0 0-7,-105 100-3,90-100 10,2 0 15,-3 0-7,1-2-6,1-12-23,5-2-3,9 2 0,0-5-12,0 2 0,19 0-4,4 2 0,2 3 4,4 6 0,-3 6-2,-3 0 2,2 1 2,-10 22-2,-3 7 2,-10 6 7,-2 6 2,-6 6 6,-21 1-1,-10 4-5,-5-2-5,-3-3-3,-1-10-2,-3-4 2,7-10 0,6-13-2,11-6 2,15-5 3,5-10-3,5-16-3,2-5-5,24 6 2,11 3 1,3 10 4,-3 7 3,4 5 7,-3 0-6,-1 19-2,-3 1-2,1 1-1,-2-1-1,0-5 3,2-5-3,-6-6-14,0-4-43,-5 0-77,-10-6-169,-6-17-170</inkml:trace>
  <inkml:trace contextRef="#ctx0" brushRef="#br0" timeOffset="18563.2441">16856 2821 973,'0'0'70,"0"0"-69,121 36 70,-55 12 2,5 10 4,-4 7-28,-13 1-7,-22 2-18,-19 2-10,-13 3 0,-18 1-10,-27-6 2,-5-8-4,4-16-4,6-14-4,11-16-28,10-14-24,11-3-68,8-36-240</inkml:trace>
  <inkml:trace contextRef="#ctx0" brushRef="#br0" timeOffset="18810.5833">17790 2833 118,'0'0'1058,"0"0"-1050,0 0 15,-138 106 39,107-33-20,4 9 6,9 4-20,7 2-8,11-7-16,0-7 4,6-12-7,21-13-1,6-12 0,1-9-2,-3-9-38,0-10-55,-9-9-198,1-9-579</inkml:trace>
  <inkml:trace contextRef="#ctx0" brushRef="#br0" timeOffset="19170.7304">17893 3284 1006,'0'0'65,"0"0"-30,0 0 44,127-26-44,-80 12-33,-3 2-2,-9-3-123,-6 3-154,-6-9-206</inkml:trace>
  <inkml:trace contextRef="#ctx0" brushRef="#br0" timeOffset="19709.4207">18541 3042 901,'0'0'71,"0"0"-51,0 0 5,0 0 29,0 0-18,0 0-24,-56 76-6,34-70 0,0-5-1,3-1 1,5 0 5,5-12-11,6-11-1,3-3-9,0-3-7,22 3-18,2 5 21,4 5-2,1 6 7,2 4 9,0 6 5,3 0-3,-1 3 0,-2 18 14,-4 3 1,-4 0-8,-6 3 6,-7-1 0,-8 9-3,-2-1-6,-5 7 1,-21 0 3,-10 2-4,0-2-5,-2-5 5,2-6-4,7-7-2,5-10 4,6-8-3,4-5 5,6 0 3,1-16-9,7-4-6,0 2-10,0 1 12,2 10 2,9 3 2,10 4 6,3 0 1,2 0 9,9 1-4,-2 9 0,0 2-9,-2 1-2,-4-1-2,-8-3-18,0 2-70,-4-6-71,1 2-91,-1-3-222</inkml:trace>
  <inkml:trace contextRef="#ctx0" brushRef="#br0" timeOffset="19861.6864">19081 3367 388,'0'0'711,"0"0"-710,0 0-1,151-57 0,-88 35-19,-10 0-238,-13 0-205</inkml:trace>
  <inkml:trace contextRef="#ctx0" brushRef="#br0" timeOffset="20039.6208">19523 3113 149,'0'0'901,"0"0"-853,0 0 27,0 0-38,0 0-11,0 0 30,2 95-31,4-63-15,3 1-8,-3-8 0,0-2-2,-4-3-15,-2-2-65,0-5-127,-23-4-259</inkml:trace>
  <inkml:trace contextRef="#ctx0" brushRef="#br0" timeOffset="20316.7298">19538 2775 1158,'0'0'12,"147"-6"-12,-45 26 21,3 24-2,-9 16 16,-13 12-6,-23 6-8,-27 4 6,-30 3-8,-3-1 7,-43-1 9,-8-11-7,-1-12-11,5-16-5,14-14 3,7-9-15,9-16 0,11-5-12,0 0-45,1-12-135,-2-19-546</inkml:trace>
  <inkml:trace contextRef="#ctx0" brushRef="#br0" timeOffset="21456.5364">10300 4930 926,'0'0'131,"0"0"2,0 0-45,0 0-52,0 0-27,0 0 7,0 107 15,0-52-22,0 3 2,5-2-10,-1-3 0,2-2-1,-3-1-16,-1-4-33,-2-4-88,0-6-182,0-14-208</inkml:trace>
  <inkml:trace contextRef="#ctx0" brushRef="#br0" timeOffset="21627.962">10055 5363 1016,'0'0'66,"0"0"-64,0 0 13,113-96-1,-37 69 6,-2 7-20,-7 3-10,-14 12-105,-8 1-144,-9-1-40</inkml:trace>
  <inkml:trace contextRef="#ctx0" brushRef="#br0" timeOffset="21888.8098">11136 4983 987,'0'0'134,"0"0"-120,0 0 45,0 0-12,-140 68-29,95-4 10,3 0-16,13 2 6,13-7-4,16-17-2,0-8-2,27-10-9,24-14 4,9-8 2,7-2-5,2-2-2,-11-12-3,-10-4-62,-11 4-72,-19-5-129,-9-1-178</inkml:trace>
  <inkml:trace contextRef="#ctx0" brushRef="#br0" timeOffset="22176.16">11766 4756 973,'0'0'167,"0"0"-156,0 0 29,0 0 6,-144 155-2,107-71 3,13 13-19,14-4-7,10-4-12,13-15 1,25-18 0,13-14-5,7-12 0,2-7 3,-5-11-3,-7-3-5,-15-4-14,-13-5-49,-15 0-78,-5 0-207,-3-7-347</inkml:trace>
  <inkml:trace contextRef="#ctx0" brushRef="#br0" timeOffset="24252.4711">12132 5109 861,'0'0'98,"0"0"-51,0 0 12,0 0-17,0 0 2,0 0-8,135-5-21,-98-2-5,-6 2-10,-8 2-10,-8-1-74,-6 0-86,-2-6-45,-2-2-98</inkml:trace>
  <inkml:trace contextRef="#ctx0" brushRef="#br0" timeOffset="24768.7005">12670 4849 313,'0'0'429,"0"0"-392,0 0 49,0 0 6,0 0-41,0 0-11,6 96-21,-26-74-6,-4-6-8,-1-2 0,1-6-1,6-8-1,2 0 2,6 0 2,4-6-7,4-10-2,2-5-12,8 0-4,18-2 14,7 5 4,1 4 0,6 2-1,-2 6 1,-3 5-1,0 1 2,-5 0-1,-4 10 0,-7 9 3,-8 1-1,-4 6 14,-7 5-8,0 9 0,-3 8 6,-23 6-8,-3-2 2,-2-2-1,0-11-7,4-13 7,0-12-7,6-6 3,6-8 1,6 0 9,9-6-12,0-10-1,0 1-6,0 7 5,6 3 0,12 5 1,4 0 1,8 0 2,-1 2 6,-2 9-6,0 4-3,-4-1-1,0-5-15,-1 0-69,1-7-99,-1-2-44,2 0-154</inkml:trace>
  <inkml:trace contextRef="#ctx0" brushRef="#br0" timeOffset="24973.6511">13242 4950 89,'0'0'926,"0"0"-847,0 0 2,0 0-54,0 0-7,0 0 29,22 123-23,-12-71-18,-2-4 0,-1-5-4,-4-3-3,1-7-1,-4 0-11,0-4-51,0 0-85,0-7-145,-5-8-106</inkml:trace>
  <inkml:trace contextRef="#ctx0" brushRef="#br0" timeOffset="25145.7494">13101 5233 792,'0'0'104,"0"0"-26,0 0 39,0 0-109,0 0 10,134-118-15,-77 90-3,2 4-16,-7 2-55,-8 4-182,-8 0-113</inkml:trace>
  <inkml:trace contextRef="#ctx0" brushRef="#br0" timeOffset="25527.685">13837 4856 855,'0'0'111,"0"0"-23,0 0-12,0 0-39,0 0-15,-143 47-11,111-9-11,7 4 5,9-5-5,10-4-2,6-7-15,0-13-32,27-13-20,8 0 28,7-13 0,3-17-7,-7 1 48,-7 0 7,-8 3 5,-10 3 36,-7 6 3,-6 5 20,0 6 0,0 6-14,0 0 0,0 0-21,0 0-17,0 11-13,0 20 2,0 11 0,0 6-2,0 2 0,0 0-5,8-2 0,0 0-1,-1-4-10,-5-3-29,-2-7-72,0-14-157,-15-11-163</inkml:trace>
  <inkml:trace contextRef="#ctx0" brushRef="#br0" timeOffset="25813.6901">13833 4668 994,'0'0'62,"0"0"-60,174-18 31,-91 30 11,1 26-8,-2 12-4,-10 10-13,-14 4 24,-22 3-11,-25 7-4,-11 3-3,-20 2 5,-20-3-9,-5-16-7,9-13-6,7-15-8,8-14 1,9-8-1,-2-10-23,3 0-27,5-5-93,-1-14-184,3-3-211</inkml:trace>
  <inkml:trace contextRef="#ctx0" brushRef="#br0" timeOffset="28002.1458">14959 4578 307,'0'0'806,"0"0"-793,0 0 9,-140 148 56,103-69-17,12 2-12,8 0-6,11-9-17,6-7-18,0-10-2,11-8-5,11-10-2,1-5-2,-2-5-27,2-7-44,-3-5-73,-7-8-190,-6-7-228</inkml:trace>
  <inkml:trace contextRef="#ctx0" brushRef="#br0" timeOffset="28148.1247">14930 5061 1009,'0'0'0,"0"0"8,156-68-8,-80 37 0,-3 1-162,-7 2-241</inkml:trace>
  <inkml:trace contextRef="#ctx0" brushRef="#br0" timeOffset="28647.7553">15631 4732 801,'0'0'145,"0"0"-104,0 0 14,0 0-2,0 0-27,0 0-12,-83 75-12,66-63 1,7-8 0,-1-4-3,8 0 4,1-7-4,2-14-4,0-6-20,2 1-7,16-2 3,5 8 27,0 2-8,2 4 4,2 8 5,0 4 0,0 2 1,0 0-1,1 14 0,-3 9 11,-7 6-6,-6 7 2,-12 4 0,0 2 6,-8 6-1,-21 1 6,-11 4-4,-2-7-11,-3-5 3,5-12-6,11-18 2,6-9 2,11-2 0,8-4-2,4-17-2,0 2-3,2 1 2,15 2 2,5 11 15,5 5 7,2 0-5,5 12-6,-1 11 12,-4 0-7,-2-2-13,-2 2-3,-8-4-1,1-1-49,-1-2-61,-3-7-104,-1-4-155</inkml:trace>
  <inkml:trace contextRef="#ctx0" brushRef="#br0" timeOffset="28799.7396">16047 5046 946,'0'0'94,"0"0"-89,0 0 6,120-58-10,-64 41-1,-2-1-111,-10 0-235,-9-1-253</inkml:trace>
  <inkml:trace contextRef="#ctx0" brushRef="#br0" timeOffset="28969.7944">16493 4812 695,'0'0'283,"0"0"-183,0 0-8,0 0-52,0 0-4,0 0 19,19 115-35,-9-69-16,-4-4-1,-1 0-3,-5-2-10,0 1-58,-2-6-77,-19-10-212,2-14-384</inkml:trace>
  <inkml:trace contextRef="#ctx0" brushRef="#br0" timeOffset="29219.7835">16585 4574 1097,'0'0'43,"130"-4"-37,-39 18 25,3 24-5,-7 14 10,-12 8 13,-21 6-19,-23 5 3,-23 0-11,-8 7 9,-36 3-6,-16-3-10,-8-8-14,-2-7 0,0-12-2,-8-10-52,-5-7-106,-14-10-450</inkml:trace>
  <inkml:trace contextRef="#ctx0" brushRef="#br0" timeOffset="29629.9065">12710 6649 1070,'0'0'99,"0"0"-78,0 0-5,0 0 4,0 103 15,0-38-2,0 0-20,6-7-11,6-6 0,-4-6-2,-5-2-24,-3-4-70,0-5-152,-11-11-115</inkml:trace>
  <inkml:trace contextRef="#ctx0" brushRef="#br0" timeOffset="29780.8202">12475 7080 859,'0'0'111,"0"0"-72,0 0 83,0 0-84,95-115-36,-16 80-1,6 3-2,-6 4-65,-4-2-179,-8 0-147</inkml:trace>
  <inkml:trace contextRef="#ctx0" brushRef="#br0" timeOffset="29952.7267">13332 6611 836,'0'0'327,"0"0"-282,0 0-5,0 0 7,0 0-3,-2 127-14,2-74-21,0-2-4,0-3-4,2 0-2,-1-7-21,-1 0-66,0-7-129,-8-14-172</inkml:trace>
  <inkml:trace contextRef="#ctx0" brushRef="#br0" timeOffset="30214.572">13202 6624 957,'0'0'59,"0"0"-51,152-63 30,-70 63 2,1 0 30,-9 28-13,-15 19-36,-25 8-10,-26 10-1,-8 1 6,-25-5-3,-23 0 6,-8-11 0,-2-10-8,3-10-6,4-8-1,9-9-4,13-8-6,11-5-29,16 0-71,2-4-155,6-24-325</inkml:trace>
  <inkml:trace contextRef="#ctx0" brushRef="#br0" timeOffset="30440.4425">14049 6490 1270,'0'0'14,"0"0"-5,-60 127 34,33-42-6,8 13 2,7 4-5,12 0-10,0-14-6,12-12-7,17-9-7,8-15-3,3-8-2,-4-10 1,-6-10-28,-10-10-43,-10-10-76,-10-4-327</inkml:trace>
  <inkml:trace contextRef="#ctx0" brushRef="#br0" timeOffset="32353.6041">14273 6978 1010,'0'0'59,"0"0"-6,0 0 28,122-34-22,-57 11-35,-1 4 1,-3 3-24,-17 2-2,-11 5-27,-13 2-49,-4 3-88,-6-6-134,0-8-168</inkml:trace>
  <inkml:trace contextRef="#ctx0" brushRef="#br0" timeOffset="32839.4255">15025 6557 872,'0'0'111,"0"0"-101,0 0 39,0 0-13,0 0-20,-10 105-11,-13-83 0,2-9-5,-4-5-4,4-8 1,8 0 3,2-8 0,11-18-6,0 0-6,0 2-14,20 2 2,5 8 7,2 0 12,2 8 3,2 0 2,0 6 3,4 0 6,-1 0 7,-1 16 17,-6 4-5,-4 12-2,-10 6-14,-9 8-6,-4 9 7,-7 3 0,-24 0 0,-4-6-9,-5-10-4,-1-12 7,10-14-7,4-10 1,10-6 2,5 0-3,6-10-7,6-9-8,0 2 1,6 0 10,17 5 4,-1 7 1,5 3 4,-1 2 5,4 0 2,-2 4-12,-1 8-4,-5-4-24,1 1-63,-4-2-124,4-7-80</inkml:trace>
  <inkml:trace contextRef="#ctx0" brushRef="#br0" timeOffset="33051.5775">15577 6590 255,'0'0'821,"0"0"-716,0 0-52,0 0 11,0 0 3,21 127-16,-13-70-32,-2-2-12,1-2-3,-5-5-3,2-11-1,-4-4-15,0-2-23,0-8-31,-4 0-87,-14-5-143,1-10-123</inkml:trace>
  <inkml:trace contextRef="#ctx0" brushRef="#br0" timeOffset="33209.6163">15425 6932 993,'0'0'60,"0"0"-25,0 0-8,0 0-17,165-115-10,-101 86-26,-6 2-69,-6 4-114,-8 5-112</inkml:trace>
  <inkml:trace contextRef="#ctx0" brushRef="#br0" timeOffset="33566.5899">16167 6557 833,'0'0'177,"0"0"-88,0 0-2,0 0-41,0 0-13,-145 52-8,112-18-15,6 2-4,10 2-6,9-1 1,8-9-3,0-8-21,18-10-34,16-10-4,9-7 17,3-19 19,3-8 25,-7-2 2,-8 0 13,-13 4 26,-9 4-3,-8 12 4,-4 8 9,0 4-8,0 4-1,0 4-25,0 24-12,0 12 4,0 5 1,0 7-4,0 4-5,8-1-1,-2-2 0,-1-6-12,-5-6-34,0-9-76,-3-11-89,-17-14-226</inkml:trace>
  <inkml:trace contextRef="#ctx0" brushRef="#br0" timeOffset="33815.6248">16248 6333 1050,'0'0'98,"0"0"-93,173-26 24,-90 41 19,4 30-13,-5 11 7,-11 9-13,-19 10 1,-25-2-5,-27 12-4,0-3-1,-38-3-5,-1-8-6,-2-18-6,7-14 1,3-20-4,11-9-26,-1-10-41,6 0-87,-1 0-236</inkml:trace>
  <inkml:trace contextRef="#ctx0" brushRef="#br0" timeOffset="35555.387">17413 6270 1068,'0'0'43,"0"0"16,0 0 15,-98 126-15,69-53-14,7 1-4,9 0-22,9-6-7,4-6-5,0-4-7,15-9 0,11-11-5,1-9-25,2-9-60,-2-8-111,-5-12-258</inkml:trace>
  <inkml:trace contextRef="#ctx0" brushRef="#br0" timeOffset="35704.6904">17496 6720 998,'0'0'36,"0"0"-33,0 0-3,138-71 0,-69 46-71,5-4-92,-8 0-190</inkml:trace>
  <inkml:trace contextRef="#ctx0" brushRef="#br0" timeOffset="36221.7648">18151 6404 862,'0'0'145,"0"0"-111,0 0 12,0 0 17,0 0-20,0 0-27,-55 99-11,34-85-3,1-6 4,5-8-4,1 0-2,8 0-3,3-5-8,3-16-11,0-2-13,9 0-4,14-5 12,-1 6 4,5 5 21,-4 5 2,0 8 2,0 4 4,-1 0 6,2 9 0,1 12 19,-5 6-8,-5 3-8,-7-2-2,-8 2 7,0 4-5,-10 4 1,-23 6-8,-7 0-3,-7 1-5,0-6 3,2-10-1,6-12-2,9-10 1,10-7 0,9 0 4,7-21 1,4-9-6,2 0-2,22 2 2,6 7 6,0 10 5,-2 11-3,-1 0-5,-3 13 3,-3 14-5,3 7 4,-9 3-5,-1 5 0,-7-6-25,5-4-40,2-6-94,0-20-99,10-6-200</inkml:trace>
  <inkml:trace contextRef="#ctx0" brushRef="#br0" timeOffset="36411.6095">18651 6488 1052,'0'0'154,"0"0"-136,0 0 13,0 0 29,0 0-28,35 148-23,-24-93-7,-4-3-2,-7-4-4,0-3-28,0-9-51,0-6-122,-11-11-132</inkml:trace>
  <inkml:trace contextRef="#ctx0" brushRef="#br0" timeOffset="36568.7265">18506 6796 1042,'0'0'37,"0"0"0,66-111-20,-1 73-17,5 2-22,1 6-104,-11 8-112,-13-3-222</inkml:trace>
  <inkml:trace contextRef="#ctx0" brushRef="#br0" timeOffset="37113.5566">19261 6461 891,'0'0'150,"0"0"-133,0 0 57,0 0-10,0 0-38,0 0-18,-91 102-5,71-96-1,4-6-2,5 0-10,3-6-4,7-18-19,1-2-19,0 1 17,12-1 5,7 5 6,4 3 7,-1 6 14,0 5 3,5 6 1,-5 1-1,3 0 11,0 0-2,-2 10 10,2 4 9,-2 1 10,-5 4-8,-3 3 2,-4 3-12,-11 6-9,0 5 1,-11 6-5,-22 3 0,-7 2-4,-3 1-1,0-9 1,2-11-3,11-10 2,6-14 0,4-4 1,11 0-6,5-14-3,4-6-27,0-3-7,0 5 19,13 8 15,5 5 6,2 3 2,6 2 10,3 0 7,7 7 2,3 7-11,-4 4-5,-3-4-1,-6-4-4,-13-3-4,-4-7-45,-5 1-25,-1-1-50,-3 0-44,2-22-62,0-10-137</inkml:trace>
  <inkml:trace contextRef="#ctx0" brushRef="#br0" timeOffset="37303.6469">19616 6358 308,'0'0'162,"118"-106"26,-57 92 27,-4 14-31,-6 23-90,-5 26-23,-3 18 7,-9 3-14,-14 3-14,-11-1-27,-9-1-4,0-1-10,-27-3-5,-4-9-4,-8-14-10,7-14-34,-8-16-45,1-14-155,-7-2-229</inkml:trace>
  <inkml:trace contextRef="#ctx0" brushRef="#br0" timeOffset="38613.2765">14767 3546 299,'0'0'497,"0"0"-423,0 0 2,0 0 17,0 0-48,0 0-27,-33 41-11,29-7 5,2 2 10,2-4-3,0-1-6,0-5 2,8-6-11,9-4-3,0-5 2,3-2-2,1-4 11,4-5-10,6 0 1,3 0 1,7-15 4,0-7 1,5-2-7,-2 2-2,-2 4 3,-2 0-3,-2 1-1,-1-1 1,-5 6 0,-1 0 1,0 1 2,0 6-2,3 4-1,2 1 0,-2 0-4,-5 12 2,-2 9-2,-4 5 4,-2-4 0,-3-2 5,-5-2-4,-7-7 4,1-1-2,-7-5 0,0 2-3,3-5 0,-3-1 3,0-1-2,2 0 3,2 0-4,1 0 8,9-3-6,9-12-1,6-3 0,9 0-1,1 11 0,-2 0-1,5 7-1,2 0 2,8 0 0,8 0 1,10 0-1,3 4 12,3-1-5,-2-3 2,-12 0 4,-10 0-4,-11 0-2,-9 0 5,-8-7 5,1-3 0,2-8 16,2-3-5,2-8-8,0 0-7,-4 6-7,-5 7 1,-7 6-7,-8 8-4,-5 2-4,-2 0-43,0 10-64,0 22-118,-17 9-112</inkml:trace>
  <inkml:trace contextRef="#ctx0" brushRef="#br0" timeOffset="38980.8019">16633 3886 894,'0'0'99,"0"0"-94,0 0 47,-48 104 4,48-66-34,0 0 0,0-4-11,8-5-9,8-12 4,8-6 0,8-11 8,14 0 23,8-7-6,2-14-10,-3-8-13,-6 0 2,-10-4-9,-8-1 1,-12-3 8,-17 4-9,0-3 19,-19 6-1,-21 8-1,-7 7-6,-5 14-9,4 1-2,8 0-1,4 4-2,14 12-27,7-3-118,10-8-362</inkml:trace>
  <inkml:trace contextRef="#ctx0" brushRef="#br0" timeOffset="40198.861">17944 7080 1012,'0'0'47,"0"0"-42,0 0 47,0 0-4,0 0-29,0 0 19,-87 132-5,85-74-1,2-7-12,0-3-9,0-10 1,0-10-8,15-6 1,12-12-3,8-7-2,14-3 7,6-9 0,-3-19-5,0-5-2,-3 0 4,-4-1-3,-6 4-1,0 2 0,-4 9 0,-1-1 2,3 11-2,8-1-1,4 4 1,2 2 0,3 4 0,-3 0 1,-4 0-2,-11 17 1,-7 8 0,-9 5 1,-3-4 2,-1-3-1,-9 0 1,-3-13 0,-2-4-2,0-4 2,1-2 2,0 0-1,5 0 3,8-29 2,8-3-3,7-6-6,3 4-1,4 9 1,4 6 0,2 8 0,8 5-1,8 2 1,5 4-1,9 0 0,0 0 2,3 4 0,-6 3 0,-6 1 3,-7-8 2,-9 0 6,-13 0 4,-10 0-2,-7-5 4,-2-19 8,-2-9-10,4-7-5,-4-3-10,0-2-1,-1 9 0,-5 10-4,-6 16-32,-3 10-24,0 0-51,-14 25-218,-18 8-224</inkml:trace>
  <inkml:trace contextRef="#ctx0" brushRef="#br0" timeOffset="40559.5187">19159 7824 1104,'0'0'53,"0"0"-39,-54 121 57,52-73-25,2 0-37,0-8 1,23-11-5,12-15-2,9-14-1,10 0 3,2-23 0,-2-17 8,-8-6 5,-13-7 7,-8 2 6,-16 0-3,-9 7-7,0 9-7,-34 10-2,-12 13-2,-14 12-10,-7 0 0,7 5-2,10 12-8,15-1-39,15-3-47,13-10-171,7-3-466</inkml:trace>
  <inkml:trace contextRef="#ctx0" brushRef="#br0" timeOffset="50074.6802">2226 9196 637,'0'0'476,"0"0"-458,0 0-7,0 0 37,0 0-24,0 0-2,0 0-11,0 0-6,-93 76 3,69-70-5,5-6 1,4 0 4,-2 0 0,7-12 0,8-5-2,2-10-6,0 3-5,8-5 4,19 2-8,9 7 9,4 2-1,2 8-1,-4 8-4,0 2 3,-4 4-1,-8 22-2,-4 8 1,-11 8 2,-9 9 3,-2 7 0,-17 2 4,-18-2 4,-8 0-6,1-6-1,0-9 3,-3-8-3,8-15 2,9-12 0,5-8-1,15 0-2,6-10-3,2-11-16,2-4 5,17 4 5,11 4 8,4 7-3,1 10 0,3 0 2,-9 0-3,-2 14 3,-5 6 2,-2 4-1,0 3-20,-2-8-89,-1-3-103,0-12-52,-4-4-105</inkml:trace>
  <inkml:trace contextRef="#ctx0" brushRef="#br0" timeOffset="50346.0689">2574 9302 489,'0'0'671,"0"0"-648,0 0-9,0 0-6,0 0-7,0 0 25,16 116-1,-15-72-9,2 5 0,-3-5-3,2-6-5,0-9-2,0-12 0,7-9-1,3-4-1,7-4-3,16 0 2,7-6 3,11-12 0,-2-4-6,-2 2-14,-9 6-54,-11 2-51,-13 2-137,-16-2-172</inkml:trace>
  <inkml:trace contextRef="#ctx0" brushRef="#br0" timeOffset="50564.5225">2819 9425 981,'0'0'225,"0"0"-212,0 0 9,0 0 4,-29 118 8,29-66-13,0 2-8,0 4-4,0-4-5,0-8-3,0-6 1,0-9-2,0-11-5,0-6-23,0-10-39,0-4-94,0 0-89,5-12-156</inkml:trace>
  <inkml:trace contextRef="#ctx0" brushRef="#br0" timeOffset="50879.4292">3180 9432 907,'0'0'133,"0"0"-109,0 0 17,0 0-19,0 0 18,0 0 19,164-38-34,-108 25-8,-2-1-1,-11 5-3,-10 4-1,-11 0-12,-6 3 0,-5-2 0,-6 1-44,2-8-69,-1-1-99,0-2-89,1-4-197</inkml:trace>
  <inkml:trace contextRef="#ctx0" brushRef="#br0" timeOffset="51199.26">3813 9097 969,'0'0'159,"0"0"-99,0 0-16,0 0-30,0 0 6,0 117 20,-2-49-13,-2 4-13,4 0-7,0-8-4,0-10-2,8-15 1,15-15 1,8-14-4,5-10 2,4-2 1,4-26 8,-7-8-9,-5-2 2,-9 4-3,-18 8 4,-5 5 0,0 10-2,-12 4 0,-23 7-2,-10 0-7,-7 0 6,2 12-2,3 2-8,15 1-51,7-8-210,8-7-212</inkml:trace>
  <inkml:trace contextRef="#ctx0" brushRef="#br0" timeOffset="51740.9166">4517 9096 966,'0'0'154,"0"0"-123,0 0-10,-4 102 33,-5-51 3,7-2-17,2-1-21,0-6-9,0-4-2,0 1-6,9-10-3,-2 2 1,3-7-57,-7-2-53,-3-3-134,0-4-26,-9-5-90</inkml:trace>
  <inkml:trace contextRef="#ctx0" brushRef="#br0" timeOffset="51890.7711">4395 9518 776,'0'0'97,"0"0"-22,0 0 2,0 0-49,0 0-13,165-124-1,-89 90-10,0 2-4,-7-3-84,-5 6-174,-8 0-85</inkml:trace>
  <inkml:trace contextRef="#ctx0" brushRef="#br0" timeOffset="52393.4092">5140 9111 245,'0'0'517,"0"0"-468,0 0-22,0 0 29,0 0 20,-47 107-34,25-78-10,-1-8-7,3-5-12,1-7-7,7-9-1,1 0 1,-1 0 15,6-21-12,1-2-9,5-8-10,0 2-5,0 8 8,21-2 4,-2 9 0,10 2-3,-1 4 5,7 7-1,-4 1 2,2 0-2,-2 8 1,-4 12 1,-3 6 0,-7 1 1,-8 10 5,-7 3 12,-2 6-5,-4 5-4,-26-2-2,-4-5 2,-3-3 2,6-13 6,4-12-6,3-7-1,5-9-1,6 0 2,2 0 2,9-5-8,2-5-5,0-2-2,0 4-3,13-1 3,12 4 2,4 5 0,5 0 2,1 0 3,1 0 0,-4 3-3,-4 9-2,-6 2-1,-4 3-66,0-2-130,0-8-70,2-7-205</inkml:trace>
  <inkml:trace contextRef="#ctx0" brushRef="#br0" timeOffset="52619.7682">5686 9169 1196,'0'0'54,"0"0"-13,0 0-21,0 0-9,6 109 30,-1-55-9,0-1-25,0-2 2,-1-4-5,-4-5 3,0-6-5,0-4-2,0-8-1,0-5-35,0-10-34,0-9-103,0 0-136,8-14-163</inkml:trace>
  <inkml:trace contextRef="#ctx0" brushRef="#br0" timeOffset="52859.58">6330 9293 1184,'0'0'69,"0"0"-63,0 0 17,0 0 11,145-9 2,-89-1-13,-1 0-15,-6-2-2,-13 7-6,-12-2-9,-11 2-35,-5 5-53,-8 0-74,0 0-122,-8 0-95</inkml:trace>
  <inkml:trace contextRef="#ctx0" brushRef="#br0" timeOffset="53067.5856">6328 9566 1042,'0'0'95,"0"0"-87,0 0 33,118 0 19,-48-5-12,3-9-21,-4-4-6,-7 0-9,-16 1-5,-14 9-5,-16 5-2,-14 3-23,-2 0-92,-7 0-101,-17 0-354</inkml:trace>
  <inkml:trace contextRef="#ctx0" brushRef="#br0" timeOffset="54267.8232">8097 9140 666,'0'0'275,"0"0"-245,0 0 56,0 0 20,0 0-42,0 0-8,14-53-36,-38 65-14,-12 20-3,-5 9-1,2 9 9,3 4-5,11 0 0,12-3-1,11-6-3,2-4 6,11-5-6,20-10-2,7-11-1,-3-8-8,7-7-15,-2 0-34,3-8-67,-4-15-155,-8-8-207</inkml:trace>
  <inkml:trace contextRef="#ctx0" brushRef="#br0" timeOffset="54544.6923">8737 8967 1067,'0'0'85,"0"0"-66,0 0 49,0 0-41,0 0-19,0 0 6,-125 161 3,86-86 1,5 0 1,7-2-1,13-8 1,14-7 4,0-9-9,21-11-6,13-6-5,12-8 0,-4-5-2,-2-8 0,-9-2-1,-9-6-20,-7-1-36,-9 0-59,-6-2-116,0 0-265</inkml:trace>
  <inkml:trace contextRef="#ctx0" brushRef="#br0" timeOffset="56407.8387">9449 8893 830,'0'0'186,"0"0"-178,0 0 11,162 10 27,-93 19 14,3 10-10,-8 12-9,-11 9-15,-18 6-6,-22 8-1,-13 0-3,-13 0-2,-30-4 8,-4-9-8,0-11-6,5-14 8,9-10-11,8-15-2,6-8-3,5-3-2,5-3-34,4-24-68,5-15-292</inkml:trace>
  <inkml:trace contextRef="#ctx0" brushRef="#br0" timeOffset="56885.9017">10501 8944 945,'0'0'116,"0"0"-54,0 0 11,0 0-50,0 0-4,-107 162 26,69-84-12,0 2-7,9-2 2,7-7-6,10-10-12,10-12-4,2-11-4,2-10-1,21-10-1,6-8-7,6-10-33,3 0-53,-2-4-106,-7-22-269</inkml:trace>
  <inkml:trace contextRef="#ctx0" brushRef="#br0" timeOffset="57059.7159">10529 9409 179,'0'0'985,"0"0"-972,0 0-6,0 0 3,0 0-2,135-39-2,-79 25-6,-6 2-42,-9 4-137,-10-2-134,-14-4-223</inkml:trace>
  <inkml:trace contextRef="#ctx0" brushRef="#br0" timeOffset="57447.7268">11007 9096 222,'0'0'718,"0"0"-705,0 0 46,0 0 2,0 0-35,140-64 3,-111 88-12,-11 7 0,-14 8-13,-4 3 13,-14 0 3,-18-3-11,-4-6 1,0-8-3,10-10-5,8-5-1,13-8 3,5-2-3,0 0-2,0 0 3,21-2-2,7-8 0,13 2 2,-4 8-1,3 0 3,-1 5 5,-6 16 4,-8 6 15,-17 0-5,-8 5-2,0 2 5,-29 3-6,-6-2-9,-6-3-7,-1-7 0,2-9-3,-1-8-1,4-8 0,1 0-30,3-8-57,4-24-167,9-14-311</inkml:trace>
  <inkml:trace contextRef="#ctx0" brushRef="#br0" timeOffset="57667.2905">11524 8756 991,'0'0'163,"149"11"-163,-64 33 83,-7 12-1,-16 14-34,-17 12 5,-21 3-17,-24 5-14,0 2-8,-42 0-8,-11-3-6,-5-9-1,0-5-39,4-17-43,3-15-158,-2-14-366</inkml:trace>
  <inkml:trace contextRef="#ctx0" brushRef="#br0" timeOffset="58117.849">6974 11189 978,'0'0'89,"0"0"-87,0 0-1,0 0 11,124-26 3,-67 11-11,-4 3-4,-6 3-61,-15 4-206,-15 2-119</inkml:trace>
  <inkml:trace contextRef="#ctx0" brushRef="#br0" timeOffset="58279.6703">7023 11404 909,'0'0'88,"0"0"-79,0 0 38,0 0-16,0 0 5,176-4-11,-100-3-25,-2 6-111,-5-5-228,-7-2-308</inkml:trace>
  <inkml:trace contextRef="#ctx0" brushRef="#br0" timeOffset="60177.8574">10186 10900 874,'0'0'71,"0"0"-6,0 0 52,0 0-32,0 0-27,0 0-37,-56-8-13,21 33 10,-5 8-4,2 10-5,4 5 3,10 4 3,11-2-6,13-8-6,0-6-1,31-8 1,16-8-1,15-12 3,9-8 0,6 0 9,-6-16 3,-11-5 6,-16 2-7,-15 5-9,-11 1-2,-14 6-2,-4 0-3,0 0-20,-2 2-50,-18-2-150,-7 1-398</inkml:trace>
  <inkml:trace contextRef="#ctx0" brushRef="#br0" timeOffset="70535.496">5060 11177 489,'0'0'222,"0"0"-176,0 0 47,0 0 26,0 0-55,0 0-31,0 0 7,-5-42-23,21 32-7,3-2 8,4 0-15,2 0 8,1 1-4,-2 6-1,-1 1-1,-5 4-1,1 0-4,-6 0 0,1 9 0,0 9 0,-12 3 3,-2 4 3,0 4 5,-11 5 6,-15 0-9,1-1-3,-4-4 0,0-2-5,6-12 2,8-3 1,6-6-3,7-3 0,2-3 4,0 0-3,0 0-1,0 0 0,0 0-2,13 0 2,7 0 3,7-4-2,-3 2 2,5 2-3,-3 0 1,-2 0-1,-3 18 1,-9 6-1,-7 3 1,-5 6 2,0-1 5,-7 5 4,-20 3-2,-12 6 3,-5-1-1,-5 0-3,1-10-3,5-8-5,9-9 2,11-14-2,11-4 2,3 0-3,7-10 0,2-21-38,0-9-45,19-1-80,13-5-148,-6 7-59</inkml:trace>
  <inkml:trace contextRef="#ctx0" brushRef="#br0" timeOffset="71306.9364">5768 11191 396,'0'0'294,"0"0"-265,0 0 2,0 0 54,0 0-14,0 0 0,24-36-23,-24 34-3,0-3-1,0 0 9,0 1-11,0-2-15,0 0-5,-2 1-7,-6-4-5,-6 6 0,3-2-5,-3 5-4,-3 0 0,2 0 2,-10 0-3,0 0-3,-4 14 3,2 10 0,-2 1-1,2-2 1,10 3-1,3-8 0,12 0 0,2-2-3,0-6 2,0 0 1,14-2-4,1-1 4,8-4-1,-1-3 1,4 0 1,6 0 1,-1-3-1,3-12 0,-5-2 1,-5-4-1,-4 1 0,-4 4 0,-3 2 0,-5 2 5,2 5-4,-8 2-1,1 3 8,-3 2 1,0 0 4,0 0 1,0 0-5,0 0 5,0 0-5,0 0-3,0 0 0,0 0-6,0 0-3,0 25-5,0 14 8,2 9 6,-2 7 6,0-1 2,0 0 0,0-4 0,0-7-1,0-2-6,0-7-3,0-4 0,-2-6-3,2-3 0,-5-9-1,3-5-16,-3-1-37,-2 1-34,3-7-150,-9 0-156</inkml:trace>
  <inkml:trace contextRef="#ctx0" brushRef="#br0" timeOffset="96091.4969">12198 4907 151,'0'0'93,"0"0"-36,0 0-7,0 0 21,0 0-2,0 0-16,0 0-14,0 0 20,17-28 5,-15 28 5,-2 0-6,0-5 1,0 5-5,0 0-23,0-2-5,0 2-4,0 0-4,0 0-6,0 0-3,0 0-1,0 0-1,0 0 6,0 0-3,0 0 4,0 0 0,0 0 0,0 0 0,-11 0-3,-7 2-5,-7 13-8,-6 9-2,-4 8 3,1 6-3,3 6 3,4 7-1,7 2 0,9 0-2,9 3 10,2-5-7,2 0 7,21-5-1,10-8-2,4-6 1,6-6 6,2-10-3,-10-5-2,-3-8-3,-10-1-2,-13 2-2,-5-2-3,-4-2-3,0 3-19,-4-3-21,-14 0-138,-2 0-184,3-25-225</inkml:trace>
  <inkml:trace contextRef="#ctx0" brushRef="#br0" timeOffset="96715.7574">12652 4650 277,'0'0'166,"0"0"-56,0 0-15,0 0-25,0 0 14,0 0-15,40-25-10,-32 25-9,8 0-11,7 0 0,1 0 2,3 0-10,4 5 5,3 5-12,1 2 7,-1 7-18,-3 1 10,-2 6-16,-7 6 9,-1 1-1,-8 9-1,-7 2 4,-6 9-6,0 5-1,0 4 4,-11 1-4,-5-1-6,1-4 5,-3-7-1,1-1-2,-2-9 1,1-7-5,1-4 4,-1-7-1,5-6-4,-1-3-2,7-6 1,1-1-1,-1-7 0,1 0-14,-4 0-28,2 0-22,3-20-111,3-11-146,2-8-144</inkml:trace>
  <inkml:trace contextRef="#ctx0" brushRef="#br0" timeOffset="97689.431">12988 4109 281,'0'0'167,"0"0"-83,0 0-17,0 0-8,0 0-30,0 0-7,3-3 7,-3 3-3,0 0 3,0 0-9,0 0 11,0 0 4,0 0-3,0 0-5,0 0-2,-1 0-4,-1 0-8,-2 0-1,4 0 4,0 0 3,0 0-4,0-7-2,0-4-13,0 4 2,0-1 2,12 1-1,3 0-1,1-2 1,3 5 1,4-1-1,-3 5-2,-1 0-1,0 0 0,-6 0 0,-4 7-4,-4 7 1,-3 7 3,-2 2 0,0 5 6,-18 2 3,-7 3 4,-7-1-3,-1-4-8,2-1-1,4-8 4,8-6-5,7-8 0,8-3 1,4-2 1,0 0 7,0 0-9,0-6-7,16-4-2,1 2 5,3 8-1,3 0 2,6 0 3,3 17 0,5-5 8,5-3 3,1-4 14,-1-5 22,1 0-4,-9 0 0,-2 0-15,-12-5-8,-8-1-2,-8 0-7,-4 0 1,0-2-1,0-4-11,0 0-39,0 2-103,4 0-342</inkml:trace>
  <inkml:trace contextRef="#ctx0" brushRef="#br0" timeOffset="98447.6923">14362 6645 366,'0'0'163,"0"0"-44,0 0-15,0 0 15,0 0 2,0 0-24,-2-6-25,-21 6-41,-6 20-12,-6 12-6,-2 10 10,6 11 0,5 3 1,6 8-2,11-3-7,9 0-2,0-9 1,20-8-6,13-7 1,10-9-5,1-6-3,-1-6 5,-10-7-6,-8-2-2,-8-5-26,-3-2-49,-3 0-68,-2-2-117,-5-19-239</inkml:trace>
  <inkml:trace contextRef="#ctx0" brushRef="#br0" timeOffset="98995.7315">15062 6428 625,'0'0'114,"0"0"-55,0 0 31,0 0-15,0 0-23,0 0-12,131-1-7,-95 16-5,-3 8 0,0 5-1,-4 8 2,-6 1 1,-5 8-10,-5 1 0,-2 0-4,-2 3-7,-6-1 2,-3 1 0,0 6 2,-7-6 4,-18 2-9,-6 2 3,-2-6 0,-4-1-2,2-6 0,8-6-8,5-11 3,6-9-2,10-5-2,4-9-1,0 0-6,2-5-22,0-20-57,0-12-103,0-9-144,2-7-103</inkml:trace>
  <inkml:trace contextRef="#ctx0" brushRef="#br0" timeOffset="99655.7255">15378 5992 287,'0'0'584,"0"0"-580,0 0 18,0 0 26,0 0-35,0 0-9,-20-2 0,11 2 2,0 0 2,-1 0 8,2 0-2,4-5 11,2-5-5,2-2-8,0 2-6,0 1-1,0 0-3,8 1-2,6 2 1,1-2-1,4 4 2,-1 0 0,-1 2 8,1 2-4,-5 0 0,-2 0-2,-1 13 5,-2 8 1,-6 9 0,0 5 7,-2 1 1,0 0-7,0-2 6,-10 0 0,-8-2-4,-2-3-6,0-6-6,-5 0 6,2-6-7,6-8 3,1-2 0,4-7-3,9 0 1,3-2-3,0-14-5,0 2 4,19 4 1,5 2 2,8 8-1,4 0 1,7 0 2,5 0 4,2 8 2,1-4 5,-2-2 6,-4-2 10,-12 0 1,-10 0-7,-13 0 3,-8-6-3,-2-8 13,0-6-16,0-10-20,7-10-13,9-21-58,9-17-401</inkml:trace>
  <inkml:trace contextRef="#ctx0" brushRef="#br0" timeOffset="120071.7185">8935 9189 91,'0'0'249,"0"0"-170,0 0 5,0 0 6,0 0-28,0 0-28,0 0 4,0 0-8,0-5 6,0 5 2,0 0 5,0 0 5,0 0-1,3 0 0,1 2-7,1 12 10,1 1-1,2 5-7,-4 3-13,-2 5-8,0 5-1,-2 1 1,0 1-6,0 3 0,0-7-2,0-2-3,0-4 1,0-9-5,0-2-4,0-3 0,0-6-2,0 2 0,0-7 0,0 0-26,0 0-54,0 0-73,0-3-122,2-19-246</inkml:trace>
  <inkml:trace contextRef="#ctx0" brushRef="#br0" timeOffset="120761.3605">9198 9210 541,'0'0'59,"0"0"-22,0 0 20,0 0-24,0 0 16,0 0-8,0 0 10,0 0 0,0 0 3,0 0-8,0 0-12,4-4 3,2 1-7,9-6-17,10-3 0,2 2 1,2 0-4,0 0-6,-2 6 5,-1 1-5,-5 3 0,-2 0-1,-4 0 3,-3 11-6,-10 10 7,-2 5 2,0 6 5,-14-1-6,-7-4 0,0-1-2,1-1-3,3-9 0,3-4-1,1-6 0,9-3-2,0-3 1,3 0 2,1 0 0,0 0-2,7 0 0,13-11 2,6 1 3,5 3-3,-2 2-2,-2 5 1,0 0 0,-9 0-1,-3 5 0,-1 10 0,-7 5 1,-6 3 0,-1 2 2,0 4 3,-26 3 3,-7 2 2,-7-1 0,-2-2 3,1-4-3,-1-6-1,3-5 2,6-4-5,7-8-3,8-2-3,4-2-2,3 0-6,7 0-53,4 0-192,0-16-701</inkml:trace>
  <inkml:trace contextRef="#ctx0" brushRef="#br0" timeOffset="122755.7191">8278 11159 3,'0'0'65,"0"0"3,0 0 31,0 0 0,0 0-17,0 0 1,-13 0 5,13 0-8,0 0-14,0 0 2,0 0-15,0 0-10,0 0-1,0 0-2,17 0 10,6 0 12,4-2-3,4-7-13,-1 4-8,2-3-11,-5 2 1,-5 4-19,-4 0 0,-4-1-6,-3 3-2,-7 0-1,0 0-6,1 0-44,2 0-71,4-9-57,0-3-79,0-2-97</inkml:trace>
  <inkml:trace contextRef="#ctx0" brushRef="#br0" timeOffset="123282.0897">8718 10894 786,'0'0'78,"0"0"-77,0 0 30,0 0 19,0 0-21,0 0 9,142-58-17,-113 58-9,-7 0-8,-3 10 2,-9 8-1,-3 3 2,-7 4 3,0 1-4,-2 0 4,-21 5-2,-8-3-1,0 0-3,2-6 0,7-4-3,4-8-1,5-4 1,8-1 0,5-5-1,0 0 2,0 0 1,0 0-1,22 0 7,9-13 10,10 3 6,-1-1-14,0 8-6,-5 3-2,-4 0 1,-10 8-4,-7 10-1,-14 5 1,0 6 11,-8 0 5,-19 6-6,-8-3-1,-1 0 0,1-6-5,2-6-3,1-6 2,5-6-2,7-8-1,7 0 0,4 0-28,9-15-64,0-12-83,14-1-145,10 0-137</inkml:trace>
  <inkml:trace contextRef="#ctx0" brushRef="#br0" timeOffset="123955.7195">9542 10854 792,'0'0'37,"0"0"-12,0 0 37,0 0-12,0 0 2,0 0-4,6-32-5,-6 28 1,-8-2-20,-14 4 4,-5 2-5,-2 0-9,-7 12-9,3 10 4,-3 2-3,1 5-1,6 0 3,6 3-5,5-1-2,9-2 3,7-6-4,2-5 1,0-4-2,9-6 2,16-6-2,2-2 3,6 0 1,2-7 1,1-10-2,-5-1 0,-2-2-1,-6 2 1,-5 1 0,-3 2-2,-10 4 3,2 6 0,-3 0 10,-4 5 6,2 0-4,-2 0 0,0 0-8,0 0-4,4 17 1,5 10 11,3 9 2,-1 7 4,-3 6-5,-3 2-4,-5 2-1,2-4-1,-2-1-2,0-7 4,0-12-3,0-4-4,0-13-4,0-5 3,0 0-3,0-7 2,0 0-6,-7 0-8,-3-2-47,-4-21-81,1-13-381</inkml:trace>
  <inkml:trace contextRef="#ctx0" brushRef="#br0" timeOffset="129057.5792">6516 13008 558,'0'0'469,"0"0"-436,0 0-25,0 0 14,0 0 24,130-44-14,-74 17-16,-4 8-11,-11 2-5,-7 6-34,-14 7-40,-9-1-110,-11 5-90,0 0-218</inkml:trace>
  <inkml:trace contextRef="#ctx0" brushRef="#br0" timeOffset="129287.7383">6502 13240 194,'0'0'746,"0"0"-688,0 0-51,0 0 23,0 0 1,0 0 23,73 58 2,-22-58-21,-1-10-16,1-10-5,-9 3-6,-8 5-5,-12-2-3,-6-1-14,-10 1-65,-4-2-57,-2 0-79,0-3-13,0-5-227</inkml:trace>
  <inkml:trace contextRef="#ctx0" brushRef="#br0" timeOffset="129579.5684">6606 12787 722,'0'0'103,"0"0"-83,0 0 99,0 0-25,0 0-73,0 0-4,100-14 26,-40 37-7,1 6-8,-1 8 2,-2 5-15,-9 5-3,-7 8-3,-15 3 2,-15 6-9,-12 2 10,0 3 0,-23-1 0,-8-8 4,-10-6 3,4-11-6,1-6-8,9-11-4,7-8 3,9-9-4,9-9-48,2 0-151,13-31-306</inkml:trace>
  <inkml:trace contextRef="#ctx0" brushRef="#br0" timeOffset="130089.5354">8383 12809 377,'0'0'342,"0"0"-242,0 0 29,0 0 6,0 0-45,0 0-37,-43-22-17,6 32-15,-7 16-2,1 10 4,1 6 7,3 5-15,8 1 2,9-1-3,13-6 1,9-3-10,0-8-3,16-2 0,13-5 2,5-12-2,3-4-1,-2-7-1,0 0-6,-1 0-28,0 0-28,0 0-71,-3-16-136,-2-5-200</inkml:trace>
  <inkml:trace contextRef="#ctx0" brushRef="#br0" timeOffset="130339.7143">8662 12990 1057,'0'0'86,"0"0"-83,0 0 13,0 0 19,0 0 2,143-6-16,-99-2-12,-4 3-9,1-4 0,-8 5-13,-8 0-58,-4 0-61,-9 4-143,-12-4-52</inkml:trace>
  <inkml:trace contextRef="#ctx0" brushRef="#br0" timeOffset="130585.552">8749 13182 109,'0'0'900,"0"0"-863,0 0-35,0 0 26,0 0 31,0 0-9,113-2-20,-75 2-17,0 0-11,-2 0-2,-7 0-40,0 0-68,-5-9-99,1-8-52,1-1-132</inkml:trace>
  <inkml:trace contextRef="#ctx0" brushRef="#br0" timeOffset="130848.6133">9413 13009 1066,'0'0'98,"0"0"-98,0 0 1,0 0 9,0 0 17,131-3 3,-79-7-24,-1-1-6,-6 2-22,-10-5-105,-4 0-111,-8-2-99</inkml:trace>
  <inkml:trace contextRef="#ctx0" brushRef="#br0" timeOffset="131259.7185">9956 12927 798,'0'0'244,"0"0"-230,0 0-9,0 0 4,0 0 12,0 0-7,103-118-5,-82 93-6,-8 2 0,0 0 4,-1 2 2,-6 4 9,0 6 4,-3 7 7,-1 2-1,-2 2-6,0 0-3,0 0-2,0 0-9,2 0 2,5 4-9,2 16 12,4 11 6,1 3-5,-4 5-1,-1 5 2,1-2-9,-4 2-1,1-1-1,-5-5-2,0-5 1,0-1-1,-2-9 1,0-3-3,0-8-9,0-7-26,0 0-59,0-3-60,-2 0-97,-11 4-134</inkml:trace>
  <inkml:trace contextRef="#ctx0" brushRef="#br0" timeOffset="131501.5377">10020 13275 199,'0'0'797,"0"0"-771,0 0-20,0 0 24,0 0 26,185-36-10,-101 15-10,3 1-8,-5 1 4,-5-1 2,-15-1-4,-14 5-9,-14 4-9,-16 3-12,-14 9-1,-4-3-20,-2 3-63,-31 0-133,-12 6-355</inkml:trace>
  <inkml:trace contextRef="#ctx0" brushRef="#br0" timeOffset="132087.0342">7665 12714 635,'0'0'198,"0"0"-111,0 0-24,0 0-32,0 0-7,15 182 70,-1-78-13,-3 17-17,1 7-21,1-8-10,1-13-1,1-19-16,-1-21-4,-1-9-1,0-14-6,-6-10-5,-2-10 2,1-10-6,-6-7 1,0-5-25,0-2-29,0-4-11,0-27-60,0-18-185,-11-13-97</inkml:trace>
  <inkml:trace contextRef="#ctx0" brushRef="#br0" timeOffset="133023.73">7667 12700 258,'0'0'525,"0"0"-451,0 0 39,0 0 23,0 0-56,0 0-24,-57-104-26,92 91-12,25-4-11,25 3-1,22 0 9,12 2-1,10 1 13,4 0-6,8-1 2,-3 3-8,4 1-9,6 4 1,5 1-1,6 3-2,1-1-4,3-4 3,-3-2-3,3-2 1,-6-1 0,-6 0-1,-7 0 0,-10-2 0,-9 5 0,-11-2 1,-9 1 0,-3 0 3,-11 0-4,-8-5 1,-11-4 0,-15 1 0,-8 3 0,-11-2 3,-7 4 3,-10-1-2,-11 9 0,-4-3 1,-6 6 0,0 0-2,0 0-1,0 0-3,0 26-1,0 15 1,0 8 7,0 7-4,0 6 1,0 5-2,0 1 2,0 2 2,0 0-2,4-2 1,7 2 0,-3-4-1,4 3-2,-1-3 2,-8 2-2,3-2 0,-6-8-1,0 1-1,0-12 4,0-8-1,0-6-1,0-8 3,-13-3-4,-8-4 4,-11-2-3,-9-2-1,-15 4 3,-15-2-2,-14 6 2,-13 1-2,-13-1-2,-3 2 2,0 1-2,3-2 2,1-5 7,4-1-1,-4-3-8,6-2 3,-6 8-3,1-3 0,-4-1 1,-10 9 0,-5 1 2,-15 4-2,-8 2 2,-6-1-3,-4 0 0,5-3-2,7-9 0,11-3 1,8-4 1,17-7 1,19-5 0,29 0 4,25 0-4,25 0-1,8 2 0,7 2-2,0-4-4,0 0-16,0 0-17,17 0-14,17 0-16,15 0-29,7-18-215,-1-10-347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9:56:09.4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1711 1037 1053,'0'0'137,"0"0"-112,0 0 86,0 0-69,0 0-31,0 0-6,-64 131-2,43-38 8,6 7-4,-1 1-1,5-6 0,7-13-3,4-11-1,4-17-1,28-16 1,7-9-2,3-18-1,6-11-6,-4 0-11,-1-21 11,-10-16 5,-10-4 2,-17-4 7,-6 3 0,-12 4 5,-21 10 8,-5 10-14,-8 15-6,-3 3 0,1 5-5,6 22-16,12-1-29,16 6-45,12-6-131,2-3-225</inkml:trace>
  <inkml:trace contextRef="#ctx0" brushRef="#br0" timeOffset="360.5922">2177 1810 1122,'0'0'30,"47"-105"5,-18 46 11,-9 7-33,-9 10 0,-9 8-5,-2 10-3,0 6-5,-11 9-4,-7 7-11,0 2-1,1 0-5,4 7-1,10 6-15,3 1-2,0 5-6,25 1 34,10-3 10,5 6 1,7 0 6,-9-2 11,-5 3 17,-10 3-2,-15 0-5,-4 4-5,-4 1-2,-2-1-5,-17 3-9,-9-6-6,0-1-31,-4-15-88,6-12-136,-1 0-113</inkml:trace>
  <inkml:trace contextRef="#ctx0" brushRef="#br0" timeOffset="870.5899">2590 731 737,'0'0'97,"0"0"-12,0 0-44,0 0-16,0 0 8,0 0-5,-72 93-8,50-83 0,-4-4 9,5-6 13,4 0-12,0 0-6,9 0-5,1-12-3,4-8-8,3 0-8,0-2-2,8 2-3,13 1 5,2 7 0,4 7 0,2 3-4,0 2-1,0 7-1,-7 20 1,-2 7 2,-8 6 3,-12 0-2,0 4 2,-10 3 0,-21 2 0,-11-1 5,-3-4-4,-2-10 0,12-10-2,8-11-3,11-8 4,11-5 0,3 0 0,2 0-3,0 0-10,19 0-2,15 0 12,9 0 3,9 0 6,-1 0 4,-4 7-7,-4 16-3,-8 2-23,-5 5-180,-6-2-185</inkml:trace>
  <inkml:trace contextRef="#ctx0" brushRef="#br0" timeOffset="1082.9211">3012 1303 1191,'0'0'34,"0"0"-23,3 113 14,4-59-5,-1 2-3,1-2 12,-2-4-24,-3-6-4,-2-4 2,0-6-3,0-5-8,0-5-32,0-1-112,0-7-147,-4-5-146</inkml:trace>
  <inkml:trace contextRef="#ctx0" brushRef="#br0" timeOffset="1238.6339">2837 1710 942,'0'0'284,"0"0"-273,0 0-3,0 0-8,145-106-2,-65 66-86,-4 2-204,-14 6-164</inkml:trace>
  <inkml:trace contextRef="#ctx0" brushRef="#br0" timeOffset="1620.6019">3412 1335 589,'0'0'501,"0"0"-485,0 0 29,0 0-25,0 0-9,140-34 4,-111 40-8,-16 17-7,-10 6 1,-3 5-1,-16 4 0,-17-2 5,-3-4-5,7-8 6,7-5-6,11-11 0,9-3 3,2-5-3,0 0 0,0 0-6,20 0-4,13 0 10,5 0 4,4 0 1,-1 0 15,-10 0 5,-12 11-5,-7 9-4,-12 4 5,0 5 3,-14 8 4,-19-5-5,-3-2-14,1-8-3,-1-7-4,7-8-2,5-5-27,5-2-68,15 0-101,4-4-241</inkml:trace>
  <inkml:trace contextRef="#ctx0" brushRef="#br0" timeOffset="1994.0181">3963 1777 809,'0'0'406,"0"0"-390,89-121 50,-55 69-36,-4-2-16,-11 1-2,-11 12-7,-8 4-1,0 9-4,-8 10-3,-13 6-4,1 7-9,3 5-16,0 0-8,3 2-28,11 13-7,3 7-18,0 2 3,15-4 57,21 1 24,11-5 9,5-3 4,0 0 9,-4-1 23,-14 0 28,-10 0 9,-16 5-32,-8 12-11,0 5 11,-27 7-6,-8 2-23,-5-5-9,5-8-3,6-8-41,6-9-76,14-13-186,9 0-284</inkml:trace>
  <inkml:trace contextRef="#ctx0" brushRef="#br0" timeOffset="2227.5562">4895 1299 1161,'0'0'127,"0"0"-123,0 0 30,0 106 0,0-55-4,0 1-10,6 4-4,1-4-3,-1 0-10,2-8 3,-4-4-6,-2-5 0,-2-6-44,0-5-41,0-5-100,-16-14-232</inkml:trace>
  <inkml:trace contextRef="#ctx0" brushRef="#br0" timeOffset="2386.3002">4654 1671 1024,'0'0'133,"0"0"-123,122-35 34,-49 12-31,6-9-13,-2-6-29,-2-3-204,-15-3-221</inkml:trace>
  <inkml:trace contextRef="#ctx0" brushRef="#br0" timeOffset="2864.3452">5518 1269 673,'0'0'365,"0"0"-347,0 0 44,0 0-9,0 0-36,0 0-10,-127 94-4,105-86-1,7-8 0,1 0 2,7 0 0,5-13 2,2-8-3,0 1-3,4 1 0,15 0-6,8 4 3,2 8 0,2 5 3,4 2-4,-1 0 0,-3 9 3,-6 14-1,-10 5-1,-6 4 3,-9 6 2,0 3 3,-16 5 4,-19 0 3,-7 2-5,-3-8-4,5-8 0,6-11 0,7-9 1,9-10 1,8-2 8,7 0 6,3-5-11,0-9-7,0-2 0,20 0-1,11 4 0,-1 6 8,8 6 6,-7 0 2,-4 0 1,1 6-9,-6 6-5,-1 5-3,-7 3-10,-6-6-60,-1-5-118,-2-9-223</inkml:trace>
  <inkml:trace contextRef="#ctx0" brushRef="#br0" timeOffset="3053.7273">5842 1238 878,'0'0'380,"0"0"-346,0 0-7,0 0 19,61 130 21,-45-63-21,-4 6-19,-8 0-13,-4-2-12,0-11-2,0-12 0,0-16-29,0-15-31,0-17-88,0 0-290</inkml:trace>
  <inkml:trace contextRef="#ctx0" brushRef="#br0" timeOffset="3264.223">6666 1434 1270,'0'0'26,"0"0"4,127-4 30,-64-12-44,-3-5-11,-13 4-5,-16 6-38,-10 5-80,-21 6-186,0 0-144</inkml:trace>
  <inkml:trace contextRef="#ctx0" brushRef="#br0" timeOffset="3426.5855">6712 1778 1020,'0'0'212,"0"0"-180,0 0 81,122 4-52,-57-23-31,-6-6-18,-12-1-7,-14 6-5,-13 8-30,-20-2-84,0 0-284</inkml:trace>
  <inkml:trace contextRef="#ctx0" brushRef="#br0" timeOffset="4065.7075">8764 1133 1169,'0'0'130,"0"0"-122,0 0-4,-31 108 11,18-39 6,-3 4-1,1 0-9,-6-6-9,1-6 2,-2-9-4,0-10-10,4-14-37,0-8-81,3-20-129,6 0-131</inkml:trace>
  <inkml:trace contextRef="#ctx0" brushRef="#br0" timeOffset="4268.554">8658 1087 842,'0'0'189,"0"0"-147,0 0-15,0 0 38,95 116 6,-66-55-32,-2 2-3,-2-2-17,-1-3-9,-7-5-2,-3 0-8,-5 1 3,-4-1-3,-5 2-37,0 1-97,0-7-163,-19-16-185</inkml:trace>
  <inkml:trace contextRef="#ctx0" brushRef="#br0" timeOffset="4411.6743">8574 1752 981,'0'0'116,"0"0"-104,0 0 12,90-125-24,-17 79-1,8 11-78,-8 12-206,-17 21-238</inkml:trace>
  <inkml:trace contextRef="#ctx0" brushRef="#br0" timeOffset="4740.714">9188 1763 928,'0'0'142,"0"0"-54,0 0-41,43-119-32,-18 55 0,-2-7 0,-5 8-13,-13 6 3,-5 22 0,0 11 2,-21 15-7,-8 9 0,-2 0-5,-2 14-24,8 10 3,12 2-11,13 3-13,0-5-4,20-2 0,24-6 22,12 0 30,5-2 2,-3 0 9,-10 1 14,-15 5 3,-14-1-14,-15 8 2,-4 2-9,-9 5 9,-22 2-14,-5-3-36,3-14-171,9-13-146</inkml:trace>
  <inkml:trace contextRef="#ctx0" brushRef="#br0" timeOffset="4943.5846">9796 1293 1083,'0'0'45,"0"0"-10,9 102 35,-2-53-36,4 1-11,3-1-11,-5 2-8,-1-1 0,-4-2-4,-4 0-28,0-8-82,0-7-203,0-11 20</inkml:trace>
  <inkml:trace contextRef="#ctx0" brushRef="#br0" timeOffset="5107.6795">9723 1627 1162,'0'0'46,"0"0"-41,0 0-5,140-95-30,-57 52-58,-3 0-127,-13 2-55,-16 7-320</inkml:trace>
  <inkml:trace contextRef="#ctx0" brushRef="#br0" timeOffset="5265.5941">10228 1298 755,'0'0'229,"0"0"-186,0 0 12,0 0 34,2 125-34,6-85-25,1 3-23,-3-1-2,4-4-4,-6-2-1,-2-2-80,-2-10-184,0-12-263</inkml:trace>
  <inkml:trace contextRef="#ctx0" brushRef="#br0" timeOffset="5662.5976">10276 1293 1130,'0'0'73,"0"0"-63,120-38 13,-78 38-14,-13 8-9,-13 22 0,-16 10-1,-2 4-12,-31 0-4,-6-2 12,-1-9 0,11-9-1,9-14-2,9-5 1,7-5-2,4 0 5,0 0-6,22-7-2,14-10 12,1 3 0,4 11 4,3 3 8,-4 0 14,-7 14 15,-6 10-12,-11 1-6,-15 8 7,-1-1-2,-1 2 9,-23 4-9,-11-3-13,1-4-7,-7-9-5,-3-6-3,-3-8-10,0-8-43,2 0-63,8-19-145,8-28-309</inkml:trace>
  <inkml:trace contextRef="#ctx0" brushRef="#br0" timeOffset="5881.8528">10900 1020 1060,'0'0'66,"136"46"-21,-65 5 71,-7 7-54,-12 8-7,-15 6-12,-14 4-16,-22 5-11,-1-3-4,-24-4-3,-20-4 0,-8-10-9,-3-3-31,-11-14-47,-6-11-80,-24-13-302</inkml:trace>
  <inkml:trace contextRef="#ctx0" brushRef="#br0" timeOffset="6186.5406">8644 842 1156,'0'0'51,"-151"81"-45,75 2 69,9 26-14,15 11-16,23 8-5,23 1-5,6-8-15,22-10-6,26-11-8,17-14-6,11-8 0,7-9-30,-1-17-77,-1-16-142,-12-36-404</inkml:trace>
  <inkml:trace contextRef="#ctx0" brushRef="#br0" timeOffset="6637.7251">12005 1046 271,'0'0'889,"0"0"-847,0 0-2,-143 93 9,93-15-10,0 15 1,11 0-2,14-4-12,11-12-10,14-10-11,0-9-3,18-9-2,18-8-2,7-9-47,1-8-71,-3-15-156,-4-9-425</inkml:trace>
  <inkml:trace contextRef="#ctx0" brushRef="#br0" timeOffset="6995.9936">12041 1734 1118,'0'0'44,"0"0"-18,58-124-2,-13 66 5,1 0-5,-8 8-4,-11 8-13,-11 8 0,-14 8 0,-2 9 1,0 7-4,0 8-4,-20 2-1,-3 0-6,-1 20-10,4 6-7,6 0-2,10 3 0,4-4-1,4 3 2,25-1 20,8-1 0,2-3 5,2 0 0,-4 3 1,-10-2 3,-11 2 6,-12 0-6,-4 6 8,-4 1-3,-23 2-1,-4-1-8,-5-5-13,5-5-68,6-15-165,5-9-142</inkml:trace>
  <inkml:trace contextRef="#ctx0" brushRef="#br0" timeOffset="8083.5759">12718 1421 567,'0'0'111,"0"0"-22,0 0 35,0 0-35,0 0-32,0 0-6,0-19-17,0 19-12,0 12-20,0 18 0,0 10 13,6 6 18,-4-2 1,-2-2-12,4-2-11,-4-4-5,0 1-3,0-8 2,0-5-5,0-5 0,0-10-23,0-5-67,0-4-99,0 0-78,0 0-49</inkml:trace>
  <inkml:trace contextRef="#ctx0" brushRef="#br0" timeOffset="8326.0346">12514 1630 902,'0'0'90,"0"0"-60,0 0 3,144-14 8,-72-1-7,-5-5-17,-11 1-17,-12 3-1,-13 0-153,-13 0-262</inkml:trace>
  <inkml:trace contextRef="#ctx0" brushRef="#br0" timeOffset="8834.4349">13232 1388 977,'0'0'12,"0"0"-7,0 0 4,0 0-8,0 0 1,0 0 2,-81 39 1,63-39 10,3 0 3,5-6 14,3-6-16,7-2-6,0-1-10,17-4-9,14 0-7,7 2 2,0 5 14,1 6 0,2 6-2,-5 0 2,-3 0 0,-8 20-3,-12 11 3,-9 6 2,-4 9 5,-2 5 4,-27-1 3,-7-4-5,-6-2-1,3-8-3,0-12-1,10-10 3,9-8-4,7-6-1,6 0 6,5 0-6,2-10-2,0-2-7,15 4 4,12 6 3,4 2 0,2 0 4,4 5 7,-5 8 0,0 8 2,-7-4-12,-10-1-1,-4-2-7,-6-5-153,0-7-110,-5-2-297</inkml:trace>
  <inkml:trace contextRef="#ctx0" brushRef="#br0" timeOffset="9076.5704">13530 1113 1003,'0'0'66,"0"0"-54,122 23 12,-66 18 37,-2 8-7,-10 6-18,-13 15-13,-17 2-6,-14 4-3,0 1-6,-22-5-3,-14-10-5,-1-9 5,-2-18-5,15-14-35,4-17-92,16-4-124,4-21-99</inkml:trace>
  <inkml:trace contextRef="#ctx0" brushRef="#br0" timeOffset="9293.8114">14263 1215 1087,'0'0'104,"0"0"-84,-125 124 57,90-56-28,6 6-10,6 2-6,13-1-17,7-11-9,3-9-4,0-12-2,5-9-2,15-6-10,7-5-47,2-11-141,0-10-109</inkml:trace>
  <inkml:trace contextRef="#ctx0" brushRef="#br0" timeOffset="9658.3684">14457 1714 1115,'0'0'63,"0"0"-37,82-128 13,-41 85-29,-10 6-4,-6 5-2,-14 6 2,-11 5-2,0 8 4,-2 2-4,-23 10-4,-4 1-4,0 0-39,2 12-5,8 8 7,5 4-11,12-1-4,2 0-27,6-6 13,27 1 52,10-2 16,4-2 2,-2 5 3,-8-1 57,-10 3 38,-8 2-26,-13 3-33,-6 3 3,-2 0-19,-19 0-6,-5-1-6,-1-6-11,2-7-33,6-6-67,3-9-110,6 0-117</inkml:trace>
  <inkml:trace contextRef="#ctx0" brushRef="#br0" timeOffset="9825.6369">15102 1613 806,'0'0'369,"0"0"-363,141-49 1,-81 24-7,-8 0-104,-6-1-242</inkml:trace>
  <inkml:trace contextRef="#ctx0" brushRef="#br0" timeOffset="9989.7711">15581 1333 1109,'0'0'87,"0"0"-54,0 0 4,0 0 1,0 125-22,2-87-9,-2 1-6,0 2-1,0-4-58,0 0-115,-4-11-201</inkml:trace>
  <inkml:trace contextRef="#ctx0" brushRef="#br0" timeOffset="10262.1382">15483 1052 1156,'0'0'83,"0"0"-75,168-22 11,-88 38 4,-5 25-11,-6 13-1,-13 8 5,-9 10-5,-18 7 4,-16 6 0,-13 2 20,-7 0-14,-26-10 3,-5-9-9,-2-10-9,2-14-2,2-11-4,3-13-40,2-19-105,2-1-404</inkml:trace>
  <inkml:trace contextRef="#ctx0" brushRef="#br0" timeOffset="10741.5842">12066 2941 973,'0'0'194,"0"0"-177,0 0 25,-5 143 21,5-97-41,0-2-10,0-1-6,0-4-5,0-1-1,0-6-42,0-3-94,0-12-160,0-7-164</inkml:trace>
  <inkml:trace contextRef="#ctx0" brushRef="#br0" timeOffset="10914.3155">11858 3328 1082,'0'0'52,"0"0"10,0 0-23,0 0-27,147-55 6,-64 24-3,-8 6-15,0 0-27,-15-1-272,-12-8-437</inkml:trace>
  <inkml:trace contextRef="#ctx0" brushRef="#br0" timeOffset="11534.5846">13455 2854 957,'0'0'60,"0"0"27,0 0-3,-133 3-51,83 28-4,3 7-1,7 10-15,11 3 1,17 0-3,12-7 3,0-8 2,25-8-13,16-7 2,5-9 3,5-7 2,-2-5-10,-2 0 0,-3-5-16,-3-16-90,-3-7-115,-5-8-242</inkml:trace>
  <inkml:trace contextRef="#ctx0" brushRef="#br0" timeOffset="11784.7757">14161 2711 1087,'0'0'111,"0"0"-100,0 0 43,0 0-18,-120 152-5,91-76 7,8 5-12,10-3-9,11-8-6,0-8-2,23-14-8,15-12 0,11-9 0,6-13-1,3-9-11,-5-5-82,-5-1-153,-17-30-496</inkml:trace>
  <inkml:trace contextRef="#ctx0" brushRef="#br0" timeOffset="12314.7286">14600 3205 673,'0'0'262,"0"0"-235,0 0 35,0 0-8,80-121-17,-49 71-13,-6 0-9,-10 1-6,-13 12-1,-2 8 4,-5 15-1,-18 10-3,-6 4-8,3 4 0,3 18-2,10 6-4,13 2-30,0-2-17,19 5 18,19-6 17,11 5 13,7-6 3,-4 1 2,-8 1 21,-11-5 16,-12 3-3,-15-1-10,-6-1-12,0 2 4,-22-4-9,-5-3-7,1-11-19,1-8-70,5 0-102,5-29-106</inkml:trace>
  <inkml:trace contextRef="#ctx0" brushRef="#br0" timeOffset="12794.3408">15224 2435 1017,'0'0'10,"0"0"-10,0 0 4,0 0-2,0 0-1,0 0 0,-82 69-1,66-67 3,-2-2 1,3 0-2,1 0 4,3-2-3,7-9-3,4 0-1,0-1-11,0 0-7,17-2-7,10 0 22,2 2 3,2 8-2,-2 4 6,-2 0-1,-4 10 19,-6 16-15,-9 8 0,-8 7-1,0 0 7,-19 3-3,-10 1 2,-5-3-1,-1-10-9,6-9 1,2-12 4,9-10-4,10-1 8,3 0-5,5-14 0,0 2-3,0 3 2,15 3 5,10 6 3,9 0-7,1 0-1,6 15-4,-1 6-5,-3 1-64,-2-2-198,-2-6-186</inkml:trace>
  <inkml:trace contextRef="#ctx0" brushRef="#br0" timeOffset="12984.1309">15625 2791 1078,'0'0'104,"0"0"-87,0 0 24,0 0-8,-8 135-11,8-96-11,0 2-8,0-1 1,2 1-4,0-4-22,0 1-70,-2-4-93,0-8-165,-2-8-233</inkml:trace>
  <inkml:trace contextRef="#ctx0" brushRef="#br0" timeOffset="13148.552">15450 3132 1030,'0'0'77,"0"0"-30,0 0-11,0 0-33,141-102-3,-64 69-5,1 3-92,-2-2-84,-6 0-25,-9 0-141</inkml:trace>
  <inkml:trace contextRef="#ctx0" brushRef="#br0" timeOffset="13505.7998">16238 2731 276,'0'0'656,"0"0"-554,0 0-11,0 0-47,0 0 0,-142 50 6,107-22-27,7 2-14,8 0-1,10-1-5,7-6-2,3-5-1,0-6 0,26-5-7,11-7-20,5 0-1,0-14 2,-5-11 10,-4-3 16,-10 2 0,-4 3 4,-11 4 17,-6 9 22,-2 6-4,0 4 4,0 0-12,0 0-13,0 16-15,0 16 0,2 9 6,8 0-3,1 5-5,5-1 0,-5-3-2,-6 2-1,-2-6-33,-3-8-51,0-6-99,-10-15-176,-13-9-296</inkml:trace>
  <inkml:trace contextRef="#ctx0" brushRef="#br0" timeOffset="13748.61">16281 2544 986,'0'0'179,"0"0"-175,167-10 32,-80 42 4,0 12-1,-4 10 11,-17 7-30,-18 1-11,-29 5-1,-19-2 2,-9 4 6,-30 0-3,-13-2-8,-1-9-5,6-11-5,11-18-41,12-17-66,8-12-210,9-16-239</inkml:trace>
  <inkml:trace contextRef="#ctx0" brushRef="#br0" timeOffset="14154.2055">17515 2645 912,'0'0'108,"0"0"-72,0 0 127,0 0-94,0 0-52,-146 58 11,95 20-6,5 14 6,13-2 7,18-10-13,13-10-5,2-12-7,17-12-5,22-9-3,5-11 0,5-10-2,0-10-30,-6-6-77,-12 0-182,-18-15-648</inkml:trace>
  <inkml:trace contextRef="#ctx0" brushRef="#br0" timeOffset="17572.5838">17721 3094 1117,'0'0'41,"0"0"-35,4-105 20,31 60 5,8-8-22,2 1-7,-5 9 0,-15 10 1,-14 10-3,-11 12-4,-4 3 3,-26 8-1,-5 0-16,2 0 9,4 17 4,13 4 3,16 4-4,0 0-7,22-1 6,19-2 5,12-2 2,-6-2 1,1 3 0,-14-4 1,-12 3 4,-13 4-6,-9 3 4,0 1 1,-17 4-2,-19 0-3,2-1-39,3-4-99,2-8-180,11-12-251</inkml:trace>
  <inkml:trace contextRef="#ctx0" brushRef="#br0" timeOffset="17716.2822">18234 2959 916,'0'0'94,"0"0"-92,0 0 0,151-66-2,-101 52-166,-9 3-117</inkml:trace>
  <inkml:trace contextRef="#ctx0" brushRef="#br0" timeOffset="17856.466">18568 2767 803,'0'0'160,"0"0"-67,0 0-37,0 0-47,0 0-7,0 0 8,27 104-7,-25-66-3,-2 2-34,0-4-110,-4-1-161</inkml:trace>
  <inkml:trace contextRef="#ctx0" brushRef="#br0" timeOffset="18090.1924">18628 2563 1053,'0'0'124,"0"0"-123,170-53 30,-85 56 8,-1 35 1,-10 13 7,-18 11-19,-23 5 4,-26 3-20,-7 4-9,-36 7 3,-20-2-6,-10 4-12,-2 1-69,-1-6-117,1-2-226</inkml:trace>
  <inkml:trace contextRef="#ctx0" brushRef="#br0" timeOffset="18330.3951">18252 4088 1236,'0'0'63,"0"0"-58,-11 121 47,11-73-24,0-4-18,13 0-6,-7-3-4,-1-6-1,-5-3-34,0-5-56,0-10-102,-7-3-152,-11-8-185</inkml:trace>
  <inkml:trace contextRef="#ctx0" brushRef="#br0" timeOffset="18465.5424">18062 4467 952,'0'0'57,"0"0"66,0 0-64,0 0-55,109-137-4,-42 91-7,7 3-94,-5 2-173,-9 12-199</inkml:trace>
  <inkml:trace contextRef="#ctx0" brushRef="#br0" timeOffset="18622.4568">18699 4050 1039,'0'0'116,"0"0"-39,0 0-24,0 0-16,0 0 14,0 0-28,34 137-17,-25-89-4,0 1-2,-5 2-17,-4 0-72,0-10-140,0-10-284</inkml:trace>
  <inkml:trace contextRef="#ctx0" brushRef="#br0" timeOffset="18869.1623">18615 4041 977,'0'0'26,"129"-28"71,-40 28-4,1 10-48,-13 22-15,-17 9 3,-26 8-16,-23 3-2,-11 0 14,-26 2 2,-26-6 0,-6-4-15,-7-7-2,5-11-11,6-6-3,12-9-5,13-3-38,14-8-51,15 0-96,0-16-179</inkml:trace>
  <inkml:trace contextRef="#ctx0" brushRef="#br0" timeOffset="19074.0708">19419 3948 1163,'0'0'132,"0"0"-127,0 0 27,-43 120 14,30-42-1,3 5-4,10-1-19,0 2-6,10-5-8,22-14-6,1-14-2,6-21-32,-2-20-68,-6-10-127,-10-20-512</inkml:trace>
  <inkml:trace contextRef="#ctx0" brushRef="#br0" timeOffset="19926.2241">19691 4417 1073,'0'0'117,"0"0"-92,0 0 55,29-121-41,5 70-27,-3 1 9,-6 5-15,-15 8-6,-6 5 2,-4 11 1,0 7-3,-19 6-1,-1 8-2,0 0-2,9 0-5,4 10-10,7 13-9,5 9-8,30 2 22,10 2 7,6 2 5,-6-4 3,-10 0 0,-12 0 1,-12-2 6,-11-2-4,0 0 0,-11-3 1,-17-6-4,-4-3-2,3-9-70,2-9-102,4 0-117,8-31-232</inkml:trace>
  <inkml:trace contextRef="#ctx0" brushRef="#br0" timeOffset="20375.5611">20139 3435 901,'0'0'2,"0"0"1,0 0 21,0 0-15,0 0-7,0 0 2,-107 92 0,92-92 3,1 0-1,6-20 3,5-4-9,3 0-9,0 0-5,9 7-17,16 6-3,2 4 1,2 7 28,0 0 4,-3 17-3,-5 15 4,-10 7 3,-9 7 15,-2 5 9,-4 2-3,-24-2 10,-5-1-19,-2-7-3,1-9-7,5-10-1,7-14-2,8-9 6,8-1 22,6-11 14,0-13-24,13 0-18,11 7 7,3 9-2,0 8 5,0 0-10,0 15 0,-1 10-2,-3 6-3,-4 3-44,0 0-158,-4-5-160</inkml:trace>
  <inkml:trace contextRef="#ctx0" brushRef="#br0" timeOffset="20550.577">20447 4088 980,'0'0'123,"0"0"-94,0 0 82,0 117-65,9-75-31,5 4-6,-4 3-6,-3 0-3,0-3-20,-7-8-67,0-7-101,0-12-166,-14-8-252</inkml:trace>
  <inkml:trace contextRef="#ctx0" brushRef="#br0" timeOffset="20700.5206">20277 4456 997,'0'0'128,"0"0"-119,0 0 27,0 0-28,137-133-8,-62 94-8,1 0-115,-7 7-162,-12 1-43</inkml:trace>
  <inkml:trace contextRef="#ctx0" brushRef="#br0" timeOffset="21006.1018">20949 4032 621,'0'0'310,"0"0"-232,0 0 40,0 0-54,0 0-26,-126 14-20,105 8-5,3 2-8,6-2-2,11-2-3,1-4-2,0-6-3,10-6-36,15-4-1,6 0 32,-2-5 8,-4-8 2,-8 4 5,-3 4 31,-7 5 19,-1 0-15,-1 18-23,4 17 11,0 5 9,-1 5-12,-2-4-16,2 2-7,-3 1-1,-3-7-1,-2-1-47,0-11-77,-2-14-154,-17-11-271</inkml:trace>
  <inkml:trace contextRef="#ctx0" brushRef="#br0" timeOffset="21234.6409">21002 3848 1185,'0'0'28,"0"0"-5,171 15 27,-92 31-6,-1 21-1,-9 9-14,-20 9-9,-18 3-3,-26-2-6,-5-2-3,-38-5-4,-9-11-3,-2-18-1,12-20-44,12-22-40,13-8-138,12-38-312</inkml:trace>
  <inkml:trace contextRef="#ctx0" brushRef="#br0" timeOffset="21435.5164">21936 3902 1301,'0'0'28,"0"0"-18,-108 121 54,79-56-17,6 4-17,9 0-10,10-4-18,4-9 1,0-10-3,6-12-7,15-10-39,8-12-54,4-5-131,2-6-224</inkml:trace>
  <inkml:trace contextRef="#ctx0" brushRef="#br0" timeOffset="21734.2078">22175 4365 1022,'0'0'123,"0"0"-31,54-152 0,-30 93-60,0 4-11,-4 11-6,-10 12-11,-7 9 1,-3 13-2,-6 2-2,-21 6-1,0 2-11,10 0-12,6 0-10,11 0-4,0 4-69,24 12 8,17 12 69,5-1 22,3 2 7,-9 5 0,-9-3 48,-10 2 3,-17 0 3,-4 1-20,-11 1-18,-20-6-12,0-7-4,4-12-76,11-10-137,12-6-231</inkml:trace>
  <inkml:trace contextRef="#ctx0" brushRef="#br0" timeOffset="21929.7201">22783 3934 1185,'0'0'69,"0"0"-22,0 0 38,54 118-35,-37-65-30,4 2-9,-8 0-8,-4-3-3,-7-6-7,-2-4-37,0-9-33,0-12-101,-16-5-195,-5-14-273</inkml:trace>
  <inkml:trace contextRef="#ctx0" brushRef="#br0" timeOffset="22065.643">22746 4287 1005,'0'0'156,"0"0"-137,0 0-1,131-84-18,-62 49-1,1 4-141,-5 0-206,-1-1-254</inkml:trace>
  <inkml:trace contextRef="#ctx0" brushRef="#br0" timeOffset="22514.229">23479 3990 834,'0'0'134,"0"0"-68,0 0 2,-116 70-30,87-56-27,4-4-8,6-6 0,5-4 0,5 0 3,7-14 1,2-10-6,0-3-1,25-3-4,6 9-17,2 4 10,1 4 2,-1 3 7,0 2 1,-5 5 1,2 3 1,-3 0 8,-4 20 3,-6 3 0,-5 6 0,-10 8 4,-2 7 4,-4 4 4,-29 3-12,-4 2 1,-12 0-9,-7-4-4,3-10 2,5-11-2,16-16-8,16-12 6,14 0 2,2 0 6,6-14-4,23-2 0,4 4 9,7 2 20,3 2-4,-3 6-12,3-1-3,-9 3-3,-9 0-9,-4 0-5,-5-3-79,-10-5-190,-6-6-410</inkml:trace>
  <inkml:trace contextRef="#ctx0" brushRef="#br0" timeOffset="22749.5903">23898 3627 1222,'0'0'79,"0"0"-76,138 94 37,-87-13 18,-9 6-24,-17 11 2,-18-1-10,-7 1-5,-34 1-3,-16-9-1,-18-8-7,3-14-9,3-17-2,12-17-12,4-18-52,7-10-52,-2-6-222,1-12-679</inkml:trace>
  <inkml:trace contextRef="#ctx0" brushRef="#br0" timeOffset="27450.3161">7279 5816 1047,'0'0'120,"0"0"-107,0 0 2,0 0-1,0 0-11,120-23 11,-57 3-11,-5 5-3,-13 7-140,-18 8-217</inkml:trace>
  <inkml:trace contextRef="#ctx0" brushRef="#br0" timeOffset="27590.1077">7335 6043 1103,'0'0'64,"0"0"-48,0 0 3,0 0-18,208-34-1,-91 8-12,-2-6-351</inkml:trace>
  <inkml:trace contextRef="#ctx0" brushRef="#br0" timeOffset="27900.8471">8724 5514 1045,'0'0'118,"0"0"-96,-6 106 33,-10-27 26,-5 6-16,0 6-30,-6 0-19,2-7-14,-4-9-2,7-9 0,2-21-39,6-17-30,5-17-78,3-11-151,2-25-60</inkml:trace>
  <inkml:trace contextRef="#ctx0" brushRef="#br0" timeOffset="28080.3161">8574 5608 680,'0'0'194,"0"0"-13,0 0-74,144-62-44,-100 82-17,-1 27-16,-3 11-8,-10 9-14,-5 4-6,-5 1 1,-10-2-3,-8 0-38,-2 1-76,0-4-132,-19-4-89,-12-17-202</inkml:trace>
  <inkml:trace contextRef="#ctx0" brushRef="#br0" timeOffset="28207.3116">8704 6174 938,'0'0'64,"0"0"-44,0 0 2,98-136-22,-26 102-7,-6 11-247,-6 16-343</inkml:trace>
  <inkml:trace contextRef="#ctx0" brushRef="#br0" timeOffset="28514.5985">9252 6191 1030,'0'0'89,"0"0"-14,0 0-40,18-121-24,5 67-4,-4-1-2,-7 6-3,-10 11 0,-2 11 0,-2 11 2,-25 10-4,0 6-1,0 3-15,5 20 6,11 5 0,11 2-12,6 0-33,30-2-3,18 0 41,2-6 11,2 2 6,-11 1 2,-11-1 1,-19 6 6,-17 0-4,0 2 6,-25 0-11,-8-6-3,2-8-202,7-15-171</inkml:trace>
  <inkml:trace contextRef="#ctx0" brushRef="#br0" timeOffset="28696.6604">9825 5857 1232,'0'0'12,"0"0"7,18 109 16,-7-58-16,-2-1-13,0 5-3,-2 3-3,-5 2-23,-2-2-91,0-7-206,-20-16-43</inkml:trace>
  <inkml:trace contextRef="#ctx0" brushRef="#br0" timeOffset="28837.5814">9703 6191 963,'0'0'46,"0"0"-33,122-99-9,-41 53-4,3-3-75,-10 7-142,-14 7-78</inkml:trace>
  <inkml:trace contextRef="#ctx0" brushRef="#br0" timeOffset="28979.584">10226 5857 468,'0'0'343,"0"0"-193,0 0-60,0 0 19,0 0-26,0 133-36,0-87-14,0 0-19,0 2-13,0 0-1,0 0-9,0-4-105,0-7-219,-8-20-339</inkml:trace>
  <inkml:trace contextRef="#ctx0" brushRef="#br0" timeOffset="29362.2905">10222 5905 1102,'0'0'42,"0"0"-22,128-42 7,-80 42-19,-17 8-8,-20 21-2,-11 6-8,0 0-23,-29 1 14,-6-6 10,-1-9-3,3-3 3,8-6 3,12-5-8,7-5 3,6-2 5,2 0-14,27 0 13,11-2 7,8-8 4,1 4 2,5 6 5,-8 0 21,-5 9 5,-12 15-3,-14 10-11,-12 5 17,-3 1-8,-17 0 35,-17 0-42,-9-3-14,1-4-8,-3-11-3,3-9-8,2-11-49,4-2-96,10-27-198,10-21-386</inkml:trace>
  <inkml:trace contextRef="#ctx0" brushRef="#br0" timeOffset="29558.4762">11003 5654 1109,'0'0'27,"135"87"93,-70-19-45,-18 12-32,-25 5 3,-22 1-19,-2 4-20,-44-2-3,-7-6-3,-11-11-1,-7-13-44,-14-14-20,-15-12-109,-16-14-266</inkml:trace>
  <inkml:trace contextRef="#ctx0" brushRef="#br0" timeOffset="29864.0829">8799 5317 1130,'0'0'10,"-191"92"24,95 10 49,14 21-26,24 18 3,24 5-17,29-5-15,5-17-9,36-14-5,22-17-13,11-17 0,8-12-1,3-12-30,0-12-65,-4-14-174,-10-26-502</inkml:trace>
  <inkml:trace contextRef="#ctx0" brushRef="#br0" timeOffset="30322.4681">12240 5671 913,'0'0'101,"0"0"-62,0 0 41,-114 44-17,62 14-3,-1 18-5,6 12-7,2 3-8,12-6-13,11-7-8,13-11-7,9-9-6,0-11-5,24-10-2,14-10-2,11-13-39,7-13-40,2-1-136,-11-17-271</inkml:trace>
  <inkml:trace contextRef="#ctx0" brushRef="#br0" timeOffset="30703.7945">12331 6322 1119,'0'0'21,"0"0"-8,0 0 6,84-138-7,-43 92 6,-8 2-4,-8 5 0,-16 1-12,-9 11 4,0 3-4,-9 7-2,-14 9-4,-1 8 2,1 0-17,6 5-1,1 15 1,11 4-3,5 3-9,0 4-5,19-4 8,14-1 13,13-2 13,6-4-3,-3 3 5,-7 0 0,-17-2 5,-12 3 21,-13 1 6,0 2 12,-13-1-11,-19 1-21,-3-3-9,-3-5-3,-2-4-47,7-14-112,3-1-183</inkml:trace>
  <inkml:trace contextRef="#ctx0" brushRef="#br0" timeOffset="31372.5828">12805 5390 872,'0'0'90,"0"0"-83,0 0 3,0 0 2,0 0 9,0 0-6,-79 112-1,52-96 3,0-4 1,0-4-1,5-5-6,2-3 1,0 0 4,11 0-9,2-11 1,7-3-8,0 0-2,0 0-3,16-2-6,6 2 1,5 4 7,1-2 2,1 10 1,-2 0-2,-3 2 2,-4 0-1,-2 6-4,-4 12 5,-1 5 4,-5 6-4,-6 1 0,-2 3 2,0-5-1,0 4 5,-8 0-5,-11 2 1,-9-5 1,2-2-2,-3-5 1,2-10-2,7-3-6,7-9 0,8 0 6,5 0 0,0 0-2,0 0-9,16-5 1,6-4 9,10 4 1,3 3 2,8 0 1,5 2 18,4-6 8,1 2-6,-6-2 11,-6-2-2,-12 2 3,-12-2-5,-7-1 1,-6-2 1,-4-4-5,0-3-17,0 2-10,0-1-1,0 0-51,7 2-91,13-6-279</inkml:trace>
  <inkml:trace contextRef="#ctx0" brushRef="#br0" timeOffset="35097.2636">13521 6296 466,'0'0'281,"0"0"-155,0 0 3,0 0-70,0 0-24,0 0 6,76-100-17,-54 63-5,3 0-1,-3-6-2,-4 5-2,-4 6-3,-10 6-2,-4 6 0,0 6-3,0 9-5,-9 0 0,-11 5-2,-3 0-17,-1 5 0,4 9 7,4-1 8,8 6-3,3-3-5,5 2-15,0-3-9,2-1 8,23-3 12,4-1 12,2 0 3,3 2 0,-3 0 2,-4 0 14,-1 4 8,-8 0-2,0 3-9,-9-2-5,-9 3 0,0 1 2,0 0 6,-19 1 1,-2-2-13,-2 0 1,1-10-1,7-2-4,2-4-2,5-4-44,8 0-44,0-6-142,0-15-144</inkml:trace>
  <inkml:trace contextRef="#ctx0" brushRef="#br0" timeOffset="36838.5835">14843 5900 724,'0'0'109,"0"0"-102,0 0 4,0 0 18,0 0 18,0 0-33,-36 47-3,21-41-2,-1 0 10,3-4 6,3-2 2,2 0 10,1 0-6,5-12-6,2-3-17,0-3-7,0-1-1,12 1-2,5 2 0,4 0 1,0 2 1,2 6 0,1 0 0,3 7 0,-5 1-2,0 0 0,-3 0 2,-4 12-3,-3 2 3,0 5 0,-3-1 1,-2 6 1,-2 2 0,-5 0 0,0 4 2,-2 5 2,-17 0 1,-3 2-1,-5-1-3,-2-5 2,3-2-5,1-11 3,5-7-2,7-6 0,0-5 2,6 0 1,2 0 0,3-2-4,2-12-2,0 2 0,0 2 0,4 2 2,12 3-1,4 2 0,3 3 0,1 0 1,4 0 2,2 3 0,-1 12 3,-1-5 13,-1-3 0,-2-2 0,-2-5 13,-4 0 6,0 0-7,3-2 2,-3-10-10,2 0-10,-8-2 2,-2 0-12,-4 0-1,-3-1-2,-4 3 1,0-2-38,0 1-42,0-7-113,0-3-221</inkml:trace>
  <inkml:trace contextRef="#ctx0" brushRef="#br0" timeOffset="37198.5415">15214 5516 666,'0'0'354,"0"0"-348,0 0 18,160 18 30,-98 14-12,-2 12 0,-2 9-10,-9 8-2,-11 6 7,-13 5-7,-19 4-9,-6 1 3,-11-1-9,-20 0 8,-9-8-4,0-4 9,5-11-2,3-14-10,10-8-1,4-13 0,6-6-7,6-8-4,4-2-3,-1-2 1,3 0-2,-4 0-41,-2 0-27,3-9-69,-1-4-189,-1-10-161</inkml:trace>
  <inkml:trace contextRef="#ctx0" brushRef="#br0" timeOffset="50118.6015">14226 6171 95,'0'0'156,"0"0"-56,0 0-1,0 0 20,0 0-32,0 0-20,0 0 23,0 0 10,-27 0-21,27 0-33,0 0-9,0 0-1,22 3-7,12-3 21,7 0-8,5 0-14,0 0 1,1 0-7,-7-3-1,-1-9-6,-14 5-3,-7 0-8,-8 2-4,-6 3 0,-4 2-33,0 0-63,-11 0-178,-32 0-573</inkml:trace>
  <inkml:trace contextRef="#ctx0" brushRef="#br0" timeOffset="50719.5806">13104 6060 500,'0'0'232,"0"0"-94,0 0-42,0 0-67,0 0-18,0 0-4,2 62 38,5-28 13,-2 1-10,-3 3 0,-2-3-10,0-1-19,0-6-11,0-1-7,0-6 3,0-3-4,2-7-13,-2-5-62,0-4-38,0-2-63,0 0 13,-6-2-153</inkml:trace>
  <inkml:trace contextRef="#ctx0" brushRef="#br0" timeOffset="50920.6003">12908 6307 201,'0'0'521,"0"0"-426,0 0-49,0 0 19,0 0 23,161-43-29,-95 28-5,-9-2-21,-14 5-5,-14 6-22,-15 4-5,-7 2-1,-7 0-65,0 0-104,-3 0-179</inkml:trace>
  <inkml:trace contextRef="#ctx0" brushRef="#br0" timeOffset="52286.4705">16578 5875 217,'0'0'90,"0"0"-14,0 0-14,0 0-12,0 0 35,0 0-1,0-18-18,0 15 13,0 3 3,0 0-6,0-3-26,0 3-12,0 0-8,0 0 6,0 0-8,0 0 0,0 0-2,0 0-10,0 0-6,0 3-10,0 18-1,0 13 1,0 15 2,0-1 6,4-2 4,-2-2 0,-1-4-1,-1-8-1,0-4-7,0-4 4,0-8-7,0 0 4,0-7-3,0-2-1,0 0-1,0-7-30,0 0-58,0 0-18,0 0-85,0-14-175</inkml:trace>
  <inkml:trace contextRef="#ctx0" brushRef="#br0" timeOffset="52536.1592">16341 6070 122,'0'0'560,"0"0"-536,0 0 51,0 0-29,0 0 44,156-29 8,-83 16-45,-3-4 4,-7-1-8,-13 3 1,-18 4-20,-12 5-18,-16 6-11,-4 0 2,0 0-3,0 0-64,-19 0-129,-10 0-235</inkml:trace>
  <inkml:trace contextRef="#ctx0" brushRef="#br0" timeOffset="57783.8642">17554 5978 658,'0'0'83,"0"0"-16,0 0 71,0 0-57,0 0-23,0 0 27,0 0-26,-33-8-24,-1 8-12,-9 0-6,-5 23-1,-4 13-4,5 9-2,12 3 5,10 1-9,18-3-3,7-5-2,0-7-1,25-7 1,8-10 2,5-7 3,5-7-1,-4-3 6,-3 0-1,-9 0-5,-6-4-2,-14 0-1,1-3-2,-2-3-23,0-2-47,2-4-76,1-5-228,-1-4-413</inkml:trace>
  <inkml:trace contextRef="#ctx0" brushRef="#br0" timeOffset="58307.6776">18271 5745 715,'0'0'65,"0"0"-26,0 0 108,0 0-84,0 0-16,0 0 29,-35-38-35,12 38-21,-9 10 9,-3 26-5,-4 14-4,3 18-1,5 12 6,13 7-13,9 3 3,9-8-7,0-8-4,23-13-1,8-11-3,2-15 2,5-8 3,4-8 5,-4-10 3,-4-4 4,-5-5-10,-14 0-4,-7 0 0,-2 0-3,-6 0-24,0 0-55,-2 0-81,-17-23-354</inkml:trace>
  <inkml:trace contextRef="#ctx0" brushRef="#br0" timeOffset="68170.72">18447 6350 945,'0'0'61,"0"0"-51,0 0 24,0 0-2,0 0-28,100-138 0,-61 94 0,-3-2 0,-7-1-2,-9 6 13,-9 6 10,-11 10 0,0 4-8,0 9-4,-9 6 0,-9 6-11,-2 0-2,0 0-2,4 6 1,5 8-8,5 2 3,6 1 3,0 1-1,0 0-1,15-3 2,10 6 3,4-6 0,-3 2 1,4 1-1,-4 0 0,-2 2 0,-3 0-1,-9 0 1,-6 0 3,-6 1-3,0-1 2,-2-1-1,-18 1-1,1-6 4,-3 0-4,2-8-24,2-2-46,3-4-43,3 0-73,3 0-88</inkml:trace>
  <inkml:trace contextRef="#ctx0" brushRef="#br0" timeOffset="68643.6427">18823 5600 1058,'0'0'15,"0"0"-2,0 0 51,151-86-51,-113 85-3,-17 1-6,-9 1-4,-12 23-2,0 7 2,-21 3 7,-9-1-2,-2-3-2,3-4-1,10-6 0,7-3 1,8-11-6,4 0 1,0-6-3,0 0 5,20 0 2,11 0 1,7-8 4,-1 4-2,-1 4-1,-7 0 7,-6 4-1,-7 16 5,-12 4 2,-4 2 0,-2 6 4,-27 0 1,-7 1-4,-2-6-6,2-7-5,7-6-1,3-5-3,5-5-2,6-4-1,4 0-6,7 0-54,4 0-126,0-11-451</inkml:trace>
  <inkml:trace contextRef="#ctx0" brushRef="#br0" timeOffset="73307.8451">15548 2494 248,'0'0'115,"0"0"8,0 0 56,0 0-96,0 0 3,0 0 23,0 0-30,-4 7-6,4-7-17,0-3-7,0-9-21,4-7-12,11 2-1,8-1 0,6-5-8,4 0-4,2 0 1,3 0-4,1 0 2,-2 4 0,5-1 0,2-1-2,4 2 1,3 1-1,-1 1 2,1 3-2,8 1 0,-1-4 2,5 1-2,-3-1 2,-2 4-3,-4 1 2,-4 10-2,0 2-1,-3 0 0,2 0 2,0 8 0,3 3 0,0 1 0,-2-4 0,-3 2 1,-3-1-1,-4 1 0,1 4 3,-6-1-6,1 3 3,-3 1 0,-2 0 1,3-2-1,-8 4 0,1-1 0,-2 2-1,-8 0-1,1 2 1,-1-3 1,-7 2-2,-1-5 5,0-2-6,-4-7 6,-3 0-1,0-5-1,0 0 0,1 0 4,-2 0 0,-1 0-5,3-2 7,-3 0-7,0 0-1,0 0 0,0 0-39,-11 0-162,-16-14-437</inkml:trace>
  <inkml:trace contextRef="#ctx0" brushRef="#br0" timeOffset="74432.4613">15588 2458 292,'0'0'131,"0"0"-32,0 0 6,0 0-21,0 0-17,0 0-5,-2-10 6,2 4-13,0-1-25,0 0 3,12-5 1,13-4-6,6-4 1,5 0-12,5-2 2,-4-2-8,3-1 2,1 0-4,1-1 4,2 1-4,1 1-3,3-3 0,4-2-2,4-3-1,2 0 1,0 0 0,-2 2 0,4 2 2,3 0-3,-1 2 8,0 6-9,1 4 2,-3 4-2,2 2 0,-2 2 2,-2 1-4,3 4 2,-5 1-3,2 2 1,-4 0 0,5 0 3,-4 0-3,-1 0 1,-2 2 0,-2 5 2,1 4-3,-4-4 1,0 2 1,-1-1-2,-7 2 0,1 2-2,0 0 2,-1 2 1,0-2 2,-1 0-3,-5 1 1,-4-1 0,-2 2-1,0 1 1,-4 2 0,1 2-1,-2 1 1,0-1 0,3 2-1,-4-3 0,2 3 0,-2-2 3,-3-2-2,1-2 4,-5 2-3,-4-2-1,5 2 1,-6-1 1,1 0-1,4 0-1,-3-2 0,-2-2 1,0 2-3,0-3 2,-2-2-1,-3 1 1,-1-3 3,3 2-4,-3-3 1,1-2 5,0-4-3,-2 2 8,-2-2 3,0 0-8,3 2 4,-1-2-9,0 2 5,-2-2-3,0 2-2,0-2-1,0 0 0,0 0-1,0 0-34,0-6-107,-15-18-630</inkml:trace>
  <inkml:trace contextRef="#ctx0" brushRef="#br0" timeOffset="78178.5162">19221 6216 440,'0'0'69,"0"0"-40,0 0 92,0 0-51,0 0-43,0 0 29,0 0-9,-16-22-10,16 22-13,0 0 15,16 0 34,11 0 20,5 0-28,-1 0-15,2-12-9,-4 1-9,0 2-5,-5 1-9,-4 2-7,-4 3-9,-7 3-1,-5 0-1,-3 0 0,-1 0-18,0 0-30,0 0-62,0 0-113,0 0-111</inkml:trace>
  <inkml:trace contextRef="#ctx0" brushRef="#br0" timeOffset="78647.5474">19683 6266 932,'0'0'90,"0"0"-75,0 0 14,0 0 18,79-110-28,-46 65-13,-4-2 4,-4-1-9,-9 2 1,-9 8-1,-7 6-1,0 7 3,-2 7-1,-13 10-2,-4 8-6,-1 0-8,-1 0-20,0 12 1,9 4 0,6 4 0,6 0 1,1-2 21,25 2 1,7-1 5,6 0 4,-2-1 2,3 0 13,-2 3 23,-7-1-2,-8 0-13,-8 0 0,-8-2-12,-7 4 3,0-1 9,0 6-11,-18-1 0,-7 0-1,-4-1-7,3-8-3,-1-5-1,3-6-36,3-4-22,6-2-51,1-2-64,10-26-139</inkml:trace>
  <inkml:trace contextRef="#ctx0" brushRef="#br0" timeOffset="79308.2296">20164 5363 708,'0'0'64,"0"0"-63,0 0 1,0 0 11,0 0 7,0 0-8,-6 55-1,-6-47 20,1-4 1,0-4-2,0 0 5,4 0-3,-1 0-15,5 0-3,0 0-6,3 0-5,0-6-2,0-4 4,6-2-6,9 0 2,3 0-2,-1 6 0,2 4 1,-2 2 0,1 0 0,2 0 0,-4 0 0,0 12 0,-6 6 4,-3 6-3,-7 2 0,0 3 1,0 5 4,-21 1 0,-2 5-3,-5 1-2,2-4 2,-1-8-3,7-13 2,5-6-1,2-10 1,3 0-2,6 0 6,2 0-6,2-9-5,0 4-1,2 2-2,16 3 4,1 0 4,8 0-1,7 7 1,1-3 2,6-2 10,0-2 17,-2 0 26,-8 0-11,-7-6-1,-10-5-23,-7 0-5,-3-1-6,-2-2-6,0 4-3,-2 3-11,0 7-67,3 0-87,-1 7-187,2 15-21</inkml:trace>
  <inkml:trace contextRef="#ctx0" brushRef="#br0" timeOffset="79594.2981">20578 5871 4,'0'0'879,"0"0"-832,0 0 17,0 0-37,0 0 8,0 0 15,23 100-22,-17-62 4,2-1-8,-2 1-5,-1-2 1,0-2-9,0-6-11,-2-4 2,-3-1-2,0-2-18,0-3-52,0-6-42,0-4-120,-5-8-31,-12 0-175</inkml:trace>
  <inkml:trace contextRef="#ctx0" brushRef="#br0" timeOffset="79773.9334">20403 6125 758,'0'0'64,"0"0"-33,0 0 48,137-77-54,-86 54-25,-3 2-9,-6-2-50,-6 5-44,-7 2-47,-4 3-126</inkml:trace>
  <inkml:trace contextRef="#ctx0" brushRef="#br0" timeOffset="80312.8001">21120 5796 76,'0'0'851,"0"0"-812,0 0 29,0 0-16,0 0-34,0 0-16,-116 49 5,92-20-5,4 0 0,4 0 0,7-3 1,5-5-3,4-5 0,0-4 4,0-3-4,18-8-8,5-1-12,5 0 8,4-18-9,-2-6 1,-3 0-3,-7 0 11,-9 2 3,-4 3 9,-2 8 1,-4 1 5,-1 4 21,0 4 10,0-1 9,0 3-10,0 0-8,0 0-7,0 0 0,0 0-6,0 0-11,0 15-3,0 9 14,0 6-3,8 2 0,0 3 4,1-1 1,0 2-6,-3-2-1,-1-3 1,0 1-3,-3-3 1,0-5-3,-2-5-2,0-2-2,0-7-2,0-2 0,0-4 0,0-2-1,0-2-21,0 0-42,0 0-71,0 0-117,0 0-162</inkml:trace>
  <inkml:trace contextRef="#ctx0" brushRef="#br0" timeOffset="80791.5593">21379 6206 938,'0'0'29,"0"0"20,0 0 14,0 0-26,134-110-7,-105 78-6,-9 0-1,-8 2 5,-5 2-14,-7 1 17,0 7-15,0 0-4,0 6-7,-7 2-4,-5 5-1,-2 2-2,-1 5-5,1 0-1,1 0-1,4 2 6,2 10 0,5-2 1,2 2 0,0-4 1,14 2 1,13-4 0,2 2 0,4 1 3,3 3-2,-1 0 1,-6 3 3,-5 2-2,-6 2 0,-4 6 3,-6-1-2,-8 0 6,0 2 0,0-4 6,-12 2-3,-13-4-2,-4-3-2,0-4-8,-2 0 1,-1-2-2,0-1-3,6-4-39,6-4-83,11-2-227</inkml:trace>
  <inkml:trace contextRef="#ctx0" brushRef="#br0" timeOffset="81401.741">22052 5726 644,'0'0'153,"0"0"-129,0 0-2,0 0 110,0 0-53,19 109-11,-13-65-12,-2 2-2,3 0-19,-3-3-13,0-9-4,2 0-8,-2-8-5,-3-9-5,4 0 3,0-3-3,-5-4-13,4 0-27,-4-2-54,0-4-67,0-4-118,0 0-65</inkml:trace>
  <inkml:trace contextRef="#ctx0" brushRef="#br0" timeOffset="81618.5667">21916 6079 840,'0'0'92,"0"0"-43,0 0 38,0 0-58,0 0-12,140-86-1,-81 60-13,-7 0 8,-2 2-1,-14 2-7,-10 6-3,-8 6-7,-5 0-74,3 2-129,-3-1-70,1 2-289</inkml:trace>
  <inkml:trace contextRef="#ctx0" brushRef="#br0" timeOffset="82089.9218">22785 5685 210,'0'0'775,"0"0"-758,0 0 42,0 0 8,0 0-55,-113 14-6,77 13-1,5 4 2,6 3-3,8-2 0,10-1-2,4-8-1,3-3 0,0-5 0,19-7 1,10-7-4,4-1 2,5 0 0,-7-16-3,0-3-3,-6-2 4,-5-2 4,-5-3-2,-1-1 1,-5 5 2,-3 8 13,-6 6 34,0 8 6,0 0-24,0 0-18,0 10-14,4 17 0,-1 10 6,2 5 3,4 0-2,1-1 1,2-4 1,-1-1-1,0-3-7,-2-8 1,-2 1-1,-5-5 0,0-3-2,-2-4-28,0-6-63,0-6-74,-11-2-174,-3-10-248</inkml:trace>
  <inkml:trace contextRef="#ctx0" brushRef="#br0" timeOffset="82347.5896">23013 5462 1075,'0'0'21,"0"0"-1,187 28 47,-106 19-22,1 15-4,-13 10-1,-16 4-14,-26 5 4,-25 0-17,-2 0 4,-42-4-1,-11-2-3,-5-7-7,4-10 3,8-10-9,14-11 0,8-11-18,3-10-84,4-11-256</inkml:trace>
  <inkml:trace contextRef="#ctx0" brushRef="#br0" timeOffset="82918.3861">17093 7774 1076,'0'0'39,"0"0"36,0 0-22,0 0-37,0 0 11,0 133 12,2-83-25,7-1 4,-3-8-7,3-7-7,-2-2-2,0-6-3,-1-2 1,-2 0-46,0-4-54,-1-4-74,-3-10-160,0-6-154</inkml:trace>
  <inkml:trace contextRef="#ctx0" brushRef="#br0" timeOffset="83073.4104">16842 8195 656,'0'0'296,"0"0"-263,0 0 99,0 0-63,0 0-67,165-110 2,-68 74-4,-6 4-4,-6 8-110,-12 3-166,-11 3-82</inkml:trace>
  <inkml:trace contextRef="#ctx0" brushRef="#br0" timeOffset="83253.3863">17696 7854 924,'0'0'100,"0"0"-84,0 0 51,0 0-6,0 129-25,3-87-15,4-1-5,-1 3-10,-2-5-6,1-1 0,-5 1-48,0-5-75,0-3-144,-7-12-135</inkml:trace>
  <inkml:trace contextRef="#ctx0" brushRef="#br0" timeOffset="83516.1932">17556 7903 826,'0'0'27,"0"0"-7,144-59 105,-65 59-67,-3 6 7,-5 29-22,-22 8-32,-29 8 1,-18 2 3,-2 2 2,-33-6 19,-9-3-8,-6-11-4,4-7-5,7-6-13,2-6-5,7-6-2,10-5-9,6-5-31,11 0-91,1-10-111,4-21-273</inkml:trace>
  <inkml:trace contextRef="#ctx0" brushRef="#br0" timeOffset="83756.4056">18425 7758 1171,'0'0'9,"0"0"8,-91 145 57,67-76-36,8 4 6,11 1-16,5-2-15,3-10-6,27-12-7,16-6 2,8-10 2,6-13-2,0-7-1,-7-6-1,-16-6-29,-16-2-46,-11 0-78,-10-19-202</inkml:trace>
  <inkml:trace contextRef="#ctx0" brushRef="#br0" timeOffset="84805.5783">16475 3337 201,'0'0'386,"0"0"-259,0 0-20,0 0-22,0 0-18,0 0-16,0-3-17,0 3-5,4 0-12,10 8 6,1 10 1,2 3-3,5 3-2,1-2-2,0-2-3,2-2-2,1-2 6,1-2-4,5 0 0,1-6-6,7-2 1,9-4-1,7-2-1,6 0 3,2 0-9,1-5 3,0-8-3,-1-1 1,2-4 2,-3-1-2,-7 0-2,-4-4 2,-3 1-1,-9-3-1,2-8 2,-6 1 3,-5-4 5,-2 2 2,-7 7-3,-6 4-3,-5 7 0,-9 9-6,-2 7 0,0 0-19,-13 0-62,-25 12-129,-15 9-209</inkml:trace>
  <inkml:trace contextRef="#ctx0" brushRef="#br0" timeOffset="85667.7071">16525 3392 72,'0'0'232,"0"0"-120,0 0-27,0 0 17,0 0-34,0 0-15,0-1-16,0 1-1,0 12 28,12 2 7,4 1-17,1 4-8,4-2-20,1 3-3,3 1 8,-1 1-15,3-2 4,2 0-1,2-4-4,2 2 9,6-6-10,-2 2 6,5-6 2,1-4-4,-1-2-3,-1-2-6,3 0-1,0 0-2,0 0 4,4 0-9,1-6 1,1 0 3,-2 4-3,-2-4-2,2 2 2,-3 1 6,-6 2-6,-1-1-1,1-4 0,-4 2 0,1-4 1,1 3 1,1-4-1,1-3-1,-2 4 2,3-6-2,-2 4-1,3 2 2,-6 0-2,-2-1 0,-1 2 0,-6-7 0,6 0 2,1-2-2,0-6 2,5-1-4,1 1 5,-4 3-6,-4 1 3,-2 4 0,-4-3 0,-3 3 1,-2 1-1,0-1 3,0 2-3,0-5 2,3-1 0,1 2 3,-4 0-3,0 4 4,-7 0-2,-3 6 0,-4 2 4,-6 1-7,0 3 2,0 0-3,0 0 0,0 0-3,0 0-60,-18 0-79,-5 0-194,-8 0-215</inkml:trace>
  <inkml:trace contextRef="#ctx0" brushRef="#br0" timeOffset="88434.5357">21952 5947 806,'0'0'38,"0"0"-31,0 0 41,0 0 10,119-22-3,-59 0-23,-5-2-12,-6-1 5,-13 8 1,-16 5-14,-14 6-4,-6 4 8,0 1 15,-16 1-13,-18 0-18,-7 0-2,-1 5 0,1 5 2,6 1 0,8 1 2,10-7 0,7-1-2,10-4 0,0 0 0,4 0 0,24 0 2,13-9 5,6-8-6,1 1 5,-3 0-6,-4 7 1,-11 2 4,-15 5-1,-9 2-4,-6 0-6,-13 9 0,-26 18 6,-15 4 6,-6 1 1,-3-5-6,9-5-1,10-4 2,13-5-1,15-8-1,12-2 7,4-3-3,0 0 1,25 0-5,19-15 6,12-3-5,2-2-1,0-1 2,-7 2-5,-9 5 4,-17 6-1,-12 3 1,-13 5 1,-4 0-2,-38 5-1,-16 13-3,-9 5 3,-1-3 1,8-3 0,14-1 1,10-6-1,16-3 0,11-6 0,9-1 0,0 0-1,20 0 0,20-4 1,11-10 3,5-4-3,1 3 2,0 2-5,-15 3 7,-15 6-8,-13 4 4,-14 0-4,-6 12-13,-29 17 15,-14 7 4,-2-2 1,4-2-3,7-8 1,13-6-1,10-6 2,8-10-2,9-2 0,6 0 3,28 0 2,12-18 3,8-4-4,2-5-4,-8 6 0,-1-2-2,-7 5 2,-13 8 1,-11 4 3,-14 6-3,-2 0 7,-22 0-3,-26 0-4,-4 12-1,-8 0 0,4-2 0,8-1 0,13-4 2,18-3-2,7-2 0,10 0 0,0 0 0,20 0-2,20-9 2,10-9 0,-4-5 0,1 1 0,-11 4 0,-12 4 0,-9 7 2,-11 4-2,-4 3 1,-21 0-2,-24 0-5,-10 12 1,-5 5-1,4-2 2,9-3 1,9-4 3,16-4 0,13-4 1,9 0 0,3 0-1,34-4-3,12-11 3,6-5 0,4 1 0,-6-3-2,-6 5 2,-9 5 0,-16 5 1,-11 7-1,-11 0 0,-11 2-12,-31 20 7,-13 5 5,-7-1 1,2-4-1,12-9 1,10-1-1,16-8 0,11-1 1,11-3 0,0 0 8,18-5-2,23-15-4,11-1-3,1 1-1,-1 1 1,-6 3-3,-15 5 6,-12 6-5,-17 5 2,-2 0-2,-25 0-3,-21 14 5,-10 4 1,0-2-1,14-4 0,17-8-1,14-1 1,11-3-1,0 0-41,32 0-165,5-21-282</inkml:trace>
  <inkml:trace contextRef="#ctx0" brushRef="#br0" timeOffset="90730.5759">20387 3624 472,'0'0'170,"0"0"-65,0 0 26,0 0-35,0 0-37,0 0-17,0 0-10,0-29 4,3 23 5,5-8-13,1-4-9,9-5-10,2-4 1,5-5-1,2-1-4,4-2-2,0 0 1,0 4-3,5-1 0,1-2 1,3 5 0,7 0-2,1 3 0,2 1 1,0 5-1,-1 4 0,-4 2 1,0 2 0,3 4-1,0 2 1,-3 3-1,1 3 0,2-3 0,-3 3 1,8 0 1,0 0-2,8 0 0,1 0 0,0 12 0,-2 2 0,-4-2-2,-6 4 2,-4 0-2,-5 1 1,-6 4 1,-3-1-5,-4 0 5,-3 2 0,-1 2-2,1 0 3,-5-2-2,1 4 2,-4 3-1,-1-3 1,3 1-1,2 3 1,-3 1-1,1-1 2,-5-4-2,1-4 1,-6-10 1,1 0 1,-4 0-1,-4-4 3,0-6 2,-2-1-5,0-1 3,0 0 1,0 0-6,0 0 3,2 0 0,-2 0 0,0-9-3,0-5-12,-26-8-146,-10-5-312</inkml:trace>
  <inkml:trace contextRef="#ctx0" brushRef="#br0" timeOffset="91907.7034">20412 3627 276,'0'0'127,"0"0"-6,0 0 3,0 0-28,0 0-35,0 0-5,-3-15-7,3 4-3,0 2-9,0-2 13,0-4-6,0-5-4,13-5-24,8-3-3,-1 2 4,0 0-3,0-1-2,3 4 1,0-4-4,0 1-8,2-3 5,4 0-2,2-1 1,3-3-2,5 1 2,-3-1-2,2-1 4,-2 3-2,1-1 2,1 0-3,5 5 2,-1-2-2,7 3 3,1 2 0,-4 2-5,-4-2 6,3 4 0,-1 0-1,8-2-5,-1 4 1,3 2 1,-1 2-3,0 3 1,3 1 0,-2 5 0,-1 1-4,0-1 0,1 5 2,3 0 1,7 0-1,0 0-2,5 0 2,1 0 2,-3 9-2,-3 3 0,-6 0 1,-4 0-1,-8 1 0,-6-1 0,-1-1 1,-4 1-2,-2 2 1,5 4 0,0 0 1,0 4-1,0 1 1,-7 1-1,0 1 0,-6 0 0,0 1 1,-4 2 0,0-3-1,-1 2 0,0-1 2,-2-2-2,-3 3 2,3-4-2,0 3 1,-3 2-1,-1-1 0,-3 7 4,-2-1-4,-2 2 0,6 1 4,-2-2-4,1 2 6,-1-2-4,-3-5-1,2-12 1,-2-5 1,-3-7-1,1-5 1,-4 0 3,-2 0-4,0 0 1,0 0-1,0 0-2,-15-3-30,-16-5-136,-12-4-408</inkml:trace>
  <inkml:trace contextRef="#ctx0" brushRef="#br0" timeOffset="93340.5486">18755 8173 765,'0'0'92,"0"0"-31,0 0 59,0 0-83,0 0-21,81-122 8,-48 79-16,-6 2-1,-5 2-1,-9 10-2,-11 4-2,-2 7 3,0 6-4,0 1-1,-6 8 0,-7 3-14,-1 0-14,3 0 6,2 0-2,2 0 14,5 0 6,2 0 3,0 3-1,0 3 2,9-3-1,13 4 2,5 0 0,4 7 2,0 4 1,-2 7 0,1 5-2,-8 1 5,-9 6 3,-7-3 3,-6-1 4,0-4 8,-6 0-2,-14-6-8,-2 0-9,2-8-4,-1-4-2,8-4-19,-1-7-61,3 0-63,5-16-115,0-13-195</inkml:trace>
  <inkml:trace contextRef="#ctx0" brushRef="#br0" timeOffset="93722.5796">19163 7417 789,'0'0'15,"0"0"-10,0 0 42,0 0-34,0 0-13,0 0-3,102 4 3,-111 28 5,-15-4-2,2-2 2,4-8-5,5-5 3,8-8-1,3-2-2,2-1 0,0 2 2,23 4 6,6-1-1,2 5 11,-6-1 12,-4 3 11,-9 4-12,-9 0-5,-3 6 8,0 2 4,-15-1-8,-12 2-14,1-8-2,-1 1-11,3-8 4,6-7-5,4-3-25,10-2-61,4 0-44,0-4-77,11-11-255</inkml:trace>
  <inkml:trace contextRef="#ctx0" brushRef="#br0" timeOffset="93926.5801">19614 7790 969,'0'0'38,"0"0"-5,-14 118 77,14-72-72,0-1-17,0 1-3,0-6-15,4-6 3,6-4-6,-7-4-38,-3-4-61,0-4-100,0-4-78,-15-8-191</inkml:trace>
  <inkml:trace contextRef="#ctx0" brushRef="#br0" timeOffset="94075.5444">19456 8157 846,'0'0'54,"0"0"-34,0 0 46,0 0-40,135-122-24,-59 84 2,2 3-4,-9 5-82,-11 1-174,-20 3-204</inkml:trace>
  <inkml:trace contextRef="#ctx0" brushRef="#br0" timeOffset="94569.3184">20119 7724 143,'0'0'763,"0"0"-724,0 0-1,0 0 16,0 0-26,0 0-15,-44 51-7,24-40-1,2-7-4,-2-4 5,4 0 0,5 0-3,5-16-1,6-4-2,0 2-1,0-4-5,17 2 4,6 3 1,2-3-3,8 8 2,0 3 4,-2 5-2,2 4 0,-8 0-6,-2 18 3,-6 9 3,-7 2 2,-6 9 10,-4 2-3,0 6 7,-20-2-1,-7 0-4,-2-5-5,-4-10 2,3 0-5,1-12-1,0-4 0,5-5 3,6-8-4,7 0 4,6 0-5,5-4 6,0-6-5,12 2 0,12 4 0,4 4 0,-3 0 6,2 0 5,-2 0-3,-7 2-7,-3 10-2,-3 0 0,-3 0-34,-3 4-91,3 2-182,0-4-159</inkml:trace>
  <inkml:trace contextRef="#ctx0" brushRef="#br0" timeOffset="94967.9864">20405 8107 847,'0'0'94,"0"0"-52,53-117 81,-22 72-72,3-1-27,2 5 2,-11 5-13,-10 10-3,-11 5-6,-4 7 4,0 2-4,-15 1 3,-8 5-7,5 3 0,1 3 0,3 0-6,8 0 4,-1 13-16,7 6 1,0 2-3,0 1 8,25-2 10,8-2-3,5-4 5,4-2 0,1 1 0,-8-4 1,-8 4 12,-10 0-2,-9 7 0,-8 5-3,0 4 2,-10 1-2,-16 3-3,-3-3-4,-2-3 2,0-8-2,6-7-2,3-6-10,3-6-45,6 0-40,-2-14-137,8-18-128</inkml:trace>
  <inkml:trace contextRef="#ctx0" brushRef="#br0" timeOffset="95582.6003">20851 7367 932,'0'0'35,"0"0"-35,0 0 0,0 0 3,0 0-2,0 0 0,-19 77 4,2-69 0,2-7-2,1-1 4,3 0-2,5-4 6,3-8-6,3 0-2,0-2-3,0 0-4,18 3-1,2-1 5,3 1 0,0 1 1,-1 6-1,4 4-1,-6 0 1,-3 4 1,-1 17 3,-5 4-1,-2 3 6,-5 0 1,1 7 0,-5-4 5,0 1 2,0-2-3,-9-3-8,-6-5-2,-1-6-1,0-7 3,3-2-4,0-3-2,4-4-4,4 0-9,3 0 10,2 0 3,0 0 0,0 0-2,10 0 1,13 0 1,4 0 2,3 0 3,2 0 4,5 2 16,-5 5 12,0-6 13,-7-1 5,-4 0-14,-7 0-5,-3-14-3,-4-5-9,-3-4-11,-1-3-6,-3-3-7,0 0 0,0-6-38,-3-1-62,-8-8-158,0-12-416</inkml:trace>
  <inkml:trace contextRef="#ctx0" brushRef="#br0" timeOffset="96520.4337">21058 4395 220,'0'0'199,"0"0"-67,0 0-8,0 0-63,0 0-34,0 0-9,-5 14 21,5-2 38,0 1-20,0-1-5,0-2-15,0 0-10,0 4 9,9 2 0,1 2-14,-2 2-10,4-2-6,3 4 1,0-6 0,1-2 1,2 0-1,-1-2-2,2 0 1,1 2-2,1-2 0,7-2 2,1-2-1,2-2 1,5-6 0,3 0-1,4 0-3,4 0 3,-4 0-4,-1-1 2,0-10-3,-6 2 1,0-3-1,-3 1 2,2-5-3,1-3 2,3-4-1,-4-1 3,-2 1 0,1 1-3,-8 0 3,1-2 1,0 0 2,-3 3 4,-2-2-2,-3 4 0,-6 2 0,-2 3 0,-3 4-3,-3 0 4,0 3 3,-3 0-4,-2 1-5,0 5-1,0-4-2,0 3-2,-9 2-49,-18 0-96,-12 0-183,-13 14-216</inkml:trace>
  <inkml:trace contextRef="#ctx0" brushRef="#br0" timeOffset="97307.8254">21013 4596 16,'0'0'127,"0"0"-35,0 0 15,0 0 6,0 0-9,0 0-4,0-9-10,0 9-19,0 0 7,0 0-15,0 0-11,0 0-27,0 0-15,0 0 3,14 13 13,4 0 4,1 2-7,4 3-3,-1 2-4,1 2 1,-2 0-7,2 0-1,0 0-4,-1-1 4,4 0-2,-1-1 2,-1-2-5,3 3 3,0-5 0,4-3 0,2 2-1,5-3 5,5-2-2,1 4 1,2-2-6,2 3-1,-1 2 0,0 1-3,0-4 2,1-5 0,-1-4 0,5-5 2,3 0 3,1 0-4,6-8 0,1-6 0,-1-1 0,3-4 1,-2 3 2,1-2 0,-1-3-2,1 3 0,-4-4 0,-2 1-2,-2-4-1,-1-3 2,3-2-2,0-4 1,-4-2 3,-2-2 0,-6 0-1,-11 4 3,-6 4 8,-8 8-7,-11 4 2,-2 4 3,-5 4-13,1 6 3,-4 0-3,0 1-2,0 3-31,-7 0-70,-20 0-216,-14 7-243</inkml:trace>
  <inkml:trace contextRef="#ctx0" brushRef="#br0" timeOffset="98328.1984">21359 7726 649,'0'0'31,"0"0"51,0 0 22,0 0-58,0 0-5,0 0-1,4 3-12,-2 24 13,3 7 13,-1 9-15,1 9-7,2 6-16,3 5 1,0-8-9,-3-5-7,-1-12 2,-6-10-2,0-2 2,0-6-3,0-8-33,0-4-22,0-8-63,-13 0-74,-9-1-87,-3-22-260</inkml:trace>
  <inkml:trace contextRef="#ctx0" brushRef="#br0" timeOffset="98501.564">21213 8020 521,'0'0'301,"0"0"-262,0 0 53,0 0-32,0 0-36,125-84-7,-64 61-13,-1 2-4,-2 3 0,-10 2-101,-7 4-99,-3-4-48,0 0-116</inkml:trace>
  <inkml:trace contextRef="#ctx0" brushRef="#br0" timeOffset="98868.5734">21925 7670 539,'0'0'151,"0"0"-8,0 0 32,0 0-93,0 0-40,0 0-25,-101 26 2,62 7-3,5 4-3,10-3-8,8-4-1,16-6-3,0-6-1,11-8 0,18-7-18,5-3-15,3-3 7,2-16 0,-4-5 21,-8-3 5,-10 1 0,-5 1 2,-8 2 14,-1 9 31,-3 5 3,0 6 10,0 3-12,0 0-14,0 0-23,0 8-2,0 21-7,0 8 9,2-1-4,6 2-5,1-3-1,1-2-1,-4 1-3,3 1-20,-2-3-61,2 0-96,0-6-144,1-9-157</inkml:trace>
  <inkml:trace contextRef="#ctx0" brushRef="#br0" timeOffset="99181.5758">22146 8053 637,'0'0'93,"0"0"-9,51-126 76,-24 67-96,2-2-38,-1 3 8,-7 15-7,-13 14 4,-6 12-7,-2 11 6,-5 4-10,-14 2-20,-7 0-3,1 8 1,5 10 2,10 2-10,10 2-8,0-2-17,12 1 0,16-4 10,6 0 19,5-4 6,-1 1 0,-5-4 0,-8 0 25,-13 1 3,-4 1-12,-8 1-4,0 6-3,-14 2-7,-13 1-2,-1-5-55,8-7-54,4-10-117,9 0-77</inkml:trace>
  <inkml:trace contextRef="#ctx0" brushRef="#br0" timeOffset="99394.7698">22712 7611 1072,'0'0'13,"0"0"60,0 0 16,53 115-53,-35-71-5,-5-2-23,1 2-7,-3-3 5,-7-6-6,-4-2-4,0-8-37,0-2-43,0-5-76,0-4-122,-8-6-178</inkml:trace>
  <inkml:trace contextRef="#ctx0" brushRef="#br0" timeOffset="99551.5371">22632 7947 835,'0'0'220,"0"0"-211,0 0 9,0 0-4,170-108-14,-104 81-25,-8 1-155,-7-2-45,-15 2-216</inkml:trace>
  <inkml:trace contextRef="#ctx0" brushRef="#br0" timeOffset="99714.5419">23124 7638 892,'0'0'57,"0"0"38,0 0 0,41 102-49,-19-64-18,0 3-17,-4-2-6,-9 0-5,-9-1-44,0-8-86,0-10-172,0-19-191</inkml:trace>
  <inkml:trace contextRef="#ctx0" brushRef="#br0" timeOffset="100120.7601">23400 7724 837,'0'0'125,"0"0"-116,0 0 32,0 0 5,152 62-28,-105-41-7,-11 0-3,-9 1 0,-17 0-5,-10 1 4,0-5 6,-19 0 10,-12-4-7,0-5-9,6-5 6,9-4-6,5 0-4,5 0 10,6-18 8,0-8-13,9-7-2,19-9-2,1-2 0,-5-7-4,-1 1 5,-7 4 0,-12 2 11,-4 10 14,0 5-6,-20 12 3,-12 4-12,-5 8-8,-3 5-4,4 0 0,7 0-3,9 15-1,2 7 0,6 2-2,9 6-42,3-2-59,0 1-90,0-5-247</inkml:trace>
  <inkml:trace contextRef="#ctx0" brushRef="#br0" timeOffset="100406.401">23823 7363 1147,'0'0'35,"146"-6"-17,-57 18 48,-4 25-36,-9 14 1,-18 17-4,-23 15-6,-23 9 3,-12 4 4,-33 5-1,-21-8 5,-6-8-6,4-17 1,6-17-10,13-17-10,7-13 0,10-7-7,5-14-1,2 0-40,-1 0-39,4-23-73,-7-6-412</inkml:trace>
  <inkml:trace contextRef="#ctx0" brushRef="#br0" timeOffset="104244.3275">3042 9590 384,'0'0'138,"0"0"42,0 0-31,0 0-42,0 0-18,0 0-14,0 0-28,-50-49-17,30 55-16,-5 22-14,-4 19 0,-8 13 0,4 5 3,6-1 2,10-10-5,14-9 3,3-9-5,7-12 4,26-9-4,12-15-1,8 0-5,3-20-30,-4-13-8,-10-6 8,-7 2 25,-15 4 12,-9 11 2,-5 10 4,-6 9 27,0 3 21,0 5-53,0 19-16,-10 10 13,6 3 1,4-7 2,0-5 0,16-6 0,11-15 2,4-4 2,0-13 6,4-19 0,-8-4 4,-8 0 20,-8 4-7,-11 1 12,0 3-11,-13 7-12,-16 12-16,-8 9-20,-3 17-59,1 19-55,8 6-83,14 2-33,10-2-105</inkml:trace>
  <inkml:trace contextRef="#ctx0" brushRef="#br0" timeOffset="104552.6084">3533 9828 677,'0'0'104,"0"0"-28,37-111 72,-37 93-94,0 8 7,0 10-8,-8 0-53,-10 5-1,2 24 1,-2 4 0,2 0-2,9-3-1,7-3-3,0-5-3,6-9-5,15-6-1,15-7 4,8 0 5,3-7 0,5-13-4,-12-4-27,-9 6-15,-10 2 9,-10 9 24,-9 2 19,-2 5-1,0 0 1,-13 0-32,-3 0-30,-4 5-87,4 2-122</inkml:trace>
  <inkml:trace contextRef="#ctx0" brushRef="#br0" timeOffset="105436.3361">3678 9653 973,'0'0'42,"0"0"-30,0 0-10,0 0 2,13 134 31,-7-81 9,-2-3-13,-4-4-10,0-6-9,0-14-3,0-10-5,0-10 5,0-6-4,0 0 11,0-32 16,0-12-32,0-12-8,0 1 0,10 7-5,9 11-4,0 14 4,3 15 13,3 8-6,-4 0-4,6 22 4,-2 10 6,-2 0 4,-8 3-2,-4-9 9,-6-6-8,-2-8-1,-3-8 0,3-4 1,-3 0 9,2-18 12,3-19-20,4-6-4,9 0-12,2 6-2,2 10 3,-1 10 7,5 12-1,1 5-6,-3 5 3,-1 20-2,-3 8 5,0 4 2,-7 0 1,3-4-6,-4-8-16,-1-11-13,8-12 7,3-2-6,6-19 21,4-13 15,-2-12 6,-6 0-4,-7-2 10,-8 8 35,-1 9 28,-8 15-6,0 9 0,0 5-14,0 5-42,0 32-12,0 19-1,0 22 2,0 12 9,0 17-7,6 11 4,8 9-8,1-7 1,-2-14-1,-7-19 1,-2-29-2,-4-24 1,0-24 0,0-10-11,-6-31 10,-11-31-21,-6-26-2,3-26 2,1-24 8,9-10-1,10 13 10,0 26 5,23 36 1,10 26 15,0 17 2,1 16-4,-2 12-11,-6 2-1,-4 16-2,-11 16-4,-11 10 3,0 5-2,-22 3 3,-9-6 0,-2-7-35,10-13-64,13-15-79,10-9-57,0-10-48</inkml:trace>
  <inkml:trace contextRef="#ctx0" brushRef="#br0" timeOffset="106141.9429">4818 9633 1015,'0'0'98,"0"0"14,0 0-73,0 0-36,0 0 0,0 0-3,-133 141 1,108-101 3,9-7-1,10-2-3,6-9 0,0-10-3,9-5-10,17-7-11,5 0-3,4-13-4,-2-12-10,-6-7 11,-3-3 14,-8-4 16,-8-1 0,-3 6 1,-5 13 43,0 9 9,0 9 4,0 3-23,0 0-17,0 8-16,-5 16 2,5 10-5,0-2 5,0-2-2,7-4-1,11-8 0,9-6-2,8-7 4,1-5-2,-1 0 2,-6-17-2,-8-5-3,-16-4-9,-5-6-3,0-2-15,0 2-2,-12 9-9,6 6 15,1 11-4,5 4-3,0 2-22,2 0-97,18 0 79,5 0 73,0 20 4,-1 11 9,-2 4 22,-4 3 17,-5 1-1,2-10-14,-3-6-8,2-9-12,5-12-13,6-2 8,5-13 4,10-18-5,2-12-8,-5-4 2,-10 1-5,-13 1 4,-9 13 29,-5 16 44,0 10 6,-12 6-27,-3 0-24,-8 27-21,3 10-8,11 3 6,5-1-2,4-12-4,0-3-3,11-6-1,15-4-3,8-5-44,11-9-85,8 0-243</inkml:trace>
  <inkml:trace contextRef="#ctx0" brushRef="#br0" timeOffset="106982.3399">6076 9426 967,'0'0'137,"0"0"-120,0 0 31,0 126-10,0-71-3,0 1-8,2-4-13,11-4-11,6-11-1,2-14 0,6-13-1,2-10-1,6 0-7,2-22-13,-2-15-12,-4-14-12,-6-4 0,-10-3-2,-8-3 31,-7 2 5,0 12 8,0 8 2,-4 16 7,-5 12 26,2 8 6,3 3-11,2 0-26,-1 11-1,3 15-1,0 6 0,0 6 5,0 5 1,3 4 0,8-1 7,-3 0-7,2-1 1,0-3-2,-1-8-3,-2-10 0,-3-10 0,2-10-1,-6-4 1,2 0 3,2-4 3,2-20-8,6 0-1,3 4-11,0 6 9,-1 10 1,5 4-7,-1 0 1,6 0 5,2 6 1,3-6-1,7 0 3,2-9 2,-3-12 1,-4-2 5,-9 2-8,-13 3 5,-9 6 6,0 5 22,0 5-3,-6 2-5,-7 2-15,-3 27-5,2 9-2,9 2 0,5-4-5,0-10 4,24-8-2,17-11 1,9-7 3,3-4 2,-3-23-6,-10-3-16,-16-1-50,-21 8-62,-3 2-119,-40 4-281</inkml:trace>
  <inkml:trace contextRef="#ctx0" brushRef="#br0" timeOffset="107118.5443">6000 9633 1044,'0'0'111,"0"0"-94,0 0-17,114-76-110,-21 25-82,-3-2-358</inkml:trace>
  <inkml:trace contextRef="#ctx0" brushRef="#br0" timeOffset="107707.8977">7881 9428 864,'0'0'128,"0"0"-78,0 0 52,0 0-53,0 0-18,-143 61-5,105-7-13,8 2-5,7-2 1,14-10-8,9-15 4,0-8-5,29-12 0,13-9 1,12 0-3,-2-18-8,-6-9-26,-6 5-14,-10 1 18,-11 10 1,-5 10 9,-5 1 7,-5 15-18,0 17 23,2 3 6,-2-8 1,5-6 3,11-14 0,7-7 1,4 0 1,5-28 11,-3-8 25,-8-6 16,-10 2 9,-15 3-17,0 5-8,-15 3-19,-22 15-13,-3 10-6,-3 4-28,1 18-55,9 14-87,11 4-128,15-2-108</inkml:trace>
  <inkml:trace contextRef="#ctx0" brushRef="#br0" timeOffset="108572.2921">8369 9663 921,'0'0'71,"0"0"-2,0 0 16,36-108-62,-36 100 12,0 8-7,-7 2-27,-8 24-1,-1 9 0,8 0-1,5 0 1,3-6-1,0-5-2,27-8-13,11-12-20,6-4 17,5-18 4,1-16-13,-8-8 2,-7 0 20,-8 0 5,-11-1 1,-9 4 0,-7 6 18,0 12 23,0 8 19,-4 13-7,-9 2-19,5 35-27,-3 18-5,6 24 0,3 11 0,2 12 2,0 11-1,5 5-3,15-9 0,6-18 0,1-20-8,-4-36 1,1-18 6,2-17 0,6-20-1,4-32-17,-3-23-23,-8-13-5,-5-8-12,-14-6 20,-4-4 24,-2-1 14,0 13 1,12 18 7,1 26 34,-1 21 1,3 19-14,-9 10-24,2 20-3,-2 33-1,-6 23 5,0 17 1,0 14 2,0 20-2,0 9-3,1 2 2,18-12-5,5-21-1,3-24 1,7-28-1,1-28 0,6-25 2,-4-11-1,-8-36 1,-8-10-1,-15-7 0,-6-9 4,-22-4-2,-22-8-1,-6 11-1,-1 13 0,9 8 3,11 14-2,12 6-1,19-1-1,0-3-1,27-7-17,11-2-3,9-2-6,-5 2-11,-5 5 21,-8 9 18,-12 3 0,-6 11 16,-8 4 28,-1 10 7,-2 2 6,0 2-23,0 0-23,0 14-11,-2 20-1,-1 8-1,3 8 1,0 2-31,3-3-95,12-14-188,1-12-295</inkml:trace>
  <inkml:trace contextRef="#ctx0" brushRef="#br0" timeOffset="108698.6709">9297 9351 1038,'0'0'19,"0"0"-19,0 0-33,0 0-230,0 0-58</inkml:trace>
  <inkml:trace contextRef="#ctx0" brushRef="#br0" timeOffset="109717.8996">9716 9435 993,'0'0'61,"0"0"18,0 0-17,0 0-35,-101 143 9,82-99-22,1 5-9,8-3-4,9-11-1,1-8-1,0-10-3,22-15-25,11-2-2,8-12-2,7-22-8,-1-9-3,-5-7 27,-10 4 14,-8 4 3,-12 8 0,-11 12 10,-1 13 49,0 6 2,-1 3-9,-15 0-31,3 15-12,-1 14-3,3-1 3,9 7-6,2-4-2,0 1-1,2-2-1,18-7-1,7-7-4,8-13-3,6-3-18,1-3 4,1-25 7,-6-4-18,-3-3-12,-14-2 16,-9 5 21,-11 1 9,0 11 4,0 4 19,-4 11 25,-8 5-10,1 0-7,-2 5-18,1 19-10,4 5 2,1 8-5,5-2 3,2 0-2,0-3-1,0-9 1,17-6-1,6-13-4,4-4 3,1 0-1,2-7-1,-3-14 3,-4-4-7,-3-1 7,-5 9 4,-9 5-4,-1 9-3,-5 3 3,0 0 0,0 0 0,0 11 3,0 5-2,0-2 1,0-6-2,0-6 3,0-2-2,0 0-2,4-19-3,10-10-7,2 0 2,3 8 6,-4 7 1,-1 12 0,1 2 0,-1 5-3,-1 24-2,1 3 7,-1 2 0,0-4 0,3-10 0,1-5-1,4-15-2,6 0-9,3-21-4,4-14-6,0-8 1,-5-1 13,-9-2 8,-7 0 0,-13-4 0,0-6 0,0-7 4,-4 7 8,-5 13-1,-2 18 22,2 18 19,0 7-10,-2 23-28,4 23-9,0 16 11,7 6 7,0 4 2,0-3-5,14-9-7,15-14-7,9-13-5,2-16 1,3-13-2,-4-4-3,-5-12-34,-7-18-36,-10-4-81,-15-4-156,-2 0-183</inkml:trace>
  <inkml:trace contextRef="#ctx0" brushRef="#br0" timeOffset="109833.6764">10788 9448 680,'0'0'126,"0"0"-98,0 0-2,125-97-26,-87 62-7,-11 5-121,-13 5-206</inkml:trace>
  <inkml:trace contextRef="#ctx0" brushRef="#br0" timeOffset="109968.6675">10224 9168 971,'0'0'59,"0"0"-29,0 0-30,0 0-210,0 0-393</inkml:trace>
  <inkml:trace contextRef="#ctx0" brushRef="#br0" timeOffset="110396.4869">11943 9423 1068,'0'0'32,"0"0"-25,-40 104 17,40-74 3,0-9-15,11-6 0,16-7-2,2-8-2,-2 0 1,-7-20 1,-9-10 6,-11-4 29,0 2-6,-16 4-9,-20 6-11,-6 12-19,-1 10-1,6 0-11,9 0-40,18 11-52,10-3-97,0-8-177,29 0-176</inkml:trace>
  <inkml:trace contextRef="#ctx0" brushRef="#br0" timeOffset="110663.6338">12148 9455 880,'0'0'107,"32"114"66,-15-38-93,-1 14-37,-1 7-4,-1 22-21,-5 8-10,3-2-7,0-14 0,1-32-1,3-31 0,-2-24 0,8-24 0,-3-6 0,2-35 6,-3-14-2,-12-17 1,-6-11-1,0-12 10,-29-7-7,-6 13-5,-3 13-1,-1 21-1,6 24-16,14 13-41,5 14-81,14 4-208,0 0-240</inkml:trace>
  <inkml:trace contextRef="#ctx0" brushRef="#br0" timeOffset="111007.541">12554 9740 1031,'0'0'63,"0"0"-13,116-159 39,-72 93-48,-5-1-16,-12 4-5,-15 8-13,-12 21-6,0 12 3,-18 18-4,-16 4-2,-1 2-6,6 22 6,5 2-3,12 3-5,12-2-3,0 1-6,14-2-3,21-1 0,10-6 7,11-1 12,4 1 3,-4-3 0,-7 2 4,-14-1 23,-12 2 2,-11 1-14,-12 6 0,0 2-3,-14-3 1,-9 0-11,-6-6-2,2-10-38,1-9-65,4 0-92,1-16-157</inkml:trace>
  <inkml:trace contextRef="#ctx0" brushRef="#br0" timeOffset="111368.7944">13141 8686 1183,'0'0'20,"0"0"-20,119-27 8,-87 34 1,-12 23-8,-14 3 0,-6 3-1,-6-2 4,-24 0-3,-1-7 2,7-6-2,9-11 2,7-2-1,8-6 0,0 3-4,6 2 3,19 1-1,10-2 5,2 2-3,-3 1 2,-10 0 16,-11 5 2,-11 4-8,-2 4 10,-10 7-2,-24 0-8,-1 0-10,-8-5-4,5-6-43,0-9-62,-4-4-205,0-5-248</inkml:trace>
  <inkml:trace contextRef="#ctx0" brushRef="#br0" timeOffset="111574.5456">12257 8715 1048,'0'0'115,"0"0"-107,0 0 30,0 0-34,0 0 0,0 0-4,23 100-21,3-72-122,1-8-193</inkml:trace>
  <inkml:trace contextRef="#ctx0" brushRef="#br0" timeOffset="111759.6804">13760 8311 1300,'0'0'0,"0"0"-4,0 0 3,0 0-90,0 113-140,0-93-353</inkml:trace>
  <inkml:trace contextRef="#ctx0" brushRef="#br0" timeOffset="116221.9284">2980 11379 606,'0'0'389,"0"0"-346,0 0 42,0 0-17,0 0-31,0 0-20,0 0-11,-43 33-1,30 6 1,-3 7 5,5 5 2,5 7-1,4-2 6,2 3-11,0-12-1,15-10-4,9-8 2,5-12-4,6-8 0,3-9 8,8-11-1,0-26-6,1-12 8,-7-6-9,-13-1 2,-13 2 2,-14 4-1,-3 2 1,-31 6 3,-6 11 13,-4 9 0,-3 15-10,3 7-1,3 0-9,10 0 0,6 2-2,14 3-24,11 2-63,0-7-165,27 0-369</inkml:trace>
  <inkml:trace contextRef="#ctx0" brushRef="#br0" timeOffset="116545.651">3973 11522 314,'0'0'867,"0"0"-844,0 0-6,0 0 42,130 0-24,-75-11-17,3 0-10,-7-4-5,-5 2-3,-15 1-22,-9 2-45,-8-1-63,-14 9-99,0 2-191</inkml:trace>
  <inkml:trace contextRef="#ctx0" brushRef="#br0" timeOffset="116778.7153">4007 11889 1061,'0'0'131,"0"0"-129,0 0 12,160-17 18,-95-4 0,-2-5-15,-7 6-1,-12 0-6,-13 6-4,-11 4-2,-13 2-8,-7 8-21,0 0-95,-7 0-204,-15 0-300</inkml:trace>
  <inkml:trace contextRef="#ctx0" brushRef="#br0" timeOffset="120668.4588">5634 11281 664,'0'0'173,"0"0"-83,0 0 10,0 0-49,0 0-29,0 0 1,0 107 23,-2-44 9,2 6-4,-4 0-13,-3 2-8,-2 2-7,-1-8-12,7-3-3,-4-7-7,3-13-1,-3-10 0,4-11-15,3-12-45,0-9-37,0 0-36,0-22-58,-2-20-157</inkml:trace>
  <inkml:trace contextRef="#ctx0" brushRef="#br0" timeOffset="120987.8688">5595 11365 590,'0'0'196,"0"0"-105,0 0 10,0 0-48,0 0-26,0 0 10,75 8 0,-40 9 0,0 7-17,0 1 0,-1 7 2,-3 3-1,-2 5-2,-5 10-1,-2 8 2,-2 6-2,1 3-2,-6-6-2,-2-9-8,-1-6-2,-4-5-3,0-9 1,-4-8 2,0-8-3,-2-5-1,0-8-3,1-3-30,-3 0-14,0 0-24,-3-7-86,-19-11-166,-7-5-158</inkml:trace>
  <inkml:trace contextRef="#ctx0" brushRef="#br0" timeOffset="121266.0124">5585 11831 594,'0'0'115,"0"0"-55,0 0 23,0 0-43,0 0 0,0 0 30,112-70-6,-61 53 13,7-6-7,-5 5-19,-9 5-13,-7 3-20,-17 9-11,-9 1-4,-7 0-3,-4 0-1,0 0-59,0 0-116,0 0-162</inkml:trace>
  <inkml:trace contextRef="#ctx0" brushRef="#br0" timeOffset="123218.2369">6490 11540 886,'0'0'173,"0"0"-96,0 0-36,0 0-26,0 0-1,23 146 45,-15-74-18,4-4-10,1-5-10,-2-11-5,1-8-11,-5-6-3,1-6-1,-6-4-1,-2-7-12,0-6-58,0-5-65,0-8-127,0-2-76</inkml:trace>
  <inkml:trace contextRef="#ctx0" brushRef="#br0" timeOffset="123404.0883">6394 11965 761,'0'0'149,"0"0"-92,0 0 32,0 0-40,0 0-11,127-96-1,-75 73-23,-5 3-14,-5 8-14,-4 0-72,5-3-66,-3-4-48,2-5-95</inkml:trace>
  <inkml:trace contextRef="#ctx0" brushRef="#br0" timeOffset="123770.5729">7621 11497 1013,'0'0'60,"0"0"-48,0 0 52,0 0-18,0 0-34,-114 3 3,77 29 1,-2 8-2,3 9 4,5 9-3,6 2-1,15-5 8,10 2-14,0-11 3,24-8-9,14-11 6,16-13-4,6-14 6,11 0 13,7-11 3,-4-19-13,-8-1 6,-12 2-8,-21 9-6,-14 11-1,-11 2-4,-8-1-13,0 0-52,0-6-153,0-12-430</inkml:trace>
  <inkml:trace contextRef="#ctx0" brushRef="#br0" timeOffset="124662.7288">8381 11446 450,'0'0'184,"0"0"-167,0 0 90,0 0 0,0 0-51,0 0-3,0-9-11,0 14 1,2 21 26,1 14-4,-3 10 1,0 5-24,0 4-8,0-2-11,0-6-15,2-2-8,3-11 2,3-7-2,-6-2 0,0-12-20,-2-2-34,0-7-40,0-2-47,-2-3-98,-15-3-62</inkml:trace>
  <inkml:trace contextRef="#ctx0" brushRef="#br0" timeOffset="124903.848">8142 11807 773,'0'0'124,"0"0"-106,0 0 14,0 0 64,150-86-27,-79 49-21,2 1-23,-3 3-8,-10 8-7,-14 3-3,-12 12-7,-14 0-3,-5 5-37,-2 2-68,-3-1-62,-2 0-78,-2-2-129</inkml:trace>
  <inkml:trace contextRef="#ctx0" brushRef="#br0" timeOffset="126012.4564">9216 11354 203,'0'0'82,"0"0"-62,0 0 13,0 0-1,0 0-2,0 0-2,0 0-3,0-3 4,0 3 16,0 0 3,0 0-6,0 0-10,0 0 0,0 0-3,-2 0-2,0 0-7,2 0 6,0 0-7,-2 0 3,2 0-2,0 0-7,0 0 3,0 0 1,0 0 8,0 0 1,0 0 10,0 0-3,0 0-4,0 0-1,0 0-4,0 0-3,0 0 2,0 0-14,0 14-1,0 7-6,0 12 13,0 8 8,0 3 13,2 7-12,2-5 3,1 3-3,-1-6 2,2-7-12,-2-4-1,-2-6-9,2-11-3,-2-3 0,-2-7-2,3-5 0,-3 0-18,0 0-18,0 0-20,0-8-64,0-6-122,0-7-50,-13-2-73</inkml:trace>
  <inkml:trace contextRef="#ctx0" brushRef="#br0" timeOffset="126363.8169">8996 11476 285,'0'0'669,"0"0"-639,0 0-2,0 0 14,0 0-22,114-69 17,-52 66-9,7 0-16,2 3-3,-1 0 6,1 3-1,-6 11 19,-5 7 5,-10 5-18,-13 6 0,-15 9-5,-17 5 8,-5 8-2,-27 2 2,-20 1-11,-11-6 7,-5-4-6,1-9-5,4-7-4,8-10 2,14-7-2,9-5-4,13-9-1,12 0-38,2 0-51,8-18-172,19-11-434</inkml:trace>
  <inkml:trace contextRef="#ctx0" brushRef="#br0" timeOffset="128370.1531">5831 13300 731,'0'0'185,"0"0"-100,0 0 36,0 0-57,0 0-39,0 0-14,0 118 6,-3-48 17,-10 1-9,0-3-2,-6-4-11,7-8 1,-2-1-11,0-15-1,8-8-1,-1-10-28,7-12-29,0-7-93,0-3-86,0-21 1,10-19-123</inkml:trace>
  <inkml:trace contextRef="#ctx0" brushRef="#br0" timeOffset="128602.5177">5882 13239 565,'0'0'146,"0"0"-23,0 0-5,0 0-61,0 0-20,124 63 15,-103-5 8,-1 5-14,-5-3-9,4-4-11,-7-2-12,0-9-8,-5-8-5,-1-3 0,-4-3-1,0-4-2,3-4-43,-3-8-64,3-4-99,-4-7-60,-1-4-144</inkml:trace>
  <inkml:trace contextRef="#ctx0" brushRef="#br0" timeOffset="128782.2043">5750 13732 992,'0'0'72,"0"0"-72,0 0 8,0 0 6,0 0-13,172-108-1,-98 88-12,-3 5-200,-9-1-142</inkml:trace>
  <inkml:trace contextRef="#ctx0" brushRef="#br0" timeOffset="129300.5926">6762 13559 891,'0'0'102,"0"0"-75,0 0 8,0 0-2,0 0 37,0 0 1,143 7-39,-97-7-18,0-15-5,-7 3-5,-5 2-4,-12 6-4,-4 1-45,-7 1-92,-4-5-53,-3-5-147</inkml:trace>
  <inkml:trace contextRef="#ctx0" brushRef="#br0" timeOffset="129598.2043">7356 13265 1046,'0'0'99,"0"0"-84,0 0 16,0 0-15,0 0-6,0 0 30,26 153 3,-19-92-13,-5-6-12,2-2-1,-1-9-7,-3-7-4,0-14-2,0-5 4,0-1-5,0-15-2,0 3 0,0 0 0,0-1-1,0 0-19,-3-3-41,-1-1-69,0 0-132,2 0-144</inkml:trace>
  <inkml:trace contextRef="#ctx0" brushRef="#br0" timeOffset="130409.9471">7989 13357 624,'0'0'125,"0"0"-76,0 0 89,0 0-22,0 0-35,0 0-10,3-34-34,0 34-14,2 20-18,-1 16 0,2 15 10,4-2 7,-6 1-3,1-6-5,1-8-6,-2-2-7,4-9 0,-3-2 0,1-2-2,-2-7-25,-4-2-40,2-8-59,-2-4-82,0 0-45,-9 0-143</inkml:trace>
  <inkml:trace contextRef="#ctx0" brushRef="#br0" timeOffset="130595.8805">7837 13614 645,'0'0'339,"0"0"-311,0 0-22,0 0 26,0 0-12,125-43-8,-69 26-5,4-10-7,7-7 0,-3-6-67,-6 2-81,-9 2-149</inkml:trace>
  <inkml:trace contextRef="#ctx0" brushRef="#br0" timeOffset="130956.2251">8799 13152 1205,'0'0'66,"0"0"-62,0 0-2,0 0 28,0 136 10,8-73-10,-6-5-5,-2-5-13,0-7-3,0-8-6,0-6 1,0-9-4,0-9 0,0-5-1,0-2-24,0-5-29,0-2-54,0 0-96,-2 0-207</inkml:trace>
  <inkml:trace contextRef="#ctx0" brushRef="#br0" timeOffset="131653.5155">4237 13555 812,'0'0'233,"0"0"-220,0 0-13,0 0 67,118 0-4,-72 0-34,-1 0-9,-5-4-13,-9 0-3,-8-4-4,-10 6-15,-10 2-83,-3 0-120,0 0-113</inkml:trace>
  <inkml:trace contextRef="#ctx0" brushRef="#br0" timeOffset="131824.5983">4227 13830 672,'0'0'355,"0"0"-336,0 0-5,0 0 69,148-34-34,-85 5-29,-11 2-16,-11 13-4,-16 0-128,-21 11-110,-4 3-104</inkml:trace>
  <inkml:trace contextRef="#ctx0" brushRef="#br0" timeOffset="132447.2325">3209 13541 636,'0'0'275,"0"0"-207,0 0 1,0 0-23,0 0-35,0 0-5,-19 153 14,13-93 0,6-4-2,0-10-10,0-12 0,14-12-4,11-12 0,4-8 0,9-2 2,-1-10 4,5-18 1,-3-12-2,-10-1-4,-8-5-1,-7 3 1,-14-3 2,0 3 26,-6 3-9,-21 7-7,-6 6-9,-1 3-2,5 9-6,2 3-1,9 12-2,3 0-7,5 15-63,8 11-134,2 3-303</inkml:trace>
  <inkml:trace contextRef="#ctx0" brushRef="#br0" timeOffset="132906.3209">5022 15194 281,'0'0'809,"0"0"-771,0 0-36,0 0 7,0 0 19,0 0-6,155-58-13,-109 37-9,-8 7-87,-12 4-149,-15 10-167</inkml:trace>
  <inkml:trace contextRef="#ctx0" brushRef="#br0" timeOffset="133070.3313">5068 15494 830,'0'0'118,"0"0"-117,0 0 13,0 0 21,145-72-16,-81 42-9,-10 8-10,-14 2-66,-17 7-122,-19 1-140</inkml:trace>
  <inkml:trace contextRef="#ctx0" brushRef="#br0" timeOffset="133325.7243">5188 14930 757,'0'0'89,"0"0"-88,0 0 36,0 0 62,0 0-54,177-61 22,-106 105 15,-8 19-35,-17 12-17,-13-1-4,-26 10-3,-7 1-3,-7-9-5,-24-5-7,2-13-1,0-19-7,10-16 0,9-14-19,10-9-36,0-5-49,25-26-170,15-15-220</inkml:trace>
  <inkml:trace contextRef="#ctx0" brushRef="#br0" timeOffset="133543.3178">6241 14976 1140,'0'0'88,"0"0"-82,0 0-2,0 136 28,0-83-10,0 10 4,0 3-8,0 2-14,0 0-2,0-10-2,-11-8-37,-1-18-56,-1-22-94,-1-10-115,-1-14-93</inkml:trace>
  <inkml:trace contextRef="#ctx0" brushRef="#br0" timeOffset="133754.1533">6172 15034 664,'0'0'375,"0"0"-358,0 0 13,0 0 42,112 23-38,-77 9 8,3 8-12,-5 1-16,0 1-5,-6 0-4,-2-2-3,-8-4 1,-5-4-3,-5-2-4,-7 0-55,0-11-70,0-2-134,-19-7-86</inkml:trace>
  <inkml:trace contextRef="#ctx0" brushRef="#br0" timeOffset="133904.0039">6160 15448 1119,'0'0'29,"0"0"-28,70-104-1,-10 62 0,5 2-30,-3 6-115,-8 10-236</inkml:trace>
  <inkml:trace contextRef="#ctx0" brushRef="#br0" timeOffset="134074.5684">6693 15244 1060,'0'0'45,"0"0"-37,0 0 1,177-58 4,-115 27-10,0 5-3,-13 9-51,-17 6-180,-19 11-77</inkml:trace>
  <inkml:trace contextRef="#ctx0" brushRef="#br0" timeOffset="134294.2497">6604 15545 1101,'0'0'33,"0"0"-28,147-65-2,-64 31 5,-3 6-6,-4 0-2,-14 7-66,-13-4-220,-18 6-190</inkml:trace>
  <inkml:trace contextRef="#ctx0" brushRef="#br0" timeOffset="134608.3528">7418 15105 1035,'0'0'156,"0"0"-145,0 0 8,0 0 25,-36 131-19,36-79-14,5-3-3,17 2-6,2-10-1,9-16 2,6-13-1,5-12 2,6-4-2,1-34 5,-2-8-5,-12-4 0,-12 1 1,-19 2-1,-6 5 11,-10 3 15,-30 13-2,-7 10-1,-13 12-9,6 4-14,3 4-2,2 14 0,12 0-13,13-8-62,7-10-103,8 0-398</inkml:trace>
  <inkml:trace contextRef="#ctx0" brushRef="#br0" timeOffset="135043.4903">5853 14950 1057,'0'0'86,"0"0"-79,0 0-7,4 133 40,3-51 1,0 15-3,1 7-2,1-2-6,3-4-10,1-10-9,-2-19-7,3-13-3,-4-19-1,2-12-3,1-15-42,-2-10-50,3-10-54,-3-24-100,-8-15-90</inkml:trace>
  <inkml:trace contextRef="#ctx0" brushRef="#br0" timeOffset="135649.8909">5811 14913 599,'0'0'327,"0"0"-303,0 0-17,0 0 92,195-102-33,-85 81-3,13 1-10,8-8-22,7 4-12,2 0 2,1 2-8,0 2 3,1 6-11,-1 9-4,-1 0 5,-11 1-5,-8 2-2,-14-4 1,-7 0 0,-10-8 0,-13-4 0,-13 4 2,-13-2 0,-11 6-2,-14 6 1,-8 4 14,-7 0 5,-3 0-3,2 28-1,-1 8 6,-1 16 4,3 10-8,3 5-9,2 9-3,-1-1 2,3 3-1,0-3-3,0-3-2,0 6 0,1 1 0,0-3-2,-2-2 2,-5-16-2,-6-8-1,-6-9 1,0-7 4,-25-2-1,-17-9 0,-18 4-2,-25-5 2,-26 4-2,-29 10 0,-21-4 0,-24 2 0,-19-2 1,2-5 4,-3-4-2,19-1 2,31 0 0,28-12-3,38-1 2,33-2-5,27-7 0,18 0-2,11 0-25,0 0-46,20-13-10,15-9-74,4-4-219</inkml:trace>
  <inkml:trace contextRef="#ctx0" brushRef="#br0" timeOffset="158639.8789">15804 9883 86,'0'0'695,"0"0"-632,0 0 55,0 0-22,0 0-63,0 0-2,0 0 16,0 0-26,-42-25 5,19 35-5,-6 24-6,-6 14-9,1 13 7,5 6-3,5-1-1,13-5-3,11-15-5,0-16 4,11-9-5,18-14 0,8-7 4,6-7 2,-1-20-4,0-12-2,-11 1-5,-4 6 2,-8 8 3,-13 9 0,-2 8 0,-2 7 0,-2 0-9,0 22-5,0 11 14,5-1-1,0 0-8,4-6-6,4-6-8,7-6 9,5-14 5,4 0 5,4-17 4,-2-16 1,-4-4 2,-12-4 0,-15 1 8,0-1 15,-13 8 0,-16 10-10,-4 13 3,-3 10-15,2 0-4,6 7-6,6 12-43,10 0-76,12-6-156,0-9-127</inkml:trace>
  <inkml:trace contextRef="#ctx0" brushRef="#br0" timeOffset="159390.5796">16176 10038 806,'0'0'118,"0"0"-58,0 0 69,0 0-74,36 140-32,-27-99-4,-3-6-12,-1-8-2,-3-14-5,-2-5 0,0-8 2,0-3 9,9-31 10,4-14-18,5-5-1,0 6-2,-2 14 0,0 11 0,8 16 0,-2 6-2,3 0-1,-6 28-1,2 6 0,-10-2 4,-2-1 0,-4-12 2,-5-7 0,0-12-1,0 0 1,0-4 5,0-26-7,0 2 0,0-4-8,0 10 5,4 8-3,4 4 2,3 10-17,3 0-2,1 14 2,1 6-9,-1 5-2,4-6 6,-1-13-18,6-6 14,0 0 25,5-28 5,-2-2 6,-2-6 10,-9 10 31,-3 1 9,-7 11-9,-4 9-1,-2 5-1,0 0-19,3 30-22,1 20-3,4 22 23,0 8-10,5 10 1,-1 3-1,-1-3-4,-5-5-7,-4-15-1,0-24-1,2-18-1,-4-24 0,0-4 1,0-32 8,0-26-9,0-18-27,0-19 16,0-11-7,0-4-2,19 7 2,8 22 18,4 30 0,-2 21 8,2 20 4,-2 10 2,-2 0-4,-13 30-6,-7 12 0,-7 9-4,-4 8 1,-24-7-2,-1-6-18,4-13-41,7-19-84,10-14-114,8-6-99</inkml:trace>
  <inkml:trace contextRef="#ctx0" brushRef="#br0" timeOffset="160085.8953">17378 9906 1005,'0'0'86,"0"0"18,0 0-25,0 0-43,0 0-25,0 0-3,-96 137-2,69-84-4,5-7-1,9-3 1,5-11-2,8-14 0,0-6-2,21-12-3,10 0-6,2-12 5,6-18-19,-6-7 3,-9 0 4,-6-8 5,-9 7 8,-5 1 3,-4 11 2,0 9 4,0 7 27,0 10 13,0 0-13,-4 0-14,-1 20-17,3 13 0,2 4 1,0 5-1,0 0 0,18-1 0,4-9 0,7-8 0,0-14 0,2-10-2,3 0 1,-2-18-2,-6-18-7,-4-7 0,-4-1-11,-9 8 9,-3 12 9,-3 12 3,-3 8 0,0 4 1,0 0-2,0 9-1,2 10 2,3 3 0,6-2 0,4-4 0,9-7 0,8-9 2,9 0 1,5-11-1,-6-9 1,-4-2-3,-14 4 2,-8-2 0,-8 2-2,-6 9 1,0 2 4,0 7 20,-11 0-6,-2 7-8,-3 20-1,5 3 0,4 3-1,7 0-4,0-1-5,12-8 1,21-8-1,7-10 1,2-6-2,3 0-24,-4-2-32,-1-23-100,1-10-198,-9-13-213</inkml:trace>
  <inkml:trace contextRef="#ctx0" brushRef="#br0" timeOffset="160261.6093">18512 9711 663,'0'0'428,"0"0"-369,0 0-21,0 0 36,0 0-24,33 114-28,-19-71-18,-5-1-3,-3 1 0,0 6-1,-6 6-57,0 1-83,-4-10-192,-13-12-170</inkml:trace>
  <inkml:trace contextRef="#ctx0" brushRef="#br0" timeOffset="160904.3771">18414 9956 597,'0'0'443,"0"0"-424,0 0 12,118-135 5,-51 93-32,2 3-3,-9 2 1,-10 5 1,-17 10-3,-13 6 1,-11 7 1,-9 4 1,0 1 44,0 2-5,0-1-12,0 3-10,0 0-11,-7 0-8,-3 0-1,-2 7 6,3 7 0,3 2 5,-2 0-4,3 1 3,2 0-4,1 3 3,2 3-7,0 0 0,0 1 1,0 4 2,0 3 3,0 1 0,0 4 1,0-4 2,0 0-9,0-2 3,0-10-5,0-2 0,0-8 4,0-6-3,0 0 0,0-2-1,0-2 2,0 0 1,0 0-3,0 0 0,18 0-4,3 0 4,13-10 5,2-8-5,4-6 1,0-2 0,-7 0 0,-2 0-1,-8 2 0,-12 5-2,-4 7 4,-5 7-2,-2 5 5,0 0-3,0 7 2,-14 22 1,4 5 5,3 0-3,7 0-2,0-5 1,13-12-5,16-8 0,9-9 3,9 0-1,-2-23-3,-4-1-4,-13 4-39,-17-2-83,-11 0-309</inkml:trace>
  <inkml:trace contextRef="#ctx0" brushRef="#br0" timeOffset="161564.0127">20061 9571 806,'0'0'148,"0"0"-21,0 0 13,0 0-92,0 0-34,0 0 1,-125 148 2,90-90-2,8-3-10,11-9 0,16-8-5,0-13 0,20-8 2,14-13-2,9-4-12,-1 0 3,-2-21-11,-6 6 3,-7 1 8,-12 8 6,-4 4 3,-6 2-2,1 0 2,1 0-1,0 6 0,6 2 1,7 0 0,6-8 1,8 0 0,1 0 0,-4-16 1,-10-4-1,-10-2 7,-11 0 4,0 1-5,-18 6-5,-11 5-2,-4 10-1,4 0-17,4 3-60,9 15-67,10 1-130,4-1-79</inkml:trace>
  <inkml:trace contextRef="#ctx0" brushRef="#br0" timeOffset="162262.577">20480 9811 363,'0'0'414,"0"0"-380,0 0 105,0 0-48,100-106-67,-100 102 20,0 4-3,0 0-18,-8 16-16,-7 7-4,3 0-3,6-2-1,6-4 1,0-4 0,1-12-10,27-1 0,5 0 5,2-4 2,4-11 2,-8-6 0,-6 2 1,-5 1 5,-5 3-5,-9 7 0,-3 4 17,-1 4 11,-2 0-11,2 18-6,5 25-3,1 13 24,2 14-16,-1 12-4,-3 7-5,-2 6-3,0-10-4,-4-15 0,0-20-2,2-22 0,0-18 0,2-10 2,5-30 0,3-21 0,1-17-10,-5-14 3,2-10-2,-2-7-13,5 4-2,3 11 19,4 11 5,2 20 1,-3 12 13,-2 17 5,-3 14-8,-6 10-7,3 2-4,1 34-5,-1 15 5,1 16 0,-2 14 8,1 11-8,1 12 0,1-2 0,3-7 1,3-19 0,3-22-1,6-20 0,-1-18 0,-1-16 1,4-6 7,-5-31-7,-6-16 6,-15-12-3,-4-3 6,-4-5 0,-28 3-3,-5 12-3,-9 12-1,0 13-2,-1 8-1,3 9-1,9 2-30,10 5-69,11 2-156,7 0-270</inkml:trace>
  <inkml:trace contextRef="#ctx0" brushRef="#br0" timeOffset="162436.345">21301 9769 1160,'0'0'21,"0"0"-15,0 0 17,27 114-17,-13-78-6,-4 1-10,-8-8-100,1 2-144,-3-16-166</inkml:trace>
  <inkml:trace contextRef="#ctx0" brushRef="#br0" timeOffset="162562.2728">21292 9578 863,'0'0'79,"0"0"-76,0 0-3,0 0-141,0 0-229</inkml:trace>
  <inkml:trace contextRef="#ctx0" brushRef="#br0" timeOffset="163416.227">21633 9639 763,'0'0'230,"0"0"-199,0 0 42,0 0-16,0 0-29,0 0 18,-38 118-35,17-77-5,9-2 0,5 0-6,7-5 0,0-5 2,9-10-2,16-9-13,10-8-5,6-2-1,3-12-12,-4-16-18,-7-7 19,-9 0 19,-10-2 11,-6 3 1,-8 6 9,0 12 47,0 6 1,0 10-6,-8 0-21,-6 0-15,3 17-5,3 6-7,1 3-3,7 5 2,0-5-2,0-3-1,7-4-4,17-7-2,3-8-7,7-4 5,0 0-2,6-21 4,-3-9-7,-3-2-8,-10 0 4,-9 3 10,-6 2 5,-8 5 2,-1 8 1,0 8 2,0 6 7,-5 0 1,-9 12-1,3 11-6,7 0-1,2 3-3,2-2 1,0-2-1,8-4 0,13-5 0,1-8 2,3-2-2,0-3-5,1 0 0,0-4-2,3-13 5,-6 3 1,-5 5 0,0 2 0,-8 1 1,-3 2 0,0 4 1,-5-1 2,1 1 7,4 0-8,8 0 3,2 0 1,6 0-5,3 0 0,4 0 2,0-3 0,0-15 0,-5-6-2,-6-8 1,-1-4 1,-7-5-1,-1-12 1,-6 9 12,-2 10-3,-2 10 16,0 16 20,0 8-2,0 0-24,0 15-14,0 20-3,-6 5-5,6-1 1,0 0-1,0-3 0,11-4-7,1-1-25,0-7-47,-7-7-95,-5-7-232,0-10-293</inkml:trace>
  <inkml:trace contextRef="#ctx0" brushRef="#br0" timeOffset="163537.5333">22522 9680 1029,'0'0'25,"0"0"-6,0 0-19,0 0-4,121-102-176,-112 81-309</inkml:trace>
  <inkml:trace contextRef="#ctx0" brushRef="#br0" timeOffset="163673.3193">22050 9494 1098,'0'0'55,"0"0"-53,0 0-4,0 0-161,0 0-319</inkml:trace>
  <inkml:trace contextRef="#ctx0" brushRef="#br0" timeOffset="164137.5293">23400 9578 395,'0'0'507,"0"0"-467,0 0 84,0 0-32,-54 119-61,49-93-4,5-6-11,0-7-10,9-12 2,10-1-3,2 0 12,-3-17 13,-9-2-6,-9-5-2,0 2-7,-21 0-14,-12 5-1,-5 5-3,3 10-37,6 2-44,13 0-74,9 0-138,7 0-130</inkml:trace>
  <inkml:trace contextRef="#ctx0" brushRef="#br0" timeOffset="164376.5209">23400 9578 729,'101'139'87,"-80"-81"123,3 9-59,-4 23-87,-5 12-13,-1 13-20,-3 1-23,-3-9-7,4-12 4,-1-16-5,3-28 1,-2-22 0,0-22-1,-4-7 0,4-36 16,-6-22-4,-4-17-1,-2-10-7,-4-5-4,-23 1-15,-3 6-41,0 14-38,0 15-154,8 10-173</inkml:trace>
  <inkml:trace contextRef="#ctx0" brushRef="#br0" timeOffset="164743.6237">23892 9745 1162,'0'0'28,"46"-116"-25,-20 70 20,-7 12-11,-8 14-11,-11 6-1,0 10-9,0 1-28,-21 3-20,-1 0 24,0 0 20,8 5 3,8 2 8,6 4-4,0 2 4,14 4-1,19 3 3,9 0 0,8-2 0,0-1 1,-5 3 6,-13 1 39,-13 1 5,-16 2-13,-3 0 4,-7 1-6,-20-4-21,-7 4-15,-1-10-1,2-2-61,1-12-74,7-1-127,4-10-161</inkml:trace>
  <inkml:trace contextRef="#ctx0" brushRef="#br0" timeOffset="165292.4451">24308 8944 960,'0'0'69,"0"0"-66,0 0-3,0 0 3,0 0 0,0 0-1,-36 59 1,23-52-1,-1-7 4,4 0-3,-2 0-1,3 0 0,5-8 2,4-4-2,0 0-2,0-1-5,14 3 2,3-1-3,-1 2 3,4 6 2,-4 3 0,1 0 1,1 12 0,-5 13 6,1 5-2,-10 5 5,-1 0 2,-3 2 5,0-1 4,-9-2-12,-14-4-1,-2-1-4,-1-12 1,4-8-2,6-4-4,3-5-2,8 0 3,5 0 2,0 0-2,5-5-1,21 2 2,13-1 5,9 2 4,8-3 19,2-4 21,-2 1-3,-4-4-3,-10-3-2,-7 3-8,-15 3-12,-4-4-2,-11 4-12,-5-3-7,0 0 0,0 0-34,0-2-105,0 0-392</inkml:trace>
  <inkml:trace contextRef="#ctx0" brushRef="#br0" timeOffset="166889.7874">13787 11717 328,'0'0'302,"0"0"-185,0 0 41,0 0-18,0 0-53,0 0-35,4-17-14,-4 47-23,0 25 13,0 20 22,-9 8-17,-2 8-9,4-3-10,5-9 2,2-8-11,0-15-3,9-12-2,13-12 2,7-14 0,3-10-1,1-8 0,0-1-1,-8-24 0,-8-5-3,-9-2 3,-8-2 0,0-1 1,-27 2-1,-2 11-2,-10 12-1,4 10 1,-5 0-4,4 14-10,3 11-14,8-5-32,12-1-66,13-9-85,0-6-82,26-4-158</inkml:trace>
  <inkml:trace contextRef="#ctx0" brushRef="#br0" timeOffset="167137.5237">14364 12155 308,'0'0'809,"0"0"-787,0 0-18,0 0 80,129 13-30,-77-19-17,3-6-20,-2-2-13,-8 4-1,-7 1-3,-9 6-23,-12 1-65,-9 2-119,-8 0-194</inkml:trace>
  <inkml:trace contextRef="#ctx0" brushRef="#br0" timeOffset="167348.0415">14393 12499 1069,'0'0'92,"0"0"-91,0 0 36,150-9 20,-71-17-32,6-2 6,-6 2-17,-17 4-11,-16 8-3,-19 6-29,-14 2-44,-13 2-113,0-4-167</inkml:trace>
  <inkml:trace contextRef="#ctx0" brushRef="#br0" timeOffset="168494.5917">9574 5793 531,'0'0'114,"0"0"6,0 0 9,0 0-27,0 0-24,0 0-29,26-28-30,-8 1 3,2-4 6,7-5-10,0-4-2,8 0-4,5-1-3,5 2 4,8 0-3,7-3-7,8 2 6,3 1 1,7 2-3,2-2 1,3 6 4,-6 2-6,-1 7 0,-5 8-6,1 8 1,8 2 0,11 2 0,8-2 2,5-2-2,4-2-2,-2 5 0,2 0 1,0 5 0,-4 0 0,-13 10-1,-16 18 1,-14-1 0,-12-2 1,-9 1 2,-9-7-2,-6-3 7,-5-2-7,-5-5 5,-6 0-5,-2-6 3,-5 2-4,-2-3-4,0 0-32,0 0-94,-27-2-157,-11 0-422</inkml:trace>
  <inkml:trace contextRef="#ctx0" brushRef="#br0" timeOffset="169265.7197">9711 5632 566,'0'0'153,"0"0"-10,0 0-24,0 0-62,63-102 1,-39 72-23,5-3-15,7-6-4,7-7 6,7-4-4,11-8-3,10-7 0,14-3 4,9 2 0,-1 4 1,3 8-5,-7 8-6,5 7 2,-1 6-1,5 1-9,5 3 6,-3 3-5,5 2 0,7 0 2,10 2 0,1 2 1,4 4-4,-7 4 8,-10 6-8,-12 6-1,-11 0 0,-7 2 1,-9 14-1,-2 4 3,1 0-3,-1 2 1,4 0-1,1 2 3,-1 2-3,-4 4 6,-11 7-6,-4-2 0,-11 6-1,1 5 1,-7 0 3,-3-2-1,-3 2-2,-2-6 1,-3-5-1,-3-6 2,-2-9 7,-5-9-7,-4-6 11,0-5 3,-8 0-12,-2 0 6,-2 0-6,0 0-1,0 0-3,0 0-3,-13 0-65,-20-5-237</inkml:trace>
  <inkml:trace contextRef="#ctx0" brushRef="#br0" timeOffset="170063.9743">15596 11923 850,'0'0'169,"0"0"-122,0 0 38,0 0-12,0 0-50,0 0 5,-56 94 10,41-33-11,-1 4-6,3 1-8,0-2-6,4-5-5,2-8 1,3-10-3,2-8-5,0-11-44,2-12-58,0-10-113,0-9-81,0-28-185</inkml:trace>
  <inkml:trace contextRef="#ctx0" brushRef="#br0" timeOffset="170296.5011">15594 11930 873,'0'0'125,"0"0"-92,0 0 10,0 0 18,0 0-16,116 92 5,-91-45-16,-6 3-14,-1 7 1,-1 2-3,-7-4-8,3-5-4,-1-5-2,-1-12-3,-2-7 2,-2-6-3,-3-9-21,-4-10-39,0 2-72,0-3-76,-18 0-107</inkml:trace>
  <inkml:trace contextRef="#ctx0" brushRef="#br0" timeOffset="170476.5024">15474 12366 1080,'0'0'37,"0"0"-34,141-76 28,-70 46-22,-9 0-9,-11 6-17,-19 4-157,-19 0-124,-13 1-369</inkml:trace>
  <inkml:trace contextRef="#ctx0" brushRef="#br0" timeOffset="172404.1871">16317 12151 419,'0'0'208,"0"0"-80,0 0 46,0 0-60,0 0-60,0 0 2,13 55 22,-6-14-35,-1 0-10,1 1-19,-1-4 1,2-2-11,-4-8 0,-2-3-4,2-6-2,-4-8-38,3-1-69,-3-6-124,0-2-110</inkml:trace>
  <inkml:trace contextRef="#ctx0" brushRef="#br0" timeOffset="172567.9553">16178 12412 558,'0'0'410,"0"0"-401,0 0 57,0 0-22,110-107-37,-39 78-7,-9 7-6,-6 3-129,-5 0-89,-3-6-120</inkml:trace>
  <inkml:trace contextRef="#ctx0" brushRef="#br0" timeOffset="172771.4533">16865 11939 219,'0'0'899,"0"0"-877,0 0 40,0 0-3,0 0-42,0 0 10,-15 109-3,15-65-12,0-3-1,0-1-8,0-1-2,4-4-2,5-6-12,-6-3-40,0-6-79,-3-5-125,0-12-140</inkml:trace>
  <inkml:trace contextRef="#ctx0" brushRef="#br0" timeOffset="173167.5039">16809 11988 828,'0'0'80,"0"0"-75,134-70 66,-83 67-4,-10 3-49,-18 20-14,-15 18 3,-8 0-5,-8 5 2,-17-8 0,-7-5 1,3-8 3,7-8-2,6-6 3,8-5-7,8-3 3,0 0-1,10 0 0,19 0 6,12-6 19,3-4-10,7 6 5,-5 4-6,-2 4 9,-13 22-7,-14 7-8,-9 5-6,-8 3 18,-3-1 3,-24-2-8,-11-2 3,-4-6-5,-5-5-3,-4-7-3,-1-8-10,6-6 2,1-4-3,10 0-21,10-18-83,10-21-227</inkml:trace>
  <inkml:trace contextRef="#ctx0" brushRef="#br0" timeOffset="174443.6282">17513 12247 565,'0'0'428,"0"0"-405,0 0-2,0 0 40,0 0-20,0 0 24,92 17-12,-45-19-22,-3-13 0,-5 0-2,-16-1-20,-7 4-6,-9 4-1,-5 3-2,-2 1-2,0 4-41,0 0-68,0 0-138,0 0-152</inkml:trace>
  <inkml:trace contextRef="#ctx0" brushRef="#br0" timeOffset="174810.8203">18354 11877 979,'0'0'45,"0"0"-40,0 0 63,0 0-23,0 0-34,0 0 17,-102 87-1,66-38-2,5 6 6,6-6-2,6 0-1,18-6-14,1-5-1,1-12-8,29-6-4,10-8 6,9-12 6,12 0 2,-3-9 8,-2-8-11,-10 0-5,-17 7 0,-11 5-5,-9 5-2,-7 0 0,0 0-13,-2 0-43,0 0-116,-11 0-317</inkml:trace>
  <inkml:trace contextRef="#ctx0" brushRef="#br0" timeOffset="175457.519">18960 11869 577,'0'0'123,"0"0"6,0 0 38,0 0-88,0 0-37,0 0-20,0 26-6,2 9 36,7 8-7,-1-1-18,-2 2-10,0-3 0,-1-3-11,-1-4-4,-2 0-1,1-5-1,0-6-25,-3-2-51,0-7-64,0-2-121,0-12-59</inkml:trace>
  <inkml:trace contextRef="#ctx0" brushRef="#br0" timeOffset="175643.7831">18762 12228 865,'0'0'82,"0"0"-58,0 0 50,0 0-14,171-109-30,-96 82-8,-4 1-17,-11-1-5,-14 5-29,-12 1-157,-14 1-126,-8-3-323</inkml:trace>
  <inkml:trace contextRef="#ctx0" brushRef="#br0" timeOffset="176174.3693">19513 11821 919,'0'0'20,"0"0"-7,0 0 60,0 0-61,-37 104-4,23-90 5,-4-9-4,-2 1 3,-2-6-5,2 0 11,4-7-7,5-11 6,7-2-10,4-2-2,0 2-4,4 3-1,16-3-6,1 11 0,5 1 5,0 1 1,6 7-1,-3-1 1,4 1 1,-4 0 3,-3 1 4,-7 23-4,-6 3 6,-7 5 6,-1 10-1,-5-2-1,0 8-4,-11 1-3,-14-1 3,-4-2-4,0-4-3,-1-12-1,7-10 1,3-10-2,2-10-1,3 0 11,6-4-9,6-12-2,3 0 3,0 0-3,10 4 1,7 2-1,8 6 3,6 4 2,-2 0 3,2 0-2,-5 0-5,-3 7-1,4 4-7,-5 1-57,0-2-77,4-10-151,-2 0-162</inkml:trace>
  <inkml:trace contextRef="#ctx0" brushRef="#br0" timeOffset="176378.2447">20026 11875 1120,'0'0'83,"0"0"-54,0 0 16,0 0-19,0 0 10,6 106 0,4-62-15,-6 4-19,3-2 4,-5-2-6,-2-1 0,0-5-20,0-6-39,-2-8-78,-9-10-171,-5-12-125</inkml:trace>
  <inkml:trace contextRef="#ctx0" brushRef="#br0" timeOffset="176664.1435">19932 11883 948,'0'0'29,"0"0"-8,172-23 83,-99 23-58,-1 23 4,-19 17 2,-17 10-25,-27 8 3,-9 4 0,-29 5 12,-27-3-5,-7-6-11,1-8 0,2-14-7,7-6-9,11-12 0,8-5-9,10-6-1,10-2-1,9-3-27,5-2-22,0 0-38,0 0-92,12-19-192,3-10-219</inkml:trace>
  <inkml:trace contextRef="#ctx0" brushRef="#br0" timeOffset="182324.0343">15606 13437 286,'0'0'417,"0"0"-398,0 0 0,0 0 73,0 0-34,0 0 22,0 0-6,0-7-5,-8 22-5,-7 19-28,-3 16-6,1 6-18,3 2 1,10 0-2,4-7-2,0-7-8,6-10 0,19-8 0,4-10 2,2-12 2,2-4-5,3-2 7,0-24-4,-5-6 0,-1-5 0,-11 0-2,-5-4 1,-10-1 2,-4-2-4,0 2 0,-18 6 3,-9 7-2,-4 10-1,-2 9-6,-1 10 6,1 0-1,4 0 1,8 20-15,13 1-38,8-2-81,8-4-168,31-12-148</inkml:trace>
  <inkml:trace contextRef="#ctx0" brushRef="#br0" timeOffset="182677.5539">16531 13437 320,'0'0'648,"0"0"-612,0 0 33,0 0 26,0 0-70,0 0-20,0 51 4,4-10 17,-2 5-5,2 1-6,2-1-4,0-2-5,1-9-5,1-3 0,2-9-1,-3-7-1,3-4-40,-3-5-39,-5-2-54,-2 1-100,0-3 13,-19 2-128</inkml:trace>
  <inkml:trace contextRef="#ctx0" brushRef="#br0" timeOffset="182819.503">16402 13812 556,'0'0'166,"0"0"-101,0 0 73,0 0-86,0 0-45,79-114-5,-23 86-2,4-1-1,3 3-56,-3 0-162,-9-2-111</inkml:trace>
  <inkml:trace contextRef="#ctx0" brushRef="#br0" timeOffset="183035.3844">16992 13392 75,'0'0'887,"0"0"-840,0 0 19,0 0 29,0 0-67,0 0-15,-15 73 6,15-35 1,0 5-11,2-7-2,6-4-6,1-5 0,-1 0-1,-2-6-4,-4 4-54,-2-4-58,0 0-110,0-7-41,-8-10-248</inkml:trace>
  <inkml:trace contextRef="#ctx0" brushRef="#br0" timeOffset="183464.6119">16905 13485 863,'0'0'64,"0"0"-52,67-125 53,-10 86-25,1 9-26,-4 18 2,-11 12-6,-17 8 0,-16 26-9,-10 5 5,0 5 13,-23 2 10,-8-8 3,-2-4-14,4-7-5,4-7-6,8-4-5,7-8-2,8-1 0,2-7 1,0 0-1,0 0 0,20 0 0,11-3 10,9-5-5,3 4-4,-1 2 1,-2 2 0,-9 0 4,-6 13 3,-9 5 7,-14 6 2,-2 6 8,-4 2 0,-27 6 2,-10-4-10,-3-1 3,-4-10-5,2-5-10,1-6-1,7-6-4,7-4-1,4-2-7,11-6-50,13-29-113,3-32-279</inkml:trace>
  <inkml:trace contextRef="#ctx0" brushRef="#br0" timeOffset="185286.1575">17706 13392 164,'0'0'37,"0"0"-26,0 0 46,0 0 10,0 0-12,0 0 9,0-21 13,0 19 11,0 2-9,0-2 0,0-5-6,0 5 11,0-1-12,0 3-19,0 0-6,0 0-16,0 0-5,0 0-12,4 0-5,2 20-3,5 9 14,1 2 17,-3 3-22,1 2 2,-2 0-6,0 3-1,-3 0 2,-1 1-5,-4-3-1,2-5-2,-2-6-2,2-6-2,-2-8 2,3-5-1,0-4-1,-3-3-4,2 0-28,-2 0-32,0 0-66,0 0-65,0 0-107,-5-8-223</inkml:trace>
  <inkml:trace contextRef="#ctx0" brushRef="#br0" timeOffset="185566.0063">17579 13670 458,'0'0'224,"0"0"-197,0 0 9,0 0 71,0 0-21,0 0-15,133-48-15,-96 38-9,4-1-14,-3 2-8,-2-1-7,-7-3-3,-5 3-12,-6 2-2,-4 0-2,-6-1-7,1 6-73,-2-6-105,1 0-122,4-5-265</inkml:trace>
  <inkml:trace contextRef="#ctx0" brushRef="#br0" timeOffset="185940.3289">18198 13312 763,'0'0'62,"0"0"-53,0 0 49,0 0-28,0 0-1,0 0 32,15 39-6,-7-7 10,0 6-24,-1 3-8,1-4-11,0 5 0,-4-1-5,0-1-4,-1-7 0,-1-2-3,0-8 4,-2-6-1,2-11-7,-2-3-1,0 0-3,0-3 1,0 0-2,0 0 2,0 0-3,0 0-29,0 0-68,0-12-197,-9-2-304</inkml:trace>
  <inkml:trace contextRef="#ctx0" brushRef="#br0" timeOffset="187423.4581">18746 13357 142,'0'0'50,"0"0"-38,0 0 33,0 0 12,0 0-13,0 0 3,0-18 18,0 13 19,0 2 1,0-2 9,0 4 23,0-1-22,0 2-31,0 0-14,0 0-13,0 0-6,0 0-20,0 16-10,0 17 7,0 8 14,0-4-1,5 4 0,1-1-2,-1 0 1,0-2-10,-3-4-6,2-4 2,1-5-5,-3-9-1,1-2 3,0-7 0,-3 0-3,0-3-37,0-3-13,0-1-34,0 3-41,0-1-43,0 0 11,-12-2-102</inkml:trace>
  <inkml:trace contextRef="#ctx0" brushRef="#br0" timeOffset="187665.5809">18568 13626 593,'0'0'139,"0"0"-116,0 0 25,0 0 47,0 0-41,115-69-3,-70 51-19,0 1-2,-5-2-4,-5 1 5,-9 9-22,-9-2-8,-6 5-2,-4 2-36,-2-4-91,-1-4-117,-4-2-235</inkml:trace>
  <inkml:trace contextRef="#ctx0" brushRef="#br0" timeOffset="188324.4889">19185 13203 835,'0'0'103,"0"0"-103,0 0 0,0 0 7,0 0-7,0 0 8,3 72 0,-17-63-5,1-5 18,4-1 6,-2-3-8,0 0 18,4 0-9,2-4-12,5-7-2,0-2-12,0-8-1,0 5-1,14 2 0,6-2 0,0 6 0,3-2 1,3 4 1,4 4-2,3 1 0,-2 3 0,-4 0 1,-6 15-1,-2 16 3,-6 3-3,-4 7 12,-7 5-5,-2-3-4,0 6 11,-2-5 2,-16-5 3,-9-1-12,0-4 1,-2-3-3,0-8-3,3-7 0,6-8-1,2-8 0,5 0 4,6 0-3,2 0 3,5-10-5,0-4 2,10 1-2,10 3 0,6 2 0,5 8 0,2 0 0,6 0 0,1 8 6,2 3 2,3-2 4,-1-6 14,1-3 1,-1 0 7,1 0 1,0-8-1,-14-7-10,-7-4 2,-5 3-10,-11-4-6,-1 5-9,-3 1-1,-4-3-1,0 7-42,0 0-65,0-2-181,0 3-672</inkml:trace>
  <inkml:trace contextRef="#ctx0" brushRef="#br0" timeOffset="188999.5169">14682 13779 740,'0'0'153,"0"0"-107,0 0 52,0 0-17,0 0-60,0 0-10,58-32 28,-10 20-15,-2-2-8,3 1-14,-4 1-2,-10 5-6,-10 7-116,-9 0-150,-14 0-113</inkml:trace>
  <inkml:trace contextRef="#ctx0" brushRef="#br0" timeOffset="189177.5269">14698 14034 919,'0'0'95,"0"0"-90,0 0 19,0 0 52,0 0-42,160-40-12,-115 21-17,-9 1-5,-18 7-100,-18 1-82,0 3-79</inkml:trace>
  <inkml:trace contextRef="#ctx0" brushRef="#br0" timeOffset="189712.6635">13894 13513 439,'0'0'220,"0"0"-95,0 0 4,0 0-9,0 0-34,0 0-31,8 16-27,-8 24 10,0 20 12,0 9-10,0 12-19,0 4 1,0-8-10,0-5-2,0-14-5,12-10-4,7-18 1,6-8 0,6-13-2,2-9 1,6 0 0,-4-3-1,-1-20-4,-9 0 0,-8-3 2,-10 4 2,-7 0 0,0 4 0,-16 1 0,-13 12-1,-6 5-3,-5 0-8,-4 8 1,4 11-5,10 2-22,9-3-31,19-4-103,2-5-155,21 0-162</inkml:trace>
  <inkml:trace contextRef="#ctx0" brushRef="#br0" timeOffset="190579.5641">14564 15258 396,'0'0'162,"0"0"-114,0 0 30,0 0 32,0 0-24,0 0 1,81 0-26,-39-14-10,1-2-21,-3 1-19,-7 7-11,-11 7-41,-4-3-107,-12 4-95,-6 0-185</inkml:trace>
  <inkml:trace contextRef="#ctx0" brushRef="#br0" timeOffset="190745.4903">14580 15502 658,'0'0'150,"0"0"-149,0 0 2,0 0 68,0 0-3,142-40-34,-82 7-22,-4 4-12,-13 3-128,-15-4-103,-18 2-101</inkml:trace>
  <inkml:trace contextRef="#ctx0" brushRef="#br0" timeOffset="190994.4339">14725 14985 665,'0'0'32,"0"0"32,0 0 74,0 0-101,0 0-26,0 0 59,156 81 7,-93-35-18,-11 5-9,-9 7-20,-16 5-9,-18-1-3,-9 0 7,-2-2-2,-34 1-8,-5-10-1,2-8-8,3-12-2,11-12-4,15-13-17,10-6-51,4-6-105,40-40-217</inkml:trace>
  <inkml:trace contextRef="#ctx0" brushRef="#br0" timeOffset="191355.5715">16169 15015 1103,'0'0'33,"0"0"-29,0 0 25,0 0 19,0 104-6,7-55-11,5 1-20,-2-5-3,1 0-8,-1-2 0,-5 1-38,1-9-80,-6-7-114,0-6-102</inkml:trace>
  <inkml:trace contextRef="#ctx0" brushRef="#br0" timeOffset="191782.4359">16136 14985 819,'0'0'40,"0"0"-10,145-62 87,-99 62-68,-14 22-34,-17 18-6,-15 4-4,0 0 5,-15-2-4,-14-3 0,-5-7 0,5-13-1,10-3-2,5-11-3,10-5 1,4 0 3,0 0-4,0 0-3,20 0 3,11-8 3,2-2-1,5 10-1,-2 0 6,-5 0 2,-9 10 3,-1 12 3,-13 0 3,-6 4 12,-2 2 15,0 0-14,-15 2-4,-11-4-6,-6-4-8,-6 0-3,-2-8-6,2-6-3,1 2-1,8-10-11,12 0-32,11 0-60,6 0-74,11-26-205</inkml:trace>
  <inkml:trace contextRef="#ctx0" brushRef="#br0" timeOffset="192007.5243">16910 15040 961,'0'0'221,"0"0"-220,0 0-1,115-15 5,-65 5-5,-4 3 4,-1 7-4,-12 0-20,-6-5-84,-12-1-150,-8 4-92</inkml:trace>
  <inkml:trace contextRef="#ctx0" brushRef="#br0" timeOffset="192232.4471">16966 15311 898,'0'0'120,"0"0"-110,0 0 9,135-27 67,-72 5-46,-5 0 9,-13 8-24,-11 6-21,-17 8-4,-13 0-9,-4 0-65,0 0-76,-11 0-253</inkml:trace>
  <inkml:trace contextRef="#ctx0" brushRef="#br0" timeOffset="194002.1128">17924 14659 518,'0'0'159,"0"0"-50,0 0 52,0 0-61,0 0-38,0 0-16,0-1-19,0 15-15,0 18 2,-11 13 17,1 6-8,4 14-4,2-1-3,4 4 2,0-4-6,0-10-4,7-6 0,17-11-4,3-16-4,3-2 2,4-14-1,0-5 2,-2 0-1,0 0-1,-4-15 1,-2-7-2,-12-4-2,-8-6 2,-6-3 1,0 7 0,-14 7 0,-8 2-1,-2 12 0,-5 7 0,-7 0 0,-4 21-3,-1 5 0,0 0-3,11-3-24,13-5-45,8-9-69,9-9-191,0 0-197</inkml:trace>
  <inkml:trace contextRef="#ctx0" brushRef="#br0" timeOffset="195060.4929">18545 14875 175,'0'0'354,"0"0"-282,0 0 20,0 0 46,0 0-30,0 0-31,0 0-39,-15 0-10,20 0 32,19 4 4,7-4-20,9 0-7,4-4-14,4-16-14,-11 6-3,-6-2-4,-8 2-2,-5 3-6,-5 1-54,-3 0-94,-2-4-119,-6 2-113</inkml:trace>
  <inkml:trace contextRef="#ctx0" brushRef="#br0" timeOffset="195478.5655">19014 14636 909,'0'0'66,"0"0"-63,0 0 16,125-52 19,-81 50-12,-1 2-1,-13 5-9,-12 22-1,-17 1-11,-1 6 5,-7 7 10,-24-1 1,-5-2-6,3-4-5,6-12-2,9-8-1,7-7-6,4-2 0,7-5 0,0 2 0,0 2-2,10 0 2,16 1 4,7 4 0,3-1 7,-1 10 7,0 0 6,-12 4 5,-7 4-10,-9 1 6,-7 0-2,0 4 2,-23 0-4,-12-3-2,-9-2-7,-8-2-3,-2-7-7,1-3 0,0-4-2,3-6-20,6 0-46,9 0-90,-2 3-239</inkml:trace>
  <inkml:trace contextRef="#ctx0" brushRef="#br0" timeOffset="195923.9113">16782 16419 1032,'0'0'48,"0"0"-1,0 0 58,0 0-72,0 0-24,0 0 4,10 130 7,-2-74-15,1-5 0,-3-8-5,0 2-13,-4-3-89,-2-12-164,0-9-157</inkml:trace>
  <inkml:trace contextRef="#ctx0" brushRef="#br0" timeOffset="196347.6958">16742 16387 899,'0'0'69,"0"0"-67,0 0 58,139-89 33,-97 89-59,-11 4-9,-8 23-19,-17 19 0,-6 2 5,-2-4-7,-25 6 3,-2-13-3,4-12 5,6-11-7,9-9-2,8-2 0,2-3 3,0 0-2,0 0-1,14 0 0,15-8 3,6 2 7,3 2 3,0 4-7,-5 0 8,-4 4-3,-8 16 3,-11 6 3,-7 11 11,-3-3 0,0-7-1,-24 9-14,-5-13 7,-8-2-11,0 2-6,3-9 3,1-6-6,8-2-1,8-6-14,5 0-17,10 0-24,2-10-67,0-12-162,25-6-109</inkml:trace>
  <inkml:trace contextRef="#ctx0" brushRef="#br0" timeOffset="196559.4902">17552 16535 1006,'0'0'200,"0"0"-200,0 0 1,0 0 4,0 0 2,151-80 6,-98 54-10,-6 12-3,-10 3-32,-13 11-110,-14 0-127,-10 5-126</inkml:trace>
  <inkml:trace contextRef="#ctx0" brushRef="#br0" timeOffset="196716.4999">17640 16776 888,'0'0'11,"0"0"-2,0 0 7,0 0 27,0 0-21,174-62-22,-109 35-21,-9-1-198,-11 2-154</inkml:trace>
  <inkml:trace contextRef="#ctx0" brushRef="#br0" timeOffset="197084.7024">18151 16298 952,'0'0'79,"0"0"-75,0 0 107,0 0-54,0 0-40,0 0 10,12 45 28,-2 4-4,4 6-21,-3 6-5,-2 6-4,2-9-10,0-4 0,1-10-9,10-13-1,-4-9 0,5-16-1,10-6 1,2 0-1,9-18 2,3-18 2,-9-1-3,-11 3 0,-13 6 0,-14 15 2,0 4-1,-7 6 2,-29 3-1,-11 12-3,-6 9 0,-1 11 0,7-10-1,5 2-3,8-3-32,12-7-49,7 0-135,3-10-334</inkml:trace>
  <inkml:trace contextRef="#ctx0" brushRef="#br0" timeOffset="197706.5631">16184 16392 731,'0'0'55,"0"0"-39,0 0 34,0 0 54,0 0-75,0 0-5,-21-9-2,21 13 2,0 20 7,4 10 60,9 6-10,-3-5-35,0 16-15,2-7 5,-3 11-10,6 3-11,-1-2-3,3-3 2,4-2-8,-5-10-1,-1-6-2,-1-9-2,-8-12 0,-2-2 1,1-6-2,-3-6-2,0 0-26,2 0-34,1-18-39,2-13-142,-5-1-276</inkml:trace>
  <inkml:trace contextRef="#ctx0" brushRef="#br0" timeOffset="198807.5873">18055 16212 611,'0'0'113,"0"0"-103,0 0 119,0 0 51,0 0-98,0 0-25,-58-40-1,58 36-16,0-10-20,23-2-12,12-2-2,8 4 2,8 0-7,4 6 9,6 8-5,-1 0 7,-4 8-3,-5 10-2,-9 10-4,-10 2 1,-15 2-3,-10 0 1,-7 8-1,-4 4 3,-25-4 0,-2 5 0,2-19 0,6-8-2,5-4-1,9-14 1,7 3 1,-1-3 2,3 0-5,0 0 0,0 0-6,0 0 4,26 0 2,7 0 0,11-3-1,8 3 1,-3 0 0,-5 0 1,-11 10-1,-10 12-1,-12 12 1,-11-2 1,0 9 4,-17 2-4,-21-1 5,-9-4-5,-6-6 0,6-6 0,2-7 5,9-6-6,9-8 0,14-5 0,7 0 0,3 0-1,3 0 0,0-14-9,20-9 9,7 7 0,6 6 0,1 10 0,1 0 1,2 19-1,-6 13 1,-5 6 2,-4 3 5,-1-6 0,-4 1 1,1-10-5,0-7 6,4-10-3,7-9 2,12 0 1,5-21 3,6-12-5,-6 3-5,-12 6-2,-14 2-10,-16 4-45,-4 0-24,-7-2-95,-28 0-175,-12 2-93</inkml:trace>
  <inkml:trace contextRef="#ctx0" brushRef="#br0" timeOffset="199647.4913">18055 16179 787,'0'0'38,"0"0"-9,0 0 97,0 0-80,0 0-31,0 0 20,101-92 4,-57 71-7,8 3 8,0 4-10,-2 9-5,-8 5-13,-8 0-5,-10 7-5,-6 15 3,-5 7-1,-5 8 1,-8-1-2,0-5 4,-25 8 3,-6-7-1,-3 4-2,-1 0-4,4-5 3,2-9-2,6-8-2,9-11 0,6-3-2,8 0 2,0 0 2,0 0-4,0 0-4,6 0 3,21 0 1,4-3 1,7 3-1,0 0 1,1 0-1,4 10-1,-2 6-1,-4 7 4,-5 4-2,-8 9 0,-3-2 2,-8-2 1,-9 8 4,-4-8-5,-2 8 8,-25-10-1,-6 2 2,-7-6-10,-1-7 0,3-1 0,4-14 5,13-4-6,8 0 2,4 0-2,9 0-2,0-22-6,0 0 0,19-1 6,10 6 1,6 2 1,6 3-1,2 7 2,-3 5-2,-4 0-2,-5 17 3,-2 15 0,-8 9 3,-2-1 2,-6 0 1,-4 1 2,-2-15 2,2-3 0,5-5-1,1-10-7,7-4-1,9-4 1,9 0 4,3-14-3,3-5-3,-4-1-25,-3 3-44,-10-1-146,-18 0-255</inkml:trace>
  <inkml:trace contextRef="#ctx0" brushRef="#br0" timeOffset="201500.2131">16111 16281 644,'0'0'49,"0"0"66,0 0 50,0 0-82,0 0-20,0 0-10,16-11 7,16-1-8,7 3-24,15-10-6,8 3 0,7-2-2,8-6-6,10-3 0,6 2 3,5-3 0,2 2-6,0 4-2,-5 4-1,-9 0-3,-1 4-2,-5-7-1,5 2 0,4-3 2,5-4 0,6-3 0,8 3 9,12-4-4,7 6 3,2 2 2,-7 5-12,-6 8-2,-5-2 0,-8 8 2,-5-1-3,-10-4 2,-4 2 0,-9-8-1,-3 2 1,-7-2-1,-9-2 0,-10 6 4,-10 4-3,-12-1-1,-5 2 0,-2 0 0,5 2 1,3-2-1,4 4 0,0 1 0,0 0 1,-3 0-1,-1 0 0,-3 0 0,-4 0 0,0 0 0,-4 4-1,1 11 1,1 10 0,1 3 0,1 8 2,0-2 0,2 2 2,3 6-1,-1-2-1,7 4 0,2 4-2,3-2 6,-1 7-5,0-3 0,-2 2 0,1 2-1,-5 1 1,-3-2 0,-4 3 0,-4 3-2,-2 0 2,-1-13-1,-5-7 1,-1-8 1,-5-10-3,-2-7 1,0 0 0,0-4 3,-9 2-1,-15 2 1,-10-2 2,-10 7-4,-12-6 1,-10 1-2,-4 3 0,-1 1 0,0-4-3,7 0 5,5-2-2,3-10 1,0 6-1,-2-4 1,0 2-1,-4 6 0,0 2 0,-3 0 0,-3 4 0,2-2 0,-1 2 1,3-8-1,3 2 1,1-6 1,2 2-2,-2 1 4,-3-4-4,5-1 1,-2 8-2,3-1 2,0-4-2,-2 7 2,-6-4 0,0-2-1,0 1 3,3-4-3,2 0-2,0 2 2,1 0-1,2 1 1,-4 1-3,1-5 1,0 9 1,2-8 2,3 4-2,5 1 2,9-6 0,1 0 0,8 0-1,1-4 0,-1 4 0,-1-4 3,0 2-3,-3 2 0,1-1-1,-4-3 2,-1 9-2,0-4 1,2 4-1,-2-1 1,0-2-1,5-6 2,4 4-3,5-4 2,5 0 0,9 0 1,1 0-1,0 0 0,4 0-2,3 0 1,-1 0 0,3 0 0,0 0 0,-4 0 0,1 0 1,-6 0-2,-5 0-1,-5 0 0,-4 0 0,-4 0 0,-4 0 0,-2 0 2,-1 0 0,3 4 1,4 2-2,7-6 1,9 4 1,8-4 0,5 0-1,0 0-3,0 0-3,0 0 0,0 0 4,0 0 3,2 0 0,3 0 1,-3 0-1,1 0 0,0 0-1,0 0-7,0 0-27,3 0-37,5-4-87,3-2-323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09:59:55.1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1796 956 1091,'0'0'95,"0"0"-43,0 0 30,0 0-49,0 0-19,0 0 4,-31 149 0,17-77-5,0 3 1,-3 3-4,0-5-3,-2-6-2,3-9-5,3-12 0,7-10-26,4-14-41,2-15-80,0-7-209,0-19-78</inkml:trace>
  <inkml:trace contextRef="#ctx0" brushRef="#br0" timeOffset="230.7134">1734 1006 634,'0'0'152,"0"0"35,0 0-63,0 0-82,0 0-20,0 0 19,131 33 5,-102 15-19,-2 1 7,2 2-11,-4 1-5,-8-2-10,-1-2-5,-3-4 2,-2-2-5,3-2 0,-10-1-23,-2-3-50,-2-2-112,0-10-140,-2-10-158</inkml:trace>
  <inkml:trace contextRef="#ctx0" brushRef="#br0" timeOffset="384.097">1693 1481 1017,'0'0'55,"0"0"-28,0 0 4,74-113-31,-7 75-29,4 4-130,-9 5-179</inkml:trace>
  <inkml:trace contextRef="#ctx0" brushRef="#br0" timeOffset="546.0663">2251 1323 952,'0'0'15,"0"0"12,0 0 6,177-62-22,-105 34-11,-7 8-127,-21 8-184</inkml:trace>
  <inkml:trace contextRef="#ctx0" brushRef="#br0" timeOffset="713.2049">2337 1526 862,'0'0'244,"0"0"-220,0 0 40,0 0-61,0 0 4,0 0 2,87 4 3,-19-30-12,3-11-90,-2-3-145,-7-2-180</inkml:trace>
  <inkml:trace contextRef="#ctx0" brushRef="#br0" timeOffset="1003.8794">3001 1180 1022,'0'0'134,"0"0"-103,0 0-11,0 0-8,-35 135-1,35-85-3,0-3-5,0-8-2,20-13-1,9-9-1,5-12-4,6-5 5,7-7 8,-1-22-2,-3-7-2,-12-2-2,-11 0 2,-15 0 5,-5 2 5,-18 2 35,-20 8-4,-11 8-20,-5 8-25,3 8-1,2 2-16,11 0-55,9 0-149,11 0-537</inkml:trace>
  <inkml:trace contextRef="#ctx0" brushRef="#br0" timeOffset="1387.1462">1446 2396 984,'0'0'105,"0"0"-105,0 0 10,0 0 23,20 134-12,-13-77-12,-4 2-4,2 6-5,-5-5-107,0-8-245</inkml:trace>
  <inkml:trace contextRef="#ctx0" brushRef="#br0" timeOffset="1813.5266">1481 2363 933,'0'0'9,"0"0"46,135-93-14,-89 93-29,-13 0-5,-15 28-7,-18 12-16,0 8 14,-31 1 4,-9 0 2,4-10-3,0-10 9,12-7-7,9-11-3,10-9 0,5-2-2,0 0 2,18-9-5,13-6 5,11-2 1,3 8 8,6 6-1,-4 3 10,-4 0 12,-12 17 6,-18 8-5,-13 8-9,0 9 13,-24 1 4,-19 1-15,-5-3 7,-7-7-19,9-10-3,6-10-6,4-10 7,7-4-10,9 0 0,10-22-12,10-12-48,3-4-117,27 0-272</inkml:trace>
  <inkml:trace contextRef="#ctx0" brushRef="#br0" timeOffset="2009.0432">2269 2520 1065,'0'0'164,"0"0"-164,0 0-3,0 0 3,149-36 3,-89 19-3,0-4-106,-11 3-117,-15 2-244</inkml:trace>
  <inkml:trace contextRef="#ctx0" brushRef="#br0" timeOffset="2203.4029">2259 2845 834,'0'0'408,"0"0"-397,0 0-11,0 0 2,0 0 13,138-15 12,-68-12-17,-1-1-6,-9 3-4,-8 6-71,-9 7-135,-11 4-211</inkml:trace>
  <inkml:trace contextRef="#ctx0" brushRef="#br0" timeOffset="2504.0997">3331 2366 546,'0'0'669,"0"0"-652,0 0 36,0 0-25,-116 32-27,83 5 7,6 7 2,5 5-3,7 1-3,8-4 2,7-7-2,0-10-3,27-8 0,13-9 2,13-11 6,12-1-1,8-21 11,6-16-2,-17-2-10,-13 5 2,-27 8-9,-22 8-3,-4 13-61,-49 5-258</inkml:trace>
  <inkml:trace contextRef="#ctx0" brushRef="#br0" timeOffset="3861.9473">3192 1999 376,'0'0'247,"0"0"-113,0 0-3,0 0-26,0 0-44,0 0-19,21-40-32,2 23 14,4 5-5,2 5-4,0 2-8,2 4-3,0 1 2,-4 0 0,-3 0-3,-6 15-2,-6 4-1,-6 6 3,-6 10-3,0 9 9,-20 8-3,-14 5-4,1-9 11,2-8-11,4-10 5,7-14 2,5-7 2,8-4-1,2-5-1,5 0 6,0 0-9,0 0 0,0 0-2,3 0-4,16 0 0,12-7 6,5 2-5,7 1 2,-1 4-2,3 0-1,-3 2 2,-9 16 3,-11 6-5,-10 8 0,-12 5 0,0 12 5,-5 1-1,-26 6 5,-9 1-8,-9-10 5,-3-2 0,0-9 6,2-12-4,6-13-3,3-8 2,10-3 2,4-10-6,10-17 1,5 2-4,9-6 0,3 1-3,9 0-2,22 5 5,8 4-3,8 7-5,0 13 7,-3 1 1,-1 0-1,-3 15 1,-2 11 0,-7 8-3,-2 9 2,-9 4 1,-5 2 0,-3-3 0,-3-8 0,2-9 0,6-10-3,8-7 3,9-12 4,11 0-2,8-15 3,0-13 3,-3-3-5,-8 1-3,-18 8 0,-13 1 0,-11 4-28,0 7-102,-19 2-282</inkml:trace>
  <inkml:trace contextRef="#ctx0" brushRef="#br0" timeOffset="4378.0637">1462 3766 810,'0'0'110,"0"0"15,0 0-15,0 0-72,0 0-12,0 0-5,-146 126-1,113-58 6,9-3 11,13-7-4,11-12-13,0-8-7,19-10-2,22-10-10,10-10 2,5-8 0,5 0-3,-1-21-14,-3-6-70,-1-5-128,-12 0-197</inkml:trace>
  <inkml:trace contextRef="#ctx0" brushRef="#br0" timeOffset="4559.9962">1972 3902 1028,'0'0'160,"0"0"-158,118-88 8,-51 48-1,0 4-3,-7 4-6,-11 11-7,-14 12-127,-19 6-201,-16 3-261</inkml:trace>
  <inkml:trace contextRef="#ctx0" brushRef="#br0" timeOffset="4710.2082">2133 4016 620,'0'0'530,"0"0"-522,0 0 22,0 0-25,0 0-4,0 0 9,129-34-10,-58 5-159,-4-10-211</inkml:trace>
  <inkml:trace contextRef="#ctx0" brushRef="#br0" timeOffset="4911.112">2826 3837 1194,'0'0'64,"0"0"-63,0 0-1,0 0 3,146-32 1,-88 5-4,-4-5-180,-9-6-267</inkml:trace>
  <inkml:trace contextRef="#ctx0" brushRef="#br0" timeOffset="5100.0361">3298 3521 893,'0'0'370,"0"0"-359,0 0 4,-2 117 22,2-67-3,9 1-10,5-1-16,-6-1-4,1-7-4,-2-6 0,0-4-32,-4-8-63,-3-6-170,0-9-371</inkml:trace>
  <inkml:trace contextRef="#ctx0" brushRef="#br0" timeOffset="5506.1855">1310 5141 1153,'0'0'89,"0"0"-65,0 0 17,0 0-30,0 0-10,0 0-1,2 106 3,5-53-3,1 1 0,-1 1-32,-2-4-101,-5-5-186,0-10-270</inkml:trace>
  <inkml:trace contextRef="#ctx0" brushRef="#br0" timeOffset="5775.725">1174 5115 638,'0'0'330,"0"0"-329,127-58 14,-60 58 14,4 0 5,-8 14 17,-10 19-17,-15 8-15,-15 12-10,-22 6 2,-1 9 11,-22 2 31,-18-3-11,-7-9-16,1-9-15,0-18 0,9-11-3,4-9-2,10-6-6,8-5-8,10 0-48,5-2-147,0-24-209</inkml:trace>
  <inkml:trace contextRef="#ctx0" brushRef="#br0" timeOffset="5977.9029">2137 5150 750,'0'0'501,"0"0"-498,0 0 1,0 0-2,147-69-1,-86 49-1,-1 0 0,-6 6-76,-8 2-200,-22 4-238</inkml:trace>
  <inkml:trace contextRef="#ctx0" brushRef="#br0" timeOffset="6142.1834">2193 5458 1184,'0'0'51,"0"0"-51,0 0-20,0 0 20,140-44 0,-64 2-1,1 2-158,-14 4-171</inkml:trace>
  <inkml:trace contextRef="#ctx0" brushRef="#br0" timeOffset="6388.9105">3015 4918 1069,'0'0'194,"0"0"-178,0 0 12,0 0-22,0 0 33,0 0 17,49 153-23,-40-93-10,-2 5-16,-3-2-5,-4-2-1,0-11-2,0-14-35,0-12-38,-2-16-109,-18-8-202</inkml:trace>
  <inkml:trace contextRef="#ctx0" brushRef="#br0" timeOffset="7214.2191">501 866 161,'0'0'70,"0"0"31,0 0 20,0 0 37,0 0-40,0 0-5,-2-54-37,-1 54-23,3 0-11,0 12-4,0 15-20,0 25 3,13 31 49,8 30-37,-3 33 16,-1 32-16,-6 31-15,-1 30-4,-6 13-4,-4 9-5,2-11 10,7-16 2,7-14 7,6-10-13,6 6 10,7 1-8,-2 0 2,3-2-4,-1-19-2,-7-17-7,-2-25-1,-9-25 2,-3-29-1,-8-24 3,-3-18 2,-1-14 3,-2-10-5,0-10-4,0-6 2,0-9-3,0-4 3,0-5-3,0 0-7,-9-18-21,-5-34-38,-5-33-114,1-36-281</inkml:trace>
  <inkml:trace contextRef="#ctx0" brushRef="#br0" timeOffset="8856.1818">634 638 435,'0'0'109,"0"0"-18,0 0-49,0 0-29,0 0-9,-122 26-2,104-13 1,6-2-3,10-5 13,0-2 0,2 1-1,0 4-10,12 1-1,28 3 17,22 1 84,19-2-16,19-3-26,20-8-4,18-1-11,19-7 5,16-17 3,10-4-24,9 0-12,-1 6-4,3 3-5,-2 7-7,-11 4-1,-6 4 4,-7 0-3,-8-2 1,-6 6-1,-9 0-1,-12 0 3,-12 0-3,-14 0 0,-13 6 0,-21 0 1,-15 0-2,-22 0 1,-16-1 0,-4-2 0,-7-1 1,-7-2-1,-1 0 26,-1 2 6,0 1-12,0 1-17,3 10-3,3 11-1,5 15-1,13 19 2,-3 9 3,4 12 0,0 12-1,0 7 6,1-2 3,0 2-7,-1-1 1,-2 7 1,-3 3 1,-1 8-3,0 6 1,-4 15 2,3 5-2,-2 5-1,1 3 2,2-3-2,-4-6 0,-4 0 0,1-6-2,2-5-1,2-1 2,-1 1-2,1 4 2,-3 6-2,-1-3 5,-1-10-5,-7-9 1,1-9-2,-5 0 0,0-3 3,0-6-3,0 1 3,-7-7-3,-6-6 0,-1-8 3,-1-12-2,1-6-1,3 1 1,3 2 0,1-3 0,0-3 1,0-13 0,-1-5-2,-1-9 2,-3-10-2,4-6 2,-4-6-2,-7-2 3,-6-2 0,-11 4-1,-9 6-2,-1 2 1,-1 4-1,-4 0 0,4 4 0,-7 0-1,4-6 2,-2-2 2,0-6-1,4-2-2,-10-1 0,-2-2 1,-7 3-2,-3 4 1,0 1-4,-5 1 3,-4-1 0,-4 0 1,-4-3 0,-1 0 0,7 0 0,-2 2 0,2-1 1,2 1-1,-2 1 1,-1 2-2,0-5 2,-3 2-1,0-2 3,-2-1-2,-2-1-1,-5 1 0,-4 3 2,3-2-5,2 1 3,11-1-1,9 0-1,7-3 2,10-8 0,4 1 0,3-2 0,5 0 0,1 5 2,-4-1-4,2-3 5,3 2-5,2-2 4,9-1-1,7 0 0,5 0-2,9 0 3,3 0-2,5 0 2,2 0-2,0 0 4,0 0-2,-3 0-2,3 0 2,-2-4-2,-1-6 0,-3-10-6,-3-9 6,3-9 3,-4-8-2,-2-7 0,2-3-1,-5-4 1,2 0-1,-1-5 1,3 5 0,-3-5-1,1-2-4,-3 0-12,2 1-33,6 4-57,8-4-256</inkml:trace>
  <inkml:trace contextRef="#ctx0" brushRef="#br0" timeOffset="10135.152">6598 1430 254,'0'0'464,"0"0"-342,0 0 69,0 0-61,0 0-44,0 0-18,0 0-26,0-81-42,-14 130 0,-4 23 0,-4 18 6,1 6 0,9-4-5,5-5 7,7-13-8,0-14 2,9-15-1,18-10 0,4-15-1,2-14 0,-1-6-1,1-6 0,-2-26-3,-2-3-1,-9-6 5,-9 1 0,-11 2-1,0 2 1,-11 8 3,-18 5-3,-8 16-2,-6 7-26,-4 0-19,4 17-21,8 8-26,12-5-60,15-4-66,8-6-67,0-4-124</inkml:trace>
  <inkml:trace contextRef="#ctx0" brushRef="#br0" timeOffset="10501.1036">6945 1993 1042,'0'0'40,"0"0"21,27-110-26,-9 55-5,4-5-8,-6 2-13,-3 10-6,-11 13 1,-2 16 1,0 9 6,-11 10-11,-9 0-3,-2 3 0,-1 18-17,7 7-17,12 0-4,4 4-5,0 1 13,20-3 8,18-2 6,7-6 4,6-7 9,3-2 6,-10-4 1,-6 0 2,-16 1-2,-10 4 12,-12 10 5,0 10 13,-32 8 1,-9 4-11,-7-4-21,8-8-1,7-11-99,6-22-120,5-1-125</inkml:trace>
  <inkml:trace contextRef="#ctx0" brushRef="#br0" timeOffset="11035.4294">7335 942 884,'0'0'72,"0"0"-33,0 0-21,0 0-12,0 0 1,0 0 2,-54 76-3,25-60 1,6-4 3,-2-7 1,2-4 5,5-1 11,7 0-6,1-6-4,7-10-9,3 1-8,0-4 0,16-1-2,6 2 2,3 2 0,6 6-2,0 6 0,3 4-2,1 0 0,-6 19-4,-4 13 6,-10 4 1,-8 5 1,-7 9 1,-3 3 3,-23 5 0,-15-2 1,0-6-2,-5-8-3,11-14 0,12-14 3,7-14-2,11 0 12,0-5 6,5-16-15,0 3-4,3 4-1,16 7 1,9 7 0,9 0-5,6 0 4,-2 5 1,0 7 5,-3 5-5,-7 2 0,-4 0-38,-5 1-185,-6-6-251</inkml:trace>
  <inkml:trace contextRef="#ctx0" brushRef="#br0" timeOffset="11240.0188">7839 1576 539,'0'0'609,"0"0"-599,0 0 27,0 144 1,0-96-16,9 0-8,2-4-10,-2-1 0,-4-7-4,-3-4-2,-2-4-58,0-4-68,0-4-176,-16 0-149</inkml:trace>
  <inkml:trace contextRef="#ctx0" brushRef="#br0" timeOffset="11382.1796">7678 2034 945,'0'0'143,"0"0"-97,0 0 14,56-111-57,10 72-3,20 2-28,1-4-215,-11 5-205</inkml:trace>
  <inkml:trace contextRef="#ctx0" brushRef="#br0" timeOffset="11769.4283">8278 1596 968,'0'0'169,"0"0"-135,0 0 12,0 0-35,0 0-10,131-50-1,-96 50-2,-14 14-4,-9 10-2,-12 12 2,-10 3 6,-24 7 3,-6-7-3,3-8-2,8-8 1,11-11-6,10-8 6,5-2-1,3-2-1,0 0-2,18 0-6,18 0 11,8 0 5,6 3-3,-8 6-1,-9 5 5,-8 4 6,-18 6 5,-7 6 22,-5 5-2,-33 7 13,-9 1-11,-1-8-17,-4-5-13,5-8-5,4-10-4,10-6-2,17-4-43,12-2-48,4 0-114,20-10-254</inkml:trace>
  <inkml:trace contextRef="#ctx0" brushRef="#br0" timeOffset="12107.8902">8764 2009 1005,'0'0'181,"0"0"-135,45-106 16,-25 55-31,0-5-14,-9-2-3,-7 5-12,-4 18-2,0 12-1,-15 14-3,-10 9-5,0 0-13,-1 0-10,11 14-3,10 8-29,5 2-18,2 0 14,27-2 29,11-2-14,10-1 42,1-5 11,-2 1 2,-12 2 24,-10 0 24,-11 6 0,-11 2-5,-5 8 1,-5 4-18,-26 0-15,-10-1-13,6-4-6,3-10-113,8-18-142,13-4-187</inkml:trace>
  <inkml:trace contextRef="#ctx0" brushRef="#br0" timeOffset="12320.026">9441 1572 1088,'0'0'121,"0"0"-116,0 0 24,0 0 21,23 148 4,-17-95-39,0-2-9,-2-1-5,0-6-1,1-7-2,-5-9-43,0-2-37,0-1-120,0-10-143,-11-4-255</inkml:trace>
  <inkml:trace contextRef="#ctx0" brushRef="#br0" timeOffset="12478.0757">9335 1871 1120,'0'0'73,"0"0"-39,0 0-24,114-103-7,-39 64-3,8-2-20,-3 1-82,-11 0-130,-17-2-212</inkml:trace>
  <inkml:trace contextRef="#ctx0" brushRef="#br0" timeOffset="13030.1272">10257 1388 975,'0'0'28,"0"0"-1,0 0 3,0 0-5,0 0-20,-91 106 2,69-94-5,0-9 3,6-3 2,5 0 4,2-7 3,9-15-10,0-7-4,7 4 0,18-3-15,6 3-4,4 8 3,1 3 8,1 5 5,0 6 2,0 3 1,-1 0-2,-5 0 1,-2 19 0,-8 5 0,-13 10-1,-8 8 2,0 6 12,-6 5 1,-25-5-6,-6 2 8,-5-8-7,2-6-4,-1-7 0,10-16-1,12-6-1,3-7 6,7 0-1,7-7-7,2-13-12,0-4 7,11 2 4,11 5 1,3 8 0,4 6 6,7 3 6,1 0 5,3 0 11,-1 7 3,-9 5-6,0-2 2,-5 0-5,-6-3-4,1-6-6,-7-1-12,-3 0 5,-1 0-5,1-1-5,9-24-66,-2-10-110,2-11-207</inkml:trace>
  <inkml:trace contextRef="#ctx0" brushRef="#br0" timeOffset="13228.1431">10840 1180 586,'0'0'492,"0"0"-444,0 0-8,0 0 52,19 155-15,-9-92-35,-4-5-19,1-8 2,-1-1-14,-6-3-2,0-5-8,0 2 3,-8-6-4,-13-1-34,-1-5-72,2-7-162,-5-13-395</inkml:trace>
  <inkml:trace contextRef="#ctx0" brushRef="#br0" timeOffset="18080.1088">6582 2458 338,'0'0'124,"0"0"-52,0 0 4,0 0 20,0 0-31,0 0-10,0 0-11,0 0-6,0 0-8,0 0-5,7 0 2,19 0 3,19-2-6,11-8 1,11-1-9,6 0 6,7-1-6,10 2-8,7 6 4,7-2-3,4-2 0,-3 1 0,4 0 10,2 0-2,2 2-13,5-2-1,4-6 4,3 1-5,2 0-2,-6 3 5,-5 2-4,-12-2 2,-4 4-1,-4-3-2,-2 0-1,4-1 1,4 2 4,-2-1-4,1-5-2,4 2 2,4 1 0,2-4-3,7 3 3,-6-3 0,2 0 2,-5 2-2,0 0 0,3 5 0,-3-1 6,-2 3-5,-7 1 9,-4 1-6,-2 1-3,-5-1 4,-9 1-2,-18 0 2,-15-3 4,-15-2 2,-15 3 0,-6 0-8,-7 4 6,-1-4-5,0 0-1,-1-5-3,-2-5-43,0-3-125,-18-3-277</inkml:trace>
  <inkml:trace contextRef="#ctx0" brushRef="#br0" timeOffset="19069.1832">5846 3851 621,'0'0'163,"0"0"5,0 0-66,0 0-51,54-127-2,-19 69-6,5-7-20,1 1-6,-8 2 1,-8 1-2,-12 11-6,-13 10-6,0 12 0,-4 12-4,-17 11-5,-7 5 0,-2 0 0,-1 17 1,4 12-4,12 9-10,15-1 4,0 4-1,31-2 3,19-1-2,7-6 8,3-5 4,-6-1 2,-12-4 0,-12 2 0,-15-2-1,-15 7-9,0 2 10,-27 8 6,-13-3-2,-5-4-4,3-10-50,7-12-114,3-10-91,12-3-219</inkml:trace>
  <inkml:trace contextRef="#ctx0" brushRef="#br0" timeOffset="19558.1008">6328 2946 850,'0'0'13,"0"0"2,0 0 5,0 0-13,0 0 1,0 0 3,-89 68-8,70-61 1,2-7 7,1 0 3,3 0 23,1-9 3,6-9-32,6-2 4,0-5-6,0 3-5,14 2-1,13 1 0,8 4 4,3 7 0,2 8-3,-2 0 4,-11 12 1,-5 16-6,-11 8 0,-11 7 1,0 3 0,-11 4 4,-18 2 2,-9-2-5,2-3-1,-1-10 1,5-12 0,12-14 3,6-11-5,10 0 15,4 0 1,0-18-2,2 2-12,21-2 5,8 8-6,1 7 3,5 3 0,1 0-4,-3 0 0,-1 17-2,-5 4-48,-1 2-136,-2 0-120,-7-11-230</inkml:trace>
  <inkml:trace contextRef="#ctx0" brushRef="#br0" timeOffset="19747.1491">6702 3337 1017,'0'0'110,"0"0"-108,0 0 8,0 0 13,0 142 18,0-90-16,0-2-13,6 0-4,2 0-4,-7-1-2,2-5-2,-3-2-22,0-10-67,0-2-101,-3-8-171</inkml:trace>
  <inkml:trace contextRef="#ctx0" brushRef="#br0" timeOffset="19906.0286">6511 3800 744,'0'0'286,"0"0"-260,0 0 58,46-115-75,13 69-7,14 2-2,0 4 0,-3 5-52,-11 8-141,-13 5-153</inkml:trace>
  <inkml:trace contextRef="#ctx0" brushRef="#br0" timeOffset="20285.5529">7235 3309 685,'0'0'154,"0"0"-6,0 0-41,0 0-69,0 0-25,-147 46 2,114-9-9,8 3-4,10-7-2,15-5-3,0-8-8,0-8-26,21-8-4,8-4 3,4 0-6,6-24 23,-5-2 14,-3-4 7,-6-1 2,-8 4 0,-6 7 8,-7 4 31,1 10 38,-5 4 3,0 2-11,0 0-27,0 0-40,2 24-2,3 8-2,5 6 15,0 4-1,3 2-9,-2 4 1,-2 2-5,-2 1 3,-5 0-4,-2-8-2,0-6-47,0-6-86,-6-15-84,-6-14-169</inkml:trace>
  <inkml:trace contextRef="#ctx0" brushRef="#br0" timeOffset="20526.1708">7522 3171 1016,'0'0'64,"0"0"-57,156-7 50,-73 28 3,0 16 4,-14 11-27,-18 8-20,-23 7-3,-18 4-7,-10 6 1,-21 3 0,-23 0-5,-10-3-3,-6-11-5,-6-10-67,-5-11-98,-19-9-170,-17-11-251</inkml:trace>
  <inkml:trace contextRef="#ctx0" brushRef="#br0" timeOffset="20847.9939">5534 3184 856,'0'0'127,"0"0"-64,0 0 87,0 0-99,-105 107-39,57-6-2,2 20 27,12 5 3,22-6-13,12-9-5,0-21-12,44-20-4,19-12-3,13-14-3,11-9-10,4-15-69,7-20-146,-3-7-468</inkml:trace>
  <inkml:trace contextRef="#ctx0" brushRef="#br0" timeOffset="21344.3614">8195 3200 493,'0'0'117,"0"0"17,0 0 64,0 0-43,0 0-48,0 0-53,-40 24-37,17 16-2,0 19 2,3 7 5,2 10-1,7 0-5,6 0-6,5-2-7,0-9 0,23-11-2,6-10-1,4-16-2,3-8-33,4-10-51,-1-8-81,-2-2-208</inkml:trace>
  <inkml:trace contextRef="#ctx0" brushRef="#br0" timeOffset="21696.1829">8469 3780 915,'0'0'52,"0"0"-2,10-149 15,15 84-38,4-2-6,-3 5-13,-6 9 1,-9 10-5,-11 11 5,0 10 4,-7 10 4,-17 10-12,-5 2-5,1 0-7,5 18-11,7 4-4,10 3-10,6 0 2,0-1 6,22-2 4,16-1 2,4-6 15,5-1 1,-3 2 4,-7-3 2,-9 8 0,-9-1 14,-6 4-4,-11-2-7,-2 4-2,0 6 4,-20 1-9,-5 0-8,0-8-128,8-14-91,5-11-83</inkml:trace>
  <inkml:trace contextRef="#ctx0" brushRef="#br0" timeOffset="21900.1928">9063 3273 1045,'0'0'81,"0"0"-72,0 0 7,0 0 45,22 118-10,-17-70-30,-1-4-14,-4 2-6,2-4 1,-2 0-4,0-2-27,0-2-100,0-2-102,0-7-110</inkml:trace>
  <inkml:trace contextRef="#ctx0" brushRef="#br0" timeOffset="22050.0098">8913 3592 794,'0'0'179,"0"0"-149,0 0-8,0 0-18,146-95-4,-73 69-3,-1-3-159,-9 4-160</inkml:trace>
  <inkml:trace contextRef="#ctx0" brushRef="#br0" timeOffset="22565.9407">9586 3237 777,'0'0'172,"0"0"-142,0 0-8,0 0-14,0 0 10,0 0-16,-83 84 0,64-77 2,9-2-1,0-5-1,6 0 4,1-12-5,3-11-1,0 0 0,0 0-5,13 3 2,8 0 1,3 6 2,1 1-2,2 8 2,0 3-1,-1 2 0,1 0-1,-3 10 1,-5 14-1,-9 4 2,-3 7 6,-7 0 5,0 5 0,0 1 3,-22 0 1,-7 0-7,-2-3-6,0-8 3,4-8-3,7-12 1,4-8 1,9-2-1,3 0 3,4-16-6,0-2 0,4 2-4,14 2 4,0 3-1,2 10 1,5 1 0,-2 0 0,7 6 8,-1 9 11,3-4-3,1-3 8,0-1-4,1-7-10,1 0 1,-4 0-4,-4-7-7,-11-7-76,-9-2-126,-7-5-239</inkml:trace>
  <inkml:trace contextRef="#ctx0" brushRef="#br0" timeOffset="22816.3708">9872 2988 761,'0'0'104,"0"0"-47,0 0-9,129 21-10,-71 22 1,1 15 13,-9 8 12,-5 8-11,-16 7-6,-18 1-22,-11 4-3,-11-2-16,-24-1 1,-8-11 0,3-17-6,4-14-2,12-25-24,6-16-51,13-13-52,5-39-136,0-17-284</inkml:trace>
  <inkml:trace contextRef="#ctx0" brushRef="#br0" timeOffset="23040.0001">10639 3007 961,'0'0'122,"0"0"-43,0 0-21,0 0-31,-76 109 9,50-40 7,3 6-6,5-2-8,9-6-7,7-4-3,2-12-16,0-5-1,15-5-2,8-11-13,4-11-41,2-7-57,2-12-109,-4 0-246</inkml:trace>
  <inkml:trace contextRef="#ctx0" brushRef="#br0" timeOffset="23389.999">10783 3583 816,'0'0'104,"0"0"-4,0 0-51,72-121-7,-47 72-10,-3-1-15,-4-3-6,-5 6 2,-13 10 3,0 9-4,0 12 4,-22 5-9,-3 11-7,-4 0-15,0 0-33,7 20 5,4 1 8,16 1-14,2 0-23,5-3 35,26-3 2,4-2 26,5-3 9,3 1 1,-1 2 13,-3 0 43,-14 2 3,-6 4-11,-13 6-3,-6 7-11,-4 4 8,-25 0-24,-6-2-14,1 0-5,1-5 0,4-10-93,5-8-156,7-12-203</inkml:trace>
  <inkml:trace contextRef="#ctx0" brushRef="#br0" timeOffset="23557.7176">11287 3421 1119,'0'0'74,"0"0"-60,148-66 10,-88 42-17,-9 6-7,-7-1-111,-12 0-260,-10 4-303</inkml:trace>
  <inkml:trace contextRef="#ctx0" brushRef="#br0" timeOffset="23719.9969">11711 3132 678,'0'0'447,"0"0"-341,0 0-75,0 0-14,0 0 22,0 0-13,74 134-11,-65-90-10,-5 1-4,-4-2-1,0 0-29,0-8-80,-13-12-241,-6-15-71</inkml:trace>
  <inkml:trace contextRef="#ctx0" brushRef="#br0" timeOffset="24006.1846">11615 2879 659,'0'0'450,"0"0"-441,172-40 42,-97 40-7,2 18-20,-11 20 10,-5 13-14,-12 10 6,-18 12 0,-14 15-3,-17 10 0,0 8-6,-31 13-3,-11 2 2,-3-12-3,3-14-2,5-25 4,5-24-5,10-18-10,4-16 0,7-12-17,-3 0-29,-1-19-62,-13-25-332</inkml:trace>
  <inkml:trace contextRef="#ctx0" brushRef="#br0" timeOffset="24691.8255">12780 1714 122,'0'0'925,"0"0"-878,0 0-44,0 0 15,0 0 27,0 0 12,170 34-13,-93-34-23,-3-4-11,-6-7-6,-19 4-4,-20 3-46,-18 4-111,-11 0-128,-9 0-133</inkml:trace>
  <inkml:trace contextRef="#ctx0" brushRef="#br0" timeOffset="24863.0066">12915 1997 772,'0'0'164,"0"0"-111,0 0 8,0 0 37,131 5-34,-55-19-37,-2 2-23,-10 5-4,-12 5-3,-13 0-130,-10-4-162,-8-11-175</inkml:trace>
  <inkml:trace contextRef="#ctx0" brushRef="#br0" timeOffset="25485.2024">15544 1211 973,'0'0'106,"0"0"53,0 0-68,0 0-63,0 0-28,0 0 1,-54 165 2,29-85 6,-4-4-5,0-7 0,2-2-2,5-11-2,2-10-41,4-14-44,8-13-76,1-19-132,7 0-87</inkml:trace>
  <inkml:trace contextRef="#ctx0" brushRef="#br0" timeOffset="25667.1928">15445 1257 660,'0'0'192,"0"0"-39,0 0-61,0 0-45,138-10-21,-109 61-5,-6 10-5,-4 6-2,-1-8-10,-7 2 0,-4-6-4,-3-4 0,-4-1-65,0-4-51,0-10-118,-11-11-98</inkml:trace>
  <inkml:trace contextRef="#ctx0" brushRef="#br0" timeOffset="25818.5754">15401 1644 979,'0'0'51,"0"0"-39,0 0 16,97-114-19,-30 92-9,-1 11-29,-16 11-294,-14 0-341</inkml:trace>
  <inkml:trace contextRef="#ctx0" brushRef="#br0" timeOffset="26122.1825">15862 1692 737,'0'0'265,"0"0"-240,0 0 47,62-137-38,-26 81-15,1-4-5,-6 1-6,-10 2-4,-17 11 0,-4 16-2,-6 12 6,-13 10 0,0 8-8,1 0 0,5 8-9,6 20-25,7 4-8,0 4-2,26-2 16,15-2 24,3-6 4,6 1 1,-6-4 5,-11-2 7,-15 2-6,-15 0-4,-3 5-3,-16 2 0,-18 0-94,3-10-157,5-14-141</inkml:trace>
  <inkml:trace contextRef="#ctx0" brushRef="#br0" timeOffset="26311.1904">16593 1229 1034,'0'0'65,"0"0"-62,0 0 56,54 134-21,-48-76-6,-2 6-17,-4 1-9,0-2-6,0-3-22,-2-4-101,-9-15-113,-2-10-109</inkml:trace>
  <inkml:trace contextRef="#ctx0" brushRef="#br0" timeOffset="26461.9764">16455 1624 842,'0'0'245,"0"0"-221,0 0-6,0 0-18,187-122-1,-83 87-62,0 2-198,-16-1-80</inkml:trace>
  <inkml:trace contextRef="#ctx0" brushRef="#br0" timeOffset="26611.0484">17141 1289 843,'0'0'228,"0"0"-187,0 0-11,0 0 5,0 0 4,0 134-20,0-87-9,6 1-7,0 0-3,-4 2-58,-2-7-106,0-10-196</inkml:trace>
  <inkml:trace contextRef="#ctx0" brushRef="#br0" timeOffset="27016.073">17162 1298 998,'0'0'73,"0"0"-46,146-67 23,-83 62-26,-7 5-14,-12 9-10,-21 17-2,-19 6-6,-4 2-4,-22 2 12,-18-4 0,2-6 1,9-9 2,13-11-3,11-4 1,5-2-1,0 0-8,7 0-4,26 0 12,13 0 7,4 0-4,2 0 6,-12 5 8,-6 9 19,-15 6 1,-9 1-6,-10 7-3,0 4 1,-27 3 4,-22 2-2,-9-1-11,-9-2-13,-7-6-3,3-8-4,4-8-1,8-3-25,16-6-36,6-1-102,8-2-198,4 0-386</inkml:trace>
  <inkml:trace contextRef="#ctx0" brushRef="#br0" timeOffset="27343.1942">15260 2119 936,'0'0'221,"0"0"-221,0 0 3,176 24 12,-9-22 39,56-2-5,45 0-24,33-14-8,26-8 3,9-6-7,4 7 0,-13 4 5,-30 8 11,-46 0-4,-54 1-6,-64 2-11,-54 4-8,-42 0 0,-34 2-8,-8 0-68,-59 7-46,-38 6-181,-31 1-511</inkml:trace>
  <inkml:trace contextRef="#ctx0" brushRef="#br0" timeOffset="27877.9972">15690 3188 583,'0'0'156,"0"0"-30,0 0-6,0 0-39,116-100-19,-78 58-17,-2-2-12,-7 1-14,-12 3-8,-11 6-7,-6 8-3,0 12-1,-12 8-3,-11 6-14,-4 0-9,6 18-1,3 8-2,11 5 2,7 3-12,0-1 11,25 0 4,9-4 16,5 0 8,-6-5 2,-6 0 4,-12 2 19,-9-1 5,-6 2 9,-3 4-9,-21 0-11,-5-3-14,0-2-5,3-9-55,9-11-72,4-6-71,6-14-89</inkml:trace>
  <inkml:trace contextRef="#ctx0" brushRef="#br0" timeOffset="28349.182">16300 2501 811,'0'0'28,"0"0"-20,0 0 4,0 0-7,-104 108 1,77-88-4,3-8-1,2-8 1,2-4 3,4 0 3,9-11 0,3-9-8,4-4 3,0 3-4,13 0 1,16 3-4,5 2-7,6 4 9,0 3 2,2 4 0,-4 5 1,-9 0 11,-6 16 0,-13 14-7,-7 5 14,-3 2 9,0 3 11,-12 1-10,-10-3-12,-7-2-6,-1-8-4,5-8-2,2-6-4,6-10-1,3-1 0,7-3-3,3 0 3,4 0-2,0 0-2,6 3-9,21 9 13,2 2 6,5 4-5,3 0-1,0 4 0,-2-1-73,-1-8-184,-3-6-240</inkml:trace>
  <inkml:trace contextRef="#ctx0" brushRef="#br0" timeOffset="28531.1076">16769 2875 1037,'0'0'162,"0"0"-148,0 0 32,-23 106-3,19-64-7,4 4-21,0-2-14,0 2 2,0-5-6,2-4-29,-2-6-55,0-3-93,0-3-161,-8-9-194</inkml:trace>
  <inkml:trace contextRef="#ctx0" brushRef="#br0" timeOffset="28695.9712">16560 3220 1078,'0'0'108,"0"0"-90,0 0 4,0 0-15,160-119-3,-71 90-4,-2-1-38,-6 2-126,-15-1-168,-10 2-252</inkml:trace>
  <inkml:trace contextRef="#ctx0" brushRef="#br0" timeOffset="29024.1433">17386 2807 842,'0'0'152,"0"0"-71,0 0-2,-120 32-40,78 4-10,4 5-3,10-4-20,16-5-1,12-5-4,0-9-1,4-9-4,27-9-16,12 0 8,5-14-9,6-14 0,-4-2 9,-8-3 6,-13 6 4,-11 9 2,-10 6 3,-5 12 29,-3 0 24,0 0-27,0 23-18,0 11 5,0 9 38,0 1-31,0 4-7,0 1-6,4 1-7,-2-1-6,-2-2 3,0-6-59,0-13-109,0-14-231</inkml:trace>
  <inkml:trace contextRef="#ctx0" brushRef="#br0" timeOffset="29250.9586">17692 2664 1041,'0'0'159,"0"0"-159,178 18 57,-91 26 3,-3 14-1,-14 7-24,-30 7-21,-31 6-5,-9 3-5,-47 3-3,-20-4-1,-13-10 0,-9-13-39,-5-15-56,-10-23-121,-21-12-266</inkml:trace>
  <inkml:trace contextRef="#ctx0" brushRef="#br0" timeOffset="29522.1439">15440 2634 1087,'0'0'45,"-116"106"-23,66-25 90,13 7-56,14 7-13,13 2-4,10-2-20,14-3-11,32-9-5,19-12-3,15-11-9,14-16-59,11-24-104,-3-20-279</inkml:trace>
  <inkml:trace contextRef="#ctx0" brushRef="#br0" timeOffset="30015.8994">19687 1393 1113,'0'0'90,"0"0"-85,0 0 24,0 0-9,-35 157-6,35-99 0,5-4-11,9-2-2,-4-3-1,-6-7-38,-4-2-82,0-8-152,-11-8-94</inkml:trace>
  <inkml:trace contextRef="#ctx0" brushRef="#br0" timeOffset="30181.9084">19415 1792 912,'0'0'121,"0"0"-102,0 0 28,0 0-33,152-104-9,-67 75-1,-6 4-4,-3 4-62,-11-4-212,-11 3-175</inkml:trace>
  <inkml:trace contextRef="#ctx0" brushRef="#br0" timeOffset="30449.8307">20655 1325 403,'0'0'732,"0"0"-732,0 0 36,0 0 7,0 0-26,-132 48-5,92-5 1,4 1 4,7-5 10,12 4-8,12-7-9,5-1-6,0-6-2,26-5-2,15-5-1,8-10 1,11-9 1,4 0-1,-1-9-30,-12-12-54,-13-4-81,-18-1-180,-20 5-261</inkml:trace>
  <inkml:trace contextRef="#ctx0" brushRef="#br0" timeOffset="30771.5189">20084 2043 939,'0'0'79,"0"0"-60,154 8-13,-23-8 47,30-8-30,15-22 0,10-4 3,7-6 22,3-1 1,-4 6-2,-18 0-18,-26 9-2,-32 1-11,-41 8-7,-33 5-4,-24 8-4,-18 4-1,0 0-20,-25 0-62,-27 0-101,-16 16-187,-18 6-142</inkml:trace>
  <inkml:trace contextRef="#ctx0" brushRef="#br0" timeOffset="31177.529">20121 3023 894,'0'0'206,"0"0"-197,48-109 7,-2 50 24,8-3-33,-1-2 2,-11 8-3,-10 7-4,-19 17 0,-10 14-1,-3 8 4,-9 9-5,-18 1-1,-4 0-4,2 13-14,3 8-4,13-1 6,13 6-10,0 2 5,16 2 6,24 0 7,7-2 7,2-3 2,-4-4 1,-14-1-1,-16 2 3,-12 2-1,-3 0 4,-13 4 0,-19 2 3,-3-2-9,1-5-14,8-9-113,5-11-50,13-3-85</inkml:trace>
  <inkml:trace contextRef="#ctx0" brushRef="#br0" timeOffset="31404.3324">20924 2597 1129,'0'0'80,"0"0"-78,0 0 40,0 0-13,0 146-11,0-98-9,0 0-5,0-2 0,0-4-2,0-4-4,0-4 0,0-1-28,-9-5-61,-2-7-73,-4-2-140,-5-9-121</inkml:trace>
  <inkml:trace contextRef="#ctx0" brushRef="#br0" timeOffset="31553.6351">20717 2941 1043,'0'0'23,"0"0"-17,0 0 4,165-99-7,-87 67-3,-6 3-42,-9 0-157,-11 2-44</inkml:trace>
  <inkml:trace contextRef="#ctx0" brushRef="#br0" timeOffset="32078.0869">21365 2621 475,'0'0'81,"0"0"40,0 0-4,0 0-60,0 0-5,-66 119-26,37-100-15,0-7-4,6-8-1,4-4 0,7 0-1,5-14 3,7-9-8,0-9-19,3 6-5,21-1 3,1 5-6,2 5 20,2 4 4,2 2 3,0 8 1,0 3-1,-2 0 1,-2 5-1,-3 13 7,-6 6-6,-5 5 10,-8 2 7,-5 8 4,0 1 6,-18 2 1,-11 2 2,-7 0-19,3-3-3,0-10-8,2-7 2,8-9-1,5-9-1,12-6 2,6 0-3,0 0-1,0-16-29,16-3 12,5 4 18,4 3 1,0 3 2,-1 8 15,3 1 13,4 0 0,4 0 6,5 5 5,10 0 0,-6-5-13,-1 0-4,-5 0-5,-16 0-19,-6-7 2,-12 0-3,-4-3-70,0-5-171,-13-6-318</inkml:trace>
  <inkml:trace contextRef="#ctx0" brushRef="#br0" timeOffset="32290.3005">21851 2462 1137,'0'0'13,"0"0"13,135 32 36,-74 8-6,4 11-3,-13 5-27,-21 4-12,-24 6-3,-7 2-8,-38 0 1,-22 1-4,-10-9-25,-8-5-57,-4-17-120,-10-13-82,-17-16-386</inkml:trace>
  <inkml:trace contextRef="#ctx0" brushRef="#br0" timeOffset="32551.1455">20193 2539 1195,'0'0'1,"-116"53"2,71 3 55,8 11-33,8 9 4,9 2 4,6 2-10,14-4-12,0-3-10,9-7-1,27-10 0,11-10-32,19-14-64,17-21-112,11-11-282</inkml:trace>
  <inkml:trace contextRef="#ctx0" brushRef="#br0" timeOffset="32985.9088">22788 1383 837,'0'0'202,"0"0"-179,0 0 13,0 0 14,0 0 1,-18 106-10,13-61-21,3-1-13,2-2 1,0-3-5,0-2-3,0-2-3,0-3-66,0-4-84,0-5-143,0-4-154</inkml:trace>
  <inkml:trace contextRef="#ctx0" brushRef="#br0" timeOffset="33143.1389">22540 1760 918,'0'0'86,"0"0"-82,0 0 6,114-84-6,-32 56-4,7-4 0,1-3-148,-8 0-59,-9-5-191</inkml:trace>
  <inkml:trace contextRef="#ctx0" brushRef="#br0" timeOffset="33324.3455">23463 1275 1046,'0'0'77,"0"0"-15,0 0-44,0 0-18,0 0 0,0 0 1,12 148 4,-10-104-4,0-2 3,-2-1-3,0-5-1,0 0-81,0-10-155,-18-10-137</inkml:trace>
  <inkml:trace contextRef="#ctx0" brushRef="#br0" timeOffset="33578.1775">23321 1321 893,'0'0'109,"0"0"-107,0 0 19,158-80-7,-85 80-12,1 0 2,-7 26 3,-17 17 9,-15 6 9,-20 4-11,-15 0 16,-15 0 23,-30-2-7,-11 0-8,-4-5-18,3-7-13,3-8-6,13-9-1,13-10-57,13-4-100,12-8-100,3 0-122</inkml:trace>
  <inkml:trace contextRef="#ctx0" brushRef="#br0" timeOffset="33846.9024">23093 2080 1058,'0'0'130,"0"0"-130,0 0 0,168 0 3,-35 0 28,29-9-15,13-13-4,3-8 1,-4-1 20,-9-2 1,-20 5-2,-25 6-8,-24 6-4,-36 6-17,-27 3-1,-26 7-4,-7 0-18,-22 0-55,-31 7-41,-21 10-207,-21 4-181</inkml:trace>
  <inkml:trace contextRef="#ctx0" brushRef="#br0" timeOffset="34282.1832">23040 3076 1219,'0'0'16,"0"0"-12,0 0 7,100-153-6,-53 87-1,-3-7 1,-6 2-2,-11 4-1,-14 16 7,-13 16-6,0 16-3,-21 10 2,-8 9-2,-5 0-12,3 19-27,4 8-3,11 0 1,10 0-6,6 1 6,4 1 18,25-5-11,11 1 17,11-6 13,5-3 4,0-2 1,-10 0 16,-14 0 21,-12 4 2,-9 4-6,-11 4-9,0 5-2,-15 1-2,-18-1-15,-1-2-5,-3-8-1,12-4-47,1-9-63,7-6-117,6-2-218</inkml:trace>
  <inkml:trace contextRef="#ctx0" brushRef="#br0" timeOffset="34456.2625">23711 2873 1265,'0'0'7,"0"0"-6,160-36 3,-91 22-4,-9 0-74,-12-2-221,-19-2-205</inkml:trace>
  <inkml:trace contextRef="#ctx0" brushRef="#br0" timeOffset="34634.31">24165 2595 1053,'0'0'72,"0"0"-31,0 0 28,-13 128-39,13-88-17,6 2-12,6-5 2,-5-2-3,-7-3-55,0-6-91,-12-5-167,-21-7-132</inkml:trace>
  <inkml:trace contextRef="#ctx0" brushRef="#br0" timeOffset="34927.8427">22968 2472 1158,'0'0'58,"0"0"-50,0 0 9,-129 83 9,102-19-15,7 6 10,13 4-3,7 0 12,0-4-9,21-5-8,19-7-9,18-8 1,11-10-5,11-10-39,12-9-93,-3-21-198,2-3-312</inkml:trace>
  <inkml:trace contextRef="#ctx0" brushRef="#br0" timeOffset="35162.0928">24526 2394 1197,'0'0'22,"0"0"-21,116 80 35,-64-26 0,-10 8 8,-11 8-18,-15 1-19,-16-3 5,-4 2-1,-37-1-4,-10-8-3,-5-8-4,9-11-17,3-12-58,4-15-134,-4-12-375</inkml:trace>
  <inkml:trace contextRef="#ctx0" brushRef="#br0" timeOffset="35949.6876">14132 5092 682,'0'0'74,"0"0"53,0 0 24,0 0-73,0 0-34,0 0-10,-13 19-10,53-19 5,20-14 6,13-8-24,-1 0-3,-9 8-8,-19 9-62,-22 5-182,-22 0-282</inkml:trace>
  <inkml:trace contextRef="#ctx0" brushRef="#br0" timeOffset="36141.549">14090 5406 666,'0'0'395,"0"0"-386,0 0 9,0 0 23,0 0 2,120 47 14,-38-47-38,1-15-12,-14 5-7,-22 3-19,-21 2-142,-16 5-133,-10-7-216</inkml:trace>
  <inkml:trace contextRef="#ctx0" brushRef="#br0" timeOffset="41085.3975">16227 4766 245,'0'0'398,"0"0"-338,0 0 82,0 0 21,0 0-86,0 0-14,0 0 3,-35-49-43,60 30-5,10-3-3,11 2 0,4 4-7,4 6-3,-4 8-3,-3 2-2,-9 10 0,-13 23-3,-15 4-4,-10 9 7,-4 5 4,-31-3 0,-13-2-1,2-8 5,4-14-6,10-9-1,13-6-1,8-9 4,11 0-1,0 0 3,0 0-6,11 0 3,20-4-3,9-6 0,7 4 0,-6 2 1,-3 4-2,-11 0-1,-8 0 2,-13 0 1,-6 12 0,-4 10 2,-30 3 19,-9 6-8,-7-4-6,-2-6-5,1-9 0,9-2-2,11-6-1,10-4-15,17 0-45,4 0-92,2 2-263,17 9-69</inkml:trace>
  <inkml:trace contextRef="#ctx0" brushRef="#br0" timeOffset="41438.2748">15728 5538 926,'0'0'105,"0"0"-92,0 0 15,147 0 53,-13 0-8,33 0-25,22-6-28,22-4-4,7-1 9,2-1 4,-10-3-6,-26-2-9,-34 3 8,-36-1-7,-38 3-2,-29 4-9,-26 6-3,-13 0-1,-8 2-14,-10 0-20,-25 14-26,-14 8-86,-16 7-126,-15 5-123</inkml:trace>
  <inkml:trace contextRef="#ctx0" brushRef="#br0" timeOffset="41924.0802">15621 6789 761,'0'0'94,"0"0"-16,0 0 35,0 0-23,0 0-59,0 0-13,98-160-5,-60 92 3,-4 2 0,-10 8-8,-8 12-3,-12 18-2,-4 11-3,0 13 0,-11 4-4,-11 0-2,-1 14-14,4 9 7,3 2-4,11 1-6,5 5-3,0 1 4,23-2 4,10-2 5,4-4 9,6-2 3,0-2 1,-10 4 1,-11 2 3,-13 2 8,-9 8 8,0 4 2,-18 4-12,-11-1 0,-2-6-5,5-11 0,1-6-5,4-11-2,9-9-30,0 0-69,10-22-184,2-23-138</inkml:trace>
  <inkml:trace contextRef="#ctx0" brushRef="#br0" timeOffset="42516.3559">16124 5949 942,'0'0'21,"0"0"-16,0 0 13,0 0-6,0 0-6,0 0-3,-61 58 2,43-56 2,5-2 0,1 0 2,5-7 14,3-12-17,4-1-4,0 1 1,0-2-3,17-2-1,8 6 1,6 1-3,5 3 3,2 6 0,-4 2 0,-5 5 0,-8 0 0,-5 17 0,-5 13 2,-9 4-1,-2 4 7,0 3 3,-2-4-5,-15 2-5,-3-7 2,-5-2 0,0-8-3,4-6 3,2-6-2,6-10 4,4 0 0,4 0-5,3-4-3,2-9-4,0 4 0,16-1 3,11 3 2,3 7 0,7 0 1,3 0 1,-3 0 0,4 0 1,-3 0 13,-5 0 14,3 0 4,-7 0 21,-7-12-4,-5-5-13,-7 0-10,-6 0-15,-4 2-1,0 5-7,0 6-3,0 4-39,0 0-93,-3 14-178,0 9-201</inkml:trace>
  <inkml:trace contextRef="#ctx0" brushRef="#br0" timeOffset="42811.2592">16531 6403 813,'0'0'146,"0"0"-37,0 0-21,0 0-55,0 0 26,0 0-6,-6 120-25,6-78-8,3 0-7,2-6-7,-3 0-4,0-4-2,0-5-1,-2-1-49,0-6-53,0-4-73,0-6-148,0-10-68</inkml:trace>
  <inkml:trace contextRef="#ctx0" brushRef="#br0" timeOffset="43006.2175">16333 6699 940,'0'0'78,"0"0"-68,0 0 31,137-54-6,-72 28-21,2-1-2,-7 4-12,-9 0-1,-13 8-54,-11 4-126,-7-1-62,-5 3-165</inkml:trace>
  <inkml:trace contextRef="#ctx0" brushRef="#br0" timeOffset="43499.924">17184 6360 918,'0'0'75,"0"0"-15,0 0 36,0 0-65,0 0-12,-141 47-1,114-24 8,5 6-6,7-5-14,5-2-3,10-2-2,0-6 1,0-4-2,23-6-3,1-4-6,7 0-7,3 0-5,-1-12-1,-4-6 0,-5-2 16,-3 2 6,-8 4 0,-4 2 1,-2 3 17,-4 8 19,-1-1 1,-2 2-8,0 0-10,0 0 1,0 0-14,4 20-1,0 13 2,5 12 16,-1 9-1,-7 6-12,-1 9 7,0 5-14,0-1 5,-7-4-1,-6-14-7,2-20-1,4-17 4,3-13-3,2-5-1,-1 0 0,1 0-6,2-20-44,0-15-54,0-14-134,2-18-263</inkml:trace>
  <inkml:trace contextRef="#ctx0" brushRef="#br0" timeOffset="44140.2109">18314 5041 417,'0'0'203,"0"0"-67,0 0 20,0 0-55,0 0-19,0 0-16,2-12-29,-2 42-28,0 20-1,0 12 40,0 5-20,0-3-12,0-10-3,2-8-7,1-7-4,1-10-2,-2-7 0,2-6-15,-4-6-39,3-3-86,-3-7-80,0 0-38,0 0-113</inkml:trace>
  <inkml:trace contextRef="#ctx0" brushRef="#br0" timeOffset="44349.1248">18175 5328 890,'0'0'64,"0"0"-28,0 0-4,0 0 2,0 0-1,154-39-20,-109 20-8,-9-2 10,-7 7-4,-12 0-1,-7 10-10,-8 0-1,-2-1-66,0 3-194,0-5-273</inkml:trace>
  <inkml:trace contextRef="#ctx0" brushRef="#br0" timeOffset="45608.0925">19395 5069 340,'0'0'478,"0"0"-445,0 0 59,0 0-9,0 0-29,0 0 36,96 6-39,-45-18-26,-2-2-9,-7-1-10,-6 8-6,-9 0-30,-3 0-126,-6-3-181,-2-2-299</inkml:trace>
  <inkml:trace contextRef="#ctx0" brushRef="#br0" timeOffset="45818.0928">19958 4816 1043,'0'0'97,"0"0"-84,0 0-6,0 0 3,0 0 8,-3 107 23,9-65-16,-1 0-17,-3-3 0,-2-2-5,0-5-3,0-2-1,0-4-64,0-3-66,0-11-110,0-10-136</inkml:trace>
  <inkml:trace contextRef="#ctx0" brushRef="#br0" timeOffset="46052.2492">20139 4703 978,'0'0'72,"0"0"-66,128 3 96,-66 21-19,2 9-42,-7 2 5,-13 12-20,-18 0-8,-16 3-7,-10 5-5,-23 3-4,-21 4-2,-14 3-7,-2-7-63,-2-7-77,-1-13-150,-4-16-175</inkml:trace>
  <inkml:trace contextRef="#ctx0" brushRef="#br0" timeOffset="46351.3826">19297 4782 688,'0'0'95,"0"0"4,0 0 52,0 0-95,0 0 2,-100 136-2,84-71 3,7-2-27,7-5-16,2 4-9,2-7-7,21-2-7,6-5-69,3-7-76,-2-14-139,-11-8-191</inkml:trace>
  <inkml:trace contextRef="#ctx0" brushRef="#br0" timeOffset="46650.1446">19041 5763 942,'0'0'60,"0"0"-54,193 4 14,-56-4 28,30-24-11,20-2-1,16-2 7,6 2 7,-8 4 6,-9 1-14,-23 4-17,-28 0-4,-41 7-5,-34 3-3,-31 2-12,-25 5-1,-10 0-20,-6 0-23,-37 0-16,-17 0-135,-16 12-108,-9 7-83</inkml:trace>
  <inkml:trace contextRef="#ctx0" brushRef="#br0" timeOffset="47083.4161">19261 6604 824,'0'0'232,"0"0"-217,0 0 23,63-130 5,-18 69-27,-3-6-3,-2 8 8,-11 12-11,-12 17 4,-14 14-9,-3 13 0,-3 3-2,-21 0-3,-5 0-5,0 21-1,6 3-5,11 1 1,7 1-6,5-3-1,1 8-11,29-5 9,12-1 11,7-1 8,6-1 0,-7-1 3,-11 0 15,-12 0 10,-18 0-7,-7 6-5,0 2-2,-26-2-9,-1 0-1,0-10-4,7-7-9,8-11-28,7 0-42,5-23-108,0-9-122,21-10-131</inkml:trace>
  <inkml:trace contextRef="#ctx0" brushRef="#br0" timeOffset="47273.1392">20024 6270 758,'0'0'112,"0"0"-11,0 0 53,0 111-86,0-65-26,4 3-8,0-5-19,3 1-10,0-6-2,-4-4-3,1-4-2,-4-7-36,0-7-74,0 0-96,-4-12-123</inkml:trace>
  <inkml:trace contextRef="#ctx0" brushRef="#br0" timeOffset="47438.0386">19892 6645 662,'0'0'370,"0"0"-349,0 0 37,0 0-34,129-118-19,-52 81-2,0 1-3,-3 5-65,-7 0-103,-14 2-145,-10 0-216</inkml:trace>
  <inkml:trace contextRef="#ctx0" brushRef="#br0" timeOffset="47931.3208">20530 6284 413,'0'0'156,"0"0"-94,0 0 85,0 0-39,0 0-24,0 0-40,-65 119-27,36-106-10,0-4-5,7-9 0,1 0 1,11-11 2,5-11-1,5 0-4,0-2-1,11 2-5,9 0 2,9 4 1,2 4 2,3-2 1,4 8 1,-5 4 1,0 4-1,-4 0 0,-6 14 3,-3 12 8,-9 4 2,-7 8-1,-4 3 4,0 5 10,-15 2-7,-12-2-4,-6-2-7,-2-8-5,-4-8-2,6-8-1,6-12 1,7-5-2,11-3-3,7 0 1,2-13-1,0-5-5,20 0 8,9 4 0,0 8 0,4 4 3,1 2 15,-3 0 3,-2 0 3,-2 10-3,-5 2-13,0-2 0,-2-2-7,-1-6 5,-4 0-6,2-2-16,1 0-57,3-2-62,-1-20-162,-7-7-153</inkml:trace>
  <inkml:trace contextRef="#ctx0" brushRef="#br0" timeOffset="48153.8269">20956 6128 990,'0'0'133,"0"0"-129,0 0 62,120 94 10,-72-48-31,-5 6-1,-14 0-20,-18 8-8,-11 1-9,-11 1-4,-34-4-3,-14-1-4,-6-3-40,-9-8-52,-2-6-86,-10-13-139,-8-12-179</inkml:trace>
  <inkml:trace contextRef="#ctx0" brushRef="#br0" timeOffset="48449.1962">19087 6210 392,'0'0'726,"0"0"-715,-131-2 26,89 38 50,-1 18-61,8 15-5,6 11 7,12 7 2,13 4-3,4 4-7,10-5-5,27-5-6,17-16-7,13-15 0,12-13-2,11-22-33,-1-11-65,-6-8-202,-17-27-465</inkml:trace>
  <inkml:trace contextRef="#ctx0" brushRef="#br0" timeOffset="48990.861">21678 4823 747,'0'0'230,"0"0"-169,0 0-9,0 0 2,0 0 22,-7 122-24,14-76-33,2 2-6,-1-2-13,3-6 3,-3 1-3,-2-6-23,-4 2-71,-2-1-101,0-6-129,0-6-209</inkml:trace>
  <inkml:trace contextRef="#ctx0" brushRef="#br0" timeOffset="49148.1749">21510 5220 930,'0'0'56,"0"0"-22,0 0 0,129-82-31,-44 51-1,9 2-2,-1-3-56,-8 6-236,-10-1-403</inkml:trace>
  <inkml:trace contextRef="#ctx0" brushRef="#br0" timeOffset="49417.2069">22727 4770 916,'0'0'144,"0"0"-78,0 0-9,0 0 2,0 111-8,0-67-31,5-4-11,-1 0-8,1-4-1,0 1-6,-3-2-52,-2 2-97,0-5-178,0-5-168</inkml:trace>
  <inkml:trace contextRef="#ctx0" brushRef="#br0" timeOffset="49686.1781">22407 5470 1050,'0'0'29,"0"0"-24,149 0 15,-29-3 19,23-11 0,17-11-16,16-3-7,0-4 26,-3-4-1,-14 2-7,-23-3-13,-24 7-4,-31 10-11,-35 7-6,-23 9 0,-23 4-22,0 0-35,-45 9-40,-24 21-134,-18 4-156</inkml:trace>
  <inkml:trace contextRef="#ctx0" brushRef="#br0" timeOffset="50106.013">22572 6368 903,'0'0'122,"0"0"-99,0 0 41,0 0-19,0 0-22,136-148 0,-95 92-9,-2 0 0,-12 10-9,-15 13-1,-12 13-1,0 8 2,-10 8-3,-15 4-4,0 0-5,6 0-14,3 13 3,9 2-1,7 3-14,0 3 1,14-2 9,14 1 18,11 1 5,1-1 4,4-1-1,-4 2 21,-4-1 10,-13 2 9,-10 0-16,-11 2-13,-2 3 5,-9-2-4,-16 1-5,-1-4-9,4-9-2,4-8-11,2-5-49,9 0-66,1-9-238</inkml:trace>
  <inkml:trace contextRef="#ctx0" brushRef="#br0" timeOffset="50257.8006">23363 6217 1107,'0'0'67,"0"0"-60,116-49-7,-76 40-19,-3 4-139,-8-7-355</inkml:trace>
  <inkml:trace contextRef="#ctx0" brushRef="#br0" timeOffset="50429.8316">23728 6029 1087,'0'0'103,"0"0"-65,0 0 35,-17 133-42,19-92-17,11 2-11,1-2-3,-3-9-5,-5-5-55,-1-10-87,-1-12-135,-2-5-78</inkml:trace>
  <inkml:trace contextRef="#ctx0" brushRef="#br0" timeOffset="50642.2625">24019 5993 970,'0'0'111,"0"0"-86,137 45 106,-81-4-62,-9 8-19,-13 5-16,-23 0-28,-11 8 0,-23 0-6,-35-1-1,-17-3-42,-19-12-64,-18-12-105,-10-10-152</inkml:trace>
  <inkml:trace contextRef="#ctx0" brushRef="#br0" timeOffset="50923.1786">22455 5935 616,'0'0'445,"0"0"-431,-122 20 73,91 27 2,4 13-57,2 14 11,8 6-14,8 4-20,7-2 2,2-5-8,13-13-2,25-9-1,18-16-1,10-17-28,15-14-37,-4-8-129,-9-4-355</inkml:trace>
  <inkml:trace contextRef="#ctx0" brushRef="#br0" timeOffset="52175.9861">1496 8488 1060,'0'0'27,"0"0"-9,0 0 40,0 0-29,0 0-29,0 0 0,33-30-4,-11 80 0,-3 20 4,-2 6 2,-8-1 1,1-7-2,0-8 0,-2-14-1,1-10-43,7-18-10,-1-16-7,10-2-23,3-20 32,-3-18 24,2-10 12,-9-6 8,-7-2 7,-8-5 40,-3 11 40,0 8 5,-3 21-3,-6 12-1,2 9-14,2 0-37,4 32-30,-1 30-7,2 24 6,6 13 1,25 13 3,12 8-3,6 7 2,-6 7-2,-8 3 2,-15-9-2,-20-8 0,0-22 2,-36-25-1,-12-22 5,-11-28 0,-5-17-1,-4-6 11,4-22 7,10-24-1,16-12-11,16-12-5,15-8-2,7-1-3,27-5 1,29-4-2,25 1-20,10-3-39,5 0-73,-11 6-236,-16 3-331</inkml:trace>
  <inkml:trace contextRef="#ctx0" brushRef="#br0" timeOffset="52365.3642">2235 8690 1089,'0'0'102,"0"0"-14,0 0-20,0 0-54,0 0-12,-81 121 0,70-41 1,5 2-2,6-2-1,0-2 0,6-20-29,24-12-53,5-20-63,6-21-74,-1-5-57,-3-31-167</inkml:trace>
  <inkml:trace contextRef="#ctx0" brushRef="#br0" timeOffset="52575.3083">2463 8773 788,'0'0'323,"0"0"-253,0 0 21,0 0-68,0 0-21,-6 118 8,6-48 15,0 5-2,0-3-11,17-6-8,3-10-1,9-12-3,2-13-1,0-17-21,-2-14-20,-3 0-30,-8 0-83,-13-17-166,-5-1-243</inkml:trace>
  <inkml:trace contextRef="#ctx0" brushRef="#br0" timeOffset="52687.1252">2449 9235 844,'0'0'136,"0"0"-108,0 0-28,0 0-26,109-125-76,-62 79-178</inkml:trace>
  <inkml:trace contextRef="#ctx0" brushRef="#br0" timeOffset="52890.7266">2719 8819 535,'0'0'513,"0"0"-481,0 0-6,0 0-21,0 0 21,149 58 17,-97-10-9,-15 8-4,-8 9-8,-16 4-8,-13 5-9,-8 5 1,-28-5-6,1-12-79,-2-13-81,11-21-152,6-23-128</inkml:trace>
  <inkml:trace contextRef="#ctx0" brushRef="#br0" timeOffset="53041.0623">3186 9172 579,'0'0'538,"0"0"-513,181-104 58,-90 61-31,-5 10-48,-10 12-4,-34 19-166,-36 2-255</inkml:trace>
  <inkml:trace contextRef="#ctx0" brushRef="#br0" timeOffset="53184.2178">3309 9397 727,'0'0'239,"0"0"-172,0 0 20,0 0-38,0 0-7,0 0-14,159-37-23,-97 11-5,-13 2-146,-22 2-355</inkml:trace>
  <inkml:trace contextRef="#ctx0" brushRef="#br0" timeOffset="53631.1892">4201 8961 1025,'0'0'76,"0"0"-37,0 0-29,0 0 29,23 122 24,-15-61-27,-5-2-3,-3-1-6,0-5-5,0-11 3,0-10-11,4-11-7,10-7-3,7-5-4,6-6 0,11-3 3,3 0-3,3-3-21,0-11-55,-4-5-107,-10-6-228</inkml:trace>
  <inkml:trace contextRef="#ctx0" brushRef="#br0" timeOffset="53806.3857">4349 8828 506,'0'0'726,"0"0"-726,0 0-8,0 0-4,0 0-24,162-61-50,-100 37-183,-17-2-277</inkml:trace>
  <inkml:trace contextRef="#ctx0" brushRef="#br0" timeOffset="53945.8221">4714 8562 1119,'0'0'41,"0"0"-4,0 0-12,0 0 3,-5 102-14,5-63-11,0-2-3,7 4-36,0-6-114,-5-6-227</inkml:trace>
  <inkml:trace contextRef="#ctx0" brushRef="#br0" timeOffset="54151.6606">5169 8472 1121,'0'0'24,"158"-42"-16,-46 19 27,-2 8-20,-11 1-12,-26 4-3,-31 3-57,-26 4-146,-16 3-104,-18 0-43</inkml:trace>
  <inkml:trace contextRef="#ctx0" brushRef="#br0" timeOffset="54501.2818">5122 8538 205,'0'0'392,"0"0"-287,-63 137 61,61-91-25,2 6-53,0 6-5,9 8-12,13 13-17,7 6-2,0 11 1,2 15-15,-7 6-12,-2 9 0,-14 4-9,-8 4-9,0 7-4,0 5 2,-16 0-2,-1 3 1,5-7-3,3-12-1,7-12 0,2-17 1,0-14-2,7-16 0,22-13 0,8-12 1,15-17 0,8-11-1,9-16 2,7-2-1,-3-2-2,-10-13-9,-14 4-48,-16 2-33,-19 9-154,-14-12-545</inkml:trace>
  <inkml:trace contextRef="#ctx0" brushRef="#br0" timeOffset="55065.1069">5993 8604 764,'0'0'167,"0"0"-58,0 0-13,0 0-50,0 0-26,-4 118 7,-10-38 5,6 4-12,1-9-12,5-9-2,2-15-4,0-15-1,15-14-1,8-13-1,1-9-9,5 0 3,0-14 7,-7-16 1,-6-7 5,-10-2-1,-6 7 0,0 6 1,-10 8 10,-15 8-16,-4 10-7,-2 0-22,4 5-88,6 18-88,13-2-76,8-2-157</inkml:trace>
  <inkml:trace contextRef="#ctx0" brushRef="#br0" timeOffset="55386.1765">6284 9108 526,'0'0'396,"0"0"-326,66-123 53,-41 70-70,3 0-16,-12 2-7,-10 2-19,-6 13-5,0 14 2,-24 13-8,-2 9-10,1 3-14,5 17-12,7 3 2,8-2-11,5 1-11,0 0 5,20-6 7,13 5 23,5-4 21,5 3 1,-3 2 1,-7 3 30,-10 0 23,-12 3-13,-11 0-2,0 4-1,-5 1-15,-20-1-18,0-2-6,-2-8-69,-2-7-142,6-15-90</inkml:trace>
  <inkml:trace contextRef="#ctx0" brushRef="#br0" timeOffset="55942.1878">6613 7977 826,'0'0'31,"0"0"-23,0 0-8,0 0 28,0 0-10,0 0-1,-65 126-16,36-107 6,4-5-2,6-14 3,3 0-3,5-3 3,7-19-2,4-2-6,0-2-19,0 0 0,11 6 16,10 4-6,5 6 9,3 2 0,2 8 2,0 0 11,0 0 21,-9 22 6,-4 12-15,-9 7-2,-9 3-4,0 4-2,-15-1-11,-14-1 1,-2-3 0,-1-9-7,10-13-11,7-10-1,2-9 11,10-2 1,1 0 9,2 0-9,0-5-3,14 0-1,16 2 1,8 3 2,11 0 2,9 0 1,4-5 25,-4-7 20,-8-4-4,-13 2-4,-16-2-12,-12 4-14,-5-2-2,-4-1-11,0 5-3,0 3-79,0 7-76,0 0-238</inkml:trace>
  <inkml:trace contextRef="#ctx0" brushRef="#br0" timeOffset="56162.1265">7275 8578 1106,'0'0'125,"0"0"-108,0 0 23,-11 155-11,11-97-6,0 0-10,0 0-13,0-1 2,0-8-5,0-5-11,0-7-50,0-12-64,-9-4-135,-13-11-127</inkml:trace>
  <inkml:trace contextRef="#ctx0" brushRef="#br0" timeOffset="56311.1185">7034 9048 917,'0'0'185,"0"0"-152,0 0-14,98-104-12,-28 66-7,5-5-24,-1 11-120,-9 3-159,-15 8-350</inkml:trace>
  <inkml:trace contextRef="#ctx0" brushRef="#br0" timeOffset="56700.2174">7678 8638 839,'0'0'72,"0"0"33,0 0-38,132-118-23,-85 116-13,2 2-15,-11 30-5,-14 12-7,-17 10-2,-7 2 0,-24-6-1,-21 1-1,-7-9-5,-2-13 3,11-10 1,9-8 1,11-9 0,15 0 0,4 0 6,4 0 6,0 0-1,12-7-10,20-3 3,6 6-3,3 4 5,7 0 0,-7 0 11,-6 9 2,-12 10 0,-10 3-1,-13 7 13,0 0 2,-11 5-8,-18-2-8,-7-3-5,0-7-11,0-8 0,4-8-1,6-6-14,7 0-33,9 0-53,10-14-134,0-7-323</inkml:trace>
  <inkml:trace contextRef="#ctx0" brushRef="#br0" timeOffset="57065.906">8220 9022 1066,'0'0'144,"0"0"-132,53-136 33,-23 85-25,-6-3-11,-11-3-5,-10 6 0,-3 10-4,-7 17-1,-15 10 1,-2 10-8,-1 4-5,7 0-10,4 8-4,7 12-7,7 2-7,0 4-5,17-3-7,18-4 4,8 2 23,8-6 22,-2 6 0,-3-1 4,-9 2 31,-14 4 11,-13 1 0,-10 8 3,-7 2 0,-25 7-27,-3-5-16,-1-4-2,7-14-45,9-10-44,9-11-127,7-7-156</inkml:trace>
  <inkml:trace contextRef="#ctx0" brushRef="#br0" timeOffset="57284.5111">8820 8543 1115,'0'0'75,"0"0"-53,9 121 39,2-61-34,2-2-16,1-9-7,-3-6-2,-7-8-2,-4-5-6,0-2-28,0-3-51,0-6-56,0-5-129,-11-3-91</inkml:trace>
  <inkml:trace contextRef="#ctx0" brushRef="#br0" timeOffset="57444.2407">8702 8881 968,'0'0'116,"0"0"-95,0 0 1,124-88-16,-47 58-6,2-9-48,-2-4-138,-10-6-98</inkml:trace>
  <inkml:trace contextRef="#ctx0" brushRef="#br0" timeOffset="57989.8218">9444 8416 573,'0'0'137,"0"0"22,0 0-32,0 0-66,-34 122-27,10-94-19,2-5-9,-3-8-4,2-4 1,6-6-1,3-5 5,6 0-4,3-24-3,5-2 0,0-1-10,11 0-3,12 3 8,-3 0 1,4 4 4,5 2-7,-2 4 7,4 5-4,-1 9 3,2 0 0,-4 3 1,0 19 1,-7 8 0,-8 12 3,-8 4 5,-5 7 10,0 3-2,-12-3 4,-13 2-8,-5-3-2,-2-6-7,-1-8 1,2-9-3,2-14 0,6-13-1,10-2 3,4 0 2,9-19-1,0-4-3,5 2-2,15 9 0,2 1 0,5 11 0,4 0-4,4 0 4,4 9 2,1 2 3,-3-3 12,3-4 22,-1-4 3,-4 0-12,1 0-9,-7-6-4,-5-6-15,-1-2-1,-8 0-1,-1-7-54,1-10-91,-2-5-182,0-18-197</inkml:trace>
  <inkml:trace contextRef="#ctx0" brushRef="#br0" timeOffset="58163.5719">10130 8242 779,'0'0'222,"0"0"-86,0 144-10,9-82-48,2 1-30,1-4-19,-6-7-14,2-6-10,-8-6-5,0-9-1,0-3-40,-17-4-68,-7-6-141,-10-2-317</inkml:trace>
  <inkml:trace contextRef="#ctx0" brushRef="#br0" timeOffset="58655.8578">5688 9595 855,'0'0'90,"0"0"-86,0 0 22,0 0 32,0 0-21,154-31 48,-34 31-30,34 0-4,35 0-19,37 0-7,36-17-3,46-3 0,47-1-10,37-4-7,27 1-5,22 3 2,7-1 2,-4 0 2,-20 2-5,-37 1 1,-47 2 10,-58 0 14,-57 3-1,-61-7-4,-64 3-9,-44-1-9,-49-2 0,-7 7-3,-45 2-61,-36 3-46,-26 7-271</inkml:trace>
  <inkml:trace contextRef="#ctx0" brushRef="#br0" timeOffset="59391.5157">6078 10529 548,'0'0'94,"0"0"-49,0 0 72,0 0-20,-31 102-3,31-102-10,0 0 8,0-12-21,13-15-23,11-15-16,6-9-14,-1-4-10,0-4-3,-8 0-4,-7 6 1,-11 11 0,-3 14-2,0 11-8,-19 13-24,-4 4-8,-6 12 4,4 20 5,7 9 11,11-3-3,7-3-34,7-1 2,28-5-45,12-2 44,3-6 54,-8 1 2,-7-2 2,-15 0 43,-13 1 23,-7 5-8,0 6 12,-9 2-27,-15 2-33,-5-2-12,4-8-10,5-8-69,7-11-87,2-7-80,3-12-224</inkml:trace>
  <inkml:trace contextRef="#ctx0" brushRef="#br0" timeOffset="59940.0437">6544 9828 709,'0'0'134,"0"0"-134,0 0 12,-94 108 8,69-79-14,3-6-5,3-7 1,0-9-2,6-2 5,2-5-3,0 0-2,4-10 1,1-14-3,6-2 2,0-3-8,0 6 5,13 0-5,9 3-1,1 6 8,7 2 1,-1 5-4,-4 7 3,-2 0 1,-5 5 7,-7 18-7,-6 4 3,-2 9 6,-3 5 4,0 1 8,-15 6-8,-7 0-2,-5-4-3,0-5-7,4-8-1,6-12-1,4-11-10,10-8 11,3 0 2,0-15-2,0-6-2,7 4 2,11 4 0,2 11 15,7 2 8,4 0-1,2 5 4,3 5 4,2-3 5,0-7 9,-2 0-3,-7-4-9,-2-17-14,-6-3-8,0 0-10,-9 5-40,-1 2-108,-1 11-154,-8 6-187</inkml:trace>
  <inkml:trace contextRef="#ctx0" brushRef="#br0" timeOffset="60106.1552">6894 10239 802,'0'0'145,"0"0"-41,0 110-13,0-68-43,0-1-27,2 0-5,3 3-12,1-4-4,-4 0-18,-2-4-84,0-5-121,0-13-110</inkml:trace>
  <inkml:trace contextRef="#ctx0" brushRef="#br0" timeOffset="60285.3745">6741 10645 778,'0'0'345,"0"0"-322,0 0 23,0 0-25,0 0-17,104-121-2,-42 86-2,-4 3-7,3 5-105,-3 2-117,-5 3-47,2-1-53</inkml:trace>
  <inkml:trace contextRef="#ctx0" brushRef="#br0" timeOffset="60651.7044">7424 10208 632,'0'0'166,"0"0"8,0 0-47,0 0-34,0 0-31,0 0-39,-80 7-16,42 27 0,1 8-3,3-2-4,14 1 0,11-12 0,9-5-3,0-10-14,21-9-18,11-5 6,13 0 2,-3-23-5,-3-5 6,-5-2 15,-8 2 8,-12 4 3,-7 10 6,-3 2 33,-4 9 26,0 3 1,0 0-14,0 0-12,0 0-19,0 19-16,0 15-2,0 14 5,0 1 10,0 0-6,2 1-12,4-1 0,1 0 0,-5 2-6,-2-7-40,0-12-51,-2-12-116,-13-18-287</inkml:trace>
  <inkml:trace contextRef="#ctx0" brushRef="#br0" timeOffset="60876.1776">7570 10106 247,'0'0'891,"0"0"-876,164-10 22,-75 41 27,-2 15-12,-8 7 3,-24 10-16,-21 8-30,-34 1 0,-10 9-3,-40 2-6,-20-5 0,-7-5-24,-11-10-43,-12-10-63,-9-12-148,-16-9-168</inkml:trace>
  <inkml:trace contextRef="#ctx0" brushRef="#br0" timeOffset="61156.2162">6044 10173 1185,'0'0'46,"0"0"-39,0 0 14,-120 109-9,89-24 7,0 15 19,9 11-17,13 0-4,9-4-2,0-6-7,36-17-5,21-18-3,17-16-2,15-22-41,7-20-82,-5-8-318</inkml:trace>
  <inkml:trace contextRef="#ctx0" brushRef="#br0" timeOffset="61553.336">8586 10040 695,'0'0'261,"0"0"-188,0 0 50,0 0-28,0 0-50,-109 163-1,70-77-2,4 6-14,5-2-11,13-1-4,11-9-10,6-10-3,0-12-2,26-19-11,10-12-37,9-17-42,2-10-109,-5 0-281</inkml:trace>
  <inkml:trace contextRef="#ctx0" brushRef="#br0" timeOffset="61903.2703">8694 10718 574,'0'0'543,"0"0"-529,0 0 19,-17-149-2,42 91-23,6-4-5,2-4 0,-8 14 0,-9 12 0,-12 16-3,-4 15 2,-4 7-2,-16 2-5,-3 0-22,6 11 6,4 4 4,10 8-2,3 0-20,2 2-21,27 5-24,14-2 64,10-2 15,4 2 5,-3 0 22,-14 3 48,-19 0-14,-17 4-8,-4 1 6,-13-2-30,-20-2-16,0-4-5,2-8-3,7-11-61,15-9-68,5 0-153,4-31-247</inkml:trace>
  <inkml:trace contextRef="#ctx0" brushRef="#br0" timeOffset="62101.3484">9362 10226 984,'0'0'171,"0"0"-152,0 0 13,4 105 26,-4-57-18,1 3-16,2 0-19,4-3-3,-5 3-4,-2-7-5,0-6-69,0-8-88,0-10-189,-6-8-149</inkml:trace>
  <inkml:trace contextRef="#ctx0" brushRef="#br0" timeOffset="62251.1362">9250 10592 903,'0'0'137,"0"0"-130,0 0 0,145-121-4,-74 80-3,3 0-3,-7 3-122,-16 6-172</inkml:trace>
  <inkml:trace contextRef="#ctx0" brushRef="#br0" timeOffset="62714.1772">9848 10212 629,'0'0'89,"0"0"50,0 0 6,0 0-85,0 0-25,-50 113-26,31-101-8,-2-9 3,5-3-3,2 0-1,9-19-13,5-11-1,0-5-3,4 0-5,18 3 9,3-1-4,4 12 2,-4 4 15,5 14 0,-1 3 0,1 2 0,-4 30 8,-3 8 16,-10 6 1,-11 8 12,-2 0-17,-4-2 0,-25 0-6,-5-9-7,-1-8-3,2-10-3,3-11 1,8-13-2,5-1 0,8 0-1,9-19-1,0-2-4,11 7-5,13 5 10,1 9-1,8 0 4,2 0 0,2 17 14,-4 1 5,-2 0 4,-2-4 1,0-1-13,-7-8-6,-4-5-7,-3 0-22,-3 0-76,-4-14-103,-8-8-202</inkml:trace>
  <inkml:trace contextRef="#ctx0" brushRef="#br0" timeOffset="62948.4404">10120 9895 819,'0'0'118,"0"0"-65,0 0 16,164 49-8,-108-1-11,-5 15-5,-13 9-1,-13 8-21,-14 0 2,-11-2-3,-5-6-14,-28-4-7,-9-9 1,-1-13-2,10-18-25,10-14-35,15-14-57,8-9-81,0-24-167</inkml:trace>
  <inkml:trace contextRef="#ctx0" brushRef="#br0" timeOffset="63178.702">10843 9960 1047,'0'0'138,"0"0"-115,-94 112 54,55-40-13,14 5-20,8 3-11,8 0-19,4-10-5,5-10-5,0-10-4,0-14 1,14-4-1,13-16-25,-2-9-31,4-7-42,2 0-89,-5-16-143,-4 2-111</inkml:trace>
  <inkml:trace contextRef="#ctx0" brushRef="#br0" timeOffset="63532.0769">10936 10548 682,'0'0'165,"0"0"-16,0 0-60,71-104-19,-47 59-31,5-5-21,-2-6-2,-5 2-5,-7 5-7,-12 13-1,-3 10 1,0 11-2,-9 6 0,-7 9-1,1 0-1,1 16-7,6 11-5,8 1 1,0 0-20,4-5-9,23 4-7,6-5 20,9-3 15,5 1 10,0-3 2,-6 1 4,-10 0 17,-16 4 40,-12 2-6,-3 4-3,-18 4-13,-20 2-8,-3-2-20,1-2-7,6-9 3,6-10-7,3-4-10,8-7-42,3 0-106,8-16-188</inkml:trace>
  <inkml:trace contextRef="#ctx0" brushRef="#br0" timeOffset="63698.1368">11528 10353 987,'0'0'50,"0"0"-47,132-51-3,-83 24-112,-8-4-209</inkml:trace>
  <inkml:trace contextRef="#ctx0" brushRef="#br0" timeOffset="63861.2632">11891 10117 1014,'0'0'136,"0"0"-44,0 0-8,0 127-34,5-80-15,4-3-26,-2-2-6,-5-1-3,-2-8-7,0-5-41,-2-4-67,-14-5-182,-4-14-452</inkml:trace>
  <inkml:trace contextRef="#ctx0" brushRef="#br0" timeOffset="64117.1136">11858 9892 1079,'0'0'101,"0"0"-83,163-4 24,-94 30-5,-6 13-4,-13 19 0,-11 9-5,-18 7-1,-15 10 0,-6 3 1,-11-9-16,-21 4-2,-4-12-7,-3-9-3,0-13-13,11-18-40,2-16-74,9-14-144,2-20-300</inkml:trace>
  <inkml:trace contextRef="#ctx0" brushRef="#br0" timeOffset="64731.1468">12115 8418 902,'0'0'110,"0"0"-93,0 0-1,0 0 19,133-23 35,-48 10-17,13 3-30,6 2-13,0 5-5,-11 3-3,-22 0 0,-19 0-1,-21 0-1,-17 0 0,-6 7 1,-8 7 9,0 8 5,0 13 19,-4 12 9,-5 12-23,0 9-3,4 9 5,5 15-6,0 21-2,14 17-1,15 17-1,4 5-1,8 7 0,1-1-3,-3 1-2,2 1-1,-10-3 2,-11-7 1,-15-2 1,-5-8-2,-32-3-3,-21-13 1,-21-14 0,-5-21 6,-2-21-6,-4-18 2,8-18-5,1-15-2,11-12 0,9-5-20,16-24-29,13-26-32,14-20-97,13-25-338</inkml:trace>
  <inkml:trace contextRef="#ctx0" brushRef="#br0" timeOffset="65085.7572">13931 9215 910,'0'0'156,"0"0"-116,0 0-14,0 0 3,136-51-23,-84 35-6,-4 1-25,-14 10-208,-22 5-193</inkml:trace>
  <inkml:trace contextRef="#ctx0" brushRef="#br0" timeOffset="65217.9233">13902 9462 586,'0'0'145,"0"0"-118,0 0-1,0 0 8,0 0-8,0 0-26,172-23-90,-108-10-234</inkml:trace>
  <inkml:trace contextRef="#ctx0" brushRef="#br0" timeOffset="65481.8903">14524 9041 1080,'0'0'81,"0"0"-72,0 0 14,-31 157 17,31-94-12,11-5-9,2 1-1,1-9-5,-8-7-7,0-11 7,-2-15-1,5-10-3,9-7-5,11 0 5,13-12-3,7-10-1,-3 0-5,2 1-17,-11 6-58,-10-2-114,-16 1-210</inkml:trace>
  <inkml:trace contextRef="#ctx0" brushRef="#br0" timeOffset="65647.7049">14718 8944 1109,'0'0'0,"0"0"0,0 0-8,116-70-102,-69 56-167,-7-3-328</inkml:trace>
  <inkml:trace contextRef="#ctx0" brushRef="#br0" timeOffset="65811.3434">14999 8735 970,'0'0'156,"0"0"-138,0 0 13,0 0 0,-28 114-3,28-68-8,10 0-17,3 1-3,-3-6-33,-2-2-93,-1-11-158,-3-10-196</inkml:trace>
  <inkml:trace contextRef="#ctx0" brushRef="#br0" timeOffset="66024.1366">15382 8739 1008,'0'0'65,"0"0"-63,181-63 42,-93 44-2,2-2-13,-11 9-15,-21-2-14,-23 10-12,-22 2-89,-13-1-29,0 3-21,-17 0-48,-17 0-146</inkml:trace>
  <inkml:trace contextRef="#ctx0" brushRef="#br0" timeOffset="66464.1624">15349 8807 844,'0'0'168,"0"0"-116,0 0-20,0 0 38,9 150-2,9-80-25,0 17-8,-3 9 12,1 16-3,-1 10-9,-1 9 0,-1 3-5,0 13-8,1 1-5,-1 4-5,-1 3-3,-1-9 1,-3-7-3,-2-7-1,-4-6-3,0-12-1,6-9 0,3-13-1,5-14 0,11-10 1,4-10 0,16-13-2,11-3 1,11-13 0,11-8 3,7-7-2,4-8 0,-1-3 0,-10-3-1,-11 0-2,-25 0 1,-17 0-1,-13 0 1,-12 0-10,-2-9-20,-2-9-31,-25-4-38,-10-7-108,-13-6-338</inkml:trace>
  <inkml:trace contextRef="#ctx0" brushRef="#br0" timeOffset="70527.0984">16314 8921 824,'0'0'68,"0"0"-44,78-105 87,-31 76-34,5 7-45,-4 13-5,-9 9-14,-13 14-12,-15 25 0,-11 12 4,-11 4 1,-28 3-4,-2-6 6,-2-8-4,12-12-3,12-11 3,9-12-1,6-7-3,4-2 4,4 0-3,25-7 3,18-9-3,7 2 0,-1 10 1,0 4-2,-12 2 0,-15 22 7,-12 3 1,-14 10 12,-2 1 7,-29 0 2,-12-3-10,-4-2-10,4-8-5,4-8-2,5-7-2,7-10 0,10 0-12,5 0-37,8-6-71,4 2-215,0 4-230</inkml:trace>
  <inkml:trace contextRef="#ctx0" brushRef="#br0" timeOffset="70813.5951">15976 9745 814,'0'0'22,"0"0"-21,124 2 62,-7-4-3,30-17-2,22-8-10,18-1 12,12-2 4,3-4-6,-10 2-16,-11 0-7,-26 4-14,-32 6-6,-33 3-3,-44 12-7,-24 2-5,-22 5-4,-13 0-30,-32 3-20,-21 18-121,-15 8-101,-15 8-59</inkml:trace>
  <inkml:trace contextRef="#ctx0" brushRef="#br0" timeOffset="71242.2157">15969 10800 960,'0'0'59,"0"0"-41,0 0 13,0 0 6,71-118-23,-22 54-3,-5-4-6,1-3-2,-14 5-3,-10 10 1,-15 15 3,-6 18-2,0 12 2,-15 11-4,-8 0-4,-2 11-2,6 21-4,7 0-7,12 2-8,3 0 8,32-8 1,9-1 5,6-2 9,0-7 2,-6 3 5,-15 0 7,-14 6 5,-10 3-3,-5 9 4,-7 4 3,-22-1-13,-2-3-6,-2-8-2,6-7-4,6-10-47,6-12-72,9 0-82,6-19-122</inkml:trace>
  <inkml:trace contextRef="#ctx0" brushRef="#br0" timeOffset="71782.1473">16555 10018 844,'0'0'98,"0"0"-98,0 0 28,0 0-12,0 0-11,-56 110-3,40-100 0,3-10 4,0 0 0,2-2-5,2-19 4,5-4-5,4-1 0,0 0-5,0 4 3,13 0-18,6 8 2,7 2 2,-3 2 9,0 10 7,0 0 0,-3 0-2,-3 20 2,-1 8 5,-7 9 0,-3 0 9,-6 1 3,0 3-5,0-6 4,-17 2-6,-5-7 0,-5-6-8,-2-8 2,4-6-2,2-7-2,8-3 1,7 0-1,8 0 1,0 0-4,0 0-9,17 5 12,12 1 0,12-3 0,1-3 2,2 0 24,3 0 38,-5-14-3,-8-1-24,-12 7-20,-8-2-10,-8 4 0,-1-1-7,-4 2-16,4 3-89,3 2-134,-2 0-187</inkml:trace>
  <inkml:trace contextRef="#ctx0" brushRef="#br0" timeOffset="71963.4414">16998 10403 916,'0'0'142,"0"0"-102,-6 108 73,6-62-58,0 5-31,0-4-5,0-1-19,0-3 0,0-7-6,0-9-54,0-6-60,0-5-137,-2-9-101</inkml:trace>
  <inkml:trace contextRef="#ctx0" brushRef="#br0" timeOffset="72165.5621">16734 10744 1089,'0'0'64,"0"0"-48,0 0-13,129-106 6,-45 64-9,-5 1 3,-6 5-3,-19 7-28,-16 10-130,-14 7-48,-4 0-4,-4 6-117</inkml:trace>
  <inkml:trace contextRef="#ctx0" brushRef="#br0" timeOffset="72591.0924">17556 10351 421,'0'0'359,"0"0"-277,0 0 84,0 0-77,0 0-56,0 0-9,-108 14-6,71 12-10,6 1 0,6 2-2,12 0-4,4-8-1,9-1 1,0-6-2,11-8 0,21-6-3,7 0-6,5-13 0,-1-12 8,-5 2-1,-13-2 2,-7 4 5,-9 4 2,-3 5 25,-5 4 14,2 6 9,-3 2-12,0 4-23,0 24-9,0 13 12,6 10 1,-2 12-9,-2 2-6,0 4-3,-2-1-1,0-4-5,0-9 1,0-11-1,-11-19 2,0-10-1,0-9-1,-1-6-2,0 0-26,5 0-28,-1-14-70,8-26-245,0-18-472</inkml:trace>
  <inkml:trace contextRef="#ctx0" brushRef="#br0" timeOffset="73327.7346">18503 9024 321,'0'0'505,"0"0"-424,0 0-10,0 0-9,0 0 15,0 0 3,139-11-35,-93 5-10,-6-4-11,-9 1-4,-10 2-9,-13 4-8,-2-2-3,-2-1-10,5-2-82,3-7-146,2-2-244</inkml:trace>
  <inkml:trace contextRef="#ctx0" brushRef="#br0" timeOffset="73636.409">19515 8564 987,'0'0'131,"0"0"-91,0 0 19,0 0-7,-2 131-10,2-83-17,0-2-15,0-2-6,0-3-1,0-6-3,-2 0-7,0-3-49,-3-5-64,3-3-129,-4-3-117</inkml:trace>
  <inkml:trace contextRef="#ctx0" brushRef="#br0" timeOffset="73934.0954">19139 9298 831,'0'0'141,"0"0"-138,0 0 25,124 7 22,-31-7 4,27-15-14,24-11-22,17-3 9,11-3 8,4-3 0,-6 3-1,-4 4-9,-14 0 0,-25 8-8,-29 1-5,-32 7-6,-30 7-6,-22 0 0,-14 5-1,0 0-15,-16 0-49,-20 3-112,-8 9-102,-14 4-78</inkml:trace>
  <inkml:trace contextRef="#ctx0" brushRef="#br0" timeOffset="74384.1412">19152 10435 1004,'0'0'54,"0"0"-33,0 0 55,0 0-43,113-150-23,-63 82 0,-6-5-6,-11-2 5,-9 12-9,-12 15 3,-12 17-1,0 16-2,-6 5 1,-14 6-2,-6 4-8,6 0-17,6 12-1,6 12-6,8 0-2,0 6-8,14-4 4,20 0 7,10-2 29,3-2 3,3-2 5,-16 5 20,-8 3 5,-20 2-3,-6 3 2,0 3-2,-27-1-13,-4-5-13,2-8-1,7-10-18,11-9-44,6-3-69,5-11-66,0-24-111</inkml:trace>
  <inkml:trace contextRef="#ctx0" brushRef="#br0" timeOffset="74596.1386">19924 9924 356,'0'0'617,"0"0"-566,0 0 40,0 112 6,4-58-54,2 0-20,3-2-10,-3-5-11,-2-8-1,-4-7-1,0-6-8,0-6-42,0-6-40,-12-5-48,-1-9-125,-8 0-143</inkml:trace>
  <inkml:trace contextRef="#ctx0" brushRef="#br0" timeOffset="74759.1406">19776 10323 990,'0'0'122,"0"0"-112,0 0 8,129-87 7,-52 58-22,-2-7-3,-6 3-12,-9 3-100,-11-2-187,-13 4-99</inkml:trace>
  <inkml:trace contextRef="#ctx0" brushRef="#br0" timeOffset="75344.1818">20505 9918 663,'0'0'209,"0"0"-183,0 0 69,0 0-33,0 0-36,-58 116-17,29-90-4,0-6-2,4-11-2,6-9 2,3 0-1,7-9 1,5-16 2,4-6-5,0-1 0,13 4 0,8 3 1,5 4-2,-1 5 2,3 2-1,-1 4 0,4 4 0,-2 6 0,0 0 1,0 0 1,-4 18 2,-5 6 6,-5 8 4,-5 7 3,-10 2 6,0 7-7,-3 0-1,-26 5-3,-11 1-6,-4-6-5,-1-6 1,5-12-1,9-14-1,8-7 4,10-9-3,6 0 7,7 0-4,0 0-4,7-7 3,20 3-3,4 4 1,0 0-1,3 0 2,-2 9 3,5 4 12,-4-1 10,2-6 1,4-2 5,1-4 2,2 0-3,5 0 0,-1-18-6,-5 1 9,-5-2-14,-14 6-14,-11 4-5,-9 4-2,-2-2-5,0-1-30,0-4-43,0-14-61,0-8-205,0-20-423</inkml:trace>
  <inkml:trace contextRef="#ctx0" brushRef="#br0" timeOffset="75871.0192">21421 8722 719,'0'0'117,"0"0"-65,0 0 77,0 0-79,0 0-36,0 0 11,-11 57 38,11-17-7,0 1-21,0 2-1,0-2-12,0 3-3,0-5-16,0-1 6,0-2-6,0-6-3,0-7 2,0-5-2,0-4 0,0-4-20,0-3-35,0-7-61,0 0-106,0 0-145</inkml:trace>
  <inkml:trace contextRef="#ctx0" brushRef="#br0" timeOffset="76087.4454">21170 9022 817,'0'0'184,"0"0"-182,0 0 40,129-16 58,-54-11-71,5-5-1,-1 0-15,-10 3-4,-18 6-6,-22 7 0,-20 9-3,-9 7-48,-20 0-81,-31 15-245</inkml:trace>
  <inkml:trace contextRef="#ctx0" brushRef="#br0" timeOffset="76484.1583">20644 9707 950,'0'0'153,"0"0"-139,0 0 17,169-13 52,-95 36-46,3 17 12,-6 10 0,-7 11-19,-16 5 0,-22 11-14,-16 4-6,-10 2-2,-22-2-3,-27-4-5,-14-9-4,-1-14-25,-6-10-36,3-12-68,3-12-108,-7-11-160</inkml:trace>
  <inkml:trace contextRef="#ctx0" brushRef="#br0" timeOffset="76798.0768">19241 9745 489,'0'0'550,"0"0"-531,-123 32 5,79 21 82,1 21-61,8 19-10,6 11 7,7 5-16,13-8-7,9-11 1,0-8-15,31-10-4,20-16-1,18-15-23,14-25-90,12-16-168,11-25-400</inkml:trace>
  <inkml:trace contextRef="#ctx0" brushRef="#br0" timeOffset="77257.1746">22407 8286 198,'0'0'789,"0"0"-757,0 0 14,0 0 70,-31 155-57,31-90-3,0-1-21,0-6-25,0-10-5,0-5-3,0-6-2,2-8-37,-2 0-76,0-6-129,0-7-185</inkml:trace>
  <inkml:trace contextRef="#ctx0" brushRef="#br0" timeOffset="77526.0649">21996 9114 819,'0'0'116,"0"0"-90,0 0 35,194-36-9,-66 8 10,19-3-6,15-5-14,7 2 6,5 0 0,5 5-11,-6 3 0,-13 6-19,-30 8-9,-39 7-9,-39 3 0,-25 2-1,-26 0-39,-2 0-50,-41 10-17,-18 4-106,-19 6-130,-5 1-132</inkml:trace>
  <inkml:trace contextRef="#ctx0" brushRef="#br0" timeOffset="77953.3211">22380 10004 1022,'0'0'37,"0"0"7,0 0 9,78-111-32,-31 53-9,-7-3 13,-5-8-15,-8 5 0,-13 4-4,-12 16 7,-2 13-8,0 11-4,-16 17 1,-7 3-2,2 0-8,1 23-5,9 0-13,6 5-10,5-2-11,0 1 16,26-6 22,10-3 6,11 1 4,0-5-1,-5 3 9,-6-1 6,-14 0 9,-11 2 2,-11 2-17,0 9 11,-9-2 3,-17 6-13,-8-5-10,5-4 1,5-7-1,6-3-43,9-7-44,4-7-136,3 0-150</inkml:trace>
  <inkml:trace contextRef="#ctx0" brushRef="#br0" timeOffset="78119.5071">23010 9806 1147,'0'0'35,"0"0"-32,0 0-3,143-68 0,-91 53-71,-8-3-133,-12 2-442</inkml:trace>
  <inkml:trace contextRef="#ctx0" brushRef="#br0" timeOffset="78291.1375">23456 9541 1084,'0'0'80,"0"0"-72,0 0 67,-6 108-39,15-63-23,4 3-8,-3-4-3,-4-2-2,-6-5-33,0-7-85,0-9-163,-11-13-141</inkml:trace>
  <inkml:trace contextRef="#ctx0" brushRef="#br0" timeOffset="78495.1439">23697 9527 692,'0'0'341,"0"0"-330,121 12 87,-66 24 6,-4 16-45,-12 10-17,-24 9-28,-15-1-11,-24 2 1,-36-4-4,-19-2-42,-8-10-59,-6-13-89,-5-26-145,-14-17-202</inkml:trace>
  <inkml:trace contextRef="#ctx0" brushRef="#br0" timeOffset="78743.1725">22428 9312 1148,'0'0'20,"0"0"-4,-102 171 77,76-81-56,3 5 6,12-6-6,9-4-15,2-8-9,15-8-9,22-7-3,9-14-1,10-18-40,8-22-63,7-8-132,5-47-285</inkml:trace>
  <inkml:trace contextRef="#ctx0" brushRef="#br0" timeOffset="79282.7181">23708 8101 1169,'0'0'1,"134"-56"12,-25 31-11,17 11 28,5 7-13,-4 7 11,-13 0-17,-25 0-1,-30 0-5,-22 4-4,-25-1 0,-9-2 2,-3-1 17,0 0 22,0 0-9,0 0-9,0 0-8,0 4-7,0 16-6,3 13-2,2 18 2,1 16 9,0 7-8,1 14 10,2 12-5,2 11 1,2 9 0,5 12-4,2 5 3,0 11-4,7 2 4,-2-7-5,-3-3 2,-3-9-1,-11-12 1,-8-6-1,0-7 2,-25-6 2,-22-5 2,-22-17-1,-14-14 3,-10-21-1,-5-12-10,7-15 3,8-14-5,14-2-3,20 0-26,15 0-47,19-14-44,6-9-249</inkml:trace>
  <inkml:trace contextRef="#ctx0" brushRef="#br0" timeOffset="80103.1743">6636 12530 699,'0'0'144,"0"0"-89,0 0 67,0 0-37,0 0-36,0 0-20,0 0-5,49 13-2,-5-13-14,3 0-8,-3 0-3,-1 0-99,-10 0-117,-12 0-139</inkml:trace>
  <inkml:trace contextRef="#ctx0" brushRef="#br0" timeOffset="80265.3921">6708 12649 907,'0'0'72,"0"0"-42,0 0 48,0 0-31,0 0-30,0 0 15,137-30-15,-65 7-17,-3-2-112,-5-1-274</inkml:trace>
  <inkml:trace contextRef="#ctx0" brushRef="#br0" timeOffset="81242.1892">8232 12575 917,'0'0'115,"0"0"-54,0 0 28,0 0-65,0 0-23,-10 120 37,4-52-1,4-3-12,2-5-11,0-11-4,0-8-5,0-13-1,4-14-3,10-8 7,9-6-3,7 0 2,6-6-1,4-12-6,0 4-5,-5 0-73,-2-2-104,-6 2-232</inkml:trace>
  <inkml:trace contextRef="#ctx0" brushRef="#br0" timeOffset="81406.8414">8493 12538 983,'0'0'42,"0"0"-42,0 0 0,0 0-6,128-49-50,-85 36-132,-5-1-186</inkml:trace>
  <inkml:trace contextRef="#ctx0" brushRef="#br0" timeOffset="81571.7533">8845 12312 983,'0'0'147,"0"0"-117,0 0 2,0 0 2,0 0-3,-16 112-10,16-74-14,0 1-4,0-3-3,0 0-47,0-6-103,0-4-152,11-10-145</inkml:trace>
  <inkml:trace contextRef="#ctx0" brushRef="#br0" timeOffset="81793.6759">9267 12378 990,'0'0'31,"0"0"-24,182-50 44,-91 27-5,3 6-23,-9 2-15,-17 8-8,-28 3-40,-26 4-95,-14 0-77,-22 11 32,-29 9 89,-10 1-61,-8-7 19</inkml:trace>
  <inkml:trace contextRef="#ctx0" brushRef="#br0" timeOffset="82210.3995">9252 12318 392,'0'0'110,"0"0"-30,0 0 38,-64 104-16,57-66-21,5 6 22,2 4-31,0 9 0,0 2-15,0 11-8,2 6 1,5 6-1,-1 6-22,2 3 4,-2 14-7,-2 12-7,-4 1 0,0 1-7,0-12-2,0-1 3,0-2-7,0-5 0,-2 3-1,-4-7 0,-2-7-2,2-7 1,1-9 7,3-5-6,2-5-3,0-4 5,7-13-5,15-11 2,9-12-1,5-2 0,11-8-1,6-12 3,5 0 1,-4 0 5,-5-14-7,-11 0-2,-8 2-6,0-2-36,-7-2-37,-4-12-101,-1-12-303</inkml:trace>
  <inkml:trace contextRef="#ctx0" brushRef="#br0" timeOffset="82898.05">10369 12385 859,'0'0'54,"0"0"-46,0 0 22,0 0 32,132-92-33,-83 92-4,-5 5-11,-13 19-7,-14 5 4,-17 5-3,0 3 8,-23 1 19,-13 1-8,1-8-16,-1-4-8,7-9 2,9-6-1,7-8-2,11-2-2,2-2 9,0 0-7,0 0 10,8-10-12,15-2 5,6 2-4,4 4-1,7 6 4,7 0 7,2 0 2,-10 18-2,-4 5 1,-22 0 5,-13 3-8,-2 4 11,-40 4 14,-10 3-12,-6-2-14,2-5-4,8-6-2,2-9-3,15-10 1,9-2-15,11-3-34,11 0-62,0 0-171,5-4-266</inkml:trace>
  <inkml:trace contextRef="#ctx0" brushRef="#br0" timeOffset="83251.4706">10009 13122 985,'0'0'158,"0"0"-147,0 0-7,0 0 1,117 46 45,14-35 17,41-8-24,40-3-3,27 0-10,21-6-5,17-14-11,-10-3-2,-19-6 1,-34 5 4,-47 2 1,-53 4-9,-47 7-4,-38 6-3,-23 3-2,-6 0-9,-27 2-21,-16 0-40,-3 0-77,0 0-113,-4 0-264</inkml:trace>
  <inkml:trace contextRef="#ctx0" brushRef="#br0" timeOffset="83791.1361">10113 14069 359,'0'0'589,"0"0"-539,0 0-7,0 0 35,0 0-42,0 0-23,80-130 4,-55 79-2,-1-5-6,-7 0-4,-7 6-2,-8 10 2,-2 16-5,0 12 3,-6 12-3,-19 0-8,0 18-16,0 8-4,11 6 17,11-2-4,3 4-19,0 1 9,24-9 1,7-1 9,4-3 15,-4-2 1,-7-2 0,-8 1 18,-12 1 19,-4 7 9,-4 0-4,-23 5-24,0-2-18,0-2-1,4-6-13,11-12-81,3-7-150,9-3-135</inkml:trace>
  <inkml:trace contextRef="#ctx0" brushRef="#br0" timeOffset="84427.2683">10648 13319 840,'0'0'77,"0"0"-76,0 0-1,0 0 4,0 0-1,0 0 2,-76 99 1,62-90 1,6-6 6,-1-3 11,5 0-1,-4 0-9,4-12-3,2-7-8,2-1 0,0 1 0,0 2-3,6-7-3,13 5 2,1-5 1,-1 9 1,6 8 0,0 2 1,-5 5-1,0 0 3,-2 7 0,-7 13 1,-5 13 10,-6 7 7,0 0-3,-2 10 11,-23-4-20,-6-2-3,0 2-1,2-7-4,5-13-1,4-8 2,5-6-3,5-10 0,1-2-4,5 0 0,4 0 2,0 0-1,0 0 0,17-4 2,15-2 0,4-1 2,6-1 0,0 2 12,-3 1 11,-6 5-13,-8 0-2,-6 0-5,1 0-4,-2 0-9,2 0-95,5 0-158,-3 0-129</inkml:trace>
  <inkml:trace contextRef="#ctx0" brushRef="#br0" timeOffset="84609.1578">11075 13675 810,'0'0'184,"0"0"-149,0 0 62,0 137-21,0-91-28,0 2-14,5 3-14,-2-4-13,-3 1-2,0-4-5,0-3-12,0-1-60,0-10-63,-14-6-129,-1-10-78</inkml:trace>
  <inkml:trace contextRef="#ctx0" brushRef="#br0" timeOffset="84783.018">10864 14073 837,'0'0'169,"0"0"-154,0 0 7,0 0 9,157-118-17,-95 85-14,2 3 0,-1-2-45,-8 4-124,-4 1-81,-3 1-70</inkml:trace>
  <inkml:trace contextRef="#ctx0" brushRef="#br0" timeOffset="85171.1371">11595 13655 313,'0'0'272,"0"0"-155,0 0 43,0 0 18,0 0-60,0 0-40,9-29-51,-40 46-17,-2 17 4,-2 5-6,8 4-4,8 0-4,11-8 1,8-8-2,0-8 1,6-14-9,17-5 0,6 0 3,2-8 5,2-16 1,-2-2 0,-4 1-1,-7 2 3,-9 8 6,-4 7 23,-7 7 13,0 1 0,0 0-17,0 8-8,0 19-12,2 17 21,2 2-5,1 5-4,1 2-8,2-3-1,-6 2-10,-2 0 3,0-10-3,0-2 0,0-14-24,0-12-19,0-7-16,0-7-39,0-5-34,2-29-181,4-20-381</inkml:trace>
  <inkml:trace contextRef="#ctx0" brushRef="#br0" timeOffset="85802.2588">12535 12059 1099,'0'0'77,"0"0"-77,0 0 2,0 0-2,0 0 13,162 19 3,-89-17-9,-3-2-1,-4 0-2,-13 0-3,-11 0 0,-14-5-1,-13 1 3,-9 4-1,-3 0 5,-3 0 32,0 0 0,0 0-15,0 0-13,0 33-6,0 17 8,0 20 16,0 16-14,7 8 5,2 13-4,3 7-3,5 7 1,3 2-5,0 10-6,-2 5 7,2 2-3,-7-2 1,-2-10-3,-4-11 0,-7-8 1,-3-7 2,-32-8 2,-18-5 0,-13-12-1,-5-8-4,-4-14-4,-1-12 6,3-12-5,5-13-2,8-6 0,9-9-7,14-3-31,12 0-27,13 0-30,8-10-142,4-16-391</inkml:trace>
  <inkml:trace contextRef="#ctx0" brushRef="#br0" timeOffset="86440.0967">13349 13014 962,'0'0'56,"0"0"-43,0 0 17,0 0 44,0 0-2,150-14-17,-105 4-8,-10-2-26,-12 5-18,-12 4-2,-9 3-1,2-4-8,0-2-74,3-6-110,5-4-251</inkml:trace>
  <inkml:trace contextRef="#ctx0" brushRef="#br0" timeOffset="86762.0896">14051 12703 994,'0'0'95,"0"0"-95,0 0 2,0 0 20,0 120 11,0-78 5,0 2-11,0-2-10,-4-1-1,-2-9-5,3-8-3,3-6-3,0-9 0,0-4-1,11-1 1,18 2 1,7-4 2,6-2 2,7 0-4,1 0-3,-11-8-1,-5-4-2,-14-5-54,-8 2-62,-12-3-124,0-4-232</inkml:trace>
  <inkml:trace contextRef="#ctx0" brushRef="#br0" timeOffset="86973.1335">14236 12436 996,'0'0'57,"0"0"-55,0 0-2,0 0 15,0 0-5,128-22-10,-92 17-36,-7-4-217,-5-5-199</inkml:trace>
  <inkml:trace contextRef="#ctx0" brushRef="#br0" timeOffset="87144.3886">14660 12262 1035,'0'0'104,"0"0"-95,0 0 15,0 0-12,0 0 29,0 0-12,0 133-16,0-92-13,0 3-9,0-3-80,0-3-134,0-13-182</inkml:trace>
  <inkml:trace contextRef="#ctx0" brushRef="#br0" timeOffset="87369.9574">14971 12364 1047,'0'0'58,"0"0"-56,173-66 39,-84 41 14,0 10-29,-10 1-9,-21 8-16,-29 3-1,-19 3-50,-10 0-78,-15 0-77,-23 9 55,-11-1-129,-4 0-34</inkml:trace>
  <inkml:trace contextRef="#ctx0" brushRef="#br0" timeOffset="87698.2697">14981 12305 632,'0'0'92,"0"0"13,0 0 48,-35 127-37,35-67-9,0 10-14,13 9-33,3 6-7,-2 12-9,3 10-9,-2 18-7,1 11-2,-7 10-8,-6 2-8,-3-4-6,0-11-1,0-12-1,-3-15-1,1-16 2,2-15-3,0-12 2,0-15-2,0-14 0,24-10 1,14-8 0,18-8 2,11-5 4,7-3-2,-1 0-2,-9-11-3,-13 1 0,-11-3-16,-6 4-40,-8-7-34,-5-8-101,-10-17-464</inkml:trace>
  <inkml:trace contextRef="#ctx0" brushRef="#br0" timeOffset="88089.4951">16232 12206 862,'0'0'152,"0"0"-50,0 0-21,0 0-39,0 0-2,0 0 18,2 134-33,-2-86-18,0 0-5,0-5-1,0-1-1,0-6-45,0-2-66,-2-3-113,-7-4-158</inkml:trace>
  <inkml:trace contextRef="#ctx0" brushRef="#br0" timeOffset="88366.0414">15766 12944 898,'0'0'93,"0"0"-91,0 0 22,166 2 48,-51-7-11,28-14-11,15-7 1,8-3-5,4 4-9,-10-3-1,-8 3-11,-11 3-7,-25 4-1,-29 7-11,-34 2-4,-26 6-2,-23 3 0,-4 0-23,-28 3-39,-24 19-41,-16 2-149,-11 0-158</inkml:trace>
  <inkml:trace contextRef="#ctx0" brushRef="#br0" timeOffset="88802.1818">16053 13878 1084,'0'0'52,"0"0"-44,45-116-2,-1 58 1,2-3-1,-7 0-1,-14 8-5,-18 7 1,-7 13 0,-3 13 1,-23 11 0,-8 9-2,1 0-2,3 2 0,10 18-5,12-1-8,8 7-13,0 3-6,6-5 16,25-1 8,7-2 8,9-1 1,5 2 2,-8-2 7,-3 3 24,-13-2 0,-12 4-7,-12 5-6,-4 3-5,-6 2-5,-23 2-2,-7-2-6,1-7-1,8-6-20,7-10-59,13-10-66,7-2-111,0-20-409</inkml:trace>
  <inkml:trace contextRef="#ctx0" brushRef="#br0" timeOffset="89012.1457">16761 13439 449,'0'0'700,"0"0"-681,0 0-18,-3 118 22,3-68 6,5 2-6,6-2-20,-3-1 3,0-2-4,-6-10-2,-2-7-31,0-2-63,0-10-103,-8-4-95,-7-7-143</inkml:trace>
  <inkml:trace contextRef="#ctx0" brushRef="#br0" timeOffset="89194.1856">16633 13791 1158,'0'0'33,"0"0"-27,0 0-3,159-95 7,-85 62-5,1 3-5,-10 2 0,-15 5-45,-16 0-155,-12 3-99,-10-4-152</inkml:trace>
  <inkml:trace contextRef="#ctx0" brushRef="#br0" timeOffset="89768.2337">17405 13343 427,'0'0'541,"0"0"-514,0 0-20,0 0 29,-27 114-14,6-95-6,-3 1-6,-2-8-6,-3-9 2,2-3-3,4 0 4,5-3 1,9-17 0,7-3 6,2-3-7,0 0-5,8 5-1,13 1-1,2 5 0,2 4 0,0 4 2,4 1-4,3 6 2,2 0 0,1 13 7,-3 16-3,-8 0 7,-3 12 5,-8-5 0,-9 6 1,-4 4-4,0-6 8,-29 6-9,-8-3-3,0-6-4,-3-2-5,5-14 0,8-7 2,6-11 0,10-3-2,5 0 2,6 0 3,0-6-4,0 0-2,9 0 1,15 0 0,5 4 0,5-1 1,6 0 0,5-6 1,-1 1 28,1-5 13,-5-3-2,-7-2 1,-6-3-12,-9 5-17,-7-1-4,-7-1-1,-4 0-8,0-3-11,0 0-32,0-5-46,0-5-103,0-13-265</inkml:trace>
  <inkml:trace contextRef="#ctx0" brushRef="#br0" timeOffset="90302.1739">17482 12214 1014,'0'0'25,"0"0"-23,0 0 0,177-5 5,-97 5-1,7-1 7,0-3 0,-1-2 2,-10-3 24,-18 2-11,-18 1-6,-19 3 3,-11 3 1,-7 0-2,-3 0 4,2 14 3,0 21-1,5 15 2,0 12-11,-1 13-7,4 6-1,5 12-2,2 4 8,6 7-5,2 5-5,4 6-5,-3-1 5,1 4-3,2 5-1,-7-3 2,-4 1 0,-9-4 9,-9-13-6,0-7-1,-18-11 4,-20-7-2,-6-7-1,-8-19-1,2-7-6,-2-15-1,3-11-2,2-13 0,2-7-7,3 0-31,-2-19-35,12-15-31,1-17-149,0-20-370</inkml:trace>
  <inkml:trace contextRef="#ctx0" brushRef="#br0" timeOffset="91666.1787">18989 12342 220,'0'0'42,"0"0"-8,0 0 12,0 0-9,0 0 3,0 0-9,2 0-15,-2 0 12,0 0 16,0 0 10,0 0 12,0 0 0,0 0 2,0 0-12,0 0-16,0-2-8,0 2-16,0-1-1,0 1 2,0 0 4,0 0 3,0 0-8,0 0-2,0 0-6,0 0 6,0 0 0,0 0-2,0 0-1,0 0 4,0 0-5,0 0-4,0 0 1,0 0-2,0 0 2,0 0 3,0 0 2,0 0-6,0 0 2,0 0-8,0 0 4,0 0-2,0 0 4,0 0-4,0 0 7,0 0 7,0 0 4,0 0-3,0 0-3,0 0-2,0 0-3,0 0-1,0-2 0,0 2 5,0-3-4,0 3 1,0 0-2,0 0-3,0 0-4,0 0-1,0 0 0,0 17 0,0 12 5,3 5-2,-3 9 7,4 3 5,-2 1-6,3 2-6,0-6 2,-1 0-3,0-11 2,1-8-3,-1-4 0,0-9-1,2-4 1,-4-5-4,-2-2-2,0 0-36,0 0-24,0 0-63,0 0-97,-21-6-188</inkml:trace>
  <inkml:trace contextRef="#ctx0" brushRef="#br0" timeOffset="91832.7756">18831 12596 741,'0'0'169,"0"0"-129,0 0 17,0 0-14,0 0 13,129-34-15,-65 15-25,3-2-14,1 3-2,-15 1-111,-17-6-239</inkml:trace>
  <inkml:trace contextRef="#ctx0" brushRef="#br0" timeOffset="92235.8698">19870 12131 540,'0'0'106,"0"0"-4,0 0 97,0 0-39,0 0-93,0 0-31,4 41 26,5 9-9,-4 7-18,-5-2-3,0-1-8,0-3-6,-2-7-6,-6-6-6,2-9 1,4-10-7,2-9 0,0-6 1,0-3 2,20-1-2,9 0 5,7 0-5,1-5-1,1-12-31,-5 0-36,-6-6-46,-4-2-126,-10-5-240</inkml:trace>
  <inkml:trace contextRef="#ctx0" brushRef="#br0" timeOffset="92409.9319">20030 12051 1006,'0'0'19,"0"0"-13,0 0-5,0 0 1,132-48-2,-96 38-148,-9 0-211</inkml:trace>
  <inkml:trace contextRef="#ctx0" brushRef="#br0" timeOffset="92581.304">20329 11829 982,'0'0'79,"0"0"-64,0 0 6,0 0 0,0 0 29,0 0-32,40 130-12,-35-90-6,-5-4-3,0 0-67,0-3-123,0-9-168</inkml:trace>
  <inkml:trace contextRef="#ctx0" brushRef="#br0" timeOffset="92764.4304">20671 11893 850,'0'0'69,"0"0"-66,185-76 27,-112 64 34,-10 4-54,-14 4-10,-26 4-76,-17 0-119,-6 0-168</inkml:trace>
  <inkml:trace contextRef="#ctx0" brushRef="#br0" timeOffset="93144.2037">20731 11821 45,'0'0'788,"0"0"-733,0 0 8,-74 152 47,68-86-40,6 10-8,0 7-9,0 3-19,0 4-2,0 4 3,0 7-2,8 5-9,-4 3-1,3 4-1,-2 6-7,1-2 0,3 3 1,2-2-3,-1-8-3,2-11 1,0-7 0,-1-8-7,2-12 4,3-8-4,3-10-1,4-8-1,0-9 0,-3-11-1,-3-8 7,1-15-2,2-3-2,5 0 7,4-5-6,2-19-5,1-8 0,0-8-29,-4-13-38,-2-18-46,-6-18-197,-5-26-688</inkml:trace>
  <inkml:trace contextRef="#ctx0" brushRef="#br0" timeOffset="93475.2459">21731 11700 1161,'0'0'59,"0"0"-49,0 0 2,0 0 13,-11 117-3,11-62-8,0-4-6,0-1-8,0-4 0,0-4-38,0-2-70,0-3-118,-2-12-137</inkml:trace>
  <inkml:trace contextRef="#ctx0" brushRef="#br0" timeOffset="93751.4337">21303 12432 25,'0'0'858,"0"0"-812,0 0-35,0 0 26,0 0 19,194-3 23,-69-22-29,13-5-26,8-7 16,4-7 8,4 1-6,-4 1-3,-7 6-14,-19 7-5,-15 5-12,-28 9 2,-30 7-8,-26 5-2,-21 3-4,-4 0-51,-35 19-39,-23 9-92,-23 0-179</inkml:trace>
  <inkml:trace contextRef="#ctx0" brushRef="#br0" timeOffset="94237.3864">21384 13207 1003,'0'0'64,"0"0"-46,0 0 0,62-106 2,-20 57-9,-3-3-5,-8 2 4,-10 1-10,-13 7 4,-8 8-1,0 10 3,-6 7-1,-11 8-1,-5 9-4,1 0-3,0 6-13,2 17-2,6 3 5,6-5-7,7 2 2,0-4 6,3-4 4,23-1 2,11-4 6,4-5 0,-1 6 0,1-1 12,-5-2 6,-12 2 6,-6 2-10,-7 0-5,-6 2 6,-5 1 3,0 2-6,0 3-1,-8 6 0,-12-2-7,-4 2 0,-2-2-3,8-1-1,-2-7 0,6-4-28,5-3-61,0-6-84,7-3-131</inkml:trace>
  <inkml:trace contextRef="#ctx0" brushRef="#br0" timeOffset="94435.9847">21923 13038 281,'0'0'821,"0"0"-811,0 0-5,167-94-1,-113 73 2,-15 3-6,-12 3-65,-13 3-137,-7-4-91</inkml:trace>
  <inkml:trace contextRef="#ctx0" brushRef="#br0" timeOffset="94627.1591">22312 12753 991,'0'0'66,"0"0"-42,0 0 68,10 135-56,7-100-10,-3 0-18,-5-5-8,-5-1 0,-4-6-14,0-3-63,0-5-77,-4-12-130,-7-3-157</inkml:trace>
  <inkml:trace contextRef="#ctx0" brushRef="#br0" timeOffset="94840.1436">22584 12661 1030,'0'0'82,"0"0"-74,131 24 72,-73 14-10,-6 11-18,-7 7 1,-16 4-28,-22 2-15,-7-3-9,-40 7-2,-22-3-9,-13-3-46,-2-4-45,-6-12-75,-2-17-196</inkml:trace>
  <inkml:trace contextRef="#ctx0" brushRef="#br0" timeOffset="95139.8777">21236 12712 925,'0'0'155,"0"0"-124,0 0 20,-83 135 39,73-59-48,3 1-10,7 3-15,0-1-12,0-4-3,25-11-2,8-13-27,14-21-61,15-22-132,9-8-195</inkml:trace>
  <inkml:trace contextRef="#ctx0" brushRef="#br0" timeOffset="95806.1899">22788 11546 378,'0'0'649,"0"0"-619,0 0-21,0 0 23,0 0-17,160-29 3,-90 22-9,1 7-3,-7 0 0,1 0 11,-7 0 1,-7 0 5,-7 1 1,-9 5 3,-16-6-6,-5 1-10,-11-1-1,-3 0 7,0 0 1,0 0-5,4 0 1,0 0-1,2 4-2,3 17 4,5 11 0,-1 8-4,5 17-4,-3 6 7,2 9-5,-3 6 1,0 13-1,-3 8-2,1 6 2,-4 8-1,1-8-4,3 3 0,-3 3-1,-1-2-3,4 0 1,-3-3 0,1-1 3,2-6-1,-1-10 0,-3-11-3,-1-13 3,-4-9 7,-3-8-2,-5-2 8,-35-4-4,-18-4-4,-13-4-3,-10-12-4,6-12-2,5-10-31,15 0-40,10-22-72,8-20-359</inkml:trace>
  <inkml:trace contextRef="#ctx0" brushRef="#br0" timeOffset="97848.1292">6894 15346 1012,'0'0'144,"0"0"-118,0 0-1,0 0 19,0 0-16,0 0 3,113-18-13,-48 2-12,-7 6-6,-13 6-8,-16 4-127,-23 0-170,-6 13-255</inkml:trace>
  <inkml:trace contextRef="#ctx0" brushRef="#br0" timeOffset="97987.031">6903 15669 916,'0'0'112,"0"0"-105,0 0 2,0 0 19,0 0 9,158-18-37,-77-6-43,-5 2-317</inkml:trace>
  <inkml:trace contextRef="#ctx0" brushRef="#br0" timeOffset="110097.4067">9088 16022 938,'0'0'158,"0"0"-82,0 0 7,0 0-23,0 0-22,0 0-19,0 0-6,91-147-5,-58 97-3,-8-5 0,-8 4-1,-7 9-3,-10 2 1,0 18-1,0 3-1,-21 11-5,-3 8-4,-7 0-13,2 10 5,0 15-7,11 3 11,9-2 6,9-3-2,4 8-1,30-1-2,10 6 6,4-8-2,-6 2 2,-7-6 6,-8 3-1,-14-6 1,-8 2 0,-5-5 0,0 4 0,-9-9 0,-6 1-3,-6-5-47,4-6-57,1-3-132,6 0-58</inkml:trace>
  <inkml:trace contextRef="#ctx0" brushRef="#br0" timeOffset="110638.2017">9531 15637 1003,'0'0'142,"0"0"-127,0 0-2,0 0 17,-9 100-9,7-58-2,2 0-4,0-1-8,0-6 2,0-5-4,2-7-5,10-5 1,5-8 1,6-10 2,3 0-4,10-15 5,-4-12-5,-2-12-12,-7 1-9,-10-5 11,-7 4 7,-6 3 3,0 7 1,0 12 1,0 9-2,0 7 16,0 1-5,0 5-11,0 21-4,0 15 4,0-2 0,0-7 0,0-6 1,0-7 0,0-16-1,0-3 0,0 0 0,0-8 10,6-25-5,4-6-5,2 0-3,3 4 1,-2 12 0,5 2 1,2 11 0,2 10 1,1 0 0,-3 4 0,-2 18 3,-2 0 0,-3 6-1,-3 2-2,-2 2 0,-6 0 0,-2 3-3,0 0-62,-10 1-93,-7-3-161,-3-3-123</inkml:trace>
  <inkml:trace contextRef="#ctx0" brushRef="#br0" timeOffset="110947.1696">9574 15330 776,'0'0'63,"0"0"-55,0 0 73,0 0-23,0 0-35,0 0-5,73 32 10,-102-11-8,-5-4-9,3-13 3,2-4 18,4 0 7,8-2-7,9-17-6,4-4-7,4-5-9,4 4-8,17 7-2,8 14-2,2 3-47,0 10-131,-2 17-314</inkml:trace>
  <inkml:trace contextRef="#ctx0" brushRef="#br0" timeOffset="111432.0448">10166 15565 963,'0'0'96,"0"0"-86,0 0 34,147-92 11,-100 81-26,-7 11-6,-13 0-15,-13 26-7,-7 10 0,-7 2 2,0 5 6,-19-3 1,-9-2 0,0-9-3,-1-6-5,5-9 0,5-5 0,8-9 3,7 0 0,4 0-4,0 0 5,0 0-6,14-5 3,15-4-2,5 3 1,3 6-2,-1 0 1,-7 0 0,-4 7-1,-9 15 0,-10 4 2,-6-3 1,0 9 8,-12-5 9,-17 4-2,-6-10-3,-5-3-9,0-6 2,2-6-2,2-1-5,9-5-1,6 0-30,7 0-50,12-13-149,2-15-362</inkml:trace>
  <inkml:trace contextRef="#ctx0" brushRef="#br0" timeOffset="111731.9021">10672 15406 1184,'0'0'53,"0"0"-46,0 0 12,0 0 21,0 0-4,92 110-4,-82-56-6,-1 4 3,-4 9-4,-1-4-9,6-2-5,5-6-4,3-16-1,-2-2-3,2-16-2,1-6 3,8-15-4,4 0 0,3-13 4,-1-15-4,-8-2-19,-7 6-29,-14-2-37,-4 0-99,-4 3-234</inkml:trace>
  <inkml:trace contextRef="#ctx0" brushRef="#br0" timeOffset="111899.1369">10742 15731 1146,'0'0'79,"0"0"-60,136-68 25,-71 30-9,-6 6-16,-9 0-13,-19 11-6,-16 10-18,-11 2-107,-4 5-286</inkml:trace>
  <inkml:trace contextRef="#ctx0" brushRef="#br0" timeOffset="113345.6373">11474 15717 856,'0'0'200,"0"0"-156,0 0 2,0 0 34,0 0-27,132 0-17,-81 0-13,-2 0-5,1-5-4,-10-4-7,-10 6-3,-11-2-3,-8 5 3,-9 0-3,-2 0 2,0 0 0,-2 0 2,-25 0 0,-11 0-5,-13 0 0,-3 0 0,-1 0 1,2 8-1,0 6-2,8-4 1,8 0 1,8-2-1,14 0-2,9-8-2,6 5-8,0-5-20,6 0-52,30 0-4,13 0-105,7-17-288</inkml:trace>
  <inkml:trace contextRef="#ctx0" brushRef="#br0" timeOffset="114837.8134">16140 13321 665,'0'0'166,"0"0"-87,0 0 15,0 0-43,-145 94-16,108-12 8,5 17 11,5 3-2,11-7-3,11-5-4,5-11-18,0-16-3,11-9-9,9-11-7,3-6-6,5-7 1,-1-7-3,2-4-17,4-9-75,1-10-157,4 0-327</inkml:trace>
  <inkml:trace contextRef="#ctx0" brushRef="#br0" timeOffset="115294.0139">17667 13184 798,'0'0'151,"0"0"-131,0 0 17,0 0 15,0 0 21,76 135-11,-40-70-20,-5 13-17,-4 6 0,-9 3-1,-18 1-4,0-1-8,-15-12 2,-22-8 3,-6-6 4,-3-11-5,4-10-4,4-10-8,6-7-3,11-11-1,7-5-9,10-7-55,4 0-97,0-5-270</inkml:trace>
  <inkml:trace contextRef="#ctx0" brushRef="#br0" timeOffset="119202.2458">12362 15779 79,'0'0'113,"0"0"-54,0 0-16,0 0 9,0 0-16,0 0-10,0 0 3,0-4-1,0 4 20,0 0 22,0 0 9,0 0-12,0 0-2,0 0-6,0 0 1,0 0-7,0 0-18,0 0-10,0 0-1,0 0-3,0 0-2,0 0 10,0 0-11,0 0-8,0 0-9,0 0 2,0 0-3,0 2 1,5 5 0,1 2 0,-2-3 0,1 6 0,2-7 0,0 4-1,-4-1 0,2-5 0,0-2-1,1 3 3,-2-2-2,6 3 6,-4-5-5,1 0 7,5 0-5,-4 0 7,3 0-5,3-9-3,-2-1 7,3-3-6,-2 4-1,-1-5-1,-4 0 3,1 2-4,-3-6 2,2 4 0,-2-4-1,-4 4-1,3 2 3,-5-2-4,0 2 2,0 1-1,0-2 1,0 5 4,0 0-5,0 2 1,0 2-1,0 0 2,-5 4 0,-3-6 0,0 2-1,2 1-1,-3 1 0,2 2-1,-4 0 1,0 0 0,3 0 0,-6 0 0,5 0-1,0 0 1,0 0 1,-1 0 0,-3 0-1,0 7 0,3 5-1,-2-2 0,3 2 1,3 2 0,-3-2-1,2 2 1,2 0 0,1-5 0,0 3 0,-4-3 0,4 5 0,0 0-1,1-2 1,3 4 0,-2 4 0,2-6 1,0 4-1,0 1 1,0 2-2,0-7 2,0 0-1,0 2 0,0-6 1,0 3 0,0 1 0,0-7-1,0 7 0,0 1 1,0 2 0,0-4 0,0 0 1,7 2-2,-1-1 0,4-2 2,-4 2 2,3-11-4,1 2 1,0-1-1,4 2 9,-3-2-5,2-4-4,1 0 5,3 0-2,1 0-1,-3 0-1,4 0 3,-4 0 0,3 0 3,7-14 4,-3 0 2,5 2 0,-3-2-4,-4-2-5,1 2 1,-8 4-5,-5 1 6,-5 4-6,0 1 2,-3 0-2,0-5-9,0 4-71,-8 0-182,-16-9-297</inkml:trace>
  <inkml:trace contextRef="#ctx0" brushRef="#br0" timeOffset="119697.036">12318 15291 264,'0'0'166,"0"0"-64,0 0 1,0 0-21,0 0-21,0 0-12,-7 0-5,7 0-3,2-1-8,18-1 12,9-2 11,3-1-4,3-2-6,3-2 1,-3 0-9,-4 0-14,-6 4-11,-11 1-12,-5 1 5,-7 2-5,-2 1-1,0-2-2,0 0-11,0-5-46,0-1-100,0-1-255</inkml:trace>
  <inkml:trace contextRef="#ctx0" brushRef="#br0" timeOffset="120469.0196">12778 14988 420,'0'0'79,"0"0"-11,0 0 18,0 0-24,0 0-9,0 0-4,6 37-11,-14-29 7,-8 6-14,-1-6-17,4-2 0,1-1-2,8-5-6,0 0 10,-1 0 4,0-5-6,2-7-10,3-3 5,0 1-4,0-3 0,3-1-4,13 2 2,7 0-2,-3 0-1,9 6 1,0-4 0,-2 2 4,-1 6-5,-6 2 5,-4 4-2,-3 0-3,-4 1 2,3 11 0,-2 2-1,-1 5 6,-1 1-2,-4 2 1,-2 7-3,0-4 2,-2 3-3,0 0 1,0-2-2,-6 4 1,-13-2 5,-3 3-4,-6 5 4,-2-6-5,0 2-1,5-9-2,5-4 2,5-6-2,7-10-1,8-3-3,0 0 5,0-12 0,0-6-7,2-7 6,10 8-1,1 1 2,3 2-5,1 14 5,4-4 0,-1 4 5,-3 0-1,-1 8-1,-1 6 4,-1 1 1,-3 6 6,0-5 7,1-2-3,-4-5-6,6 0-3,3-9 10,8 0 0,6 0 2,-3-10 0,5-8-9,-14 2-8,-5-2-1,-10 4-3,-4 6 0,0-5-47,-15 4-103,-7-1-186,-2-6-143</inkml:trace>
  <inkml:trace contextRef="#ctx0" brushRef="#br0" timeOffset="120933.1618">13192 14795 375,'0'0'215,"0"0"-134,0 0-50,0 0 4,0 0 1,0 0-4,0 0-1,0 7 19,6 16 51,0-2-42,0 14-18,0 2-6,-2 12 5,3-3-12,-3 2-1,4 0 8,-5-6-16,6-3-7,-4-3 4,1-4-5,0-2 1,0-2-3,2-2-3,1-8-4,3-8 0,-1 3 1,-3-10 3,3-1 0,3-2-2,2 0 4,6-5 1,0-12-1,3-3-2,-5-1-6,-4 4 1,-2 0-1,-8 5 0,-4-1-23,-2-1-26,0 2-50,-2-2-80,-18-3-192,-5-1-194</inkml:trace>
  <inkml:trace contextRef="#ctx0" brushRef="#br0" timeOffset="121161.1197">13235 15087 57,'0'0'715,"0"0"-637,0 0-22,0 0 46,0 0-45,135-62-6,-91 40-2,-6 4-6,-8 0-5,-15 6-14,-9 7-13,-6 0-1,0 5-3,0 0-7,0 0-86,-15-6-280</inkml:trace>
  <inkml:trace contextRef="#ctx0" brushRef="#br0" timeOffset="126611.2855">4654 15484 632,'0'0'193,"0"0"-85,0 0 15,0 0-41,0 0-48,0 0-21,0 0-8,-14 32-2,14 4 4,0-1 3,0-3-5,0-4 0,9-6-3,7-12 2,4-6 2,7-4 1,4 0-2,2-6 2,0-17-2,1-8-2,-5-4-1,-6-1 2,-6 0 2,-7 2-3,-8 6 2,0 10 13,-2 6 21,0 6-3,0 6 1,0 0-19,0 6-18,0 34-6,6 25 6,9 21 1,4 8 1,5 13 7,3 0-8,-2 4 7,-4 0-5,-7 2 1,-5-2-2,-9-7 1,0-16-3,-15-16 1,-14-14-1,-4-18 1,4-18 1,-6-8 2,2-14 0,-5 0 4,1-31-3,-1-32 1,7-12 0,12-15-5,17 1-1,2 4 0,22 3-2,23 7-1,7 4-22,6 1-36,2 12-73,-10 3-256,-2 1-301</inkml:trace>
  <inkml:trace contextRef="#ctx0" brushRef="#br0" timeOffset="126869.2002">5554 15212 793,'0'0'216,"0"0"-163,0 0 13,0 0-28,0 0-11,-129 157 16,105-85-9,6 11 7,6-6-15,8-9-5,4-10-13,0-10-7,0-12 0,18-8-1,11-5-30,6-10-76,5-13-93,3 0-159</inkml:trace>
  <inkml:trace contextRef="#ctx0" brushRef="#br0" timeOffset="127131.6523">5690 15279 731,'0'0'265,"0"0"-211,0 0-18,0 0-18,0 104 45,0-39 17,0 3-35,0-5-10,0-9-10,0-10-2,9-9-7,-1-12-8,6-5-2,2-13-5,2 4 1,0-6-2,-1-3-2,2 0-24,-7 0-21,-2-3-45,-6-6-83,-4 0-165</inkml:trace>
  <inkml:trace contextRef="#ctx0" brushRef="#br0" timeOffset="127288.7726">5592 15723 948,'0'0'100,"0"0"-92,0 0 10,0 0 4,127-86-14,-71 60-8,-10-5-3,-10 8-136,-10 0-185,-11 5-121</inkml:trace>
  <inkml:trace contextRef="#ctx0" brushRef="#br0" timeOffset="127549.1711">5911 15302 623,'0'0'114,"0"0"-51,0 0 49,143-26-19,-81 29-33,6 23 22,-3 11-5,-13 11-19,-12 8-26,-20 18-15,-18 4-6,-2 11 0,-17-1-3,-24-6 0,-1-7 6,-3-13 8,3-12 0,5-7-4,1-10-10,4-8-6,12-5-2,9-13-10,9-7-52,2 0-102,0-20-178</inkml:trace>
  <inkml:trace contextRef="#ctx0" brushRef="#br0" timeOffset="128735.4037">14143 15441 1019,'0'0'102,"0"0"-66,0 0 12,0 0-22,0 0-10,-5 121 12,2-64 6,3-3-17,0-6-6,0-2 6,0-6-3,0-6-6,-3-1-5,-1-8 2,-1-1-5,3-10-6,2-1-37,0-8-39,0-3-55,0-2-87,-7 0 10,-6-3-125</inkml:trace>
  <inkml:trace contextRef="#ctx0" brushRef="#br0" timeOffset="128945.5331">13875 15833 639,'0'0'196,"0"0"-158,0 0 21,0 0 16,0 0 1,176-50-17,-106 30-24,1-2-8,0-2 9,-6-2-1,-12 4-15,-15 4-9,-15 9-7,-12 4-4,-11 5-36,0-4-98,0-2-251</inkml:trace>
  <inkml:trace contextRef="#ctx0" brushRef="#br0" timeOffset="140186.1307">15124 15779 844,'0'0'216,"0"0"-195,0 0-19,0 0 21,0 0 7,0 0-18,144-56 3,-105 24-11,-12 4 1,-12 2-1,-15 0 3,0-2 5,-2 6 10,-19 1-1,-2 10-4,-2 11-9,-6 0-2,-2 11-3,-6 24-3,3 9 2,5 6 4,9 8 3,7-4 3,12 4 5,3-6-8,3-7-2,28-10-5,6-8 3,13-9 1,4-12 1,0-6 0,7-6 3,-3-20-3,-7-9-5,-8 0-2,-7-4-13,-17-6-69,-7-1-160,-12-9-348</inkml:trace>
  <inkml:trace contextRef="#ctx0" brushRef="#br0" timeOffset="140471.107">15615 14895 1089,'0'0'122,"0"0"-117,0 0 20,0 0-9,0 0-15,6 142 15,3-60 8,-2 3-2,-3-3-3,1-11-5,-1-13 1,5-15-4,7-14-6,0-9-2,14-19-1,6-1 1,6-9 0,3-28-3,-2-3-17,-14 1-47,-13 0-116,-16 3-246</inkml:trace>
  <inkml:trace contextRef="#ctx0" brushRef="#br0" timeOffset="140652.0938">15625 15204 1154,'0'0'35,"0"0"-26,0 0 12,174-97-11,-105 65-10,-11 4 0,-13-2-42,-16 12-79,-18 4-183,-11 4-296</inkml:trace>
  <inkml:trace contextRef="#ctx0" brushRef="#br0" timeOffset="141445.0589">17035 14955 1035,'0'0'100,"0"0"-80,0 0 10,-16 111 39,-18-9 6,-10 16-34,-7 20-20,-3 8-10,-4 3 2,2-3-5,7-16 2,1-5-1,12-19-2,9-25-5,6-19 0,15-27-1,6-20-1,0-15-24,4-18-35,25-32-52,5-25-166,6-10-270</inkml:trace>
  <inkml:trace contextRef="#ctx0" brushRef="#br0" timeOffset="141710.2526">17241 15276 899,'0'0'169,"0"0"-167,0 128 88,-13-28 10,-11 15-42,-5 4-21,0 8-6,-5-6-17,1-5 8,1-10-4,-1-12-1,2-9-3,4-17-1,5-15-5,9-30-2,6-11-3,5-8-3,2-4 0,0 0-22,0-16-43,14-30-89,12-16-376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8:50:37.6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20190 10244 231,'0'0'46,"0"0"-38,0 0 7,0 0 11,0 0-18,0 0-4,0 0-4,-35-1-7,35 1-10,18 0 5,17 0 10,13 0-31,4 0-92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10:03:47.2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3722 1476 1029,'0'0'107,"0"0"-89,0 0 27,0 0-22,0 0-19,122-74-1,-68 74-3,-8 7 0,-15 28-5,-14 9 5,-17 10 1,0 2 5,-19 0-3,-12-8 1,4-10 1,8-15-3,5-11 0,12-10 1,2-2-3,5-17-18,31-24-12,8-16-23,7-4-6,-1-1 21,-2 8 21,-12 10 17,-12 12 0,-12 12 10,-5 12 51,-7 8 18,0 0-14,0 4-45,-23 28-10,-2 13-8,-4 11 2,7-2 1,13-2 1,9-3-5,1-12-1,50-9-7,22-18-98,14-10-201,6-14-312</inkml:trace>
  <inkml:trace contextRef="#ctx0" brushRef="#br0" timeOffset="195.0952">4909 1284 443,'0'0'854,"0"0"-840,0 0-7,0 0 6,-22 142-4,22-92 4,0 0-7,3-2-5,8 0-2,-7-4-21,-4 4-85,0-4-43,0-4-242</inkml:trace>
  <inkml:trace contextRef="#ctx0" brushRef="#br0" timeOffset="718.9247">4640 1726 1160,'0'0'24,"0"0"16,0 0-39,136-108-1,-53 70-49,-3 4-108,-10 2-128,-13 6-23,-14 8 61,-17 4 168,-11 6 79,-8 4 240,-7 1-12,0 3-64,0 0-27,0 10-42,0 15 7,0 7-28,3 2-32,6 4-12,2-2-18,5-6-7,13-10-2,4-10 2,10-10-3,10-10-2,-2-26-9,-2-6-15,-12-7 4,-8 2 18,-12 3 2,-13 10 4,0 18-2,-4 9 40,0 7 16,0 7-39,0 34-17,9 31-2,3 30 26,4 21 4,9 22 1,-6 1-24,-6-2 2,-11-23-4,-2-29 7,0-24 17,-25-24 4,-3-14 4,-11-14-2,-3-16-15,-5-1-8,-1-39-12,1-17-6,13-17-48,19-12-43,15-17-48,9-5-325</inkml:trace>
  <inkml:trace contextRef="#ctx0" brushRef="#br0" timeOffset="923.5859">6225 1451 1172,'0'0'84,"0"0"-84,0 0 0,136-10 0,-63-14-45,-7 0-132,-22 4-237</inkml:trace>
  <inkml:trace contextRef="#ctx0" brushRef="#br0" timeOffset="1086.7521">6263 1708 1216,'0'0'74,"0"0"-68,0 0-2,0 0-1,145-14-3,-67-12-7,0-4-127,-18-7-275</inkml:trace>
  <inkml:trace contextRef="#ctx0" brushRef="#br0" timeOffset="1589.2601">7574 1485 958,'0'0'164,"0"0"-80,0 0-31,0 0-34,0 0-18,0 0 1,76-116 0,-54 77 2,0 2-3,-7 7 6,-3 6 9,-5 11-2,-3 6 3,-4 7 4,2 0-14,0 0-7,8 22-15,3 16 12,1 10 3,-4 5 8,1 5 0,-5 0-8,0-2-1,-4 5-2,-2-8-59,0 1-89,0-4-235,-14-11-309</inkml:trace>
  <inkml:trace contextRef="#ctx0" brushRef="#br0" timeOffset="1754.846">7592 1997 1156,'0'0'107,"0"0"-90,136-18 49,-34-17-26,16-6-20,2-2-7,-12 7-13,-23 8-4,-30 9-90,-39 5-264</inkml:trace>
  <inkml:trace contextRef="#ctx0" brushRef="#br0" timeOffset="2473.0309">3703 3087 913,'0'0'94,"0"0"-67,0 0 46,0 0-38,121-53-13,-76 53-4,-9 21-14,-12 14-4,-8 11-1,-16 3 1,0 6 5,-5-3 1,-17-7-4,0-15-1,8-10 4,7-12-5,5-7 0,2-1-2,0 0-10,5-25-6,19-20-6,10-11-20,1-2 10,-6 0 23,-4 8 11,-7 12 1,-7 11 9,-7 18 18,-4 7 44,0 2 9,0 2-57,-4 23-13,-14 10-10,5 5 9,6 1-6,5-6-1,2 1-3,0 0 0,27-4 0,11-1-66,8-3-104,6-6-214</inkml:trace>
  <inkml:trace contextRef="#ctx0" brushRef="#br0" timeOffset="2640.2352">4511 3333 1121,'0'0'135,"0"0"-129,0 0 18,0 0-13,154-55 4,-82 23-9,0 3-6,-2-3-99,-15 6-236</inkml:trace>
  <inkml:trace contextRef="#ctx0" brushRef="#br0" timeOffset="3261.2779">5316 2970 737,'0'0'146,"0"0"-110,0 0-2,0 0 14,0 0 26,0 0-7,29 136-37,-20-94-13,-3-5-10,5-10-4,7-9 0,3-10 2,10-8 1,6-6 2,3-26 7,3-12-11,-9-4-3,-13-3-1,-5 6 3,-9 10-2,-7 14-1,0 11 1,0 8 10,0 2 10,0 19-21,2 32 1,12 19-1,5 20 11,6 20-1,6 15 9,2 15 4,-4-4-9,-10-14-11,-13-20-1,-6-32 1,0-24 18,-20-16 16,-9-19-6,-7-11 1,-6-14-6,0-28-18,-1-10-8,14-8-8,14-4-30,15-11-28,17-4-61,35-6-253</inkml:trace>
  <inkml:trace contextRef="#ctx0" brushRef="#br0" timeOffset="3465.1251">6669 3020 898,'0'0'306,"0"0"-306,122-45-2,-53 18-9,-12 0-149,-11 6-298</inkml:trace>
  <inkml:trace contextRef="#ctx0" brushRef="#br0" timeOffset="3637.1083">6586 3252 1136,'0'0'0,"0"0"-15,147-54 14,-64 24-40,-3-2-177,-18 4-401</inkml:trace>
  <inkml:trace contextRef="#ctx0" brushRef="#br0" timeOffset="4237.2369">7783 2863 1067,'0'0'14,"0"0"-1,0 0 24,0 0-26,0 0-7,0 0 1,-97 49 5,87-49 6,-1 0 2,0-14 13,4-1-2,5-3-5,2-5-7,0 4-12,14-3-5,13 2 0,4 2 1,3 2-1,3 9-1,-4 7 1,-4 0-4,-4 19-3,-9 11 2,-7 11 5,-9 6 3,0 7 4,-23 9 3,-10-5-3,-1-4-2,-1-8-5,0-13 3,4-6 5,5-10-7,8-9 4,7-5-3,4-3 4,7 0 0,0 0-2,0 0-4,10-11-1,21-1-3,11 1 4,9 3 1,12 4 0,3-2 12,3 2 8,1-2 10,-10-1 0,-14 0-9,-9-1 9,-13 0-3,-10 4-4,-8-1-10,-4 0 1,0-5-7,-2-4-8,5-8-17,1-11-64,6-10-73,-2-10-470</inkml:trace>
  <inkml:trace contextRef="#ctx0" brushRef="#br0" timeOffset="4861.311">9011 1480 475,'0'0'669,"0"0"-650,0 0-17,123 1 64,-24-1 3,16-19-23,13-5-15,-1 0-6,-11-1-14,-21 12-5,-24 2-6,-19 5-27,-12 3-64,-8-4-180,2-9-281</inkml:trace>
  <inkml:trace contextRef="#ctx0" brushRef="#br0" timeOffset="5062.2125">10824 1051 1062,'0'0'141,"0"0"-132,18 117-4,-5-54 36,-2 2-21,6-7-10,2 0-7,-6-7-3,-5-8-30,-5-6-100,-3-18-154,0-12-186</inkml:trace>
  <inkml:trace contextRef="#ctx0" brushRef="#br0" timeOffset="5481.2036">11200 955 929,'0'0'83,"0"0"-67,0 0 89,-151-59-58,102 59-33,-9 0 0,-11 25-7,-7 21 0,-1 19-4,2 22 6,15 15-1,12 10 8,17 3-5,16-8-3,15-16-4,21-18-4,39-19 3,32-14 4,24-16 4,15-19 4,4-5-5,-5-16-7,-17-23 4,-17-12-4,-22-11 0,-24-11 19,-24-12 7,-21-14 2,-5-3-9,-16 8-3,-23 12-13,-9 21-6,-10 22-8,-3 18-48,8 13-98,12 8-454</inkml:trace>
  <inkml:trace contextRef="#ctx0" brushRef="#br0" timeOffset="5977.2195">9792 2831 689,'0'0'154,"0"0"-65,0 0 3,0 0-66,0 0-20,0 0 37,133 6 45,-50-6-9,10 0-23,6-7-19,2-6-7,-12-1-12,-16 2-4,-17 0-11,-17 0-3,-6 0-1,1-5-56,5 0-117,-1-5-309</inkml:trace>
  <inkml:trace contextRef="#ctx0" brushRef="#br0" timeOffset="6629.2746">11328 2541 811,'0'0'305,"0"0"-301,0 0 2,127-18 35,-100 18-17,-10 18-7,-7 10-6,-10 5-2,-4 10 0,-29-1-4,-7 2 4,-4-6-1,0-2 3,14-8 10,11-10 8,7-6-5,12-6-8,0-4-12,25-2 1,26 0 5,20-12-2,12-12-4,6-2-4,-5-2 0,-5 2-12,-11 0-18,-12-2-4,-11 2 5,-12-3 5,-9 0 16,-5-3 8,-8-1 0,-6-5 5,-5-2 3,0-4 6,0-2 8,-23 4 2,-13 7-3,-14 6 2,-11 17-7,-22 12 3,-15 0-8,-6 30-1,-2 14 2,13 10 5,13 16-6,12 8-3,23 11-6,13 6 0,21 0-2,11-2 1,20-8-1,38-12 0,23-18-2,25-18 4,21-23 0,16-14 0,3-12 0,-7-30 4,-19-13-4,-26-7 4,-29-6 6,-29-3 8,-27-10-6,-9-3-5,-27 0-6,-25 6-3,-8 18-4,0 17-35,9 17-38,16 8-139,12 0-628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10:07:28.9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1359 6459 706,'0'0'348,"0"0"-332,45-103 18,-8 34-4,11-8-16,-1-9 0,4-2-8,-14 10 0,-8 11-2,-20 21-2,-9 17 2,-7 12 3,-24 14 15,-9 3-8,-5 11-14,-3 27-3,5 8 0,10 4 1,12-1 0,17-5-1,4-3-1,20-5 1,24-2 0,17-8 2,0-3 2,2-3 3,-13 0-2,-22 2-2,-19 9-2,-9 4 0,-10 11 2,-29 2 4,-2-3-2,1-11-2,10-12-21,8-14-76,9-8-160,13-12-69</inkml:trace>
  <inkml:trace contextRef="#ctx0" brushRef="#br0" timeOffset="675.9974">1983 6162 672,'0'0'93,"0"0"24,0 102 5,5-62-80,5-6-23,6-7-1,9-8-10,2-12-1,11-7 8,4-5-2,1-28 4,-8-11-8,-8-4-3,-12-3-1,-12 5 0,1 10 2,-4 14-2,0 12 30,0 8 12,0 2-9,0 12-38,0 32-5,7 23 5,10 25 1,8 22 10,6 14-1,2 23-6,-6 10 1,-6-4-3,-15-6-2,-6-26 0,-2-21 1,-26-25 4,-8-26-4,-5-24 5,-6-25 3,0-4 4,1-33-4,3-24-9,10-12 0,10-12 1,17-9-1,6-14-2,11-16 2,33-11-1,19-6-1,15 5 1,4 9-4,-1 17-6,-15 20 3,-18 24-20,-24 22 2,-18 20 22,-6 8 4,0 6 0,-13 4-14,-7 2 14,0 0-3,3 8-2,5 10 3,12 2-4,0 4-15,14 1 11,26 1 6,6 3 3,3 1 1,-3 3 1,-13 0-1,-14 6-1,-14-2 1,-5 4 0,-7-5 1,-20-8-2,-2-12-7,0-12-56,3-4-44,6-11-156,6-26-236</inkml:trace>
  <inkml:trace contextRef="#ctx0" brushRef="#br0" timeOffset="1559.9612">2930 5842 1083,'0'0'141,"0"0"-115,0 0-26,0 0-6,11 113 6,-3-36 17,-2 4-9,1-3 2,1-8-10,6-11 1,6-16 2,4-15 1,10-15-4,2-13 3,6 0-3,2-34-2,-3-16-13,-3-2-4,-11 0-4,-15 10 11,-7 13 0,-5 9 12,0 13 4,0 7 20,-14 0-22,-3 10 2,-3 14 0,2 6 3,3 8-2,5 3-1,8-2-3,2-3 0,0-4-1,4-5 0,14-11 0,5-9-8,4-7-2,4 0 6,-2-15-3,2-14 3,-2-4-1,-7-8-8,-4-3 12,-5 4 1,-5 6 0,-2 11 0,-4 12 1,-2 8 2,0 3-3,0 11-1,5 21-9,1 9 10,1-4 3,0-3 0,-5-14-2,0-6 0,0-7-1,1-7 2,-3 0 12,6-13 5,1-17-15,4-7-4,7 2-4,2 5 1,6 10 0,4 10 1,3 10-5,-2 0-1,1 22 1,-8 6 2,-6 0 2,-7-2-1,-6-8 1,-5-8-1,0-4 4,0-6 6,0 0 10,0 0 14,0-24-19,0-6-10,0-6-1,10-2 0,15 4-3,11 5 3,7 10-4,-1 9 2,-1 10-1,0 0 0,-7 12 2,-7 22 1,-10 10 0,-5 11 13,-10 0 5,-2 2 1,0-9-12,0-12 13,0-12-12,0-11 0,8-6-1,13-7-7,8 0 8,4-19-8,3-10 0,-5-6-14,-11-1-42,-13 5-83,-7-4-282</inkml:trace>
  <inkml:trace contextRef="#ctx0" brushRef="#br0" timeOffset="1719.2769">2968 6171 1271,'0'0'39,"0"0"-35,0 0-8,0 0-19,0 0-78,163-151-140,-73 84-704</inkml:trace>
  <inkml:trace contextRef="#ctx0" brushRef="#br0" timeOffset="2137.3004">5126 6075 1008,'0'0'79,"0"0"-76,-26 113 12,26-69 2,0-1-9,0-14 0,17-9-6,10-10 0,4-10 3,0 0 4,-2-24 3,-6-8 1,-14-6 15,-9 4 4,0 2 14,-23 3-20,-8 9-22,-2 11-4,1 4-25,10 5-52,11 0-58,11 0-206,0 0-226</inkml:trace>
  <inkml:trace contextRef="#ctx0" brushRef="#br0" timeOffset="2415.4196">5570 6120 772,'0'0'82,"31"114"109,-18-20-48,-3 27-87,-10 19-16,0 20-24,0 0-12,0-10-1,6-22 2,6-30-4,7-26 1,10-22-2,4-24 0,1-26 0,4-6 6,-5-38 3,-6-20-3,-13-15-1,-14-11 2,-19-18-5,-36-2 6,-14 3-3,-15 22-2,-1 29-2,2 21-2,10 17-15,23 6-60,28-3-154,22-11-407</inkml:trace>
  <inkml:trace contextRef="#ctx0" brushRef="#br0" timeOffset="3187.0005">6880 6224 1027,'0'0'115,"0"0"-110,0 0 8,0 114-2,0-66-1,0-2 6,3-7-7,-1-13-3,0-12 3,-2-8 2,0-6 2,0 0 0,0-4 4,7-26 11,0-11-22,8-5-6,6 0-10,5 8 3,5 8 6,1 12 0,-3 12-2,-6 6-4,-4 6-3,-3 25 0,-8 8 4,-1 8 6,-5-1 2,5-6-2,0-8 0,4-11 0,9-14-5,-1-7 5,16-4-1,5-33 1,0-7-3,-5-6 2,-8 4 0,-11 4 1,-10 13 0,-1 10 0,-4 12 1,-1 7 0,0 0-1,0 23-14,0 12 14,-4 8 2,2-1-2,2-6-3,0-7 2,9-10 1,13-12-1,3-7 2,4 0 0,0-14 9,-2-13-6,-11-4 7,-8-1 6,-8-1-1,0 1 1,-15 9-3,-14 7-13,-3 9-2,1 7-15,4 0-76,9 7-171,10-2-265</inkml:trace>
  <inkml:trace contextRef="#ctx0" brushRef="#br0" timeOffset="3487.8405">7781 6307 539,'0'0'412,"0"0"-376,18 128 104,-11-84-101,2-8-31,-5-12-2,-2-12-4,0-10 1,-2-2 3,0-19 15,2-25 7,8-14-27,3-2 1,7 10-2,0 15 2,2 12 1,5 17-3,0 6 0,-2 0 12,-1 14 11,-5 12 0,-2 4 1,-6 9-17,-7 5 0,-4 6-7,0 6-10,-6 5-119,-11-8-246,-2-11-430</inkml:trace>
  <inkml:trace contextRef="#ctx0" brushRef="#br0" timeOffset="3631.3483">8272 6476 1015,'0'0'195,"0"0"-192,0 0-3,158-65-4,-102 45-165,-5-8-370</inkml:trace>
  <inkml:trace contextRef="#ctx0" brushRef="#br0" timeOffset="4185.7846">9085 6206 890,'0'0'52,"71"-105"-45,-33 52 39,-9 0-13,-11 4-28,-11-2-3,-7-2 1,0 10-3,-17 5 1,-10 10 2,-5 14 8,-1 7 12,-1 7-2,3 9-9,7 20-2,0 17-8,13 9 2,7 7 3,4 8 8,0 4 11,0 1-11,12 1-8,-1-4 0,-7-6-4,-4-9-1,0-18 3,0-12 7,0-17 10,0-10-9,0 0-8,2-20 16,8-18-8,3-6-8,5 3-5,4 9 0,-2 15-3,3 8 2,1 6-1,0 3-1,-2 3 2,1 19-3,-6 4 4,-3 4 0,-3 5-1,-4-1 1,0-5-21,2-7-85,1-10-86,9-12-85,1-9-49</inkml:trace>
  <inkml:trace contextRef="#ctx0" brushRef="#br0" timeOffset="4447.1924">9518 6212 508,'0'0'326,"0"0"-233,0 0-36,0 0 0,-27 118-16,25-78-14,2-6-18,0-8-6,0-7-1,16-11 2,10-8-4,5 0 15,5-30-2,0-8-7,-5-5 1,-14 4 3,-9-2 10,-8 4 14,0 11 1,-16 5-15,-16 15 3,-3 6-21,-1 0-2,7 15-30,11 2-64,7-8-67,11-6-231</inkml:trace>
  <inkml:trace contextRef="#ctx0" brushRef="#br0" timeOffset="4919.838">9792 6203 624,'0'0'87,"0"0"13,0 0 73,45 116-133,-34-85-10,-5-2-3,-2-9-17,-1-6-4,-3-9-4,0-5 0,0 0 10,2-23 23,3-16-23,4-3-10,6 0-2,2 8 1,4 8-1,1 12 0,1 10 0,-1 4-2,3 0 1,-4 22-2,2 11 3,-5 9 11,-7-5 3,-7 2-8,-4-14-2,0-6-2,0-9 2,0-10 4,0 0 8,-4-7 15,-1-23-21,5-4-9,0-6 2,0 5-3,18 4-1,7 4 1,1 13 0,3 2-2,1 7 3,-4 5-1,-1 0 3,-5 14 2,-4 15 4,-3 6-1,-11 10-6,-2 4-2,0 2 0,0-11-85,-10-13-124,10-22-136,0-5-227</inkml:trace>
  <inkml:trace contextRef="#ctx0" brushRef="#br0" timeOffset="5199.5411">10471 6229 915,'0'0'127,"0"0"-83,0 0 17,-30 109-45,29-73-15,1-1 6,0-5-6,1-10-1,18-8 1,8-12 3,9-2 3,4-25 0,-1-6-2,-4-4-1,-13 1 0,-9-4 0,-13 5-1,0-2 2,-8 13 8,-21 8 18,0 10-13,-3 6-15,0 0-3,9 10-38,10 5-65,7-6-208,6-5-207</inkml:trace>
  <inkml:trace contextRef="#ctx0" brushRef="#br0" timeOffset="6591.9972">11049 6180 1079,'0'0'55,"0"0"3,0 0-16,-116 46-40,86-4 1,2 6 0,4 3-2,10-4-1,14-11-5,0-10-4,18-14-10,18-12 12,6 0 3,3-31-3,-2-10-7,-10-5-8,-14 0 16,-8 0 6,-6 6 5,-5 10 11,0 13 22,0 12 15,0 5-4,-5 14-21,1 26-26,2 18 9,2 12 9,0 12 2,5 17-3,12 14-5,6 13-4,-3 7-9,-5 0 3,-10-5 0,-5-14 2,-3-11-3,-30-21-1,-10-17 1,-8-25-3,-4-22 3,0-18-1,-2 0-1,8-43 1,15-19-2,15-14-2,19-8-2,4-8 0,43-5-1,16-8-9,10-8-7,7-2 4,1 6 10,1 2-2,-2 11 9,-7 7 1,-10 15 0,-16 16-1,-20 16 2,-16 10-2,-11 10 1,0 5 0,-5 10-1,-17 5 2,-5 2-2,-4 4 0,2 21 0,5 4 3,4 7-2,6 4 0,9 2-1,5 1 0,3-6 0,20-5 0,7-8 0,1-12-6,5-8-1,5-4 2,-1-9-2,-5-19 0,-4-7 1,-6-1 0,-9-4 2,-7 2 0,-5 4 4,-2 8 0,-2 11 0,2 12 1,-2 3 1,2 3-1,1 26-1,1 5 4,-2-2-3,3-3-1,-2-10 0,-2-10 1,4-8 0,2-1 0,6-3 1,5-23 0,6-5-2,1 0 0,0 1-1,-4 11-3,0 9 2,-5 7 1,-1 3-1,-5 13 0,3 17 2,-5 10 1,-6 6-1,-2 0 2,0-1-1,0-9-1,0-14 0,9-9 1,7-13-1,7-5 0,7-24 0,4-10 0,2-5-1,-1-5 1,-8 7 0,-8 8 0,-9 12 0,-6 12 2,-4 8 8,0 2 15,-4 2-10,-9 20-12,-5 10-2,9 9 0,2 2 0,5 3 0,2-4-1,0-6-1,13-13 1,17-11 0,5-12-4,6-2-1,3-28 2,-4-9-3,-9 6 3,-9 5-3,-6 12 6,-12 7 1,-1 7-1,-3 2 4,0 0 6,0 16-5,-5 12-4,-4 5-1,5-4 1,4-4-1,0-8-1,4-6 1,19-11-1,6 0 0,4-12 0,0-16-1,-1-3 2,-10-2 1,-9-2 1,-13 1-2,0 0 0,0 5 7,-19 6-3,-6 14 4,-4 9-8,-4 0-2,8 7-38,2 7-42,17-1-117,6-10-236</inkml:trace>
  <inkml:trace contextRef="#ctx0" brushRef="#br0" timeOffset="7140.0072">12721 6302 566,'0'0'323,"0"0"-238,0 0 42,0 0-54,0 0-40,3 119-12,-3-83-10,0-3-10,0-6 0,0-7 1,0-11 0,10-4-1,11-5 0,2-6 7,4-19-5,4-9-3,-1-2-7,-8 0 4,-2 6 3,-7 9 0,-4 8 7,-4 9 26,-5 3 15,0 1-12,0 0-6,0 0-13,-3 15-4,-5 17-8,1 6 4,5 6-2,2-1-7,0-7 4,4-4-4,12-10 1,6-12-1,5-10 0,6 0 3,6-16-2,5-19-1,-6-4-5,-3-7 2,-8 2-2,-9 3 0,-7 10-6,-1 11 10,-8 9 1,2 11 2,2 0-2,5 2-3,7 18 2,7 6 2,3 3 2,0 2 0,-7 3 4,-10 3 3,-11-1 0,0 0 13,-28 0-16,-17 2-5,-7-2-2,-4-7-36,4-13-54,5-14-209</inkml:trace>
  <inkml:trace contextRef="#ctx0" brushRef="#br0" timeOffset="8901.9867">14155 6617 54,'0'0'737,"0"0"-690,0 0 15,0 0 28,137-112-39,-77 60-16,1-5 9,-8-1-6,-13-2-4,-15-4-11,-19-5-6,-6 2-10,0 3 2,-13 9 2,-14 17 2,-3 14 11,0 13-7,-3 11-1,2 0-14,-3 34-2,3 13 0,11 15-1,7 8 0,9 2 1,4 3 0,0-5 0,5-5-1,15-7-1,10-11-2,6-13-11,2-11 4,8-17 7,-1-6-8,1-6-7,-3-29 0,-7-1-24,-9-8 19,-13 5 15,-6 3 7,-8 5 1,0 11 1,0 13 18,0 4 12,0 3-14,0 0-14,-8 17-2,2 12 0,4 10-1,2 0 1,0-1 0,0-2-1,18-9 1,4-10-1,0-6-6,5-11-4,2 0 6,0-14 1,-2-14 4,-2-8 0,-8-1 0,-8 2 1,-4 3 3,-5 10-3,0 9 2,0 11 0,0 2 10,0 0-13,0 16-5,0 9 5,0-3 0,0-2 0,0-11 0,0-2 0,0-7 0,7 0 0,3-7 5,9-16 0,3-5-2,2 3-3,1 5 0,-5 7 0,-3 6-4,-1 7 3,-3 0 0,1 12-11,-5 19 7,-3 6 4,2 8-1,-7-5-4,8-2 4,0-12-7,3-11-7,7-10 5,8-5 7,11-10 2,5-18 0,3-13-3,-5-1-6,-8-4 0,-13 3 3,-11 2 8,-9 9 1,0 13 6,0 12 37,-20 7 12,-6 0-29,0 19-11,-1 16 4,8 3-4,5 5-4,12 1-8,2-4 1,0-6-5,18-6 0,9-10 0,6-8-6,7-10-49,7 0-86,6-26-215,-3-13-345</inkml:trace>
  <inkml:trace contextRef="#ctx0" brushRef="#br0" timeOffset="9219.2822">15787 6229 909,'0'0'89,"0"0"13,0 0-26,-126 112-47,100-64-9,3 2-10,9-4-8,10-11-1,4-9-1,2-11-4,25-15-20,9 0-10,2-24 7,0-10-19,-7-4 3,-8 1 24,-15 1 15,-6 4 4,-2 6 1,0 8 34,0 11 46,0 5-6,-2 2-30,0 0-27,2 13-13,0 17-5,0 9 2,2 2-2,11 1-1,3 1-59,-5-12-122,3-11-294</inkml:trace>
  <inkml:trace contextRef="#ctx0" brushRef="#br0" timeOffset="9488.4064">16140 6309 915,'0'0'44,"0"0"16,94 119 3,-69-71-43,-10-4-3,-12-9-4,-3-12-10,0-14 24,-16-9 40,-5 0-8,5-16-15,6-21-19,8-7-5,2-4-5,5 2-14,16 6 4,8 4-5,-6 8-1,-5 2-27,-14 4-62,-4 4-150,-24 4-459</inkml:trace>
  <inkml:trace contextRef="#ctx0" brushRef="#br0" timeOffset="9623.342">14968 6079 1221,'0'0'0,"0"0"-75,0 0-19,0 0-276</inkml:trace>
  <inkml:trace contextRef="#ctx0" brushRef="#br0" timeOffset="10177.8272">17451 6159 1014,'0'0'29,"0"0"34,0 0 12,-136 53-56,93-15-4,6 10-2,6 0-9,8 1-2,14-7-2,9-7 0,0-12-2,29-15-10,5-8-10,3-8 13,2-25-10,-6-8-3,-10-6 0,-10-7 14,-13 0 8,0-6 7,-2-6-2,-19 4 18,6 9-3,3 18 15,6 19 13,4 12-2,2 4-13,0 18-33,0 30 1,0 17-1,11 14 7,0 2-4,3 0-3,8-9 0,0-7-18,5-19-71,3-18-106,-2-24-226</inkml:trace>
  <inkml:trace contextRef="#ctx0" brushRef="#br0" timeOffset="10320.9988">17645 6198 1005,'0'0'43,"0"0"-38,-5 116 0,5-58-4,0 0-1,0-3-24,0-9-236,0-16-188</inkml:trace>
  <inkml:trace contextRef="#ctx0" brushRef="#br0" timeOffset="10441.993">17602 6011 831,'0'0'0,"0"0"-82,0 0-260</inkml:trace>
  <inkml:trace contextRef="#ctx0" brushRef="#br0" timeOffset="12883.7205">17824 6156 1009,'0'0'16,"2"124"56,11-39 0,5 9-44,-3 13 2,1 14-17,-4 6-11,-2-3 3,2-17-4,3-25-1,5-28 4,4-23-4,8-21 0,-1-10 0,5-18 0,-3-25 1,-8-15-1,-14-14 0,-11-15 3,0-13-1,-29-2-1,-11 1 1,-4 11 1,3 13-2,5 14 1,14 12-1,15 10-2,7 4 0,16 5-20,22 4-25,4 9-5,-3 2 15,-3 11 19,-1 6 15,-2 0 0,-4 11 1,2 24 1,-6 14 1,-6 10 13,-5 16 12,-1 9-10,-3 12-2,-6 10-5,0 9-3,0-4 0,1-7-4,10-19-1,5-24 0,7-20 0,2-18 1,5-18 0,-4-5 0,4-21 7,-9-17-4,-11-12 3,-14-9-8,0-11 4,-27-5 1,-16-3-3,-5 7-2,-4 13 5,8 9-5,11 9 1,7 8-1,15 2 1,11 0-1,0-2-2,16-4-20,15-3-11,9 2 7,1-4 20,-1 6 4,-9 0-1,-8 5 3,-13 5 4,-5-1 0,-5 3 16,0 9 1,-2 0-2,-11 10 0,2 4 1,3 0-14,-3 11-6,2 18-5,0 5 4,6 8 0,3-2 2,0 1-2,12-5 1,10-6 0,3-9 0,4-11 0,4-10-4,5 0-4,1-14 7,-2-18 0,-7-4-4,-9-2-1,-5 8 1,-9 10 4,-3 9 2,-4 8 0,0 3-1,0 0 0,2 0-3,5 10-7,0 14 10,2 0 0,5 1 1,-1-8-2,4-5 1,5-5 0,6-7 1,5 0-1,5-10 3,0-15-2,-6-5 0,-2 0 0,-10 0 0,-11-2-1,-4 3 1,-5 4 2,0 7-1,0 8 9,0 4 2,-7 6 7,-7 0-11,1 8-4,-3 20-5,1 7 0,1 6-1,8-1-1,3-4 1,3-2 0,0-7-3,3-12-6,15-7 4,9-8 2,4 0 3,7-9 0,-1-12-4,1 1 5,-6-1-2,-2 0-3,-7 0 2,-5-6 1,-5 3 2,-9 4 0,2 6 0,-6 6 1,0 8 0,0 0 1,0 0-2,0 16-9,0 14 8,0 1 1,0-4 1,0-3-1,0-14 0,0-1 0,0-9 0,0 0 2,0-12 2,17-14-2,1-6-2,1 7 0,-2 7 0,-5 8-1,0 8 0,-1 2-3,0 9-6,1 18 9,1 8 1,0-4 0,-1-3 0,8-8-1,-1-9 1,6-11 0,8 0 2,3-18 3,4-15-5,-2-6 2,-11-3-1,-7-4-1,-11-7 0,-9-5-1,0-6 1,0 2 0,-5 5 3,-10 17-2,2 13 0,-3 18 11,-4 9 7,2 0-11,-1 18-8,5 20 3,3 12-4,5 4 2,6 8-2,0-1 1,0-6 0,17-4 3,9-12-3,14-16-1,7-11-1,6-12 2,3 0-2,-9-9-6,-5-17-5,-10-3 2,-12 0 4,-9-3 7,-7 11-1,-4 3 2,0 8 6,0 6 16,0 4-2,0 0-7,0 6-9,-9 15-3,1 5-2,6-3 0,2 3-1,0-4-1,0-6-7,19-4-4,6-7-18,6-5 2,7-5 10,2-19 2,0-6-6,-2-2 13,-5 2 5,-2 1 5,-6 5 3,-5 9-2,-11 3 12,-7 5 15,-2 2 13,0 5-5,-6 0-17,-15 4-12,-5 22-6,4 10 0,3 2 0,9 2-1,8-4-1,2-6 0,0-7-8,15-11-18,10-9 1,6-3-3,0-6 10,0-18 14,-4-7 2,-9-2 1,-7 1 1,-9 4 2,-2 5 19,0 10 11,0 6 10,0 7-10,0 0-16,0 15-6,0 13-9,0 4 1,0 2-1,0-2 0,16-6 1,6-8-1,7-7 0,6-11 0,8 0-1,-1-22 2,1-15 0,-7-3-1,-9-4-6,-8-9-1,-7-5 1,-10-12 3,-2-10 3,0-6 0,0 2 0,-2 13 0,-9 25 0,3 20 1,0 18 5,-4 8 7,0 16-13,0 26 0,1 16 0,4 12 3,5 2 3,2-1 3,0-1 6,0-5-3,16-5-6,3-6 1,8-10-7,3-6 2,7-12-1,4-12 0,2-11 2,3-3 0,-4-5-1,-7-16-2,-8-2-1,-8 2-10,-9 4-2,-10 3-11,0 2-16,-8 2-89,-29 0-196,-13-2-282</inkml:trace>
  <inkml:trace contextRef="#ctx0" brushRef="#br0" timeOffset="13029.5336">19576 6145 977,'0'0'0,"0"0"-169,131-67 121,-57 41-320</inkml:trace>
  <inkml:trace contextRef="#ctx0" brushRef="#br0" timeOffset="13123.8864">20024 5937 982,'0'0'187,"0"0"-102,0 0-30,0 0-55,0 0-21,0 0-228</inkml:trace>
  <inkml:trace contextRef="#ctx0" brushRef="#br0" timeOffset="14300.996">21374 5988 455,'0'0'101,"0"0"67,0 0 38,0 0-102,0 0-40,0 0-14,114-75-9,-114 57 13,0 2-16,-4 6-16,-19 8 3,-5 2-9,-4 2-11,-2 24-3,3 8 9,9 7-4,4 3-2,12-3-3,6-2-1,0-5-1,17-8 0,20-12-8,13-11-22,15-3-31,9-9-72,3-21-44,-7-5-13,-15-2 112,-10-2 57,-14 1 21,-10 4 42,-13 6 54,-5 7 23,-3 7-11,0 9-36,-3 5-12,-23 0-33,-8 26-13,-1 8 1,-1 4 7,12-1-11,7-1-7,11-4-4,6-10 2,0-6-2,25-10-14,8-6-9,7 0 0,3-10 1,-6-11 6,-5 6 12,-10 3 1,-10 6 3,-4 6 1,-6 0-1,3 11 7,2 22 14,3 13 3,-2 10-4,2 9-3,-3 13-4,-4-1-4,0 1-4,-3-3 1,0-15-5,0-18 1,0-12-1,0-17-1,3-13 1,3 0 1,10-29 8,5-13-7,0-14-3,2-11-2,-3-13-10,0-7-18,-2-10 2,0 3 3,-1 8 4,-3 16 20,-1 16 2,-5 15-3,0 21 4,-3 6-1,-3 12 4,2 0-4,2 3-1,4 26 0,1 9 9,-3 6 5,1-2-6,1 1 3,-4-9-9,3-10 4,0-7-3,-2-14 0,2-3-1,3 0 4,9-20 2,1-9-1,3-4-4,-3 5-1,-2 10-1,-4 8-1,-3 10 0,1 0-2,1 16 1,1 6 1,6 1 10,5-4 0,0-10 16,6-6 6,2-3 7,4-4-19,-1-23-3,-3-3-7,-8-1-5,-7 1-5,-9 3 0,-9 7-10,-2 2-52,0 6-100,0 4-408</inkml:trace>
  <inkml:trace contextRef="#ctx0" brushRef="#br0" timeOffset="14454.0286">23140 5970 1315,'0'0'13,"0"0"0,0 0-13,0 0-2,0 0-98,0 0-199,-10-11-299</inkml:trace>
  <inkml:trace contextRef="#ctx0" brushRef="#br0" timeOffset="14879.9994">22951 6057 901,'0'0'119,"0"0"-88,0 0 62,24-111-54,-9 70-20,1 3-4,-4 6-1,-12 4 2,0 5-3,0 9-7,-16 7-3,-7 7-3,-1 0-1,8 0 0,5 18 1,9 2-4,2 4-2,0 2 4,22 0-6,14 2 2,6-1 4,6-1 2,-4-1 0,-11 1 0,-13 1 5,-11-3 18,-9 0 0,0 0 7,-15 1-8,-20-1-12,2-1-10,4-7-4,8-9-58,7-7-121,14 0-293</inkml:trace>
  <inkml:trace contextRef="#ctx0" brushRef="#br0" timeOffset="15014.589">23713 6094 820,'0'0'507,"0"0"-507,0 0-4,0 0-95,0 0-466</inkml:trace>
  <inkml:trace contextRef="#ctx0" brushRef="#br0" timeOffset="18443.9716">5686 8536 173,'0'0'348,"0"0"-244,0 0 67,0 0-22,0 0-48,0 0-3,-20-32-45,20 48-50,0 19 1,0 11-3,0 2 2,0-1-2,0 0 0,0 1-1,0-2-59,0-6-146,0-8-165</inkml:trace>
  <inkml:trace contextRef="#ctx0" brushRef="#br0" timeOffset="18831.2478">5630 8562 763,'0'0'41,"0"0"-37,0 0 2,125-10 4,-90 38-3,-6 5-3,-8 3-2,-8-3 0,-7-3 4,-6-6 8,0-9 0,0-5 15,0-4-2,0-6-14,0 0 5,-9-4 2,5-24-13,4-9-7,0-4 0,0 1-10,16 7 8,5 7 1,-1 13 2,-1 6 7,1 7 5,-2 2 5,-1 27 10,4 5 4,-7 5-7,-6 4-9,-1-6-4,-7 2-8,0-9-4,0-6-37,0-11-78,6-6-75,8-7-70,3 0-87</inkml:trace>
  <inkml:trace contextRef="#ctx0" brushRef="#br0" timeOffset="19289.954">6239 8635 693,'0'0'167,"0"0"-141,0 0 48,-17 135-30,17-94-27,0-9-7,0-3-7,0-10 3,6-9-6,7-5 7,5-5-4,1-7 5,2-18 6,-3-4-2,-7-5-1,-9-4-6,-2 0 1,0-1-6,-20 7-1,0 10 1,-5 12-7,5 9-15,5 1-12,3 0-38,10 0-24,2 0-14,0 0-45,27 0 72,5 0 71,12 0 9,-2 0 3,-2 16 0,-6 8 28,0 3 44,-11 8 7,-9-1-14,-9-2 10,-5-3 30,0-8-12,0-7-24,-3-10-20,-3-4-13,2 0 15,0-12-7,4-15-27,0-10-17,10-1-15,17 4-36,8 8-73,1 8-96,-2 11-122</inkml:trace>
  <inkml:trace contextRef="#ctx0" brushRef="#br0" timeOffset="19538.0104">6857 8739 697,'0'0'168,"0"0"-69,0 0-8,0 0-67,77-133 8,-70 101-22,-7 10-3,0 4 25,-13 15 15,-14 3-3,-2 1-33,0 25-1,0 8 5,8 5 2,11 3-2,4 2-8,6-3-6,0 0-1,26-5 0,7-14-42,8-7-46,12-15-51,5-5-122,4-27-157</inkml:trace>
  <inkml:trace contextRef="#ctx0" brushRef="#br0" timeOffset="19710.9966">7433 8395 822,'0'0'217,"0"0"-110,0 0-26,0 0-39,0 0 2,0 116-1,4-63-23,6 0-12,-1-2-3,5 2-5,-6-4-38,-4 0-99,-4-13-233,0-12-271</inkml:trace>
  <inkml:trace contextRef="#ctx0" brushRef="#br0" timeOffset="20128.9048">7358 8590 750,'0'0'2,"0"0"1,95-125-3,-41 87 3,-5 6 4,-9 6 0,-11 11-4,-11 7 3,-12 4 10,-6 4 52,0 0 49,0 0-40,0 9-32,0 18-32,-4 15 7,2 10 1,-1 10 4,3 0-12,0 1-5,0-12-7,0-8 3,0-14-3,3-12-1,-1-9 1,0-8-1,0 0 1,8-18 11,-2-15-11,11-2-1,2 7 0,2 3 2,4 9-2,-3 11 5,3 5-2,0 0-1,-3 5 6,-2 14 4,-6 0-8,-5 6-2,-6 3-2,-5 2-18,0-1-79,0-3-233,-5-15-176</inkml:trace>
  <inkml:trace contextRef="#ctx0" brushRef="#br0" timeOffset="20781.9597">8240 8536 68,'0'0'1022,"0"0"-995,0 0 23,0 0-13,0 0-26,-129 104-5,105-63-2,5-1-2,6-3 4,7-4-6,6-9 1,0-6-2,3-8-2,20-10-11,6 0-7,7-6-9,4-20-22,-4-3 15,-5-4 14,-6-4 17,-10 3 6,-6 3 3,-7 4 9,-2 11 32,0 6 8,0 10-8,0 0-16,-5 7-16,-1 19-4,1-1-4,5 9 0,0-1-3,0-1 0,10-2 1,7-9-2,4-4 1,1-8 1,-1-6-2,4-3 3,0-3 0,-2-16-2,-2-9 1,-5-2 1,-3-6-2,-1-4 2,-1 0-3,-3 11 3,-1 9-2,-2 14 3,-5 6-4,0 0 0,0 23 0,0 6 0,-6-2 0,-2-5 0,4-13 0,2-6-1,2-3-5,0 0-1,0-17 4,4-2-7,14-2 5,5 12 5,-1 9 0,2 0 0,3 11 0,-4 15 6,-4 0 6,-5 1-4,-8 3-4,-6 2-4,0 4-28,-6-11-194,-14-8-160</inkml:trace>
  <inkml:trace contextRef="#ctx0" brushRef="#br0" timeOffset="21801.2883">9582 8400 653,'0'0'79,"0"0"92,0 0-46,0 0-89,0 0-30,-83 124 11,66-64 11,2-4-9,10-11-4,5-13-1,0-9-7,14-12 0,9-9-3,5-2 3,5-6 1,-2-24-1,-7-6-3,-5-5-3,-13-5 3,-6 0-1,0 0-3,-8 4-3,-13 8-9,4 10 1,1 12-12,6 4 0,10 4 5,0 0-24,3 4-55,24 0 36,9 0 57,4 0 1,2 14 2,-2 4-4,-4 9 5,-5 2 5,-8 6 10,-11 2 7,-7-2-5,-5-3 4,0-9-11,0-9 8,0-7 3,0-5-10,0-2 2,0-2 23,0-21-8,0-3-26,9-4 2,13 2-4,5 1 0,1 8 1,2 7-1,-1 6 0,-4 6-1,-3 4-1,-5 24 2,-7 12 0,-6 4 2,-4 8 5,0-8-3,0-9 1,0-7-5,7-16 2,8-10 0,10-2 4,8-7 2,10-27 0,-3-6-4,0-7-2,-6-4 0,-13 1 1,-5 10-2,-13 10 2,-3 12 26,0 18 17,-7 0-8,-15 10-24,-3 22-13,2 8 5,8 4 5,7-1 4,8-11-5,0-4-3,19-7-1,17-7 1,9-5-3,3-6 1,-1-3-1,-4 0-4,-5-10-35,-9-9-75,-10-6-314</inkml:trace>
  <inkml:trace contextRef="#ctx0" brushRef="#br0" timeOffset="22379.993">11691 8440 678,'0'0'278,"0"0"-215,0 0 58,0 0-72,0 0-34,0 0-12,-113 50 1,79-4 0,7 0 0,11-6-2,12-8-2,4-5 0,2-12-1,24-11-4,10-4-7,7-15 8,1-23-6,-1-8-6,-8-12 4,-7-7-2,-13-1 14,-11-2 0,-4-2 4,0 3 2,-7 11 4,-3 16 12,-2 18 8,1 14-4,3 8-2,-4 14-15,3 27-9,3 17 0,6 8 4,0 3 3,0 6-1,8-1-6,12-4-4,4-5-112,-3-17-259</inkml:trace>
  <inkml:trace contextRef="#ctx0" brushRef="#br0" timeOffset="23024.19">12003 8652 1090,'0'0'22,"0"0"-15,123-148 2,-77 97 1,-12 5-5,-14 4 2,-18 5 1,-2 5 6,0 8 31,-22 9-4,0 15-4,-7 0-20,0 18-13,0 18-4,4 13 0,11 9 0,9 2 2,5 0-2,0-9-2,19-13 2,14-13-1,8-13-3,5-10-9,0-2-2,-2-16 3,-9-14-1,-8-1 5,-4-8 2,-13 3 6,-7 2 1,-3 7 2,0 14 8,0 6 20,0 7 4,0 11-26,0 31-9,0 17 0,0 14 1,0 7-1,0 4 6,2 8-3,0-2 0,1-4-3,-3-14 0,0-20 0,0-23-5,-7-18-8,-4-11-11,-3-16 12,1-28-19,6-20 1,3-16 22,4-17 5,0-11 3,7-4-1,22 9-3,3 24 4,4 32 9,2 23 17,-1 20-5,-7 4-6,-8 5 0,-8 30-4,-14 5-6,0 6 2,-33 12-3,-11-5-4,-1-5-70,9-8-103,7-14-196,11-8-269</inkml:trace>
  <inkml:trace contextRef="#ctx0" brushRef="#br0" timeOffset="23541.1154">12760 8578 781,'0'0'96,"0"0"-26,47-120 36,-41 95-61,-6 10-10,0 11 8,0 4-4,-10 0-2,-9 12-27,-5 20-6,3 9 9,3 6-4,4 5-8,10-1 2,4-7-3,0-8 0,23-9-1,0-8 1,8-13-1,4-6-1,3 0-4,-1-11 2,-1-12 1,-9-3 2,-5-9 0,-7-2 1,-1-4 0,-7-1 2,-1 4 0,-4 12-2,0 10 1,2 10 0,-4 6 0,0 0-1,0 8-12,0 15 12,0-2 1,0-3-1,0-10-1,0-8-8,0 0 1,0 0 5,6-20 0,13-7-6,10-2 1,3 7 8,1 8-4,-1 14 2,-6 0 0,-1 12 2,-5 15-3,-5-4 1,-5 9 0,-8-2-1,-2 3 1,0-4-138,-4-7-130,-2-10-76</inkml:trace>
  <inkml:trace contextRef="#ctx0" brushRef="#br0" timeOffset="23917.4356">13544 8444 638,'0'0'217,"0"0"-81,0 0-39,0 0-49,0 0-16,-137 99-11,106-53-10,6 0-9,10-10-1,11-7 0,4-7 2,0-13-6,27-7 1,6-2-7,7-11-6,0-21-6,1-8 4,-8-6 11,-6-8 4,-12-6 2,-11-4 1,-4-11 0,0 1 11,0 5 14,0 18 15,0 21 18,0 20 18,0 10-11,-2 10-45,2 26-20,0 16 13,0 10 11,0 5-14,2 3-7,3 2-4,4-1-4,0-8-60,2-8-92,3-22-278</inkml:trace>
  <inkml:trace contextRef="#ctx0" brushRef="#br0" timeOffset="24697.8785">13980 8603 945,'0'0'49,"0"0"14,34-111-19,-28 72-28,-6 8-7,0 9-3,0 10 8,-19 10 10,-8 2-4,-2 6-2,-2 22-10,4 8 6,6 7-3,9 4-6,7-3-4,5 1 0,0-9-1,15-11 0,15-6-14,5-13-8,6-6 1,1 0-2,-3-16 4,0-13-7,-6 3 15,-6-4 3,-10-4 7,0 5 1,-7-6 0,-5 7 0,-1 2 2,-4 6 5,0 8 15,0 8 1,0 4-7,0 0-1,0 0-10,0 0-5,0 16-5,0 12 5,0 2 2,0 4 1,0 0 0,2-4 0,1 1 0,-3-12-2,0-5 0,0-4 0,0-6-1,0-1 0,0-3 1,0 0 1,2 0 5,3-3-6,3-3 0,3 1-1,5 2 0,5 3 0,0 0 0,13 0 0,0 0 0,3 0 4,5-11-1,-4-11 9,1-7-7,-10-1 0,-8-8-4,-7-3 0,-5-3 2,-5-7 1,-4 5-3,0 4 8,0 11 8,0 13 7,-6 13 27,-1 5-2,-7 1-28,1 31-11,-3 17-9,6 15 8,7 4 1,3 3-2,0-12-5,5-9-1,15-15-2,2-14-3,-2-7 0,-4-9-36,-3-5-40,-4 0-91,-4-5-203,-5-14-326</inkml:trace>
  <inkml:trace contextRef="#ctx0" brushRef="#br0" timeOffset="24833.8903">14531 8520 1087,'0'0'52,"0"0"-16,129-84-18,-69 52-18,-2 0-9,-13 6-204,-19 0-459</inkml:trace>
  <inkml:trace contextRef="#ctx0" brushRef="#br0" timeOffset="25265.7232">12935 9414 1005,'0'0'80,"0"0"-56,0 133 56,11-79-25,7 1-22,-5-14 6,-2-12-13,-3-15 2,-3-11-8,0-3-2,2 0 3,7-26-2,0-11-14,7-12-5,2 1-33,0 8-62,7 8-109,-1 7-195,0 10-274</inkml:trace>
  <inkml:trace contextRef="#ctx0" brushRef="#br0" timeOffset="25927.7342">13397 9428 884,'0'0'100,"0"0"-30,0 0 20,-110 104-46,85-58-23,5-2-2,9 2-8,7-11-9,4-9 0,0-8 0,14-9-2,13-9-3,4 0-13,2-23-10,0-9-2,-1-4 1,-10-2 18,-9 1 9,-4 4 2,-9 3-1,0 9 6,0 9 27,0 8 6,0 4-1,0 0-16,-2 3-8,-1 21-11,-1 8 0,4 6-2,0-1 0,0 0-1,13-7 0,5-6-1,5-8 0,4-12 1,2-4 1,2-4 1,0-24-3,-2-2-1,-7-4-2,-6 5 1,-8 4-3,-1 6 4,-7 10 1,2 7 1,-2 2-1,0 0 1,0 0-1,5 0-2,2 16 1,1 3 1,5 6 0,3-1 1,5-2-1,3-3 0,0-10 0,3-7 0,0-2-3,0 0-11,-5-16-1,-4-6 4,-7-7 9,-2 0 2,-7 0 0,-2 6 1,0 7 3,2 9 14,-2 5 8,0 2-2,0 0-11,0 14-10,0 13-3,3 7 1,1 0 0,2 4-1,0 0-13,-2-3-62,-3-8-131,-1-13-319</inkml:trace>
  <inkml:trace contextRef="#ctx0" brushRef="#br0" timeOffset="26063.7177">13967 9322 975,'0'0'29,"0"0"-29,0 0-14,0 0-195,0 0-122</inkml:trace>
  <inkml:trace contextRef="#ctx0" brushRef="#br0" timeOffset="26773.9271">14348 9443 997,'0'0'49,"0"0"-6,0 0 5,0 0-32,-120 112-4,93-66 0,5-2-3,6-2-5,14-6-1,2-10-2,0-10-1,25-9-2,5-7-15,10-9-11,0-21-1,1-6 7,-3-2 10,-13 6 6,-6 4 4,-11 7 2,-8 7 6,0 7 38,0 5 17,0 2-19,-5 0-12,-7 11-20,-1 13-2,7 3-7,1-1 5,5-1-5,2-4 3,18-3-3,7-8 0,4-6-1,0-4-3,7-6 2,1-15 0,-5-8-12,1-3 5,-11-2 2,-2-4 3,-4-3 3,-5 4 0,-3-3 0,-8-1 1,-2 6-1,0 4 5,0 11 1,0 11 1,-2 4-1,0 5 1,-8 0-6,-1 12 2,0 18-2,-3 4-1,8 1 1,4-4 2,2-4-2,0-9 0,0-1 0,13-10-1,8-2 4,5 6-3,1-3-1,0 2 0,-7 2 0,-3 4 5,-8 2 0,-7 6 8,-2 2 5,0-1 3,-19 1-8,-8-3-4,0-5-4,-2-4-5,2-3 0,2-8-20,8-3-33,3 0-61,10-10-166,4-22-219</inkml:trace>
  <inkml:trace contextRef="#ctx0" brushRef="#br0" timeOffset="27202.2933">14999 9307 1089,'0'0'46,"0"0"-34,0 0 24,13 143-25,-6-87-5,-3-1-2,6 3 1,-1-9-5,7-10 2,7-15-2,5-13 2,11-11 6,3-2-1,1-23-3,2-10 2,-7-4-6,-5 1 1,-8-1 1,-10 7-1,-8 6 1,-7 9 4,0 11 23,-12 6-5,-14 0-8,-6 18-8,1 16 2,4 6 6,12 2 0,11 2-9,4-6 0,0-6-4,27-10 0,11-8 1,11-7 0,6-7 5,7 0 3,2-13-4,-10-10 6,-13-4-4,-14 3-3,-16 5-7,-11 8-3,0 5-58,-21-4-197</inkml:trace>
  <inkml:trace contextRef="#ctx0" brushRef="#br0" timeOffset="27943.8053">18022 8306 842,'0'0'131,"0"0"-34,0 0 22,0 0-84,0 0-29,-82 147 1,77-76-3,5-11-3,0-13 3,16-14-4,14-15 0,6-14 4,4-4-3,-1-22 1,-6-18 4,-6-8 1,-18-4 1,-9-2 2,0 4-5,-9 4-2,-11 12-1,-3 17-2,-2 17-34,2 0-115,7 23-199,5-1-90</inkml:trace>
  <inkml:trace contextRef="#ctx0" brushRef="#br0" timeOffset="28843.2854">18281 8351 918,'0'0'12,"0"0"47,23 107 24,-11-57-55,-1-1 2,-1-8-14,-5-4-9,0-13-4,0-10-1,-3-11 0,2-3-1,6-12 13,3-21-2,5-14-12,1-1-1,4 11-12,-8 10 6,-1 17 3,-3 10-2,-10 0-7,4 16 1,1 12 11,-4 4 1,0 2-1,2 0-6,1 0-2,3-1-13,1-10-8,5-9-27,2-9-14,3-5 40,10-8 31,0-24 4,0-12-1,-5-13 5,-3-6 0,-10-15 4,-7 6 13,-4 9-1,0 18-4,0 21 17,-6 12 18,-3 10-5,0 2-5,-3 2-31,-3 28-14,2 14 0,2 12 2,9 7-2,2 3 1,0-4 0,9-6 0,13-5-1,7-14-1,7-11 0,0-13-12,7-10 1,0-3-7,1-9 13,-3-21-5,-5-8 7,-7 6-7,-15 6 8,-5 11 3,-5 13 1,-4 2 18,0 10-3,0 25-13,-6 7 0,4-1-3,2-5 1,0-11-1,16-11 0,11-12 0,6-2 3,5-12 2,-6-18-1,-4-5 1,-10 3-3,-11 9 1,-5 6 1,-2 11 13,0 6 30,0 13-21,0 30-23,0 28-1,9 20 3,13 18 10,7 13-2,-4 10 1,-8-5-3,-9-4-5,-8-15-5,-19-28 2,-22-24 0,-11-38 9,-6-18 15,2-21 2,0-32-11,8-10-11,13-7-1,16-2-4,19 3 0,0-2-2,25-1-20,18-2-28,18-8-62,8-3-204,3-3-329</inkml:trace>
  <inkml:trace contextRef="#ctx0" brushRef="#br0" timeOffset="29099.1389">19687 8508 608,'0'0'427,"0"0"-405,0 0 47,-85 142-14,79-92-42,3 1 3,3-9-12,0-12-2,16-13-1,12-12 4,13-5 4,4-10-4,-3-23 4,-9-2-6,-15-10 4,-14 4 8,-4 0-8,-4 2 0,-21 12-5,-4 10-2,-2 10-32,-3 7-109,6 0-169,6 0-187</inkml:trace>
  <inkml:trace contextRef="#ctx0" brushRef="#br0" timeOffset="29631.9896">19883 8557 63,'0'0'856,"0"0"-847,0 0 56,0 0-5,43 121-41,-35-87-8,-4-7-4,1-10 1,0-6 3,-4-8 1,5-3-3,2 0 8,6-21 12,6-7-15,9-7-12,0 1 1,-2 10-3,-3 4 1,-4 10-1,-7 10 1,1 0-1,0 8 0,-4 18 9,6 3 4,-1 0-3,2-9-6,4-8-1,4-8-1,12-4 4,5-5 1,6-21 0,-3-8-7,-10-3 1,-8-1 1,-12-3 0,-9 4 0,-6 11 7,0 14 16,-12 12 11,-5 0-8,-4 10-17,-1 18 0,7 10-4,5 2-1,10-2-6,0-5 2,20-12 0,18-9 11,15-7 14,10-5-3,5-5 0,3-17-10,-11-1 6,-18 5-14,-15-3-6,-16 7-6,-11 2-64,0 1-125,-36 0-801</inkml:trace>
  <inkml:trace contextRef="#ctx0" brushRef="#br0" timeOffset="29948.681">20308 9450 924,'0'0'290,"0"0"-290,0 0 14,0 0 26,21 135-26,-10-98-10,3-3-4,-6 4-6,-1-9-130,-4-7-271</inkml:trace>
  <inkml:trace contextRef="#ctx0" brushRef="#br0" timeOffset="30072.6098">20222 9340 1004,'0'0'0,"0"0"-84,0 0-14,0 0-339</inkml:trace>
  <inkml:trace contextRef="#ctx0" brushRef="#br0" timeOffset="30388.4294">20528 9411 851,'0'0'49,"0"0"58,0 0-18,15 120-69,-8-94-10,2-5-7,-3-9-1,-1-5-2,-3-7 1,0 0-1,4-7 12,4-19-6,3-7-6,3-8 2,-1 4-4,2 5 4,0 10-2,-6 9 0,-4 5 1,-5 8 6,-2 0 18,0 4-4,2 20 7,2 6 9,1 1-25,4-4-11,0-1-1,5 1-4,6-8-82,8-2-82,4-13-163,1-4-259</inkml:trace>
  <inkml:trace contextRef="#ctx0" brushRef="#br0" timeOffset="30757.2181">21099 9378 673,'0'0'333,"0"0"-270,0 0 99,0 0-112,0 0-34,0 0-6,-101 50-7,75-13 1,10 1-2,7-2-2,9-11 0,0-4-15,4-13-14,20-8-19,5 0 11,4-24-12,0-10-13,-4-8 43,-12-7 12,-6-3 4,-11-8 3,0 0 20,-3 2 47,-8 8-3,1 17 12,2 20-9,4 9 11,2 4-28,0 17-39,0 26-9,2 11 4,0 4 4,0-2-7,0-4-2,7-3-1,10-6-15,-2-2-50,4-9-60,1-10-185,0-13-341</inkml:trace>
  <inkml:trace contextRef="#ctx0" brushRef="#br0" timeOffset="31362.8747">21396 9566 833,'0'0'89,"0"0"53,0 0-17,68-106-78,-48 77-12,-4-2-15,-8 8-10,-8 4 6,0 7 5,-6 2 5,-17 6 1,1 2-17,0 2-6,0 9-4,3 24-1,6 8-1,6 4 2,7 5-1,0-3-28,14-7 0,15-13-26,8-13 12,11-14 20,5 0 8,2-26-4,-7-9-4,-11-8 16,-12 4 4,-10-1 3,-10 3 1,-5 6-1,0 11 21,0 9 7,0 11 18,-9 0-15,-4 23-22,6 16-4,7 12 0,0 11 3,0 4-1,9 7-2,0-3-5,2-5 1,-4-10-2,-7-15-1,0-12-13,0-18 1,0-10 1,0-10 1,0-30-19,0-16 13,0-13 14,0-10 2,11-14 2,11-3 0,4 9 0,6 20 1,-4 21 20,-2 25 25,-7 13-3,0 8-21,-4 0 3,-4 4-3,-2 14-15,-9 6 1,0 5-4,-11-1-3,-15 2-1,-3 1-25,2-2-61,6-1-83,6-7-177,15-7-134</inkml:trace>
  <inkml:trace contextRef="#ctx0" brushRef="#br0" timeOffset="31889.5705">22096 9474 682,'0'0'68,"0"0"142,111-107-82,-77 68-46,-8 4-20,-6 3-29,-12 11-17,-8 7 5,0 8 14,0 6 1,-8 0-20,-12 2-11,3 20 1,2 4 0,2 6-4,6 5-2,4 1 0,3-2 1,0-6-1,12-8-7,10-8-5,5-8-12,4-6 7,2 0-10,-3-13 3,0-2 16,-9-6 4,-3-1 1,-6 0 3,-2 0 0,-1 3 0,-4 4 0,-3 5 1,-2 3 0,2 7 1,-2 0 1,0 0-3,0 0 0,0 13-3,-4 13 3,-8 1 0,3-8 1,3-7-2,6-5 1,0-7-5,0 0 2,13-10-3,13-17 5,3 4-1,3 0 1,-5 7 1,-3 11 5,1 5 13,-6 0-7,-3 0-4,-7 15-6,-5 2-1,-4 0-2,0 0-50,0-3-121,0-11-203,0-3-265</inkml:trace>
  <inkml:trace contextRef="#ctx0" brushRef="#br0" timeOffset="32960.9577">22922 9218 830,'0'0'228,"0"0"-198,0 0 70,0 0-52,0 0-32,0 0-7,-130 101-7,117-60-1,7-1-1,6-8-3,0-6-21,0-13-2,21-10-4,8-3 2,4-5-3,1-24 4,-2-5 11,-8-5 9,-4-4 4,-9-5 3,-6-6 0,-5-8 3,0 1-1,0 12 13,0 14 29,-9 23 7,0 12-10,-4 0-12,1 14-22,1 20 0,7 11-3,4 7-3,0 0 1,2 0 0,16-6-2,4-8 0,2-9 0,6-12-18,3-13-3,7-4 2,3-8-7,5-22-9,2-8-4,-6-2 32,-5 0 7,-16 4 0,-7 10 0,-13 3 0,-3 11 26,0 5 11,-11 3-9,-8 4-11,1 0-15,1 18 2,1 10-2,5 4-1,5 0-1,6 0 1,0-3-1,0-6-1,17-7 1,10-8-14,4-8-9,12 0 0,-3-1-15,2-19 9,-4-3 7,-6-5 8,-7 7 6,-4-4 4,-5 6 4,-8 2 0,-3 5 1,-3 4 3,-2 4 8,0 2 12,0-1-5,0 3-10,0 0 3,0 0 1,0 15-9,0 11 5,0 0-2,0-1-1,0 2-3,0-10-3,0-3 4,0-9-4,4-5 0,1 0 3,1 0 4,4-7 0,-2-5-7,0 1 1,0 11 0,3 0 1,4 0-2,8 2 7,2 10-4,7-3 0,12-9-1,4 0 0,6-27 23,0-4 22,-13-8-46,-7 0 6,-11-2 4,-9-5 10,-10 0-1,-4-5-4,0 5-4,0 10-5,-10 14 13,2 15 0,-5 7-2,-1 5-7,-4 27-9,5 12 4,4 12 4,9 2 4,0-1-5,0-6-4,15-13-4,5-9 0,3-15-1,-4-14-3,2 0-19,-3-11-17,-5-14-25,-4-6-60,-9 2-156,0-2-272</inkml:trace>
  <inkml:trace contextRef="#ctx0" brushRef="#br0" timeOffset="33095.8809">23992 9038 970,'0'0'207,"0"0"-124,0 0-15,120-69-43,-38 30-18,-6 4-7,-16 5-8,-20 8-71,-26 7-193,-14 2-453</inkml:trace>
  <inkml:trace contextRef="#ctx0" brushRef="#br0" timeOffset="33511.6633">21216 10316 1191,'0'0'40,"0"0"-39,0 0 19,0 0 5,-7 149 11,11-101-8,7-8 0,1-13-4,-3-13-13,-2-12-7,0-2 0,6-14 0,5-25-4,6-5-14,4 0-72,-5 12-113,2 6-267</inkml:trace>
  <inkml:trace contextRef="#ctx0" brushRef="#br0" timeOffset="34123.9356">21581 10347 987,'0'0'28,"0"0"29,-108 102 36,83-58-73,14-3-5,7-4-10,4-11-3,0-9-1,15-12-1,11-5-21,6-1 1,4-25 7,-5-9-2,-4-5 15,-9 2-1,-5-2 2,-7 2 4,-4 9 5,-2 6 19,0 13 4,0 10 12,0 0-24,0 6-15,0 21-4,0 6-1,0 6-1,0-7 0,5-3 3,9-9-2,6-6-1,8-11-3,4-3-8,2-5 1,-3-17-6,-10 0 2,-5-2 7,-7 4 1,-5 6 6,-4 4 1,0 6 5,0 4 14,0-3-9,0 3-6,0 0-5,6 0-1,0 21 0,3 4-2,7 0 3,3-4 3,6-7-3,4-13-1,4-1 0,-1-10-1,-4-20 2,2-4 0,-10-4 2,-7-3-1,-4 6 2,-6 7 12,-1 8 2,-2 10 18,0 10-6,0 0-18,0 15-11,0 16 0,-2 4 0,-1 2-8,3-4-42,0-4-50,-3-5-135,-1-8-185</inkml:trace>
  <inkml:trace contextRef="#ctx0" brushRef="#br0" timeOffset="34244.6455">22046 10258 600,'0'0'161,"0"0"-147,-18-111 37,18 96-51,0 10-108,2 2-132</inkml:trace>
  <inkml:trace contextRef="#ctx0" brushRef="#br0" timeOffset="34873.7988">22318 10181 1010,'0'0'59,"0"0"-44,0 0 67,0 0-50,-77 133 3,58-84-13,3-1-15,5-2-1,6-14-5,5-6 0,0-7-2,7-11 0,20-8-14,7 0 4,-1-20 4,0-12 2,-9 1 5,-8 2 0,-9-2 1,-7 6 1,0 6 1,0 4 13,0 8 16,0 7-11,0 0 1,-7 0-10,1 18-12,3 8 0,3 0 1,0-2-1,0-2 1,12-7-2,9-10-7,7-5-2,4 0 6,4-10 1,-2-12 1,-4-6-1,-4-2-6,-6-2 6,-7-8 3,-6-4 0,0-2 0,-7 5 1,0 12 0,0 14 0,0 11 5,0 4 2,0 3-8,-4 20-4,-6 5 3,6 2 1,4-3 0,0-5-1,0-4-2,8 0-1,13-1-1,-4 2 4,-3-1-1,-5 3 2,-7-2 0,-2 1 0,0 1 0,-9 0 1,-13-3-1,-4-6-7,3-5-61,5-7-57,9 0-50,9-11-60,0-24-124</inkml:trace>
  <inkml:trace contextRef="#ctx0" brushRef="#br0" timeOffset="35232.658">22759 10117 701,'0'0'99,"0"0"-28,0 0 97,8 139-107,-2-94-25,0-3-10,7-13-19,5-4-5,5-13-2,8-12 2,7 0 2,4-23-1,1-12-2,-6-2 1,-6-7-2,-12 7 3,-12 2 10,-7 13 35,0 14-1,-5 8-1,-18 0-18,-2 28-19,-1 15-1,8 3 0,9 0 1,9-5 2,0-12-5,29-9 2,18-14 9,9-6 11,6 0 6,3-16-13,-9-10-11,-19 1-8,-16 4-2,-15 1-5,-6 6-72,0 0-146,-4 2-678</inkml:trace>
  <inkml:trace contextRef="#ctx0" brushRef="#br0" timeOffset="35370.3538">23766 10323 1350,'0'0'42,"0"0"-39,0 0-6,0 0-16,0 0-144,0 0-582</inkml:trace>
  <inkml:trace contextRef="#ctx0" brushRef="#br0" timeOffset="36721.0185">2266 11733 224,'0'0'203,"0"0"-65,0 0-4,0 0-7,0 0-6,0 0-25,0 0-10,47-85-16,-47 81-6,0 0-14,-7 0-9,-15 3-23,-7 1-13,-2 0-5,-2 27 1,-4 16-1,6 8 0,2 5-5,12 1 4,13-8-1,4-8-8,0-9-13,15-10 3,9-13-4,7-9 2,3 0 9,-2-26 0,3-6 2,-11-9 6,-3 1 5,-11 0 0,-5-2 0,-3 2 3,-2 5-1,0 16 2,0 6 5,0 12 15,0 1-3,0 0-18,0 17-3,7 16-7,0 9 7,-3 7 8,3-2-2,-1-1-3,2-2-2,2-2-1,-3-7-4,5-1-69,0-11-95,5-11-101,0-10-69</inkml:trace>
  <inkml:trace contextRef="#ctx0" brushRef="#br0" timeOffset="37012.8526">2558 12019 518,'0'0'339,"0"0"-283,0 0-42,0 0 23,0 0 18,9 124-17,2-83-24,-2-3-3,4-8-7,4-12 1,-2-9 1,11-9-2,1 0 14,5-25-8,1-11-1,-6-6 0,-5-6-2,-13 0 8,-9 3 31,0 1 13,-13 12-10,-18 8-11,-8 12-10,-3 12-28,-7 2 2,0 24-4,9 4-1,10-1-19,20-8-45,10-1-113,0-16-302</inkml:trace>
  <inkml:trace contextRef="#ctx0" brushRef="#br0" timeOffset="38033.8077">3782 11621 767,'0'0'200,"0"0"-189,0 0 23,0 0-2,0 0-21,-131 27 0,92 9-10,1 6 0,5 11 0,8-9-1,12-2 0,9-9-1,4-10-1,0-9-3,20-10 0,5-4 3,12 0 2,2-24-3,0-10-2,-1-8-13,-5-6-16,-8-8 19,-5 1 15,-11-3 10,-5 0 13,-4 4 24,0 4-4,0 12-10,-4 14 6,-2 12 7,3 9 5,1 3-19,0 0-32,2 9-1,0 26-8,0 23 8,0 12 1,0 8 10,11 1 0,0-2 4,1-9-7,-4-4-5,1-12-2,-2-10-26,-1-10-91,3-15-137,-2-15-242</inkml:trace>
  <inkml:trace contextRef="#ctx0" brushRef="#br0" timeOffset="39009.2128">4036 11690 312,'0'0'176,"0"0"-5,0 0-62,0 0 5,0 0-2,0 0-41,3-43-25,-3 43-18,0 0-17,0 0-11,0 1-10,0 15 10,0-1 2,0 0 0,-3-1 4,-2-5 0,3 0 0,-1-5-1,2 1-1,1-1 0,0-4-1,0 4 0,0-4 2,0 0-2,0 0-1,0 0 2,0 0-4,0 0 3,0 0 3,0 0-2,-2 0-2,2 0 1,0 0-3,0 0-2,0 0-37,0 0-52,0-4-186,0-6-183</inkml:trace>
  <inkml:trace contextRef="#ctx0" brushRef="#br0" timeOffset="40214.8113">4043 11725 319,'0'0'179,"0"0"-71,0 0 4,0 0 12,0 0 2,0 0-40,0-20-25,0 20-24,0 0-12,0 0-11,0 0-13,0 12-1,0 14 0,-4 6 0,-1 5 0,5 2 2,0-7 0,0-4 0,2-9-2,16-5 1,5-7-1,8-7 0,4 0-1,8-24-9,3-12 2,-6-8 1,-6-1 4,-10 4 2,-5 1 1,-11 1 6,-4 9 1,-4 8 17,0 13 23,0 6 1,0 3-22,0 0-12,0 0-14,0 0-2,0 0-4,0 0 5,0 0-2,0 0 2,0 0-1,0 0 2,0 0 2,0 0-2,0 0 1,0 0-1,0 0 0,0 0 0,0 0 2,0 0-2,0 0 1,0 0-1,0 0 0,0 0 2,0 0-2,0 0 0,0 0 1,0 0-1,0 0 0,0 0 0,0 0 0,0 0 0,0 0 0,0 0 0,0 0 0,0 0 0,0 0 0,0 0 0,0 0 0,0 0 0,0 0 0,0 0 0,0 0 0,0 0-1,0 0 0,0 0-2,0 0-4,0 0-1,0 0 0,0 0 0,0 0-2,0 0 3,0 0 0,0 0-9,0 0-1,0 0-5,0 3-12,0 2-23,0 4-39,-2-6-127,-4-3-98</inkml:trace>
  <inkml:trace contextRef="#ctx0" brushRef="#br0" timeOffset="42901.142">4390 11694 69,'0'0'49,"0"0"-19,0 0-16,0 0 18,0 0-3,0 0-3,0 0 6,0-21 26,0 19-8,0-1-3,0 3-4,0-4 30,0 4-5,0-4-9,0 4 2,0 0 3,0 0-5,0 0-7,0 0-17,0 0-11,0 0-6,0 0-13,0 0 4,0 0-1,0 0 0,0 0 9,0 0 15,0 0 12,-3 0-6,0 4-13,-1 11-12,-1 6-4,0 5-5,1 9 0,2-2-3,2-1 6,0-3-3,0-5 0,0-2 0,6-5-1,10 0-3,5-9 3,2-1 4,8-7-3,6 0-1,1-7-3,-6-9 0,-4 0-5,-13 3-43,-8 4-57,-7 1-105,0 4-282</inkml:trace>
  <inkml:trace contextRef="#ctx0" brushRef="#br0" timeOffset="43298.0876">3730 12228 897,'0'0'11,"0"0"-6,0 0-5,0 0 66,204 34 11,-80-34-14,15-15-25,8-11 10,-3-1 2,-16 1-16,-23 4-16,-25 5 2,-29 5-9,-24 10-10,-16 1-2,-11 1-5,0 0-70,-5 14-74,-24 8-108,-6 19-260</inkml:trace>
  <inkml:trace contextRef="#ctx0" brushRef="#br0" timeOffset="43905.1026">4295 12657 632,'0'0'203,"0"0"-167,0 0 70,0 0-37,0 0-44,0 0-16,-137 36-1,102-3-3,6 2-1,1 5 1,12-2-4,9-3 1,7-9-2,0-8-1,7-11-1,13-2-19,8-5 0,9-8 17,2-18 2,3-11 3,-1-4-1,-8 0 1,-8-1 0,-8 2 0,-5 2 1,-7-4 2,-5 3-3,0 8 24,0 8 21,0 12 3,0 4 0,-3 7-4,3 0-24,-2 0-21,2 14-11,0 20 8,0 10 3,0 9 1,0 1 3,0 2-3,7-4 2,-5-4-2,4-7 0,-1-14-2,-2-4-22,3-7-98,-1-11-77,-1-5-128,-2 0-209</inkml:trace>
  <inkml:trace contextRef="#ctx0" brushRef="#br0" timeOffset="44288.9489">4602 12516 570,'0'0'273,"0"0"-203,0 0 2,0 0-32,0 0-27,0 0 27,16 118-1,-9-59 0,-1 7-7,-1 3-7,-1-7 7,3-8-16,2-16-7,2-14-7,-3-8 3,6-9 2,1-7-2,6 0 5,6-7-5,2-13 0,-2 0-5,-3 4-51,-9-2-64,-6 2-75,-9-3-100,0 2-156</inkml:trace>
  <inkml:trace contextRef="#ctx0" brushRef="#br0" timeOffset="44477.844">4631 12811 788,'0'0'149,"0"0"-118,0 0-14,0 0 45,127-52-8,-82 32-8,-5 0-17,-9 6-8,-13 4-15,-5 4-6,-6 4-34,-7-2-157,0 1-281</inkml:trace>
  <inkml:trace contextRef="#ctx0" brushRef="#br0" timeOffset="45317.4595">5549 11962 590,'0'0'157,"0"0"-65,0 0-18,0 0-34,0 0-35,0 0 35,0 0 36,150 14-5,-99-14-16,1 0 5,-11 0-19,-7 0-15,-13 0-17,-8-3-6,-5 1-2,0 2-1,0 0-22,7 0-84,6 0-115,4 0-171</inkml:trace>
  <inkml:trace contextRef="#ctx0" brushRef="#br0" timeOffset="46237.7763">6598 11680 345,'0'0'144,"0"0"-29,0 0-25,0 0 9,0 0 0,0 0 2,0-13-22,0 10-7,0 3-30,0 0-16,-3 3-23,-6 26-2,-2 15-2,5 10 2,-1-2 0,5-7 2,2-3-2,0-11-1,0-7 0,15-9 3,3-5-2,2-8-1,9-2 3,2-2-2,8-23 1,-4-8-2,-8-4-3,-3-2 2,-8-7 0,-8 7-1,-3-1 2,-5 11 1,0 14 2,0 5 0,0 10 19,0 0-5,0 7-15,-10 25-1,2 16-1,-1 8 6,7-2-1,2-7-1,0-3-1,5-13 3,12-9-3,0-8 2,2-5-1,1-7 2,3-2-3,6 0-3,0 0-65,2-12-127,-2-7-248</inkml:trace>
  <inkml:trace contextRef="#ctx0" brushRef="#br0" timeOffset="46503.4226">7431 11798 982,'0'0'77,"0"0"-71,0 0 32,0 0 22,136 0-14,-94-9-17,-1 0-20,-3 0-9,-9 5 0,-8 0-61,-8 2-83,-5 2-220,-8 0-209</inkml:trace>
  <inkml:trace contextRef="#ctx0" brushRef="#br0" timeOffset="46717.8719">7443 12085 992,'0'0'104,"0"0"-99,0 0 11,0 0 29,135-19-5,-81 4-23,0 1-12,-6 2-5,-7 6-16,-16 0-148,-8 3-155,-15-6-356</inkml:trace>
  <inkml:trace contextRef="#ctx0" brushRef="#br0" timeOffset="47602.9884">8739 11647 285,'0'0'209,"0"0"-106,0 0 19,0 0-11,0 0-10,0 0-22,-8-55-30,-3 52-11,-7 3-17,-5 0-13,-3 0 9,-10 0 7,0 19-15,-1 9-3,1 3 0,9 5-3,5-2-3,7 0 1,7-3 0,5-2 1,3-3-2,0-6 0,26-6-2,1-8 0,6-6-6,1 0 5,1-8-2,-4-9-1,-2-4 3,-9-1 2,-4 0 0,-6 0 2,-2 0 1,-4-1-2,0 4 1,-2-4 0,4 5 0,-6 5 2,4 2-1,-4 5 7,2 0 4,-2 4 4,0-2 1,0 2 4,0 1-5,0-1-7,0 2 2,0 0-3,0 0-1,0 0-4,0 0 0,0 0-2,0 14-2,0 25-1,0 14 1,0 9 9,0-6-2,0-8-1,2-6 0,11-13-5,1-9 1,6-11 0,2-6 1,1-3 1,6 0-4,-5-3-34,8-9-83,-5-2-212,-8 0-174</inkml:trace>
  <inkml:trace contextRef="#ctx0" brushRef="#br0" timeOffset="47985.2674">9163 11933 851,'0'0'73,"0"0"-72,0 0-1,0 0 16,0 0 23,0 0 10,47-42-14,-24 11-3,-4 4-1,6-5-20,-7 6 4,-3 2-2,-3 8 8,-8 7 1,-3 1 1,-1 8 7,0 0-6,0 0-3,0 0-11,0 0-7,0 25-1,0 8 6,0 10 2,0 3 5,0 0-7,0 5 0,0-5-7,0-3 5,0-5-5,0-5-1,0-4-12,0-4-42,4-5-69,-2-4-113,-2-7-119</inkml:trace>
  <inkml:trace contextRef="#ctx0" brushRef="#br0" timeOffset="48235.9879">9165 12305 1126,'0'0'22,"0"0"-18,0 0 14,128 0 23,-48-17 8,9-4-22,0 1-10,-4-5 6,-13 3 1,-22 8-7,-23 5-14,-16 8-3,-11 1-2,0 0-35,-2 0-81,-24 0-176,-6 8-355</inkml:trace>
  <inkml:trace contextRef="#ctx0" brushRef="#br0" timeOffset="50153.0242">2370 14083 160,'0'0'132,"0"0"-17,0 0 14,0 0 9,0 0-19,0 0-4,8-62-14,-8 52-37,-10 1-2,-3 4-24,-5 2-17,-1 3-6,-2 0-10,1 0-5,2 0 0,3 5 0,2 2 3,1-2-3,7-1-5,0 2 5,4-6 0,1 0 1,0 0 0,0 0-1,0 1 1,0-1 0,0 0-1,0 0 5,0 0-4,0 0-1,0 0 0,0 0-3,0 0-12,0 0-28,0 0-6,0 0 13,0 0 11,0 0 17,0 0 8,0 0-1,0 0 2,0 0 2,0 0-3,0 0 1,0 0 2,0 0 2,0 0 4,0 0-4,0 0 5,0 0 6,0 0 7,-11 7-8,-5 2-5,-3 5-2,-4 5-6,2 6 3,5 4 1,-1 5-2,5 7-3,2-8 1,5 4-2,3-10 0,2-5 2,0-4-1,5-8-1,11-2 4,1-4-2,6-4 0,3 0-2,0 0-4,4-16-3,-1-4-2,0-4-5,-2-5-2,-5-2 3,-2-3 11,-6 2-3,-5 4 5,-8 5 1,-1 8 2,0 9 0,0 1 9,0 2 8,0 3 1,0 0-6,0 0-8,0 0-2,0 0 1,0 0-3,0 0-3,0 0-4,0 17-9,-3 15 9,1 13 3,2 1 2,0 8 2,0-4 1,0-8 0,8-3 1,7-9 0,3-2-2,1-10 1,0-6-4,4-2-7,0-4-70,5-6-142,-1 0-239</inkml:trace>
  <inkml:trace contextRef="#ctx0" brushRef="#br0" timeOffset="51863.6775">2750 14365 838,'0'0'30,"0"0"-29,0 0-1,0 0 9,0 0 15,0 0-14,-15 58-1,7-45 2,2-3 6,-4-2-5,3-4 7,-3 0-5,1-4 5,1 0 0,0 0 3,2-4-2,6-8-10,0-2-4,0-5-2,0 1-4,14-3 0,3 2-3,6 6 2,-1 3 2,-3 6-2,4 4-2,-5 0 0,0 0 1,0 14-4,-2 11 5,-1 3 1,-6 13 6,-5-1-4,-4 8-2,0 3 12,-13 0-2,-10-5-2,3-10-2,5-12-6,4-7 4,4-12 0,0-5 3,3 0 1,2-2 10,2-20-18,0-4-5,0 4-3,8 12 8,11 2 0,0 8-5,6 0-1,4 0 1,4 0 5,0 0 4,6 0 17,-1 0 9,-3-10 23,-4-4-3,-5 0-13,-7-2-10,-10 4-7,-2 6-6,-7 6-7,0-10-5,0-2-4,0-17-37,2-4-122,16-16-314</inkml:trace>
  <inkml:trace contextRef="#ctx0" brushRef="#br0" timeOffset="52635.3572">3981 14154 726,'0'0'212,"0"0"-157,0 0-6,0 0 7,0 0-15,0 0-20,-74 7-17,38 17 2,-1 8-2,3 2-3,7 8 7,9-2-7,14 4 2,4-13-2,0-3-1,20-10 0,11-6 0,5-12-18,-1 0 18,-1-16 3,-3-16 4,-3-7-5,-2-1-2,-8 0 1,-5-1-1,-7-8 2,-6-1-2,0-6 8,0 3-6,-4 7 6,-5 14 1,5 18 25,-1 11 7,3 3-12,-1 0-22,3 3-7,0 28-12,0 10 12,0 9 1,0 3 9,12-1-1,-1-2-2,0-1-4,3-4-2,-6-5 1,0-1 2,0-8-4,-3-4-38,2-5-68,1-8-59,4-10-199,-4-4-89</inkml:trace>
  <inkml:trace contextRef="#ctx0" brushRef="#br0" timeOffset="53107.6832">4250 14233 995,'0'0'36,"0"0"-33,0 0-3,0 0 10,37 109-1,-21-65 7,-4 0 1,0-6-1,2-6-2,0-10-5,-3-10-4,5-8 4,-1-4 6,5 0 2,7-14-2,0-16-4,-2-6-4,-6-7-3,-7 2-2,-11-4 0,-1-3 5,0 6-7,-13 8 1,-2 8-1,-1 12 0,5 8-1,-1 6-7,4 0-9,-1 0-6,5 0-9,2 0 14,2 0 3,0 6 4,2-3 1,17-3-4,12 0 11,6 0 3,7-5 10,1-11-6,-3 2 12,-2 1 16,-7 1-5,-10 7 8,-5-2-16,-9 4-17,-9 1-1,0 2-1,0 0-60,0 0-157,-19 0-268</inkml:trace>
  <inkml:trace contextRef="#ctx0" brushRef="#br0" timeOffset="53417.6415">3858 14819 588,'0'0'405,"0"0"-397,128-19 1,-35 2 79,13 0-24,12-5 7,1 4-26,-3 0-14,-16 1-6,-11 0-2,-20 2-10,-20 6-4,-20-1-5,-20 3 2,-9 7-6,-7 0-27,-30 0-74,-15 17-264,-6 12-244</inkml:trace>
  <inkml:trace contextRef="#ctx0" brushRef="#br0" timeOffset="53857.4563">4237 15270 848,'0'0'129,"0"0"-121,-134 132-2,114-88 12,7-3-7,9-8-7,4-6-2,0-12-2,0-2 1,13-13 0,4 0 0,8-9 13,0-19 3,8-10 8,2-8-11,-8-2-4,-2-1-3,-9-6-3,-12 3-3,-4 2 6,0 1-4,-4 5 18,-12 10 5,3 8 13,3 8-2,4 14 5,4-1-10,2 5-16,0 0-12,0 5-4,0 19-8,0 16 8,8 12 3,8 1 0,-1 5 2,1 2-4,-5-6 3,1 2-2,-6-16-4,1-14-32,-1-7-60,3-18-76,3-1-147,-1-8-100</inkml:trace>
  <inkml:trace contextRef="#ctx0" brushRef="#br0" timeOffset="54114.0504">4538 15078 843,'0'0'212,"0"0"-193,0 0-15,0 0 2,0 0 50,29 143-2,-23-76-16,1 8-18,0-2-8,2-10-4,2-19 0,3-12-4,-2-14 1,4-15 0,2-3 2,4-8 4,5-19-3,0-8-8,-2-1-11,-10 0-60,-13 4-66,-2 0-177,-11 5-241</inkml:trace>
  <inkml:trace contextRef="#ctx0" brushRef="#br0" timeOffset="54256.6153">4562 15342 962,'0'0'94,"0"0"-69,0 0-9,0 0 2,125-133-13,-75 99-5,-6 4-61,-9 4-277</inkml:trace>
  <inkml:trace contextRef="#ctx0" brushRef="#br0" timeOffset="54677.2825">5405 14265 788,'0'0'133,"0"0"-115,0 0 6,0 0 8,0 0 56,0 0 4,105 14-32,-63-14-11,3-16-17,-3 2-18,-5 4-14,0-3 0,-4 4-86,-4-8-289</inkml:trace>
  <inkml:trace contextRef="#ctx0" brushRef="#br0" timeOffset="55254.0696">6222 13979 432,'0'0'155,"0"0"-41,0 0-5,0 0 42,0 0-46,0 0-41,-48-4-32,18 9-21,0 17 3,0 10-5,4 3 5,2 1-10,12 0-1,8-9-3,4-4 2,0-5-2,2-6 0,16-7-2,4-5-7,2 0 5,2-3 4,-2-17 1,-2-4 3,-2-1-4,-7-4 2,-1 5-1,-3-1 1,-3 10 0,-2-1-1,-2 9 12,-2 6 1,0 1 5,0 0 8,0 0-5,0 0-22,0 8-2,6 13 2,1 9 1,3-4 4,2 3-4,-1-1 1,-1 0-1,4 0-1,-3-2-13,0 2-84,0-1-117,-2-10-220</inkml:trace>
  <inkml:trace contextRef="#ctx0" brushRef="#br0" timeOffset="55673.1249">6513 14209 942,'0'0'54,"0"0"-47,0 0 28,129-50 2,-102 50-13,-13 7-18,-10 20 0,-4 5 2,0 1-6,-25 6 9,-2-7-4,0-6-3,3-4-1,9-11-2,6-4 3,6-7-2,3 0 1,0 0 5,0 0 3,0 0 6,0 0 10,18 0-13,11 0-9,2 0 3,3 0-4,-10 10 3,-5 7 0,-14-2-1,-5 7 3,0 4 3,-15 1 11,-18 2 2,-7 0-4,-5-5-3,3 0-5,0-9-4,3-8-5,3-5-1,8-2-3,6 0-28,15-9-103,7-14-253</inkml:trace>
  <inkml:trace contextRef="#ctx0" brushRef="#br0" timeOffset="56317.7564">7030 13979 39,'0'0'1017,"0"0"-984,0 0-24,0 0-7,0 0 4,0 0 15,-4 112 3,6-66-8,4 2 0,-2-7-1,1-2-3,2-11-1,-5-10-4,3-6-1,1-7-1,-2-4 1,4-1 4,5 0-1,2-6 5,3-16-5,3-9-3,-2 0-1,-3-8-3,-7-10-2,-9 1 3,0 6-2,0 3 0,-8 11 1,-2 10-2,-1 10-2,4 2-2,5 6 2,-2 0-3,2 0 2,2 0 1,0 0-3,0 0 0,6 0-7,19 0 11,12 0 1,11 0 2,0 0 3,2 0 4,-7-7 5,-5-2 6,-5 4-1,-12-2 2,-7 3-11,-9 3-4,-5 1-4,0 0-4,0 0-15,0 0-68,0-7-143,0-17-510</inkml:trace>
  <inkml:trace contextRef="#ctx0" brushRef="#br0" timeOffset="56798.9061">8169 14033 689,'0'0'151,"0"0"-112,0 0-15,0 0 82,0 0-14,136 12-15,-85-19-24,-4-9-10,-2 0-8,-7 0-4,-12 5-10,-11 3-12,-8 5-7,-4 3-1,-3 0-1,0 0-24,0 0-60,0 0-120,-12 7-173</inkml:trace>
  <inkml:trace contextRef="#ctx0" brushRef="#br0" timeOffset="57067.6206">8232 14258 912,'0'0'62,"0"0"-61,0 0 36,0 0 34,131 9 4,-85-11-23,4-10-9,-5-2 0,-10-2-13,-10 5-8,-15 6-18,-5 1-3,-5 4-1,0 0-28,0 0-119,0 0-250</inkml:trace>
  <inkml:trace contextRef="#ctx0" brushRef="#br0" timeOffset="58005.2323">9406 13895 496,'0'0'73,"0"0"-14,0 0 34,0 0 19,0 0-6,0 0-48,-13-44-29,-13 41-10,-2 3 8,-7 0 4,-5 0 10,-1 18-17,-3 11 2,6 6-12,0 6-1,10 3 5,16-2-9,8-6-6,4-4 4,4-10-3,18-8-2,7-4 2,5-10-4,1 0 4,3-5-4,1-19-1,-4-5 1,-4-4 0,-9 1 6,-6 0-6,-7 3 0,-3 0 0,-6 7 5,0 8 0,0 4 8,0 7 15,0 0-13,0 3-1,0 0-7,0 0-6,-4 16-1,-4 8 0,7 6 2,1-2 1,0 2 2,0 2 1,1 3 2,9-5 0,2-2-5,-4 0 2,-1-3-1,-1-4-4,1-1 1,0-3-4,2-3-15,7-1-64,5-11-120,4-2-122,4 0-197</inkml:trace>
  <inkml:trace contextRef="#ctx0" brushRef="#br0" timeOffset="58343.6082">9696 14122 967,'0'0'108,"0"0"-95,0 0-12,0 0 38,0 0-4,0 113-7,0-78-5,0-1 6,-4-6-12,-6-3 1,4-5-10,4-14-5,2 2 9,0-8-10,0 4 8,8-4-3,23 0 7,14 0 3,9-7-6,-1-14-7,1-1 0,-5 0-3,-9 0-1,-9 5-5,-11-2-62,-10 1-101,-7 0-124,-3-2-213</inkml:trace>
  <inkml:trace contextRef="#ctx0" brushRef="#br0" timeOffset="58586.1713">9937 14223 900,'0'0'45,"0"0"-4,-9 122 49,9-63-35,2 5 14,7 2-9,0-6-26,-8-4 2,-1-3-7,0-12-4,0-9-5,0-13-7,0-3-11,0-12 0,0 0-2,-3 2-14,-4-6-52,1 0-91,-8-14-244</inkml:trace>
  <inkml:trace contextRef="#ctx0" brushRef="#br0" timeOffset="66120.0311">10599 11668 402,'0'0'123,"0"0"-81,0 0 54,0 0 9,0 0-5,0 0-7,0 0-38,-38 12-6,38-12 9,0 0 0,2-21-24,25-5-25,13-6-5,9-1-2,11 8 3,2 2-3,-1 9-1,-1 14 0,-9 0 0,-7 16-1,-3 12-1,-7-2 1,-8 8 2,-4 6 4,-6 3-1,-8 8 4,2 2-4,-10 5 2,0 5 6,0 2-8,-24 7 7,-3 2-2,-4 3 4,-3-1 0,3 0-3,2 2-7,-2 2 8,6 3-8,6 1-1,9-2-3,10-8 0,0-8 0,0-13 3,23-14-3,4-7-1,-2-6 1,11-6 1,-4-3 3,-1-5-2,3 0-1,-8-2-1,-4-3 1,-7 0-1,-10-5 0,-2-2 0,-3 3 0,0 0 6,0 8-4,-21 9 0,-3 4 7,-5 12-7,0 5 2,3 13-1,1 11-3,8 7 4,7 3-1,8 8-2,2 6 0,0 5 1,4 3-1,6 2 5,0-2-4,-3-2-2,-5 2 7,-2-6-6,0-8 6,-15-8-7,-14-14 8,-6-12 1,-8-11 2,-4-6 6,-2-9-3,-3-14 4,8-1-7,1-8-6,8-5-2,4-26-3,9-20-13,10-14-64,12-29-77,0-25-411</inkml:trace>
  <inkml:trace contextRef="#ctx0" brushRef="#br0" timeOffset="66714.0826">11673 12777 871,'0'0'55,"0"0"8,0 0-1,67-126-24,-38 74-7,4-2 1,-6 3-13,-9 5-1,-9 12-4,-9 12 17,0 6-15,-4 8-10,-15 4-4,-2 4-4,0 0 1,3 4-3,11 13 1,7 7-6,0 1 2,7 5-3,20 3 10,4-4-5,0 2 4,-6-1 1,-9-2 3,-9-2-3,-7-2-7,0 0 4,0-6 2,-3-2 0,-1-6-52,4-5-63,0-5-124,0 0-67,11-24-68</inkml:trace>
  <inkml:trace contextRef="#ctx0" brushRef="#br0" timeOffset="67109.8702">12161 12458 809,'0'0'149,"0"0"-144,0 0 27,0 0 1,-10 113-18,10-85-1,0-5-5,4-8-5,13-7 4,8-6-4,2-2 5,2-5 1,2-18 2,-9-5-10,-1-2 3,-6-2-3,-9 6-1,-3 6 3,-3 8 13,0 9 36,0 3 0,0 8-39,0 32-14,0 20 2,8 21 9,8 17 4,5 9 10,-4 5-4,-5-4-5,-12-14-5,0-17 0,-2-25 13,-15-23-2,0-17-8,-3-12 3,-7-12-3,-4-22-11,2-19-3,4-15-14,12-1-23,9-1-43,4 8-122,2 14-233</inkml:trace>
  <inkml:trace contextRef="#ctx0" brushRef="#br0" timeOffset="67447.5892">12594 12731 1065,'0'0'17,"0"0"-1,72-148-7,-39 91 0,-14 10-2,-9 11-2,-10 14-1,0 10-4,-14 7-2,-8 5-2,-2 0 3,-1 0-1,9 12-4,5 1-8,9 1-7,2 3-9,0-1 16,25 7-9,8-6 13,2 4 10,-3 1 0,-5 2 7,-9 0 3,-10 3 6,-8 7-9,0-2-2,0-1-2,-22 1-3,1-8-146,4-10-112,9-11-116</inkml:trace>
  <inkml:trace contextRef="#ctx0" brushRef="#br0" timeOffset="67650.9604">12969 12177 1080,'0'0'60,"0"0"7,0 0-39,0 0-24,0 0 1,6 125 15,-6-61-3,0 2 4,0-4-6,0 3-9,0-7-6,0-7-14,0-10-113,13-21-274</inkml:trace>
  <inkml:trace contextRef="#ctx0" brushRef="#br0" timeOffset="68430.0871">13204 12680 1139,'0'0'41,"0"0"-31,88-107-4,-39 63-4,-14 5 2,-14 4-2,-13 2 1,-8 8 2,0 2 19,-6 9 8,-13 10-14,-5 4-12,0 0-6,-3 22 0,0 12 1,7 4 3,3 6-4,11-1 0,6-4 0,0 0-1,4-9 1,15-10-2,10-10-10,12-8-9,5-2 20,6-4-1,-5-14 2,-3-6 2,-13 0-2,-6 0-2,-12-4 0,-7-1 2,1 2-2,-4 7 2,-3 8 0,0 5 2,0 7 11,0 0-13,0 12-1,0 15 0,0-1 0,0-6 1,-3-4 1,3-8-1,0-6 2,0-2-1,0 0 1,0 0 5,12-14-4,3-6-3,5-1 1,0 8-1,-2 2 0,2 11 1,-3 0-2,2 9-1,-1 23 2,-5 1 2,-5 4 0,-5-9-2,-3-8 1,0-10 1,0-6-1,0-4 0,0 0 6,7-14 7,-2-18-12,9-6 0,7 2-2,1 4 2,2 8-2,1 7 0,-3 13 2,-1 4 9,0 0-5,2 17-1,-7 9 6,-4 6-6,-9 1-2,-3 8 0,0-1-2,-13 0-1,-7 1-3,-3-12-35,8-5-34,-1-6-89,3-16-142,-3-2-141</inkml:trace>
  <inkml:trace contextRef="#ctx0" brushRef="#br0" timeOffset="68581.6485">13113 12390 1163,'0'0'31,"0"0"-26,0 0-5,119-100-93,-26 60-116,-8-1-248</inkml:trace>
  <inkml:trace contextRef="#ctx0" brushRef="#br0" timeOffset="68992.3913">14622 12497 1058,'0'0'33,"0"0"-24,0 0 34,0 0-22,0 0-4,-19 110-8,50-104 0,2-6 2,3 0 1,-3-17-2,-6-6 0,-10-7 13,-7-2 4,-10 1-8,0 6-1,-14 2-11,-15 12-7,-2 6 0,0 5-38,8 0-43,12 5-79,11 3-185,0-5-154</inkml:trace>
  <inkml:trace contextRef="#ctx0" brushRef="#br0" timeOffset="69285.7401">14930 12412 801,'0'0'68,"0"0"80,76 125-26,-51-53-55,-7 14-7,1 16-21,-4 9-19,-5 3-7,-1 4-8,-2-11 2,6-23-5,0-24 0,7-28 2,5-25-1,3-7 4,3-7 3,-2-29-1,-8-12 1,-15-16-3,-6-6 6,-21-13 0,-29 4-4,-10 4-1,-7 8-7,1 17-1,6 15-2,8 12-18,19 14-46,8 9-136,4 0-494</inkml:trace>
  <inkml:trace contextRef="#ctx0" brushRef="#br0" timeOffset="69631.1347">12932 13726 1055,'0'0'60,"0"0"28,0 0 4,0 0-68,0 0-24,0 0 0,0 0 1,-17 130-1,17-72-18,0 0-57,0-1-98,0-11-194</inkml:trace>
  <inkml:trace contextRef="#ctx0" brushRef="#br0" timeOffset="69891.9907">12792 13759 888,'0'0'58,"0"0"-50,119-47 19,-59 47 46,-6 26-28,-8 15-15,-11 10-19,-14-1-3,-19 0 0,-2-1 4,-31-3 12,-14-9-1,-4-3 14,2-11-22,1-11-11,10-2-4,9-10-30,13 0-50,14-10-96,0-18-120,10-6-299</inkml:trace>
  <inkml:trace contextRef="#ctx0" brushRef="#br0" timeOffset="70037.9857">13301 13932 806,'0'0'41,"0"0"-32,0 0 7,-2 137-13,2-98-3,0 0-153,0-7-364</inkml:trace>
  <inkml:trace contextRef="#ctx0" brushRef="#br0" timeOffset="70168.898">13280 13700 838,'0'0'0,"0"0"-122,0 0-122</inkml:trace>
  <inkml:trace contextRef="#ctx0" brushRef="#br0" timeOffset="70778.2747">13523 13856 1024,'0'0'43,"0"0"-29,0 120 50,0-59-22,0 10-18,3 12 5,-1 7-21,-2 6-3,0-9 0,2-13-3,7-18-2,2-24 1,7-22-1,2-10 0,7-3 1,0-36-1,0-7 6,-8-7-5,-13-6 1,-6-12-1,-1-3 7,-23 4-7,-8 0 1,3 10-2,0 12 0,7 2 0,9 11-11,11 5-16,2 4-21,6 3-6,19 8-5,4 7 29,-1 2-5,6 6 28,-4 0 0,5 0 7,-4 24 3,0 7 3,-4 13 28,-8 5 2,-5 10-8,-7 5-2,-5 11-11,-2 4 0,0 1-6,0 0-3,-6-3 0,6-18-1,0-8-1,0-15-3,15-16 2,7-11-2,7-9 5,0-17 7,-3-15-10,-2-10 2,-14-4 3,-7-8 9,-3-5 13,-11-3-1,-20 6-8,-8 3-14,-3 8 2,2 5-9,2 4-1,6 7-30,9 10-50,4 5-105,11 7-236</inkml:trace>
  <inkml:trace contextRef="#ctx0" brushRef="#br0" timeOffset="70912.8827">14083 14050 839,'0'0'198,"0"0"-198,0 0-96,0 0-142</inkml:trace>
  <inkml:trace contextRef="#ctx0" brushRef="#br0" timeOffset="71226.9351">14255 14069 894,'21'-24'67,"9"0"-59,8-10-5,-6 4 6,-8 2 8,-16 3 2,-8 4 5,0 6 49,-17 5 12,-10 8-25,-2 2-44,2 0-2,-2 27-7,9 2 6,5 5-4,5 0-6,10-1 1,0-3-2,0-7-2,12-2 1,15-7-1,8-14-25,13 0-45,9 0-50,3-21-103,2-2-81,-4-12-27</inkml:trace>
  <inkml:trace contextRef="#ctx0" brushRef="#br0" timeOffset="72060.0621">14757 13842 446,'0'0'219,"0"0"-32,0 0-20,0 0-96,0 0-25,0 0-1,-112 41-17,81-12-2,6 0-5,10-6-17,7-5-2,8-8-1,0-5-1,16-5-4,9 0-8,4-3 1,2-11-4,-2 1 11,-7 4 3,0 8 1,-1 1 0,-4 11 0,3 23 11,-4 11 8,2 9 3,-7 4-7,0 6-5,-4 4-3,-7 3 0,0-8-2,0-12-2,0-11-3,0-20 1,0-15-1,0-5 1,-3-1 10,3-27-10,0-18-1,0-11-9,0-9 2,7-12-8,11-10-6,7 0-10,6 7 9,5 12 7,-2 22 15,-4 19 2,-7 15 7,-6 13-3,-3 3-5,-3 29 5,-6 8 11,1 5-4,-6-3 1,0-5-10,0-8-1,0-12-1,0-10 1,0-7-3,2 0 8,7-24 9,4-10-13,1-5-4,4 0 0,0 4 0,-3 12 0,-1 10-1,-2 9 1,-3 4-1,1 12-6,-4 13 3,1 4 4,3 2-3,-4-7 3,0-7-1,3-4 2,3-9-1,3-4 4,5-2-4,3-21 5,1-5-3,-2-2 0,-4 2-2,-7 6 0,-4 6 4,-5 8-4,-2 8-1,0 0-4,3 0 2,8 0-1,6 8 4,8 8-1,6 2 1,2 3 0,1 1 7,-10-3 11,-5-2 1,-15 2 9,-4-1-16,-4 5-4,-23 2-6,-7-6-2,2-3-31,11-10-71,8-6-221,11-3-400</inkml:trace>
  <inkml:trace contextRef="#ctx0" brushRef="#br0" timeOffset="72189.7104">15872 13987 1089,'0'0'110,"0"0"-96,0 0-14,0 0-16,0 0-228,0 0-491</inkml:trace>
  <inkml:trace contextRef="#ctx0" brushRef="#br0" timeOffset="78766.0859">16678 12460 332,'0'0'163,"0"0"-45,0 0 24,0 0-16,0 0-44,0 0-16,0 0-8,-18-42-27,20 36 2,9 4-10,0 2-10,3 0-4,-1 6-3,-2 21-2,-1 6 1,-8 6 0,-2 1 1,0 1-2,0-3-3,0-4 0,4-7 0,0-7 0,5-9-1,3-4 1,5-7 0,6 0 4,6-10-5,0-16 0,0-3-2,-7-5 2,-2 1-1,-11-2-1,-3 6 2,-6 3 0,0 4 1,0 8-1,0 7 1,0 3 4,0 4 1,0 0 4,0 0-4,0 0 0,0 16-6,0 15 1,0 6 1,0 2 0,3 1 4,1 1-6,3-2 0,-2-5-3,8-3-39,2-10-75,3-9-73,3-8-112,0-4-140</inkml:trace>
  <inkml:trace contextRef="#ctx0" brushRef="#br0" timeOffset="78931.2464">17217 12723 507,'0'0'367,"0"0"-350,0 0 63,0 0-6,0 114-58,0-82-3,0-5-6,0-5-7,0-3-1,0-6-60,3-9-120,3-4-71,5-3-80</inkml:trace>
  <inkml:trace contextRef="#ctx0" brushRef="#br0" timeOffset="79477.2846">17371 12543 883,'0'0'84,"0"0"-72,0 0 38,0 0-25,0 0-17,0 0 16,5 28 21,3 6 2,-1 6-14,0 4-7,2 2-9,-3-4-7,5-1-4,3-8 1,1-6-6,1-12 1,2-8-1,2-7 5,0 0 0,-3-10 1,4-18-4,-5-4 0,-5-5 0,-7-1-2,-4-3-1,0-2-1,0 5 1,0 6-4,-7 14 2,1 4 2,2 9 0,-2 2-6,2 3-7,2 0-4,0 0-7,2 0 2,0 0 8,0 0-8,0 0 9,18 0 13,9 0 0,6 0 2,3-4 2,-1-5 2,-6 4 8,-6-1 5,-8-1 3,-6 6-10,-9-2-5,0 3-4,0 0-2,0 0-1,0 0-69,0 0-151,3 3-158</inkml:trace>
  <inkml:trace contextRef="#ctx0" brushRef="#br0" timeOffset="79817.6095">17926 12747 338,'0'0'400,"0"0"-353,0 0 1,0 0 40,0 0 7,145 4-18,-80-16-23,0-6-10,-1 0-15,-8-2-7,-12 5 6,-8 4-15,-15 1-7,-8 5-3,-9 4 0,-4-6-3,0 4-30,-4-3-118,-19-6-123,-4 2-51</inkml:trace>
  <inkml:trace contextRef="#ctx0" brushRef="#br0" timeOffset="80039.9864">18222 12537 494,'0'0'186,"0"0"-130,0 0 17,0 0-2,0 0 23,128-12-21,-73 22-16,3 7-10,-7 10-9,-8 1-11,-17 6-6,-14 8-11,-12 1 2,0 6 0,-25 4-5,-10-5-3,-3-2-3,2-9-1,10-12-63,9-15-112,15-10-183</inkml:trace>
  <inkml:trace contextRef="#ctx0" brushRef="#br0" timeOffset="80647.2594">19473 12471 850,'0'0'101,"0"0"-68,0 0 39,0 0-11,0 0-35,-120 28 4,80 14-11,1 8-6,4 6-9,8-3 0,12-6-1,13-10-2,2-7-1,4-16-1,25-12 1,6-2 1,3-21 2,5-16-6,-5-9 2,-7-3-3,-11-1 4,-7-2 1,-13-5 2,0-3-2,0-1 2,-2 4-1,-7 15 12,2 20 13,3 13 7,2 9-3,-1 3-16,3 32-10,0 14-5,0 11 6,0 1 2,7-7-3,5-4-2,-4-4-2,1-3-1,3-4-1,-4 3-44,1-2-88,0-10-220,0-12-247</inkml:trace>
  <inkml:trace contextRef="#ctx0" brushRef="#br0" timeOffset="81254.9957">19765 12735 958,'0'0'20,"0"0"-2,73-136 69,-53 98-65,-10 7 4,-8 12-1,-2 5 5,0 7-5,-7 7-8,-15 0-9,-5 7-5,0 21 1,2 6 8,8 3-4,8 1-4,9-1-1,0-8 0,16-3-3,17-9 0,2-11 0,6-6-5,1 0-2,1-10-3,-5-12 3,-7 0 1,-9-5 6,-6 0 0,-8-1 2,-2 6 0,-2 6 1,-4 7 20,0 9 5,0 0-4,0 10-24,0 24 1,0 17 1,4 14 6,3 6-3,1 10-1,6 0-1,-3-2 0,0-7-3,-6-11 1,-3-18-1,-2-17 0,0-13-6,0-13-18,0-11 8,0-26 13,0-20-17,-12-11-3,4-15 20,3-14 1,5-10 2,0 5-3,9 20 2,18 23 1,2 31 15,0 19 2,-4 9-11,-8 2-2,-5 24-3,-10 8 4,-2 1-1,0 6-4,-23-1 0,-6 0-16,-2-1-68,2-8-171,12-9-114</inkml:trace>
  <inkml:trace contextRef="#ctx0" brushRef="#br0" timeOffset="81795.8401">20405 12621 718,'0'0'102,"0"0"-75,51-115 110,-49 94-89,-2 8 8,0 9 2,0 4-26,-11 0-17,-7 11-13,-2 14 6,0 8-1,5 3 0,3-2 3,10 0-3,2-7-5,0-2 1,7-4-3,15-9 2,5-5-2,4-5-2,5-2 2,-1 0 0,2-6-5,-12-11 5,-2-4 2,-7-2-2,-5-4-2,-5-4 2,-1 0 1,-2 0 0,-3 13 4,0 6 0,0 9 18,0 3-19,0 0-4,0 7-9,0 16 4,0 3 4,0-1 2,0-6-1,0-9 0,0-4-1,0-6-3,2 0-8,9-16 9,3-12 2,9 0-5,0 4 5,2 7 1,-4 12-3,2 5 3,-3 0 1,-3 5 0,-3 14 0,-5 3-1,-9 3 0,0 6-1,0-1-26,-17-4-93,-1-8-141,7-10-59</inkml:trace>
  <inkml:trace contextRef="#ctx0" brushRef="#br0" timeOffset="82178.0101">21133 12453 378,'0'0'499,"0"0"-457,0 0 22,0 0 17,0 0-17,-131 120-9,104-74-26,10-2-21,10-7-6,7-11-2,0-6 0,11-8-6,16-11-7,6-1 5,5-8-5,-3-22-8,-6-8 18,-8-3-1,-13 0 2,-8-8 2,0-2 2,-4-6 4,-15 8 8,1 12 15,5 18 28,5 12-5,4 7-14,-3 8-24,5 26-12,2 10 3,0 2 0,0 5-2,0-9-3,2 2 0,5 0 0,-5-4-46,4-4-60,2-11-157,2-13-124</inkml:trace>
  <inkml:trace contextRef="#ctx0" brushRef="#br0" timeOffset="82882.004">21286 12695 561,'0'0'125,"0"0"-14,0 0 28,108-114-73,-85 83-20,-10 7-11,-10 4-12,-3 11 20,0 2 3,-14 6-15,-6 1-18,2 0-2,4 0-6,1 12 3,9 8-3,0 4-2,2 2-2,2-1 0,0-2-1,2 0 0,13-6-5,5-3-16,3-7 2,3-7 1,5 0 0,3 0 9,2-12 7,-5-9-2,-6-9 2,-2 0 2,-6-2 0,-7 2 1,-3 6 1,-4 8 7,-3 7 19,0 8-6,0 1 4,0 0-19,0 17-6,0 13-1,0 9 7,-3-4-6,3-2-1,0-7 0,0-8 1,0-11 0,0-7 0,0 0 3,0 0 1,0-12 0,7-7-5,4 3-4,-2 8 2,0 5 1,0 3-3,0 0-1,4 19 2,0 1-1,6-4 4,0-6 0,8-10 1,8-2 0,7-32 3,1-7-2,0-7 0,-9 2 0,-14-3-1,-5-2 2,-11 6 1,-4 6 7,0 19 8,0 10 17,0 10 1,0 0-23,-4 24-11,-7 16 6,0 6-1,6 4-5,5-1 0,0-3-2,0-7 0,5-13-1,8-6-18,-2-8-42,0-12-90,-7 0-234</inkml:trace>
  <inkml:trace contextRef="#ctx0" brushRef="#br0" timeOffset="83025.089">21938 12537 1083,'0'0'171,"0"0"-165,0 0-6,0 0-9,156-127-127,-93 95-222</inkml:trace>
  <inkml:trace contextRef="#ctx0" brushRef="#br0" timeOffset="83249.6258">22448 12230 817,'0'0'339,"0"0"-332,0 0 62,17 146-13,2-93-27,2-6 1,-2-5-19,0-12 0,-6-14-2,-2-9 3,0-7 4,3-10 17,1-22-3,5-12-30,5-11 0,4 3-43,2 2-34,1 2-199,1 15-207</inkml:trace>
  <inkml:trace contextRef="#ctx0" brushRef="#br0" timeOffset="83908.8642">22944 12196 952,'0'0'55,"0"0"-7,0 0 44,-71 112-52,58-74-7,2-1-17,8-4-10,1-6-2,2-8 0,0-10-4,4-9 0,16 0-4,5-7 2,-1-16 1,-2-2-5,-4-3 1,-2 0 5,-7 0 1,-4 1 0,-3 6 1,-2 3 14,0 10 17,0 4 12,0 4-10,0 0-11,0 8-20,0 20-2,0 10-2,0 5 2,0-5-1,13-3-1,5-7 0,2-10 0,6-11-1,1-7 0,2 0-2,0-22-3,0-9 3,-2-1-1,-5-4 1,-10-1 1,-2 0-1,-8 7-11,-2 12 12,0 8-1,0 10 0,0 0-1,0 6 4,-8 14-2,3 3 2,5-2 0,0-1 0,1 0 0,14-3 0,3-5 0,4-7-1,3-5 1,2 0-5,2 0 3,-6-14-1,-1-6 2,-7 5-2,-6-2 3,-5 5 1,-4 4-1,0 4 4,0 4 12,0 0-3,0 7-10,0 10-2,0 5 1,0-3-2,2-2 1,0-2-1,0-8-28,3 0-84,-1-7-206,6 0-198</inkml:trace>
  <inkml:trace contextRef="#ctx0" brushRef="#br0" timeOffset="84047.919">23488 12071 1025,'0'0'145,"0"0"-106,0 0 31,0 0-54,0 0-16,0 0-113,-16-46-158,26 69-149</inkml:trace>
  <inkml:trace contextRef="#ctx0" brushRef="#br0" timeOffset="84771.009">23844 12198 950,'0'0'97,"0"0"-56,0 0 35,0 0-40,0 0-9,0 0-12,-131 114-3,109-70-7,3-2-3,10-6 0,9-10 0,0-7-2,0-11-11,12-8-18,10 0 10,3-11 5,0-17-6,1-2 16,-4-3 4,-4-4 0,-8 7 6,-1 5 20,-7 12 20,-2 6-3,0 7 4,0 0-23,0 6-20,0 17-2,-2 7 1,2 1 1,0-4-4,0-3 2,10-6-2,8-7 0,2-8 1,4-3-1,4 0 0,-2-16-3,6-5-4,-3-12 1,-3 1-1,0-7 1,-3-4-1,-5-7 5,-7-7-1,-5 6-2,-3 1 4,-3 7 2,0 11-2,0 10 0,0 8 1,0 8 0,-5 6 0,-7 0-1,-3 16-6,-2 12 6,-2 1 0,9 2 0,6 6-1,4-3 1,0 1-1,0-2-9,13-4-13,7 2-7,7-4 13,0-1 11,1-7 7,-3-1 3,-3-2-1,-6 1 18,-7 0 3,-9 1-2,0 5 3,-7-3-15,-22 3 3,-2 0-12,-2-7 0,6-3-1,2-8-38,7-5-46,5 0-138,9-31-189</inkml:trace>
  <inkml:trace contextRef="#ctx0" brushRef="#br0" timeOffset="85319.0986">24333 12043 1148,'0'0'28,"0"0"-19,16 115 17,-3-61-3,3 1-12,-1-2 1,-3-2-9,3-13-3,0-11 1,-1-10 0,2-12 2,5-5 0,2-3 6,4-23-6,2-13-1,0-3-1,0-4 1,2 0-1,-4 2 0,-11 12 2,-7 14 19,-9 10-1,0 8-6,-9 0-14,-12 16-1,1 12-1,2 9 1,7 0-1,7 1 2,4 0-1,0-3 0,0-9 0,11-9 0,9-11 0,7-6 0,4 0 2,0-22-1,0-8-1,-8-2 1,1-2-1,-8 8 1,-3 4-1,-7 12 1,2 6 0,-2 4 0,5 0 0,5 4-1,6 13 3,-3 6 3,1 1 8,-6-2 8,-9 4-5,-5 1-6,-9 0-3,-21 4-7,-5-4-1,-4-4-46,-2-8-151,-1-8-720</inkml:trace>
  <inkml:trace contextRef="#ctx0" brushRef="#br0" timeOffset="89159.9494">17376 14177 653,'0'0'167,"0"0"-114,0 0 48,0 0 26,0 0-41,0 0-35,0 0 1,-12-97-4,12 97-8,-6 11-17,-1 31-19,-4 18 9,1 10 3,6 4-1,4-2 3,0-5-12,0-2-3,4-6 4,10-9-6,0-9 0,4-10 0,2-11-1,2-8 0,2-12 0,10 0 1,3-5-2,6-26-3,-3-1-10,-5 0-21,-10 4-20,-16 2-53,-9 6-145,0 4-209</inkml:trace>
  <inkml:trace contextRef="#ctx0" brushRef="#br0" timeOffset="89294.9451">17206 14552 801,'0'0'89,"0"0"-57,0 0-19,0 0-3,174-74-10,-110 55-117,-9 10-348</inkml:trace>
  <inkml:trace contextRef="#ctx0" brushRef="#br0" timeOffset="89489.8821">17819 14580 1210,'0'0'23,"0"0"-18,0 0-3,169-68 19,-86 38-11,-8 2-10,-14 4-17,-28 12-110,-17-1-104,-16 3-96,0-3-32</inkml:trace>
  <inkml:trace contextRef="#ctx0" brushRef="#br0" timeOffset="89662.4573">18125 14329 421,'0'0'180,"0"0"-67,0 0-31,0 0 90,0 0-47,0 0-46,113 75-20,-93-47-17,-7-1-12,-5 8-2,-8-3-11,0 8-13,-21 1-4,-6-8-16,5-5-67,7-14-173,6-14-318</inkml:trace>
  <inkml:trace contextRef="#ctx0" brushRef="#br0" timeOffset="89993.3456">19152 14253 983,'0'0'91,"0"0"-70,0 0 26,0 0 30,0 0-43,7 144-23,-1-95-8,-1 0-3,-5-4-23,2-10-104,-2-14-207,0-13-179</inkml:trace>
  <inkml:trace contextRef="#ctx0" brushRef="#br0" timeOffset="90112.9651">19118 14166 752,'0'0'0,"0"0"-16,0 0-38,0 0-137,0 0-280</inkml:trace>
  <inkml:trace contextRef="#ctx0" brushRef="#br0" timeOffset="90410.7047">19388 14231 892,'0'0'64,"0"0"-19,25 108 63,-16-59-29,-3-1-46,-1-8 1,-5-4-24,0-14-4,0-13-2,0-4-2,0-5-2,5 0 8,1-22 11,6-10-14,7-8-3,2 4-2,-1 6 1,4 9-1,-4 9 0,1 12 1,-2 0 2,-2 0 3,-3 12 2,0 16-4,-7-1-4,-3 6 0,-3 6-40,-1-13-111,7-3-182,10-14-144</inkml:trace>
  <inkml:trace contextRef="#ctx0" brushRef="#br0" timeOffset="90771.9893">19934 14355 786,'0'0'125,"0"0"3,0 0-27,0 0-69,0 0-9,-122 81 10,97-46-14,10 0-9,8-7-9,7-8-1,7-8 0,19-12-10,10 0-2,6-5 9,1-22-10,-1-5 3,-8-4 6,-12-3-7,-13-2 10,-9-8 1,0-7 1,0 0 11,-11 10 23,-3 12 2,5 18 16,3 12-5,4 4-17,2 16-25,0 20-4,0 16 1,0 3 0,2 8-2,2 3-1,4-1-15,2-2-78,1-12-88,2-15-255,4-22-52</inkml:trace>
  <inkml:trace contextRef="#ctx0" brushRef="#br0" timeOffset="91328.0013">20193 14506 446,'0'0'302,"0"0"-246,51-129 47,-26 84 11,-4 2-80,-5 12-7,-6 14 0,-10 11 8,0 6 13,-8 0-4,-15 23-35,-8 10-2,-1 5 1,9 0 2,10 4 2,6-1-8,7-8-3,0 0-1,17-13-1,14-10-15,6-8-14,7-2 18,8 0 8,0-22-14,-6-2 0,-7-7-1,-10-4 15,-10 3 4,-9-5 0,-6 9 1,-4 5 16,0 12 4,0 11 25,0 0-14,0 32-22,-4 13-7,-4 14 0,4 12 9,1-3-3,-1 6-8,2-6 0,-4-14 0,-2-11-1,6-16-9,0-20 2,0-7-3,2-12-14,0-29-12,0-10 9,0-7 15,2-15 9,10-5 1,3 0 2,10 11 2,1 15-2,1 25 23,0 15 22,-5 12-12,-6 0-7,-3 15-8,-11 13-10,-2 7-7,0 6-1,-22 2-2,-7 3-72,-2-6-130,2-8-295</inkml:trace>
  <inkml:trace contextRef="#ctx0" brushRef="#br0" timeOffset="91553.879">20891 14364 830,'0'0'95,"0"0"-72,0 0 14,0 0-4,0 0-30,0 0 13,71-97 20,-80 97-12,-7 0 8,3 0 13,0 0-21,6 0-12,3 3-11,4 6-1,0 1-96,0 2-189,0 3-203</inkml:trace>
  <inkml:trace contextRef="#ctx0" brushRef="#br0" timeOffset="91926.9574">21107 14267 1094,'0'0'60,"0"0"-60,0 0 24,11 107 8,7-68-22,-5-8-4,-1-9 0,-6-8 0,-3-11 3,0-3 16,4-1 12,5-26-4,3-6-24,2-6-6,2-1-3,-1 6-28,2 9-61,0 8-51,-2 8-93,-1 9-34,-1 0-28</inkml:trace>
  <inkml:trace contextRef="#ctx0" brushRef="#br0" timeOffset="92339.1943">21392 14258 180,'0'0'141,"0"0"25,0 0 14,0 0-69,0 0-30,0 0 5,-44 49-16,32-33-28,0 3-19,7-2-9,0-2-8,5 2-5,0-4 1,0-4-2,0-9-3,3 0-17,13 0 5,1 0 1,0-9 6,0-12 4,-5 3 4,2-2 1,-5 4-1,-2 8 10,-3 3 15,-4 5 12,0 0 11,3 0-14,1 0-20,3 5-11,3 11 2,4 2 1,4-8-2,4-1-4,5-9 5,3 0 3,7-12 0,-4-11-8,0 0 4,-3 4-1,-6 6 10,-11 8-11,-8 1 4,-2 4-3,-3 0-3,0 0 0,4 0-1,-2 6-8,0-3-78,0 0-103,0-3-222</inkml:trace>
  <inkml:trace contextRef="#ctx0" brushRef="#br0" timeOffset="92452.9617">21853 14205 586,'0'0'0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10:11:53.1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6702 1484 664,'0'0'155,"0"0"-22,0 0-11,0 0-24,0 0-39,0 0-21,0 0-17,-116-40-13,74 59-6,-8 14 3,2 10-3,-1 6-2,9-1 0,8 1 0,14-8-1,14-7 0,4-5-2,9-16-1,22-9 4,14-4 0,9-22 2,2-18 1,-4-10-3,-2-2-1,-14-6-1,-8-3 0,-9 0 2,-13-6-1,-2-1-2,-4 0 3,0 3 0,0 14 0,0 17 0,0 12 0,0 16 8,0 6 13,0 0 2,0 4-23,0 28-9,0 15 9,0 15 4,0-1 5,0 1-1,9-4-3,5 0 0,-5-3-1,-1-3-3,0-2 0,-4-1-2,-4-6-9,0-1-62,2-7-69,5-13-216,-4-12-172</inkml:trace>
  <inkml:trace contextRef="#ctx0" brushRef="#br0" timeOffset="463.9898">6877 1521 868,'0'0'82,"0"0"-29,0 0-11,0 0-15,130-17-3,-99 43-15,-4 8 0,-8 6-9,-17 6 0,-2 0 0,-5-2 8,-15-4 0,2-7-3,5-13-4,4-11 0,6-4-1,3-5-6,0-5 6,3-23 0,24-6-10,6-3 3,9-4-7,-2 3-10,1 1 18,-3 2 6,-11 5 1,-9 6 0,-12 6 22,-6 7 20,0 8 2,0 3 3,-12 0-10,-3 3-24,-7 27-14,-1 11 0,6 11 1,7 8 1,10-4 9,0-6-7,23-3 1,19-15-2,14-13 1,4-6-2,-2-13 4,-9 0-6,-11 0-4,-18-2-45,-13-7-72,-7 7-171,-7-3-305</inkml:trace>
  <inkml:trace contextRef="#ctx0" brushRef="#br0" timeOffset="750.0015">6165 2252 702,'0'0'36,"0"0"-22,192 32 136,-51-32-19,23-13-6,19-19-43,15-6-18,-6-4-13,-9 2-4,-25 4-18,-38 4-15,-33 10-9,-33 6-3,-27 10-2,-20 6-23,-7 0-43,-30 16-31,-25 18-161,-14 10-199</inkml:trace>
  <inkml:trace contextRef="#ctx0" brushRef="#br0" timeOffset="1230.0281">6863 2825 824,'0'0'66,"0"0"-60,-149 63 20,106-30 19,7 5-26,9 7-2,5-1-13,11-2 3,9-5-5,2-5-1,0-13-1,16-9-1,10-7 1,5-3 5,10-20 8,-1-21 0,-1-11-8,-2-8-5,-11-5-9,-10 0 1,-7-2 7,-9 5-1,0 6 2,0 10 1,0 11 1,0 14 16,0 10 18,-3 8 27,1 3-16,2 3-47,0 29 1,0 19-1,0 9 22,5 3-6,4 4-3,4-4-2,0-5-5,-1-4-5,1-2 0,-7-4-1,4-8-19,-4-6-30,-1-14-150,-3-14-89,-2-6-285</inkml:trace>
  <inkml:trace contextRef="#ctx0" brushRef="#br0" timeOffset="1513.9008">7177 2619 945,'0'0'226,"0"0"-209,0 0-13,0 0-2,4 112 25,-1-44 4,-3 8-15,0 5-4,0-3-6,0-2-3,6-12 0,3-16 4,7-10-6,4-18 10,7-8-8,4-8 1,9-4 0,0-5 3,3-22-7,-10-3-15,-10 1-41,-13-2-31,-10 3-68,0 2-131,-31 2-202</inkml:trace>
  <inkml:trace contextRef="#ctx0" brushRef="#br0" timeOffset="1672.6585">7118 3018 926,'0'0'134,"0"0"-123,0 0 0,140-87-2,-79 54-9,-2 3-2,-15-1-232,-13-1-388</inkml:trace>
  <inkml:trace contextRef="#ctx0" brushRef="#br0" timeOffset="2047.8141">8401 1976 857,'0'0'217,"0"0"-174,0 0 12,0 0 5,0 0 2,163-13-14,-113-3-23,0 4-16,-12 2-9,-7 3-3,-6 3-59,-10-5-196,-6-7-330</inkml:trace>
  <inkml:trace contextRef="#ctx0" brushRef="#br0" timeOffset="2661.8676">9237 1746 663,'0'0'176,"0"0"-140,0 0 10,0 0-14,0 0-15,145-29 4,-114 55-10,-11 9-10,-14 11 1,-6 9 5,0 5-5,-26 3 2,-3-8-3,2-11 2,7-15-1,7-18-2,8-9 0,5-2 3,0-4-1,12-24-2,14-18-9,10-8 2,4-2-5,1 2-5,-2 8 8,-5 7 7,-7 10 4,-17 12 2,-5 10 18,-5 7 42,0 0 28,0 0-32,-13 14-40,-10 19-17,1 12 7,6 5 4,9 1-1,7-2-5,0-5-5,16-8 1,15-8-1,8-8-3,5-8 0,-2-7-47,1-5-78,-10 0-207</inkml:trace>
  <inkml:trace contextRef="#ctx0" brushRef="#br0" timeOffset="2948.9539">10315 1991 903,'0'0'110,"0"0"-61,0 0 43,164-12-39,-116 2-22,-3 2-8,-7 3-21,-9 2 0,-6 3-2,-11-4-12,-4 2-48,1-3-81,-9 0-159,0 5-157</inkml:trace>
  <inkml:trace contextRef="#ctx0" brushRef="#br0" timeOffset="3156.8731">10310 2289 804,'0'0'156,"0"0"-145,0 0 73,138 3 3,-76-13-43,0-8-17,-4 3-8,-7 5-19,-12 2-25,-18 4-222,-11-6-345</inkml:trace>
  <inkml:trace contextRef="#ctx0" brushRef="#br0" timeOffset="3733.0639">11720 2049 738,'0'0'84,"0"0"22,0 0-19,0 0-56,132-131-17,-103 92-4,-12 5-6,-8-1 2,-6 5 1,-3 5-1,0 4-1,-16 7-1,-6 8-3,-3 2 5,-6 4-1,0 0-1,-4 24-3,0 15-2,2 12 2,6 9 1,5 9 3,6-1 4,12-2-2,4-5 6,0-15 0,16-9-6,12-9 0,11-9 3,7-12 8,8-7 5,8 0 6,-3-15-9,0-11-10,-7-3-1,-14 2-8,-14 1-1,-13-1-29,-11-1-96,0-2-177</inkml:trace>
  <inkml:trace contextRef="#ctx0" brushRef="#br0" timeOffset="4183.7049">12153 990 415,'0'0'212,"0"0"-123,0 0 33,0 0-15,0 0-35,0 0-29,4-7-21,-3 37-13,4 13 19,0 18 17,-5 11-18,0 6 4,0 2-12,0-4-5,0-7-11,0-13 1,0-14 2,0-12 3,14-11-5,5-10 5,10-9-3,2 0 1,6-4 2,-4-13-4,-2-6-5,-6 0-7,-10 2-43,-6-1-33,-9 2-49,0-1-112,-2 5-166</inkml:trace>
  <inkml:trace contextRef="#ctx0" brushRef="#br0" timeOffset="4402.9158">12066 1389 933,'0'0'54,"0"0"-19,0 0 50,166-68-25,-96 40-17,-3-1 8,-9 4-19,-14 7-18,-16 3-9,-9 8-5,-18 2-3,-1 5-51,-3 0-137,-30 0-367</inkml:trace>
  <inkml:trace contextRef="#ctx0" brushRef="#br0" timeOffset="5549.6565">6579 4301 241,'0'0'405,"0"0"-359,0 0 30,0 0 17,0 0-56,0 0-20,-114 10-6,77 16-5,-1 5 7,7 13-9,6 0 3,12-3-4,11-2-3,2-11-6,4-8 2,23-8 4,5-12 4,5 0 1,5-16-3,1-21-2,-3-4-8,-5-8-12,-8-4 18,-7 2 2,-11-7 1,-8-2 0,-1-4 6,0 0 5,-5 7 0,-6 15 3,4 17 13,5 13-1,-1 12 13,3 0 1,0 3-41,0 27-3,0 18 3,0 10 20,3 4 7,8 1-9,0-1 1,0-4-10,3-4-6,-6-6-2,2-5-1,1-10-39,0-5-73,5-10-94,-1-9-62,3-9-87</inkml:trace>
  <inkml:trace contextRef="#ctx0" brushRef="#br0" timeOffset="5961.8805">6880 4375 521,'0'0'211,"0"0"-195,0 0-9,0 0 9,0 0 1,16 122-4,4-98-10,5-6 4,1-7 4,4-11 10,-1 0-3,2-14 1,-4-18-1,-3-6-6,-2-5-7,-6 1 8,-7 6-4,-3 2 11,-6 14 6,0 8 23,0 8 15,0 4-10,0 0-38,0 28-16,0 23 0,5 16 4,10 18 12,2 7-6,-2 8 9,1-2-1,-14-10-9,-2-17-5,-2-13 8,-23-20 23,-4-10-13,0-10 2,-4-16-12,-2-2-2,0-10-6,1-20-4,2-4-38,10 0-38,4 0-79,13 2-163,-1 2-216</inkml:trace>
  <inkml:trace contextRef="#ctx0" brushRef="#br0" timeOffset="6224.177">6292 5046 883,'0'0'94,"0"0"-76,127 7-18,-6-7 63,22-2-6,11-20 10,16-7-24,-6-4-5,-11-2-2,-19 3 2,-36 6-24,-38 8-11,-27 8-3,-22 9-17,-11 1-64,-10 0-123,-30 4-169</inkml:trace>
  <inkml:trace contextRef="#ctx0" brushRef="#br0" timeOffset="7312.0037">6947 5677 32,'0'0'310,"0"0"-256,0 0 15,0 0 20,0 0-18,0 0-15,0-11-20,0 11-5,-10 0-10,-1 0 2,-6 0-7,-5 0 3,-8 0 4,0 16-3,-8 9-11,0 6 1,4 4 3,10 3-3,6 0 6,9-4-6,9-5-5,0-4 4,0-9-9,23-8 1,5-8 7,9 0-2,2-24 5,0-13-5,-1-4-3,-7-5 1,-6-6-1,-10 3-3,-5 1 1,-4-1 1,-5-2-1,-1 0 3,0 5-2,0 3 0,-1 14 2,-5 9 8,4 8 8,-2 7 5,4 3-5,0 0-6,0-1-2,0 3-6,0 0-6,0 0 0,0 0-4,0 0-65,0 0-149,0-3-171</inkml:trace>
  <inkml:trace contextRef="#ctx0" brushRef="#br0" timeOffset="8429.9903">9692 1719 29,'0'0'479,"0"0"-322,0 0-38,0 0-22,0 0-36,0 0-29,-31 1-16,18 22-4,1 9 14,1 2 7,1 8 3,3 3-3,6 3-8,1 5-3,0-7-2,0-6-9,15-8 0,10-8-9,2-11 6,6-12 2,2-1-6,2-5 5,-2-22-4,-3-7-2,-3-7 1,-8 0-3,-3 1 1,-9 0 0,-7-1 0,-2 6 0,0 7 0,0 5 1,0 14 2,0 4 7,0 5-2,-2 0-10,0 21-3,2 26 2,-2 31 1,2 23 0,0 18 2,4 9 10,16 3-4,1 4 3,-2-11-8,-3-13 2,-9-17 1,-7-18-1,-2-13 2,-33-11 0,-11-15 2,-9-8 4,-8-20 2,0-9-3,6-7-4,4-33 4,12-10 3,17-15-2,12-7-7,12-6-4,0-2-2,29 0 0,7 3-2,0 10-33,2 8-39,-11 11-59,-12 12-245,-15 4-246</inkml:trace>
  <inkml:trace contextRef="#ctx0" brushRef="#br0" timeOffset="9630.4417">9538 1855 422,'0'0'125,"0"0"-16,0 0-7,0 0-23,0 0 12,0 0-13,-7-22-17,7 22-19,-4 0-11,3 0-23,-1 9-4,0 16-4,-2 9 5,1 6-4,3 2 9,0 2-2,0-2 2,0-5-5,7-8-1,9-5 3,6-7 0,2-8-1,5-9-4,3 0 9,3 0-9,4-16-1,-4-12 0,-2-7 2,-4-8-1,-4-1-2,-3 1 2,-4 4-1,-3 0 0,-2 5-1,-3 7 0,-4 0 0,-1 6 2,-5 7 0,0 2 0,0 5 1,0 3-2,0 4 10,0 0 1,0 0-2,0 0-7,0 0 0,0 0-3,0 0 0,0 0-2,0 0-7,0 0 8,0 8 2,0 2 0,0 2-1,0 0 1,0 7 1,0 1 0,0 2-1,3 4 2,-1 2 3,0 4-2,2 3 2,1 6 0,-3 2-2,2 4 1,0-1 1,-1 0-2,0 1-2,1-4 4,-1-1-4,0-1 2,2-1-2,1-4-1,-2 2 0,4 1 0,-4 0-1,1-1 1,-3 1-1,1-5 0,2 2 1,1-2-1,-4-4-1,0 2 1,-2-4 0,0-1 0,0-6 2,0 1-1,0-1 0,0-3 0,0 0-1,0-3 0,-7 2 0,-4 1 0,0-2 0,-5 2 1,1 0 0,-1-4-1,3-2 1,-3-1 0,-2-2 1,-2-3 1,-3 0-3,4-1 3,-1 0-2,4-1 0,2-4 0,4 2-1,-4-2 1,3 0 2,-3 0-3,1 0 1,-3 0 0,3 0 1,0 0-2,-1 0 2,1-2 0,-5-10-2,3-2 2,-2-4-2,0-5 1,2 0-1,1 0 0,5-1 1,3-3-2,3-1 0,3-4 1,0-1-3,9 3 3,16 0-1,2-5-1,0 3-8,-3-1-21,-12 1-35,-9 2-118,-3-3-314</inkml:trace>
  <inkml:trace contextRef="#ctx0" brushRef="#br0" timeOffset="10213.8434">9453 1656 302,'0'0'190,"0"0"-89,0 0-41,0 0 3,0 0-2,0 0 9,0 0 0,-2 3-24,-8 11-18,0 3-2,-4 7-11,3 6 9,4 6-1,5 5-8,2 2 6,0 2 4,2 2-15,19-1 2,8-5 7,4-4-5,5-8 3,-1-5-4,2-5-5,-10-9-3,-7-3-3,-8-3-1,-7-1-1,-4 1-56,-3-4-114,0 0-65,-23 0-350</inkml:trace>
  <inkml:trace contextRef="#ctx0" brushRef="#br0" timeOffset="10552.2333">9497 1674 155,'0'0'306,"0"0"-198,0 0-8,0 0-33,0 0-19,0 0-11,-42 26-5,28 3 24,6 6 8,1 10-22,7 2-1,0 10-2,0-1-4,13 2-11,10 0-7,1-10 3,3-4-4,0-13-7,-2-9-6,-6-6 0,-3-6-3,-8-5-2,-1-2-93,-7-3-80,0 0-49,0-12-76</inkml:trace>
  <inkml:trace contextRef="#ctx0" brushRef="#br0" timeOffset="10831.3217">9542 1760 569,'0'0'102,"0"0"28,0 0-54,0 0-46,0 0-15,0 0 5,-98 54 1,87-5 8,4 6-1,7 3 0,0 3 8,0-3-3,15-12-5,11-6-6,6-13-2,3-13 0,-2-5-7,-4-5-8,-7-1-2,-6-2-3,-12-1-117,-4 3-183,-4-3-329</inkml:trace>
  <inkml:trace contextRef="#ctx0" brushRef="#br0" timeOffset="11804.0541">6943 5366 282,'0'0'76,"0"0"25,0 0 6,0 0-16,0 0 2,0 0-26,-15-29-47,17 64 4,5 11 65,3 10 8,-2 8-14,-5 1-28,0-2-20,-1-7-7,5-8-16,-5-2-10,3-13 1,4-5-2,-3-10-1,0-6-69,3-10-85,2-2-142,-1-6-109</inkml:trace>
  <inkml:trace contextRef="#ctx0" brushRef="#br0" timeOffset="12083.9857">7246 5382 845,'0'0'130,"0"0"-113,0 0 20,0 0-9,27 108 43,-16-34-10,-2 12-16,-4 7-17,1 1-6,3-10-9,2-17-5,9-14 0,2-15-3,3-9-2,2-15-1,2-12 2,0-2 2,0-13-6,-2-14-20,-10-5-54,-10 0-77,-7 0-95,-9-1-176</inkml:trace>
  <inkml:trace contextRef="#ctx0" brushRef="#br0" timeOffset="12225.1582">7190 5863 723,'0'0'114,"0"0"-100,0 0 29,145-82-26,-81 46-17,1-2-1,-7-1-206</inkml:trace>
  <inkml:trace contextRef="#ctx0" brushRef="#br0" timeOffset="12712.9308">8463 4485 617,'0'0'131,"0"0"11,0 0-57,0 0-53,0 0-7,0 0 41,18 143-13,-9-85-14,-3 5-8,2-7-11,-2-6-15,1-6 0,-3-8-5,2-4 1,-3-11-1,1-2-53,1-9-70,-5-7-114,0-3-77,0 0-195</inkml:trace>
  <inkml:trace contextRef="#ctx0" brushRef="#br0" timeOffset="12914.1884">8282 4856 768,'0'0'156,"0"0"-116,0 0 40,130-51 8,-59 26-31,3-1-22,-7 2-11,-10 4-12,-14 8-10,-12 2-2,-16 8-90,-10 0-221,-5-2-337</inkml:trace>
  <inkml:trace contextRef="#ctx0" brushRef="#br0" timeOffset="14128.952">9386 4517 476,'0'0'111,"0"0"-13,0 0 14,0 0-54,0 0-29,0 0 8,0 0 9,119-68 2,-73 68-12,3 0-4,-9 12-9,-6 20-1,-14 7-12,-16 7-1,-4 1-1,-18 6-1,-17-7-2,-3-7-2,7-14 0,10-8 2,13-13-5,5-4 3,3 0 1,0-4 8,21-26-5,14-7-7,10-5 2,4-6-2,-3 0-7,1 0 5,-6 2-5,-6 7 6,-15 13 1,-11 10 2,-9 11 3,0 5 6,-15 0 6,-16 23-15,-7 15-2,1 10 11,12 3 7,7-1 5,17-6-11,1-4 5,13-8-8,18-6 0,10-7 2,3-10-4,-1-2-3,-1-5-4,-8-2-7,-5 0-81,-9 0-167,-11-2-267</inkml:trace>
  <inkml:trace contextRef="#ctx0" brushRef="#br0" timeOffset="14520.727">10664 4516 893,'0'0'117,"0"0"-75,0 0 52,135-9-32,-72-9-19,1 0-22,-12 3-12,-13 2-9,-10 9-3,-15 4-65,-11 0-145,-3 0-183</inkml:trace>
  <inkml:trace contextRef="#ctx0" brushRef="#br0" timeOffset="14700.6243">10681 4775 898,'0'0'115,"0"0"-112,0 0 32,0 0 44,162 13-39,-92-26-22,-5-1-14,-12-1-4,-9-1-138,-12 0-168,-16-4-393</inkml:trace>
  <inkml:trace contextRef="#ctx0" brushRef="#br0" timeOffset="15269.6594">11810 4686 833,'0'0'63,"0"0"-22,0 0 18,66-114-18,-32 66-11,-3-9 10,-2-1-11,-10 6-9,-9 11-5,-10 9-4,0 18-9,-4 5-2,-17 9 0,-6 0-3,3 0 3,4 14-7,4 4-3,10 5 3,6 0-5,0 3 4,22 2 5,16-1 2,6-1 1,3-5 5,-5 4-5,-11-6 0,-12-1 0,-15 5 0,-4-3 0,0 6 2,-23 0 0,-3-4-2,5-4-36,8-8-101,7-10-48,6 0-19,0-26-146</inkml:trace>
  <inkml:trace contextRef="#ctx0" brushRef="#br0" timeOffset="15809.9989">12364 4277 701,'0'0'172,"0"0"-47,0 0-55,0 0-34,0 0 7,-37 102-12,27-56-15,6 3 2,2-6-10,2-5-1,0-7-3,11-9-4,11-6 3,7-8-1,7-8 2,-1 0 3,2-10-2,-6-14-2,-3-7 1,-6-2-4,-3-4 3,-2-1-2,-8 4-1,-2 9 1,-5 11 0,-2 9-1,0 5-2,0 0-1,0 12-14,0 12 13,0 8 4,-4-6 2,-3-4-2,2-8 0,3-8-2,2-6 0,-2 0 0,2 0-1,0-20 2,0-7-28,14-8 7,6 7 17,6 2 5,1 6-3,0 10 5,2 8-4,-2 2 4,-1 0-1,1 16 13,-6 10-1,-4 3 1,-8 0 6,-5 2-15,-4-2-1,0 0-4,-4-3-7,-14-4-47,2-4-44,-6-4-166,0-7 0,-3-4-115</inkml:trace>
  <inkml:trace contextRef="#ctx0" brushRef="#br0" timeOffset="16085.9885">12371 3935 843,'0'0'18,"0"0"-15,0 0 35,0 0 2,0 0 7,0 0-26,-42 67-13,24-67 8,3 0 26,5-3 20,8-17-5,2-3-39,2-3-11,27 5-7,11 8-3,9 6-1,5 7-57,2 0-133,0 20-249</inkml:trace>
  <inkml:trace contextRef="#ctx0" brushRef="#br0" timeOffset="16387.9561">13264 4057 1103,'0'0'67,"0"0"-65,6 107 37,-4-42-4,2 9-4,0 11-12,1 2-6,-1-7-6,6-5 2,5-17-4,3-12 3,4-14 1,4-16 3,6-11-8,3-5 1,4-12-1,-2-17-4,-3-7-21,-14-3-74,-18-4-158,-2 1-255</inkml:trace>
  <inkml:trace contextRef="#ctx0" brushRef="#br0" timeOffset="16536.9858">13180 4488 826,'0'0'264,"0"0"-242,0 0 0,142-61 9,-72 32-23,-3-1-8,-13 4-99,-21 3-334</inkml:trace>
  <inkml:trace contextRef="#ctx0" brushRef="#br0" timeOffset="17405.9506">17308 1930 703,'0'0'168,"0"0"-150,0 0 17,0 0 5,0 0-24,168-79-1,-115 79 0,-6 26-1,-13 11-1,-17 10-9,-17 9-3,0 2 3,-29 0 3,-6-6-2,-1-13 1,8-11-3,13-19-3,9-4-2,6-5-13,0-2-16,24-24 6,12-11-3,7-11-1,-1-6 11,-2-2 6,0-2 11,-4 10 1,-7 7 7,-14 14 32,-11 10-8,-4 12 14,0 5 8,-17 0-38,-8 24-13,-1 12-2,3 12 0,10 4 2,11 1 3,2 6 2,0-7 0,22-3-3,12-10-4,6-6-12,7-15-92,1-11-119,2-7-301</inkml:trace>
  <inkml:trace contextRef="#ctx0" brushRef="#br0" timeOffset="17642.0389">18204 1733 958,'0'0'69,"0"0"-64,0 0 32,0 0-9,-91 151-6,91-84 28,0-1-21,8-2-3,11-4-11,4-7-12,1-9-3,5-12-12,5-17-95,-2-7-91,7-8-91,-6-9-116</inkml:trace>
  <inkml:trace contextRef="#ctx0" brushRef="#br0" timeOffset="17915.0098">18508 1995 696,'0'0'120,"0"0"-93,0 0 47,0 0-12,-56 146-33,56-103-13,0-5-9,4-11-7,12-6 3,11-11-2,2-10 4,6 0 2,5-9 6,1-16 6,-5-8-3,-9 0 12,-8-9 4,-12-7 11,-7 1-12,0 4-13,-18 16 3,-9 12-14,-8 16-3,-7 0-8,-3 0-19,1 16-76,3-4-85,10-8-208</inkml:trace>
  <inkml:trace contextRef="#ctx0" brushRef="#br0" timeOffset="18151.1324">18804 1682 969,'0'0'52,"0"0"-16,156 88 65,-101-32-51,-10 11-14,-18 7-16,-17 2-10,-10 0-2,-6-7-6,-20-15 3,-6-8 3,7-12 0,2-8-7,7-8-1,7-8-87,5-10-128,4 0-178</inkml:trace>
  <inkml:trace contextRef="#ctx0" brushRef="#br0" timeOffset="18331.9871">19540 2027 788,'0'0'394,"0"0"-388,120-51 14,-63 38 9,0-3-19,-11 4-10,-8 7-39,-15-2-178,-23 5-254</inkml:trace>
  <inkml:trace contextRef="#ctx0" brushRef="#br0" timeOffset="18502.0238">19562 2328 786,'0'0'191,"0"0"-174,0 0 103,172 0-26,-89-12-65,-3-8-6,-16 2-23,-19-1 0,-17 4-118,-20-2-241</inkml:trace>
  <inkml:trace contextRef="#ctx0" brushRef="#br0" timeOffset="19055.9818">20607 1896 765,'0'0'92,"0"0"-6,0 0-24,0 0-49,-77 159-4,70-93-1,7-3 0,0-16-5,0-10-1,24-12 1,5-11 0,5-7 5,4-7 0,0-9 6,-1-20-3,-1-9 3,-9-2 10,-11-10 17,-12-3-8,-4-3 3,0 0-14,-20 10-7,-15 12-13,-3 15-2,-10 18-10,-5 1-70,-9 6-129,2 8-367</inkml:trace>
  <inkml:trace contextRef="#ctx0" brushRef="#br0" timeOffset="19739.9874">17442 3430 884,'0'0'95,"0"0"-93,0 0 10,-8 104 13,8-49-6,2 4-8,15-8-4,3-12-5,5-13 0,2-15 4,2-11 0,-2-5 5,4-35 3,-3-10-6,-1 1-1,-7-1 0,-7 8-3,-5 5 7,-6 11-2,-2 9 7,0 11 12,0 6 8,0 0-29,0 35-7,2 23-1,9 25 1,1 18 9,2 15-2,5 5 8,-10 4-6,-7 0-5,-2-12-2,-7-20 2,-26-23-2,-10-20 0,-4-21 2,-6-19 2,-1-10 4,4-16 8,5-29 4,11-10-9,19-8-1,15-9-6,1 4-1,44-3-5,10 3 0,15 4 0,4 4-10,-1 4-55,1 0-140,-5-4-264</inkml:trace>
  <inkml:trace contextRef="#ctx0" brushRef="#br0" timeOffset="19944.148">18144 3319 979,'0'0'49,"0"0"-43,0 0 51,-122 128-3,111-58-18,7 5-8,4 6-7,0-8-11,0-12-8,10-12-2,13-10 0,4-18-31,4-13-109,2-8-81,5-6-130</inkml:trace>
  <inkml:trace contextRef="#ctx0" brushRef="#br0" timeOffset="20204.1707">18327 3662 689,'0'0'23,"0"0"45,-26 122-12,26-84-27,0-9-15,13-5-7,7-11-1,8-12 10,9-1 18,3-7 22,2-25-3,-7-4-15,-6-4 2,-8-4-8,-13 3-4,-8 2 0,0 4-7,-19 9-4,-14 12-2,-8 8-15,-3 6-3,-1 0-12,7 2-85,9 7-123,5-9-146</inkml:trace>
  <inkml:trace contextRef="#ctx0" brushRef="#br0" timeOffset="20428.9858">18682 3369 957,'0'0'47,"0"0"-12,142 54 61,-88-9-50,-12 14-8,-8 9-16,-19 7-11,-15-3-2,0-4-5,-24-8 3,-12-9-2,5-14-3,4-11-2,14-11-22,8-15-129,5 0-108,0-32-263</inkml:trace>
  <inkml:trace contextRef="#ctx0" brushRef="#br0" timeOffset="20603.9856">19456 3534 1088,'0'0'73,"0"0"-73,119-49 2,-65 35 1,0 2-3,-10 2-109,-15 6-179,-20 4-232</inkml:trace>
  <inkml:trace contextRef="#ctx0" brushRef="#br0" timeOffset="20757.8183">19462 3837 968,'0'0'144,"0"0"-127,0 0 4,0 0 6,125-39-18,-45 7-9,5-9-88,-5-7-205,-11-2-476</inkml:trace>
  <inkml:trace contextRef="#ctx0" brushRef="#br0" timeOffset="20925.8536">20302 3369 1083,'0'0'191,"0"0"-178,-12 140 59,12-68-16,0 9-34,14 4-4,0 2-16,-7 0-2,-7-15-22,0-8-122,-17-26-347</inkml:trace>
  <inkml:trace contextRef="#ctx0" brushRef="#br0" timeOffset="28992.1273">20407 3476 538,'0'0'118,"0"0"22,0 0 25,0 0-62,0 0-23,0 0-18,0 0-24,0-8-18,-11 28-14,-5 15 2,-4 13 2,5 8 4,3 5-3,4 3 6,3-4-4,5-2-2,0-4-6,0-8-1,20-6 0,2-12-3,9-9 1,5-14-2,9-5 2,9-16 2,2-28 2,-4-12-3,-9-6-1,-16-6 5,-14-5-6,-13 1 1,-2 0 1,-29 12-2,-11 14-1,-8 16 0,-4 12-4,-1 8-2,6 10-31,11 0-48,16-5-142,13-12-218</inkml:trace>
  <inkml:trace contextRef="#ctx0" brushRef="#br0" timeOffset="30333.9837">20730 1953 880,'0'0'28,"0"0"42,0 0-19,0 0-51,0 0 6,-11 118-4,-2-50 14,4-6 0,0-11 0,2-11 0,5-15 16,0-11-16,2-7-4,0-7-1,0 0 2,0-4 11,0-23 17,0-14-30,0-12-8,0-10 1,0-14-3,0-5 2,-12 1-2,-3 11 0,1 17 8,4 18 42,3 19-30,5 14-14,2 2-7,0 24-18,0 24 11,0 27 7,0 15 2,0 8-1,4 0 0,3-11 1,1-19 2,2-18-7,1-16 7,0-14-6,-2-11 5,-2-9-3,-3 0 1,2-11 11,1-25-3,0-12-7,-2-16-2,-5-13 6,0-16-5,0-11-1,-10 5 0,-5 17-2,2 27 2,3 27 0,4 16 0,2 12-2,4 0 1,-4 32-22,3 26 17,-5 21 4,1 14 2,2-1 0,1-6 5,2-10-5,0-18 0,0-16-1,0-14 1,0-14 0,0-9 4,0-5-3,-3 0 5,0-12 8,-6-21-7,-5-15-6,0-14-2,-1-20 2,2-7-1,-1 2 0,5 14-4,5 25 4,-2 21-2,2 18 2,1 9 0,3 0-1,0 28-18,0 20 8,0 20 11,0 3 2,3 1-2,7-7 0,-1-12-5,3-9 5,-4-14 2,1-12-2,-5-8 0,2-6 3,-4-4-1,-2 0 3,2-16 7,0-20-5,-1-15-5,-1-21-2,0-14 0,0-7-2,0 8 2,0 20 0,0 26 4,-1 18-4,-3 18 0,4 3-2,-2 14-10,2 28-9,-4 22 21,2 16 1,2 3-1,0-2 1,0-12 0,0-19-1,0-16 0,0-14-3,2-13 5,4-4-2,-4-3 4,0 0 7,5-30 3,-3-16-8,2-26-5,2-17-1,-6-8 1,2 2 0,-4 24-1,2 27 0,-2 26 2,0 16 1,0 2-3,0 18-5,0 24-7,3 12 12,2 11 1,0 1-1,0 3-58,-5-2-97,0-9-280</inkml:trace>
  <inkml:trace contextRef="#ctx0" brushRef="#br0" timeOffset="39575.7109">12981 1913 525,'0'0'391,"0"0"-323,0 0 12,0 0-35,0 0-16,0 0 39,166 0-8,-78 0-15,18 0-5,3 0 0,-2 0-11,-9 0-1,-19 0-6,-15 0-13,-22 0-6,-13 0-1,-13 0-2,-8 0-3,-1 0-29,0-3-17,6-11-33,8-8-130,5-3-212</inkml:trace>
  <inkml:trace contextRef="#ctx0" brushRef="#br0" timeOffset="39785.6002">14617 1560 1040,'0'0'100,"0"0"-95,0 0 60,0 116-13,3-72-31,1 0-9,3-6-10,-2-3-2,-5-3-11,0-6-75,0-8-93,0-8-170,0-10-172</inkml:trace>
  <inkml:trace contextRef="#ctx0" brushRef="#br0" timeOffset="40219.1896">14917 1377 174,'0'0'792,"0"0"-750,0 0 84,-110-114-50,73 98-50,-8 7-9,-6 6-13,-12 3-4,-9 10 0,-3 20 1,-3 14 0,7 17 4,11 10 5,10 13 0,19 13 11,13 2-6,17 1 3,1-10-9,24-6-7,23-8-1,19-14 2,17-11-1,6-23 1,4-20-1,3-8-1,-1-27 1,0-28 3,-8-12-4,-11-12 2,-18-5 8,-18-6 10,-18-7-1,-17-7 4,-5 11-1,-11 8-13,-23 17 4,-8 17 1,-8 6-15,0 12-3,0 12-21,8 5-48,9 10-65,8 0-549</inkml:trace>
  <inkml:trace contextRef="#ctx0" brushRef="#br0" timeOffset="40938.7555">13987 4316 634,'0'0'126,"0"0"-80,0 0 74,0 0-52,0 0-10,0 0 30,161 9-31,-70-17-22,9-8 6,5-1-3,-4 0-10,-12 0-4,-16 5-8,-15 0-4,-18 4-9,-15 5-2,-12-1-1,-7 4-15,-1-2-44,2-2-62,6-1-207,5-3-249</inkml:trace>
  <inkml:trace contextRef="#ctx0" brushRef="#br0" timeOffset="41299.1035">15349 4060 1039,'0'0'90,"0"0"-71,0 0 44,0 0-21,131-58-22,-94 58-5,-6 4-10,-12 20 0,-11 6-5,-8 13 5,-10-1-5,-24 2 1,-7 0 0,-4-4 1,1-6 1,10-10 0,12-8-1,11-9 0,7-4 8,4 1-5,4 2-3,27-2 0,14 0 15,12-4-4,6 0-7,-3-7-6,-4-6 0,-3-3-11,-11-2-77,-4 0-164,-11-1-237</inkml:trace>
  <inkml:trace contextRef="#ctx0" brushRef="#br0" timeOffset="41703.7708">16020 3882 927,'0'0'163,"0"0"-138,-128-98 86,80 70-45,-9 3-35,-9 10-11,-4 11-5,-6 4-13,-8 15 1,-2 28-1,-5 15-1,3 10 2,8 16 1,15 10 0,19 12 5,20 1-1,25-3 4,1-7-9,46-15-2,24-16-1,22-14 1,18-14 0,13-15 1,9-18 0,-5-5 1,-4-32-3,-7-19 4,-18-12 2,-20-7-4,-23-7 1,-26-7 8,-24-9 1,-5-4-1,-28-2-9,-9 13-2,-5 14 0,6 17-21,5 20-25,2 19-61,-2 9-267</inkml:trace>
  <inkml:trace contextRef="#ctx0" brushRef="#br0" timeOffset="43165.5473">1512 1416 453,'0'0'529,"0"0"-505,0 0 69,0 0-30,-136-39-49,99 39-5,-4 0-7,0 25-2,-2 7-1,4 4 1,7 3 0,9 9 2,12 5-1,7 5 5,4 7-6,6-4 2,23 0 0,11-7 2,3-7-1,-3-1 2,-8-11 1,-11 1-4,-7-5 1,-14 3 7,0-5 11,-29 2-3,-18-2 4,-12-4-12,-4-9 0,0-16-2,5 0-2,11-16-6,14-19-4,20-15-37,13-10-46,21-6-101,33-4-119,6 8-142</inkml:trace>
  <inkml:trace contextRef="#ctx0" brushRef="#br0" timeOffset="43438.1922">1496 1847 632,'0'0'94,"0"0"-56,-30 148 50,30-104-63,0-12-22,9-14 8,15-15-3,3-3 11,4-15 14,3-21 2,-8-8 24,-7-2 11,-4 0 0,-13 5-7,-2 8-16,0 8-10,-22 8-8,-7 5-16,0 3-7,0 9-6,0 0-23,7 0-42,4 19-77,7 7-109,11 8-83</inkml:trace>
  <inkml:trace contextRef="#ctx0" brushRef="#br0" timeOffset="43961.9853">1749 2180 566,'0'0'78,"0"0"86,122-67-5,-70 7-88,2-8-15,-6 0-12,-15-2-13,-10-4-18,-19-1-2,-4 9-6,0 8-1,-16 14-1,-5 16 5,0 10 9,4 8-4,1 10 3,5 0-16,-4 6 0,3 22-6,2 19 1,0 6 5,8 13 0,2 4-1,0 0 1,6-3 0,12-11 1,7-10-2,0-12 1,6-14 0,3-11 0,1-9 0,3-7 0,-1-21-7,-2-10 2,-9 2-16,-6 4 12,-11 10 0,-7 11 7,-2 6 2,0 5 3,0 0-3,0 12-9,2 19 2,1 10 7,8 3 0,4-5 1,7-13 1,3-9 2,6-14 11,-2-3 23,0-15 6,-2-19-3,-4-4-13,-10-6-11,-3 5-9,-10 6-6,0 8-2,0 11-32,0 9-58,0 5-159,0 0-295</inkml:trace>
  <inkml:trace contextRef="#ctx0" brushRef="#br0" timeOffset="44267.9538">2862 1901 752,'0'0'216,"0"0"-202,0 0 78,70-112-51,-65 86-12,-5 1-9,0 7-1,-23 6 1,-8 10-11,-4 2 3,-5 18-8,0 21-3,4 7-2,12 5 3,10 2 0,14-1 1,0-6 3,16-14-1,22-6 2,11-18 18,11-8 7,9-4 7,2-26-4,-4-2-10,-9 0-13,-15 6-8,-18 3-4,-17 3-13,-8 1-74,-6-3-399</inkml:trace>
  <inkml:trace contextRef="#ctx0" brushRef="#br0" timeOffset="46243.235">1981 7552 838,'0'0'251,"0"0"-251,0 0 0,-13 130 5,13-84-2,0 0-3,0 0 0,4-3-16,2-7-149,-6-12-158</inkml:trace>
  <inkml:trace contextRef="#ctx0" brushRef="#br0" timeOffset="46675.8242">2299 7347 825,'0'0'50,"0"0"28,0 0 41,0 0-68,0 0-23,-151-94-10,88 94-6,-10 4-9,-12 26 2,-4 14 0,4 16-1,12 19 7,13 11-5,20 7-1,20 10 0,20-8-2,6-12 0,34-12 5,16-22 0,6-16-4,21-16 4,4-14-3,4-7 1,-1-7-3,-13-30 3,-10-7-3,-13-8 0,-12-4 4,-17-1 0,-18-5 20,-7-5 7,-12 0-8,-19-3-20,-5 10-6,5 11 0,6 17-1,10 14-28,11 10-17,4 6-75,0 0-307</inkml:trace>
  <inkml:trace contextRef="#ctx0" brushRef="#br0" timeOffset="47576.7916">2783 7824 606,'0'0'82,"0"0"-47,0 0 61,0 0-6,114 9-6,-59-9-16,2-11-35,-11-3-24,-9 4-9,-11 5-48,-15 0-107,-11 1-117,0 4-225</inkml:trace>
  <inkml:trace contextRef="#ctx0" brushRef="#br0" timeOffset="47754.9837">2770 8073 650,'0'0'43,"0"0"55,0 0 31,169-4-75,-99-12-19,-3 0-22,-12-1-13,-15 0-40,-13-1-140,-16-2-98,-11-5-124</inkml:trace>
  <inkml:trace contextRef="#ctx0" brushRef="#br0" timeOffset="48003.6458">2972 7664 248,'0'0'175,"0"0"-129,0 0 0,0 0 76,0 0 1,135 27-27,-85 0-5,0 4-25,-5 13-13,-12 2-14,-13 7-14,-16 8-10,-4 1-3,-11 1 5,-22-2-1,-5-6-6,1-7-2,-1-8-6,12-12-2,12-16-54,13-12-157,1-33-175</inkml:trace>
  <inkml:trace contextRef="#ctx0" brushRef="#br0" timeOffset="48387.6012">4618 7574 897,'0'0'107,"0"0"-51,0 0 5,0 0-61,0 0 0,0 0 10,24 155 10,-17-96-11,0-1-8,-5-5-1,-2-3-77,0-6-125,0-14-98</inkml:trace>
  <inkml:trace contextRef="#ctx0" brushRef="#br0" timeOffset="48558.8255">4367 7682 917,'0'0'36,"0"0"-15,135-122 32,-57 86-26,-2 11-10,-9 18-17,-9 7-25,-16 5-164,-16 18-152</inkml:trace>
  <inkml:trace contextRef="#ctx0" brushRef="#br0" timeOffset="49127.9308">5086 7645 896,'0'0'118,"0"0"-108,0 0 26,0 0-23,-133 90-5,104-50-4,4 7-2,7-2 4,9-8-5,9-5-2,0-7-1,2-14 2,25-9 2,4-2 0,7-7-2,0-21-8,-4-4-7,-10-7 0,-8-1 15,-10 2 1,-4 9 1,-2 4 5,0 13 17,0 8 20,0 4-9,0 0-15,-2 4-20,0 21-4,0 7 1,2 6 1,0-3 2,0-1 0,15-6 1,10-8-1,1-7-4,6-12-7,3-1-3,2-10-6,-11-17-20,-2-12 3,-8-5-28,-11 0 59,-3-7 6,-2 5 2,0 5 2,0 13 18,0 16 22,0 10 28,0 2-24,-2 5-43,2 26-1,0 9-4,0 6 4,0 1 2,0 0-5,6-1 0,4 0-1,-4-3-14,-2-7-96,-4-9-71,0-12-113,0-15-269</inkml:trace>
  <inkml:trace contextRef="#ctx0" brushRef="#br0" timeOffset="49525.7599">5619 7668 840,'0'0'166,"0"0"-78,0 0-6,0 0-62,-114 30-17,79 10 3,-2 8-5,16 5 1,9-4 0,10-6-2,2-12 0,16-12 0,22-11 3,17-8 9,4-3-7,-1-22-5,-3-9-4,-11-3-12,-12 0 10,-12 0 2,-12 3 4,-8 8 2,0 10 5,-1 8 6,-13 8 8,-1 0-10,-6 20-8,2 14-2,3 7 5,7-3-1,9 1 0,0-4-1,9-9-3,17-6 1,10-12-2,8-8 5,10 0-3,0-8-2,-5-19-97,-9-8-268</inkml:trace>
  <inkml:trace contextRef="#ctx0" brushRef="#br0" timeOffset="49907.233">6546 7377 950,'0'0'69,"0"0"-63,-2 125 47,-7-67 25,-3-3-29,4-2-6,1-7-13,3-11-17,4-9-2,0-8-6,0-11 0,9-5 1,20-2-3,11 0 8,11-14-11,3-2-12,4 5-89,-8-1-209,-8-1-303</inkml:trace>
  <inkml:trace contextRef="#ctx0" brushRef="#br0" timeOffset="50622.1006">7012 7524 288,'0'0'887,"0"0"-873,0 0 7,-113 22-11,84 14-5,4 6-1,5 5-2,11-4 0,9-8-2,0-6 0,4-9-7,19-11-25,8-9-24,7 0 29,-1-23-20,0-5 1,-6-6 9,-10-2 16,-9 2 21,-7 0 1,-5 8 13,0 9 50,0 12 9,0 5-29,0 0-20,-3 0-24,-3 17-4,1 7 0,5 3 2,0-1-2,0-4 1,11-5 1,18-12-16,8-5 8,8 0 10,2-17 0,-7-6-4,-6-5 4,-12-1-3,-9 4 3,-5 4 2,-6 8 9,-2 9 35,0 4 1,0 0-19,0 19-28,0 25 0,0 19 0,0 12 5,4 8 2,14 10 2,-3-3 5,-1-6-9,-3-6-4,-7-15 1,-4-21 0,0-21-2,0-21-1,-4-2-2,-16-39-9,-2-18-16,2-18 5,6-12-12,5-14-29,9-1 24,0 11 7,12 15 22,21 20 11,5 19 9,0 12 5,-1 11 17,2 14-2,-8 2-18,-6 10-4,-4 18-7,-12 6 2,-9 10-2,-4 3 7,-31 3-7,-5 3-23,-6-12-66,6-13-57,7-18-58,17-10-37</inkml:trace>
  <inkml:trace contextRef="#ctx0" brushRef="#br0" timeOffset="50817.986">7744 7285 969,'0'0'119,"0"0"-113,0 0 62,46 144-17,-36-78-17,1 3-12,-3-1-10,-4-4-10,-4-11-2,2-14-19,-2-17-67,3-12-87,4-10-106,4-6-37</inkml:trace>
  <inkml:trace contextRef="#ctx0" brushRef="#br0" timeOffset="51543.272">8198 7481 78,'0'0'899,"0"0"-847,0 0 44,0 0-58,0 0-19,-138 39-9,107 2-5,2 6-4,6-1 6,8-4-7,11-6 0,4-10-5,0-6-2,13-10-14,13-10-22,8 0-7,3-14 9,-1-18-12,-2-7 29,-10 0 17,-8 0 7,-7 6 4,-7 8 10,-2 11 51,0 11 13,0 3-16,0 0-32,-7 0-23,1 15-7,-1 7 1,2 2-1,3 3-2,2-3 2,0-3-2,0-4-6,23-9-11,10-8-2,12 0 19,8-10-1,3-17-11,-3-6-30,-5-1 14,-9 0 17,-12 3 13,-13 9 0,-5 8 19,-9 8 41,0 6 4,-5 0-28,-18 6-32,-1 23-1,-3 9-1,3 2-1,6 4 1,9-7-2,7-4 0,2-8-1,0-13 0,22-12 1,14 0 6,9-7 0,5-21-3,-5-7-3,-9 4 0,-11-1-1,-15 3 1,-3 12 1,-7 2 0,0 13 8,0 2 14,-7 0-8,-8 21-8,1 7-1,2 3 7,9 2-2,3-3-5,0-2 2,13-6 0,12-5-6,6-6 1,7-7-3,2-4-24,5-8-57,-10-20-171,-10-12-456</inkml:trace>
  <inkml:trace contextRef="#ctx0" brushRef="#br0" timeOffset="51883.9399">9402 7163 1019,'0'0'36,"0"0"-31,-3 124 52,3-62-30,14 0-10,0-2-10,0-2-7,-4-4-68,-8-4-166,-2-12-163</inkml:trace>
  <inkml:trace contextRef="#ctx0" brushRef="#br0" timeOffset="52173.9796">9304 7447 878,'0'0'14,"0"0"78,170-78-24,-97 74-35,-9 4 5,-12 24-18,-17 20-16,-17 4-3,-15 3 0,-3-5 1,0-6-1,-21-13 1,5-15 7,5-9 1,5-3 13,4-15 17,2-24-20,0-10-18,22-2-1,16-2-1,6 11-1,3 10-12,-3 14-38,-3 10-70,-3 8-174,-7 0-151</inkml:trace>
  <inkml:trace contextRef="#ctx0" brushRef="#br0" timeOffset="53027.9828">10171 7357 918,'0'0'113,"0"0"-45,0 0-10,0 0-33,-143 101-4,114-62-10,7 2-8,9-1 0,11-7-3,2-4 0,0-7-23,23-14-31,9-8-15,6 0 3,4-16-12,-4-14 9,-5-4 52,-8-4 12,-9-1 5,-10 1 0,-6 7 17,0 7 66,0 10 13,0 11-12,0 3-19,-2 0-38,-6 20-21,-2 9 1,5 4-3,3 2-2,2-2-1,0 0-1,5-8 2,15-4-2,5-8 0,6-13-1,0 0-2,7 0-4,-7-14-8,-4-9-11,-4-6 3,-8-2 0,-4-6 10,-5 0 9,-3 7 4,-1 9 1,-2 11 0,0 10 16,0 0-11,0 20-6,0 12 0,0 5 0,0-3 0,-2-9 2,2-7-2,0-7 0,0-11 1,0 0-1,0-8 11,15-18-6,3-9-5,5 2-1,-4 2 0,2 9-6,-3 8 3,-1 13 3,-1 1-4,-1 12-4,-1 17 4,-2 9 2,0 1 2,0-3 1,-1-4 0,-3-10 0,6-10 0,1-12 1,6 0 4,3-12 2,5-19-5,-6-2 0,-2-7-1,0-3 1,-10-1-2,-2 6 0,-7 13-2,1 8 4,-1 13-4,6 4 2,4 0-9,5 12 5,9 14 3,6 3 2,2 3 7,-7-1 14,-7-1 2,-9 5 0,-11-1-5,0 2-15,-24-2 5,-4-6-9,-1-10-41,10-13-111,7-5-126,10-9-158</inkml:trace>
  <inkml:trace contextRef="#ctx0" brushRef="#br0" timeOffset="53807.9409">11343 7325 969,'0'0'109,"0"0"-64,0 0 44,42 156-42,-32-80-17,-4 12-7,-4 13-9,-2 9-7,0 11-5,0-3-2,0-6 1,0-19-1,11-28 0,18-26 1,8-31-1,7-8 5,1-29-3,-3-14 1,-11-9-4,-11-5 2,-17-1-2,-3-8 1,-17 0 0,-22-3-4,-9 5 1,-4 5 0,-2 8-3,7 5-6,7 6 10,11 8-3,18 0-14,11-2-7,0-2-6,13-4-12,18 1-3,9 4 7,1 3 9,-1 6 23,-3 3 6,-2 3 1,-2 2 1,-7 4 4,-8 4 20,-9 2 3,-5 6 1,-4-1-2,0 3 6,0 0-9,0 0 5,0 3-24,-11 19-2,-8 12-3,3 2 1,5 2-1,6-4 1,5-3 0,0-9-2,9-9-2,14-6-9,0-7 5,2 0-1,-4-12-15,-6-13-6,-1-3 2,-6-3-28,-1 2 34,-1 5 11,2 11 11,-2 2 2,1 11-1,3 0 1,4 0-1,3 4 8,6 16 2,0 4 2,-3 0 20,-1 0-20,-5-5 0,-5-7 30,-6-7-26,0-2 15,-3-3-10,0 0 8,0-8 11,3-15-21,-1-11-17,7-5-3,0-2-4,5 4-31,5 11-54,2 3-79,-1 14-150,2 2-201</inkml:trace>
  <inkml:trace contextRef="#ctx0" brushRef="#br0" timeOffset="54312.0989">12155 7328 465,'0'0'166,"0"0"3,0 0 2,51 117-97,-40-91-17,-4-2-21,-5-9-21,2-5-3,-2-6-6,-2-4-2,0 0 9,0-21 11,0-11-16,8-7-6,5-2-2,3 4 0,3 11 2,-1 9-4,-2 13 2,2 4 0,-3 0-6,3 21 5,-2 12 1,-6 6 4,-3 2-2,-7-3 1,0-10-2,0-11 1,0-9-1,0-8 0,0 0 8,0 0-3,0-22 6,13-10-12,6-9 0,1-1 0,5 4 1,6 9-1,-2 9 0,0 15-1,2 5-1,-2 0 2,2 16 5,-7 14-1,-6 10 4,-7 6-2,-9 2 5,-2 1-5,3-14 1,4-5 6,1-13 2,9-11 6,8-6-4,10 0 6,7-24-1,3-8-13,-7-3-4,-9 1-5,-15 0-7,-14-2-78,0-3-342</inkml:trace>
  <inkml:trace contextRef="#ctx0" brushRef="#br0" timeOffset="55015.7908">5454 9363 871,'0'0'95,"0"0"-44,0 0 74,0 0-91,0 0-33,-15 127 42,18-46 27,2-1-29,0-5-24,-1-10-7,-2-12-3,6-19-3,-2-10 0,0-14 4,5-3 1,10-2-4,10-5 0,9 0 2,7-6-6,1-14-1,2-2-23,-1 0-56,2-7-101,-4-3-237</inkml:trace>
  <inkml:trace contextRef="#ctx0" brushRef="#br0" timeOffset="55234.8624">6299 9344 1139,'0'0'39,"0"0"-36,141-42 11,-70 28 12,-6 0 3,-1 4-14,-17 4-11,-12 4-4,-12 2-31,-14 0-101,-9 0-110,0 0-40,-21 0 84</inkml:trace>
  <inkml:trace contextRef="#ctx0" brushRef="#br0" timeOffset="55666.9015">6228 9354 569,'0'0'89,"0"0"55,0 0 16,0 0-50,0 0-42,0 0-43,-29 57-3,33-18 22,5 12-2,1 12-10,0 9 9,1 13-17,-3 12-9,2 12-1,-3 4-5,-3 3 2,-2-5-8,-2-11 1,0-2-4,0-8 1,0-7 2,-4-11 1,-3-15-4,3-19 2,4-13-2,0-9 0,0-4 0,0-2-1,25 2 1,14-6 0,10-2 3,9-2 7,0-2 5,0 0-4,-6 0-7,-15-4 4,-10-4-5,-16 5-2,-8 3 0,-3 0-1,0 0-2,0 0-33,0 0-19,-5-6-63,-6-9-230,-1-13-545</inkml:trace>
  <inkml:trace contextRef="#ctx0" brushRef="#br0" timeOffset="56733.9604">7427 9489 857,'0'0'78,"0"0"-63,0 0 29,-114-6-24,74 29-16,0 14 3,5 9 0,8 4-7,8-2 0,15-9 2,4-5-2,2-15-1,32-9-5,9-10-2,5-3-4,1-30-10,-2-9-32,-9-6 3,-12-5 43,-14 0 8,-12-3 3,0-2 14,-10 0 29,-5 5-2,-1 11-8,3 18 6,7 14 20,-1 8-3,7 2-26,0 7-33,0 28-5,0 15 5,0 8 4,11 5 11,2-3-2,5 0-8,-3-2-4,-1 0-1,-1-4 0,-1-8-55,-6-12-106,-3-13-112,1-14-198</inkml:trace>
  <inkml:trace contextRef="#ctx0" brushRef="#br0" timeOffset="57168.047">7610 9581 294,'0'0'565,"0"0"-550,0 0 29,126-38-9,-87 39-13,-10 26 1,-12 5-17,-15 1-6,-2-1 0,0-1 10,-17-9-6,2-8 4,10-11-6,2-3-2,3 0-2,0-12-16,13-15-41,19-9 3,8-5 38,-2 2 9,-3 0 9,-5 6 0,-12 8 0,-7 8 32,-11 6 37,0 8 11,0 3 12,-17 0-48,-4 5-27,-4 21-6,3 11 7,7 1 7,12 4-10,3-4-5,7-8-6,26-7 0,11-6 3,14-11-1,5-6-2,-3 0 3,-4 0-7,-13-14 0,-17 5-41,-12 2-35,-14 5-49,-3 2-135,-34 0-226</inkml:trace>
  <inkml:trace contextRef="#ctx0" brushRef="#br0" timeOffset="57423.9777">7150 10117 763,'0'0'47,"141"0"-2,-33-9 85,20-17-60,12-6 24,14-2-19,0-2-18,-9 4-24,-22 6-12,-39 8-6,-30 6-10,-34 10-4,-20 2-1,-8 0-42,-35 14-29,-15 16-133,-12 10-101,0 8-35</inkml:trace>
  <inkml:trace contextRef="#ctx0" brushRef="#br0" timeOffset="57814.0463">7738 10381 450,'0'0'366,"0"0"-352,-144 107 39,100-53 17,12 0-30,5 0-13,14-6-14,11-11-8,2-11-4,2-7-1,27-13 6,4-6 2,7-10-5,1-24-1,-5-8 4,-5-4-6,-10-2 1,-9-7 1,-10-1-2,-2-2 2,0 2 2,-8 10-2,-2 16 38,5 18 35,4 8-21,1 4-10,0 0-32,0 22-12,0 12 0,0 14 7,0 3 0,11 12-1,2 5-5,-4 0 0,-1-5-1,2-13-15,-3-13-73,1-16-85,4-17-139,2-4-281</inkml:trace>
  <inkml:trace contextRef="#ctx0" brushRef="#br0" timeOffset="58046.8945">8052 10287 1162,'0'0'48,"0"0"-39,0 0-2,0 0 20,0 162 2,0-98-12,0 3-4,0-2 0,10-7-10,3-9-2,7-17-1,5-14 0,6-15 6,5-3-2,1-21-4,0-11-10,-8 0-46,-16 1-83,-13 2-247</inkml:trace>
  <inkml:trace contextRef="#ctx0" brushRef="#br0" timeOffset="58198.1553">8016 10557 1070,'0'0'73,"0"0"-67,0 0-6,171-113 0,-99 72-78,-12 3-145,-16 4-314</inkml:trace>
  <inkml:trace contextRef="#ctx0" brushRef="#br0" timeOffset="58519.4004">8523 9404 62,'0'0'1050,"0"0"-1041,0 0 6,0 0-6,0 0-7,0 0-2,36-51-3,-31 51-2,-1 0-4,-4 0 0,0 0 9,0 0 1,0 0-1,0 0-24,0 0-29,0 0-80,5 0-61,-5 0-150</inkml:trace>
  <inkml:trace contextRef="#ctx0" brushRef="#br0" timeOffset="59247.4464">9327 9818 737,'0'0'184,"0"0"-111,0 0-17,0 0 1,0 0 21,128 3-13,-61-3-28,5-15-18,-5 0 1,-15 3-11,-11 5-7,-14 4-2,-10-1-25,-1-1-71,-3-6-239,-1-9-280</inkml:trace>
  <inkml:trace contextRef="#ctx0" brushRef="#br0" timeOffset="59816.0582">10157 9493 574,'0'0'471,"0"0"-450,0 0-20,0 0 29,0 114 7,2-72-11,15-9-13,0-1-6,5-11-4,5-9 1,2-10-2,1-2 6,3-9-2,4-22 0,-3-7-2,-5-2-2,-12 2 2,-5 0-4,-10 10 5,-2 7-1,0 12 8,0 6 17,0 3-6,0 9-23,0 27 1,0 20-1,2 17 7,14 19 3,1 12 1,2 14 11,-9 4-6,-8-7-8,-2-20 0,-12-23 1,-16-19 6,-5-23 1,-4-23 7,-4-7-6,1-15-8,1-28-6,9-6-3,8-13-17,15-1-27,7 4-39,11-4-46,22 3-188,4 0-268</inkml:trace>
  <inkml:trace contextRef="#ctx0" brushRef="#br0" timeOffset="60295.9407">10608 9169 1079,'0'0'41,"0"0"-39,129-3 7,-40-1 7,7 2-8,3-2-2,-15-2-2,-10 0-3,-12 0 2,-20 4 4,-17 2 11,-15 0-4,-7 0 0,-3 0 6,0 28-1,0 16 15,0 18-9,2 16-6,7 20 0,6 17-2,6 18 4,12 19-7,3 6 0,1 0-1,-6 1-1,-8-13-2,-19-5-1,-4-14 2,-21-22-5,-26-20 3,-9-29 1,-2-22-6,-3-20-1,7-14-1,3 0-1,7-26-1,11-6-26,9-9-27,12-9-52,12-14-143,0-14-469</inkml:trace>
  <inkml:trace contextRef="#ctx0" brushRef="#br0" timeOffset="60777.9613">12195 9564 846,'0'0'138,"0"0"-105,0 0 5,0 0 41,120-27-24,-60-2-17,3 4-15,-7 2-14,-15 7-9,-6 4-4,-14 6-55,-12 5-124,-9 1-153,0 0-178</inkml:trace>
  <inkml:trace contextRef="#ctx0" brushRef="#br0" timeOffset="60941.8544">12288 9697 814,'0'0'119,"0"0"-66,0 0 34,0 0-27,0 0-21,171-64-22,-99 41-17,-3 2-28,-3 1-231,-11-2-178</inkml:trace>
  <inkml:trace contextRef="#ctx0" brushRef="#br0" timeOffset="61299.1448">13178 9531 930,'0'0'68,"0"0"-59,0 0 15,142-127 9,-106 100-18,-14-2 2,-10 0-8,-12-2 4,0 4 17,-8 4 0,-15 11 1,-8 10-8,-6 2-13,-3 2-2,1 24-7,0 8-1,6 12 7,6 10-5,10 9 6,10 5 1,7-3-3,0-10-2,19-10-3,14-15 1,11-16 2,6-11 6,4-5 7,-1-5-3,-2-22-13,-11-6-1,-10 2-37,-10-10-93,-11-5-199,-9-10-300</inkml:trace>
  <inkml:trace contextRef="#ctx0" brushRef="#br0" timeOffset="61615.9789">13532 8664 593,'0'0'277,"0"0"-255,0 0 46,0 0 14,-2 157-21,2-81 16,3 6-16,8-1-16,-5-5-13,3-9-11,3-18-9,0-13-3,9-14-2,3-13-4,7-9 7,4 0-9,5-14 1,-1-15-2,-6 2-24,-12 0-39,-15-1-68,-6 2-140,-6-2-169</inkml:trace>
  <inkml:trace contextRef="#ctx0" brushRef="#br0" timeOffset="61798.1353">13443 9034 1033,'0'0'79,"0"0"-62,0 0 16,118-49-2,-56 23-14,-1-1 2,-11 4-16,-18 9-3,-19 5-74,-13 9-163,-2 0-130</inkml:trace>
  <inkml:trace contextRef="#ctx0" brushRef="#br0" timeOffset="62679.9811">12630 9374 706,'0'0'83,"0"0"78,0 0-61,0 0-67,0 0-10,0 0 22,-32 112 1,32-71-14,0-4-6,0-2 1,0-10-10,7-4-3,6-9-2,1-1-6,8-4-4,4-7 5,8 0 0,-1 0-5,-4-7 0,-5-8-2,-7-2-18,-4 0-40,-3-5-90,-2-2-144,-3-5-229</inkml:trace>
  <inkml:trace contextRef="#ctx0" brushRef="#br0" timeOffset="63136.6695">13156 8918 57,'0'0'588,"0"0"-503,0 0 44,0 0-36,0 0-29,0 0-1,36-44-33,-64 61-19,-5 3-2,-7-4 4,2 1 2,-2-2 1,0 4 4,2 0 1,2 8-1,5 2-6,7 10 0,10 9-3,12 15 0,2 8 12,0 8 4,8 3-8,4 3-2,-3 5-1,-6-3-5,-3 0-5,3-10 4,-3-11-1,5-5 5,2-11-1,2-14 1,2-9-5,2-10-5,7-13 5,7-2-7,6-2 6,6 0-7,7-9-1,3-10 0,7-3-35,1-6-32,4-7-67,-3-8-159,-5-11-342</inkml:trace>
  <inkml:trace contextRef="#ctx0" brushRef="#br0" timeOffset="63543.2747">14186 9056 1178,'0'0'8,"0"0"-6,0 0 7,149-31-3,-117 31-1,-6 0-2,-9 0 3,-5 0-6,-7 2 0,-5 14-4,0 9 4,0 8 20,0 16 1,-5 11-9,5 11 2,0 13-1,0 8 4,15 8-7,1 4-2,-5-2 5,-4-5 2,-7-9 2,0-10 7,-34-8 1,-10-14 0,-10-12 1,1-16-6,-1-12-9,6-9-2,5-7-9,5 0 0,9-4-4,6-10-53,6 7-61,1-5-281</inkml:trace>
  <inkml:trace contextRef="#ctx0" brushRef="#br0" timeOffset="64525.8442">4863 12226 861,'0'0'134,"0"0"-122,0 0 3,0 108 65,0-47-26,0 2-4,0-3-16,0-5-8,3-11-6,0-6-5,2-13-4,2-8 5,-1-7-5,4-8 3,2-2 0,9 0 0,6 0-4,6-2-5,3-12-5,-2-4-17,5-3-49,2-6-102,-4-7-142,-3-7-296</inkml:trace>
  <inkml:trace contextRef="#ctx0" brushRef="#br0" timeOffset="64707.8613">5452 12296 901,'0'0'57,"0"0"-49,174-54 42,-93 28-15,2-1-8,-9 8-10,-14 7-17,-24 9-2,-23 3-96,-13 0-137,-15 15-53,-26-3-131</inkml:trace>
  <inkml:trace contextRef="#ctx0" brushRef="#br0" timeOffset="65005.8672">5525 12288 514,'0'0'189,"0"0"-161,0 0 54,-80 133 38,76-86-36,4 10-10,0 7-1,0 6-22,0 9-18,4 2 6,3 8-17,-3-1 1,0 0 4,-4 0-17,1-13 0,10-10 1,-7-10-2,2-18 0,1-11-1,-2-6-6,6-8 3,7-5 1,6 0-1,14-4 0,11-3-3,9 0-2,5 0-6,5-3-63,2-16-64,-3-11-292</inkml:trace>
  <inkml:trace contextRef="#ctx0" brushRef="#br0" timeOffset="65724.9795">6149 12726 872,'0'0'79,"0"0"-69,0 0-2,0 0 5,132-43 18,-85 43-2,-10 6-12,-12 19-15,-12 2 1,-13 9-1,-2 6 5,-25 1 0,-8-4-1,3-4-3,8-17-2,9-6-1,12-7-3,3-5-29,0 0 3,16-7-30,15-21 10,9-4 37,2-3 12,-2-4 3,1 0-3,-10 1 3,-6 4 26,-14 8 20,-7 8 6,-4 4 14,0 7 9,-10 7-34,-10 0-32,-2 0-2,1 14-9,-2 15 1,3 12 3,11 2-2,9 1 1,0-2-3,11-4-1,18-6 0,4-5 1,6-11-1,-6-11-11,1-5-23,-5 0-93,-7 0-111,-7-14-186</inkml:trace>
  <inkml:trace contextRef="#ctx0" brushRef="#br0" timeOffset="66005.6724">6706 12117 1039,'0'0'54,"0"0"-18,0 0 18,0 0-50,0 0 0,-2 104 9,2-58-1,0-1-11,0-3 2,0-6-3,0-4-62,2-8-139,0-10-196</inkml:trace>
  <inkml:trace contextRef="#ctx0" brushRef="#br0" timeOffset="66333.7306">7163 12198 687,'0'0'275,"0"0"-232,0 0 21,0 0 2,0 0-30,0 0 0,-120 120 0,82-52 2,5 6-9,8 7-7,8-3-7,7-2-7,10-8-5,0-12 0,8-11-3,11-9 1,6-16-2,1-8-3,-1-7-42,2-5-31,0 0-81,-6-5-57,2-18-122</inkml:trace>
  <inkml:trace contextRef="#ctx0" brushRef="#br0" timeOffset="66610.8424">7339 12374 760,'0'0'328,"0"0"-296,0 0-19,0 0-8,0 0 31,0 155 9,3-91-18,-1 6-5,0-7-7,3 2-6,3-14-3,6-14-3,0-11 1,3-11 1,3-10-3,3-5 6,6 0-8,0-12-6,-4-11-37,-6-2-63,-10-1-103,-9 1-138</inkml:trace>
  <inkml:trace contextRef="#ctx0" brushRef="#br0" timeOffset="66761.4798">7255 12733 502,'0'0'482,"0"0"-471,0 0-10,0 0 1,147-70-2,-100 44-3,-3-1-119,-13 4-148</inkml:trace>
  <inkml:trace contextRef="#ctx0" brushRef="#br0" timeOffset="67030.1964">7603 12439 660,'0'0'199,"0"0"-177,0 0-2,0 0 14,135-15 24,-82 32 4,0 13-5,-11 5 2,-11 6-21,-13 1-12,-16 6 1,-2 0 1,-6 2-2,-21-4-7,0-11-5,4-8-8,6-11-2,5-6-3,6-7-2,-2-3-23,8 0-38,-1-26-96,1-9-156,0-6-220</inkml:trace>
  <inkml:trace contextRef="#ctx0" brushRef="#br0" timeOffset="67450.0496">7767 12128 1037,'0'0'56,"0"0"-55,148-46 1,-68 39 6,5 0 5,-1-2 12,-5 5-4,-17 4-4,-15 0-7,-18 0-3,-17 0 4,-7 9 5,-5 10 4,0 12 7,0 6-1,-2 12 2,-2 9-11,0 9-6,4 8 3,0 12 0,0 5-4,4 6-1,9-2-2,1-7 1,-8-7 0,-4-14 5,-2-10 1,0-10-3,-24-7 6,-12-7-11,-6-6 6,-7-9-11,-7-8 4,-2-9-3,0-2-2,5 0-44,15 0-24,14-23-104,16-21-284</inkml:trace>
  <inkml:trace contextRef="#ctx0" brushRef="#br0" timeOffset="67925.7359">8840 12729 997,'0'0'82,"0"0"-56,0 0 18,0 0 26,173 4-12,-101-14-21,4-10-10,-12-3-10,-14 4-5,-19 5-11,-13 4-1,-11 6-3,-7 0-60,0-4-156,0-6-362</inkml:trace>
  <inkml:trace contextRef="#ctx0" brushRef="#br0" timeOffset="68349.9713">9754 12351 173,'0'0'845,"0"0"-823,0 0-11,0 0 58,0 141-12,0-88 2,4 1-21,1 1-13,-1-6-2,0-11-7,4-9-6,-2-15 1,5-5-2,5-9 1,11 0 1,11 0-1,4-9-6,3-5-4,-1-3-3,-4-1-59,0-2-73,-4-6-114,-10-2-216</inkml:trace>
  <inkml:trace contextRef="#ctx0" brushRef="#br0" timeOffset="68569.7021">10240 12158 1076,'0'0'25,"0"0"-12,114-50 6,-45 29 17,4 3 0,-3 0 5,-15 6-29,-14 2-11,-21 6-1,-11 2-50,-9 2-36,0 0-45,-14 0-121,-13 0-75</inkml:trace>
  <inkml:trace contextRef="#ctx0" brushRef="#br0" timeOffset="68883.9341">10280 12172 374,'0'0'371,"0"0"-332,0 0 87,-46 112-20,46-64-21,0 12-15,0 8-22,2 7-19,9 5 1,-5-2-7,0-1-3,-2-5-3,-4-6-1,0-8-3,0-12-5,0-12 2,0-14-3,0-11-6,0-6 2,6 1 2,5-2 0,10-2 5,12 0-7,6 0 3,4-12-6,-1-5-7,-2-6-60,1-1-58,-3-4-198,-9-13-247</inkml:trace>
  <inkml:trace contextRef="#ctx0" brushRef="#br0" timeOffset="69407.5131">10799 12436 1021,'0'0'70,"0"0"-68,0 0-2,0 0 18,0 0-1,-29 123 4,29-79-16,0-5 3,0-6-8,10-11 6,7-7-4,8-15 4,6 0 4,7-12-2,-1-17-4,-5-5 1,-4-4-4,-7 1 1,-7 0-1,-4 4 2,-10 8-2,0 6 7,0 14 16,0 5 21,0 0-26,0 1-19,0 30 0,0 12 0,0 15 12,0 8 0,7 9-6,9 5 1,1 4 9,-3-1-11,-7 3-1,-7-3-2,0-4 3,-19-4-4,-14-21 5,-9-16-3,-7-16-2,0-19 6,4-3-1,5-9-2,9-23 2,11-8-3,11-4-3,9-3 0,0-1 0,21-3-2,16 0 2,12-5-18,0-6-42,7-2-62,-2-6-220,-6 1-251</inkml:trace>
  <inkml:trace contextRef="#ctx0" brushRef="#br0" timeOffset="69641.1984">11355 12226 1086,'0'0'63,"0"0"-54,0 0 15,0 0 21,-56 130-11,52-62-7,4 7-14,0 1 4,0-9-16,0-4 3,0-13-1,17-12-3,3-13-3,5-18-40,3-7-49,9-7-55,-4-22-144,-3-7-131</inkml:trace>
  <inkml:trace contextRef="#ctx0" brushRef="#br0" timeOffset="69888.9776">11595 12293 866,'0'0'137,"0"0"-102,0 0-13,0 0 11,0 0 43,0 148-17,5-85-25,1-3-3,-1-2-2,1-5-15,2-13-3,7-9-2,5-14-9,4-10 5,5-7-4,4-7 4,4-15-5,-8-5-34,-8 2-29,-7 1-74,-14 1-94,0 3-160</inkml:trace>
  <inkml:trace contextRef="#ctx0" brushRef="#br0" timeOffset="70039.8747">11540 12584 203,'0'0'685,"0"0"-656,0 0-19,0 0-4,122-97-2,-71 74-4,-4 0-15,-7-2-113,-11 4-178</inkml:trace>
  <inkml:trace contextRef="#ctx0" brushRef="#br0" timeOffset="70278.0594">11879 12254 675,'0'0'120,"0"0"-46,0 0-30,0 0 0,0 0 9,147 44-1,-107-2 12,-3 4-5,-8 2-2,-6 1-30,-15-2-8,-8-2-7,0-7-6,-8-4-2,-13-8-2,2-8-2,-1-6-9,4-8-55,-2-4-49,2 0-145,-1-22-135</inkml:trace>
  <inkml:trace contextRef="#ctx0" brushRef="#br0" timeOffset="70667.9481">11960 11947 1047,'0'0'20,"0"0"-18,158-66 4,-81 57 10,-5 9 2,-4 0 8,-9 0 4,-15 7-18,-9 12 2,-9 8 3,-7 12 9,-6 5 12,-1 7 1,-8 13-14,1 7-1,2 8-2,1 6-4,6 5-7,-6 5 1,1-4-3,-2 1 0,-7 1-4,0-11 1,-16-5 2,-17-12 3,-7-18 6,-3-11-5,1-10-6,-2-10 1,-1-12-4,1-4-3,3-1-14,10-25-35,3-11-35,14-11-184,2-16-357</inkml:trace>
  <inkml:trace contextRef="#ctx0" brushRef="#br0" timeOffset="71059.606">13303 12450 972,'0'0'87,"0"0"-43,0 0-20,140-36 3,-78 12-14,1 2-8,-14 5-5,-14 8-20,-18 9-143,-17 0-89,0 2-198</inkml:trace>
  <inkml:trace contextRef="#ctx0" brushRef="#br0" timeOffset="71215.9731">13385 12629 483,'0'0'363,"0"0"-296,0 0 29,0 0-10,0 0-29,165-16-39,-96 2-18,-2-1-5,-9-3-235,-11-10-360</inkml:trace>
  <inkml:trace contextRef="#ctx0" brushRef="#br0" timeOffset="71679.6387">14535 12003 891,'0'0'82,"0"0"-34,0 0-17,0 0 57,10 135-20,-10-69-16,0 0-18,0-6-9,-8-7-2,2-15-6,4-15-1,2-9-2,0-5-5,27-8-3,10-1 6,8 0-9,6-18 1,3-6-4,-1 2-32,3-6-70,0-4-144,-12-7-370</inkml:trace>
  <inkml:trace contextRef="#ctx0" brushRef="#br0" timeOffset="71869.9782">15175 11875 997,'0'0'17,"122"-66"-11,-41 36 3,-3 4 8,-13 12-12,-21 5-5,-18 9-71,-16 0-112,-10 0-69,-10 9-86</inkml:trace>
  <inkml:trace contextRef="#ctx0" brushRef="#br0" timeOffset="72154.011">15171 11915 358,'0'0'243,"0"0"-175,0 0 61,-69 133-16,69-84-5,0 4-14,0 3-20,7 5-13,-1 0-13,-6-1-5,0-2-15,0-3 3,0-6-11,0-6-5,0-5-6,0-12-4,0-6-4,2-8 1,14-4 1,4-5 1,7-3-3,3 0-1,5 0-1,0-9-41,5-7-54,3-5-138,-1-6-203</inkml:trace>
  <inkml:trace contextRef="#ctx0" brushRef="#br0" timeOffset="72489.9164">15866 12339 784,'0'0'41,"0"0"-37,89-113 7,-68 81 1,-10 4 19,-11 3 11,0 6 8,-5 5-8,-17 2-13,-3 8-4,-1 4-1,-8 0-3,3 12-6,-3 17 8,1 15-3,4 9-6,7 3 1,8 2 3,14-4-9,0-4-4,5-11 1,19-10 1,7-10-1,7-11 10,1-8 12,1 0-5,-5-6-8,-4-16-10,-3-4-5,0-6-26,-6-4-93,-4-7-98,-2-7-175</inkml:trace>
  <inkml:trace contextRef="#ctx0" brushRef="#br0" timeOffset="72790.0872">16161 11575 834,'0'0'65,"0"0"25,0 0 8,0 0-82,0 0 9,-9 104 22,9-36-16,4-1 3,3-2-4,-1-5-1,1-10-10,0-5-4,6-13-9,0-9-2,5-8 1,3-14-1,5-1 2,8-5-1,1-24-5,-1 1-22,-5-2-29,-10 2-75,-7 0-150,-12 1-169</inkml:trace>
  <inkml:trace contextRef="#ctx0" brushRef="#br0" timeOffset="72940.9014">16107 11885 982,'0'0'49,"0"0"-30,0 0-9,0 0-3,139-88-7,-79 62-100,-12 2-236</inkml:trace>
  <inkml:trace contextRef="#ctx0" brushRef="#br0" timeOffset="73337.2793">16591 11686 919,'0'0'34,"120"-44"-31,-28 17 7,8 2 15,3-1 9,-14 5 8,-20 10-12,-23 2-6,-26 9-9,-15 0-5,-5 0 21,0 3 4,0 19 4,-7 19-4,-1 10-12,0 9-10,6 13 2,2 3 1,0 5-7,7 8-4,11 2-3,2-3 4,-5-6 0,-5-8 4,-10-14 0,0-10 7,-10-8 6,-21-11-7,-9-6 7,-6-8-9,-8-5 2,-6-7-3,-4 0-13,-6 1 0,3-3-20,11 6-54,14-6-83,15-3-405</inkml:trace>
  <inkml:trace contextRef="#ctx0" brushRef="#br0" timeOffset="78398.9783">3381 15145 606,'0'0'71,"0"0"-33,0 0 4,0 0-13,0 0 3,0 0 9,0 0 0,-16-4 1,9 4-10,2 0-14,0 14-6,-2 4 3,4 0-3,3 3 0,0-7-7,0 0-5,0-10 8,0-3-6,0-1 9,0 0 7,6 0 11,11-12 13,3-3-16,5-16-8,3 3-12,4-12-1,-1-8-1,2 2 0,-1-4-1,-6-2-1,-4-1 0,-4 8 0,-9 8 0,-5 7 1,-2 11 2,-2 6 2,0-5-2,0 10-1,0-1-2,-9-2-2,1 5 2,-1 4 1,0 2-1,2 0-2,-3 0-1,-4 0-1,-1 19-1,-4 10 0,4 5-2,1 0 4,10 3 1,4-9 0,0 0-3,0-5 2,14 0 1,3 0 5,6-11-4,1 2 0,8-2 0,3-3 1,1 2 0,1 1-2,-1 5 0,-7 0 0,-7 2 1,-8 1 3,-5 0-2,-9 3 3,0 0-1,-4 0 8,-23 4 0,-9 0 4,-5 0-10,2 0-3,-1-5 0,4-4-3,9-4 0,5-7-1,11-7-56,11 0-113,0-14-172</inkml:trace>
  <inkml:trace contextRef="#ctx0" brushRef="#br0" timeOffset="78841.8042">4096 14881 508,'0'0'180,"0"0"-58,0 0-22,0 0-70,0 0-25,0 0 27,10 118 28,-10-60 14,0 0-27,0-1-15,0-8 4,0-7-10,0-7-8,0-13-1,0-10-5,0-7 3,17 0 1,6-5-5,10 0-1,4 0-4,6 0-4,-1-14-2,-2 6-32,1-7-74,-6 0-153,-8-8-164</inkml:trace>
  <inkml:trace contextRef="#ctx0" brushRef="#br0" timeOffset="79069.9748">4571 14795 850,'0'0'48,"0"0"-26,0 0 80,143-29-30,-78 7-21,-1 0-21,-6 4-22,-16 5-1,-15 2-7,-15 3-28,-12 8-77,0 0-66,-19 0-108,-14 0-218</inkml:trace>
  <inkml:trace contextRef="#ctx0" brushRef="#br0" timeOffset="79360.0088">4594 14790 482,'0'0'115,"0"0"25,-41 146 11,41-89-38,0 4-35,0-3 3,0 7-31,12 3 0,-4 3-23,1-4 0,-2 0-4,-5-5-5,1-4-6,-3-8-1,0-9-2,0-7-2,0-12-3,2-8 3,2-1-3,3-4 1,2-4-1,3 0-2,7-5 1,5 0 0,13 0-3,4-5-20,13-26-60,11-5-147,1-18-404</inkml:trace>
  <inkml:trace contextRef="#ctx0" brushRef="#br0" timeOffset="79981.9874">5053 15127 711,'0'0'26,"0"0"-9,0 0 31,0 0-2,114-26-1,-93 49-12,-3 3-17,-11 10-16,-7-1 5,0-2 1,-7-3 7,-13-3-12,3-10 3,7-3 3,6-14-7,4 0 2,0 0-2,0 0 0,9-22-22,15-8-18,7-2 14,6-5 20,-4 2 3,1-1 3,-10 5 0,-4 5 7,-6 6 39,-12 8 16,-2 0 13,0 10 10,0 2-40,-14 0-28,-4 4-17,-2 24 0,0 8 0,9-1 6,5 5-2,6-4-3,0 0-1,2-4 2,20-6-2,7-9-19,7-10-47,4-5-81,-2-2-136,2-9-276</inkml:trace>
  <inkml:trace contextRef="#ctx0" brushRef="#br0" timeOffset="80247.8811">5743 14909 935,'0'0'99,"0"0"-89,0 0 11,0 0 2,0 0-4,-69 128 20,57-68-8,5-3-8,0-2 1,1-1-5,6-5-11,0-10 0,0-7-7,6-7 0,12-7-1,2-3 0,5-12-69,-4-3-63,6 0-62,-3-3-90,-5-23-199</inkml:trace>
  <inkml:trace contextRef="#ctx0" brushRef="#br0" timeOffset="80520.9718">5933 14918 816,'0'0'200,"0"0"-140,0 0-14,0 0-29,0 0-8,0 107 32,0-49 1,0 0-16,0 1-10,0 3 3,0-8-9,0-7-3,9-8-2,-1-11-1,11-10-2,-4-8 3,7-6-1,3-4-4,2 0-14,2-4-44,-4-18-88,-13 1-104,-7-11-277</inkml:trace>
  <inkml:trace contextRef="#ctx0" brushRef="#br0" timeOffset="80681.4105">5871 15290 820,'0'0'248,"0"0"-233,0 0-9,0 0 2,138-77-8,-78 54-2,-5 3-116,-9 1-114,-23 4-271</inkml:trace>
  <inkml:trace contextRef="#ctx0" brushRef="#br0" timeOffset="80971.9786">6178 14858 428,'0'0'519,"0"0"-498,0 0-17,134-29 22,-76 41 33,0 17 1,-2 17-12,-11 5 0,-12 2-4,-16 10-11,-14-1-8,-3 5-1,-18 5-1,-21-6-9,-4-1 10,1-16-11,1-9 7,10-10-6,6-16-7,5-1-5,7-9-1,4-3-1,2-1-42,1 0-59,2-18-249</inkml:trace>
  <inkml:trace contextRef="#ctx0" brushRef="#br0" timeOffset="81819.8957">6419 14691 686,'0'0'89,"0"0"-30,0 0-3,0 0-38,0 0-8,131-12 23,-65 9 6,5 3 12,-9 0-6,-6 0-5,-12 0-22,-13 0-4,-12 0-8,-11 0-1,-6 6 2,-2-4 6,0 5 11,0 0-5,0 13-5,0 11 1,0 18 5,0 18-1,0 7 2,0 12-2,0-2-1,0 7-5,0-1-4,0 3-4,3-14 1,-3-7-6,0-13 9,0-14 0,-5-4 5,-17-11 2,-3-2-5,-6-7-3,0-4-5,-3-8 0,1-3-2,0-6-1,4 0-8,6 0-42,6-15-77,10-23-320</inkml:trace>
  <inkml:trace contextRef="#ctx0" brushRef="#br0" timeOffset="82489.9773">7046 15137 703,'0'0'135,"0"0"-5,0 0-70,0 0-34,0 0-6,0 0 31,131-12-4,-71 0-10,-6-6-6,-6 2-2,-16 6-11,-14 2-11,-12 8-6,-6 0 1,0 0-4,0 0-49,-13 5-81,-10 2-246</inkml:trace>
  <inkml:trace contextRef="#ctx0" brushRef="#br0" timeOffset="84106.9256">7723 14927 653,'0'0'194,"0"0"-81,0 0-15,0 0-29,0 0-39,121-98-2,-75 98-13,-1 8-1,-9 24 4,-12 10-6,-15 4-9,-9 8 8,-2-4-2,-25-6-6,-7-4 2,1-10-1,8-10-3,10-7 0,11-9-1,4-4-3,0 0-4,0-4-5,24-18 1,9-5-7,10-7 0,1-2 2,3 2-11,-5-1 4,-4 0 17,-9 0 6,-11 1 2,-9 9-2,-9 3 16,0 10 14,0 6-7,-17 6-12,-2 0-2,-4 10-4,0 26-2,1 12 2,6-2 13,9 6-8,7-12 1,0 1-6,4-6 0,20-8-4,4-5 0,3-4-1,0-11-34,3 0-60,-5-7-161,-1 0-170</inkml:trace>
  <inkml:trace contextRef="#ctx0" brushRef="#br0" timeOffset="84349.977">8474 14770 767,'0'0'76,"0"0"-62,0 0 71,0 0-40,0 0-22,-65 122 50,59-64-18,4 0-10,-1-5-4,3-2-13,0-8-14,0-4-8,11-7-5,10-14-1,8 0-36,2-13-106,2-5-113,1 0-143</inkml:trace>
  <inkml:trace contextRef="#ctx0" brushRef="#br0" timeOffset="84676.9737">8710 15057 836,'0'0'28,"0"0"1,0 0 34,0 0-30,-17 125-15,17-98-10,0-4-5,11-8 1,7-4 0,5-11 3,7 0 18,2-6 10,6-18-3,-8 0-20,0-10-1,-10-3 2,-7-3 15,-9-2 10,-4 2 6,0 5-15,-20 12-7,-9 9-6,-2 12-6,-5 2-10,3 2 1,0 14-1,4 4 0,6-2-10,6 0-34,7 0-59,6-4-73,4-8-152,0-6-326</inkml:trace>
  <inkml:trace contextRef="#ctx0" brushRef="#br0" timeOffset="84941.0817">8855 14757 933,'0'0'68,"0"0"-44,139-8 51,-68 43-4,5 14-16,-7 10-9,-15 4-12,-21 2-7,-23 2-11,-10-4 1,-8-4-3,-29-6-2,-6-11-3,-1-4 1,1-14-3,12-7-6,4-14-1,14-3-27,4 0-59,5-20-120,1-16-220</inkml:trace>
  <inkml:trace contextRef="#ctx0" brushRef="#br0" timeOffset="85681.9295">9056 14212 513,'0'0'342,"0"0"-222,0 0-27,0 0-25,0 0-33,136-85-15,-74 71-2,11 4-2,2 8-1,5 2 3,-5 0-1,0 9-5,-11 18-1,-8 7-2,-12 4 0,-13 4-2,-15 4 1,-13-4 3,-3 14 3,-12-5-1,-17 5-1,1 3 1,0-6-4,7 5-1,12 2 2,6-2-8,3-2-2,0-5 0,24-15 1,7-2 1,10-16-1,3-6 1,4-6 4,-3-1-5,-4-5 1,-9 0 5,-15 0-5,-10-5 1,-7 5 1,0 0-1,0 0 5,-7 0-2,-18 17-2,-6 14-3,0 9-1,7 10 0,4 13 1,6 5 0,9 8 0,5 2-1,0-5 2,0-7-1,15-6 0,-5-12 0,-5-2 2,-5-7 3,-7-7-1,-26-6 3,-12-3 5,-4-7 4,-8-6-5,3-6-8,-2-4-4,3 0-1,3 0-55,5-4-91,6-13-611</inkml:trace>
  <inkml:trace contextRef="#ctx0" brushRef="#br0" timeOffset="86700.9756">3466 14241 135,'0'0'645,"0"0"-515,0 0-24,0 0-58,-125-18-27,62 18-6,-6 20-1,-2 4-8,2 10 17,7 10 11,7 11-5,17 9-11,15 10 1,21 8-4,2 6-6,17-3 1,16-8-4,-2-10-2,-6-11-2,-8-6 1,-14-10 1,-3-4-4,-3-8 7,-23-3-3,-3-7 3,-2-4-4,2-6-3,9-7 6,5 4-1,10-5-3,5 0-2,0 0-1,2 0-11,28 0-1,7 8 13,5 13 0,2 16-1,-5 7-1,-8 14-1,-8 10 3,-13 7 11,-10 3-3,0 6-2,-3-8-3,-11-4 10,0-5 5,8-18-3,4-6 3,2-7-9,6-12-4,19-2-4,12-8 1,11-2 1,12-8-3,4-4-26,3 0-46,-2 0-210,-10-14-365</inkml:trace>
  <inkml:trace contextRef="#ctx0" brushRef="#br0" timeOffset="87565.7299">10548 14982 925,'0'0'76,"0"0"-29,0 0-9,0 0 1,116 0 23,-54-7-30,3-1-19,-7-4 5,-16 2 11,-16 6-17,-21 4-6,-5 0-5,-5 0 16,-32 0 1,-15 0-18,-10 9 0,-2 3-1,4 8 1,8-5 1,12-4 0,13-6-1,16-5 0,11 0 0,0 0-2,19 0-3,27 0-1,12-10-33,2-8-146,-6 0-274</inkml:trace>
  <inkml:trace contextRef="#ctx0" brushRef="#br0" timeOffset="89770.0799">11332 14459 326,'0'0'123,"0"0"-44,0 0 9,0 0-16,0 0 0,0 0 8,0-18 10,0 16-16,0-1-7,0 3-13,0-4-15,0 4-12,0 0-9,0 0-3,0-2-3,0 2 3,0 0-1,0 0 1,0 0-4,0 0-2,0 0-3,0 0-3,0 6 0,0 16-1,0 10 6,0-2 1,0 2 2,7-2 0,9 2-2,1-1-2,6-2 1,-1 5-2,4-5 2,3 4-1,0-3-1,-2-1-2,2-7 0,-6-8 3,-3-4-4,-7-4 0,-4-4 2,-6 2-4,1-4 1,-4 0-1,0 0-1,0 0-23,0 0-38,2-6-46,-2-17-246,2-5-268</inkml:trace>
  <inkml:trace contextRef="#ctx0" brushRef="#br0" timeOffset="90527.2732">11778 14439 379,'0'0'193,"0"0"-148,0 0 41,0 0-16,0 0-31,0 0 10,7-24 29,-7 24 5,0-2-11,0-2-11,0 0-24,0 3 3,0 1-10,0 0-11,-2-3-6,-6 3-6,-1 0-5,1 7 0,-4 7 2,4 5 0,1 6 2,1-1 2,1 3 3,0 2-2,1 0 0,-3 0-1,3 0-3,2 6 1,-2 0 3,1-4 0,1 5-6,-1 1 3,1-5-2,0 1 0,0 4-1,-3-5 3,3 2-2,0-1-3,-3 6 2,4-8-1,-4-2-1,2-3-1,1 0 0,2-3 2,0 0-2,0-2 0,0-2 0,0 3 1,0-1-1,0-1 0,0 0 1,0-6-1,0 4 0,0-8 1,0 3 0,0-6-1,-4 3 0,-9-1 2,-6 0-2,2-5 6,-7-2-5,-6-2 1,1 0 0,-6 0 0,-6-6-1,-1-17 0,0-3 0,6-6 3,8 3-4,7 5 1,11 6 0,2 4-1,4 6 0,4 0-14,0 4-37,0-2-46,29-2-113,4-6-140,5-3-329</inkml:trace>
  <inkml:trace contextRef="#ctx0" brushRef="#br0" timeOffset="91021.7901">12144 14512 577,'0'0'79,"0"0"7,0 0-6,0 0-14,0 0 0,0 0 0,0-30-6,0 30-7,0 0-5,-7 0-32,-13 0-4,-7 12 3,0 10 2,-2 5 2,0 14 4,3 8 0,3 9-8,6 3 0,5 3 1,10 7-3,2-13-4,0 0-1,0-10 5,9-4-13,11-10 4,0-8 2,1-8-4,-6-5-1,1-5 4,-3-2-5,-7-6 0,-1 0-2,-5 0-2,3 0-45,1 0-45,5 0-110,1-13-211</inkml:trace>
  <inkml:trace contextRef="#ctx0" brushRef="#br0" timeOffset="91586.3416">12258 15091 845,'0'0'118,"0"0"-87,0 0 16,0 0-2,0 0-22,0 0 10,93-103-4,-75 60 0,0-1 14,-6-6-14,0-1-7,-5 5-11,-6 6-2,-1 10-1,0 14-5,0 4-2,0 6-1,-6 6-4,-5 0 4,-7 0 0,-2 9-3,4 12 1,3 3 0,7-2 0,6 1 1,0-6 1,0 0 0,13-3 0,4 0 0,6-4 0,-1-2 1,5 2 0,-2-3 0,0 4 0,-2 1-1,0-2 0,-1 2 0,-6 1 0,-5 1 0,-4 4 0,-3 1 1,-2-1-1,-2 2 5,0 0 3,-4-2-1,-19 0 3,1 2-1,-2 0-5,-1-4-4,7-2 0,4-4-1,4-2 1,3 0-18,3-8-46,-1 0-77,5 0-104,-2-12-246</inkml:trace>
  <inkml:trace contextRef="#ctx0" brushRef="#br0" timeOffset="91936.9737">12607 14432 830,'0'0'71,"0"0"-44,152-23 90,-92 32-55,-6 21-25,-8 16-1,-10 6-16,-10 2 15,-6 14-7,-13 6-6,-7 0 0,0 5-1,-12-12-7,-11-14 3,0-7 5,-3-6-3,-1-8 0,-2-6-4,0-3-5,3-10-6,-1 1 4,0-2-8,4-1 1,5-3-1,5-4-5,11-4-41,2 0-45,2-12-101,23-20-306</inkml:trace>
  <inkml:trace contextRef="#ctx0" brushRef="#br0" timeOffset="92456.9756">13721 14684 951,'0'0'67,"0"0"-27,0 0 7,0 0 1,157-22-7,-102 10-21,-1-2 1,-6 2 15,-8-2-11,-12 4-3,-16 4-15,-6 6-3,-4 0-3,-2 0-1,0 0-48,0 0-143,0 0-197</inkml:trace>
  <inkml:trace contextRef="#ctx0" brushRef="#br0" timeOffset="92689.3259">13815 14892 706,'0'0'163,"0"0"-87,0 0 24,0 0 0,132-27-41,-80 13-25,-4-4 8,-7 10-10,-15-5-21,-12 12-8,-10-3-3,-4 4-14,0 0-89,0 0-180,-2 0-242</inkml:trace>
  <inkml:trace contextRef="#ctx0" brushRef="#br0" timeOffset="94937.1157">15668 13916 476,'0'0'206,"0"0"-110,0 0 14,0 0-29,0 0-36,0 0 1,0 0-12,0-12-16,0 12-8,0 14-2,0 14 31,0 8-3,0 3 1,0 1-11,0 2-4,7-4-9,-3-2 0,0-8-2,1-7-5,-2 0-5,0-10 2,0 1-1,-1-7-2,1-1 0,-1 1-21,-2-2-55,0 1-92,0 4-121,-2-2-163</inkml:trace>
  <inkml:trace contextRef="#ctx0" brushRef="#br0" timeOffset="95365.9165">15229 14524 576,'0'0'130,"0"0"4,0 0-23,0 0-42,0 0-39,0 0-1,169-20 20,-82 13-10,16 4-6,8-9 1,2 1-6,7-5 5,6 5-5,0-1-8,-2 0-6,-15 1-2,-18-1 2,-17 1 2,-14-1 1,-18 2 4,-11 1-2,-14-1-6,-11 7-6,-6-2-2,0 5-5,0 0-7,-13 0-16,-17 0-55,-14 6-97,-10 13-104,-8 9-75</inkml:trace>
  <inkml:trace contextRef="#ctx0" brushRef="#br0" timeOffset="95965.8898">15456 15363 588,'0'0'161,"0"0"-81,0 0 31,0 0-53,51-113-24,-27 81 8,6-11-10,-1 4 6,0-10 2,-4-1-11,-6 4-9,-5 5-1,-8 9-2,-3 13-1,-3 7-9,0 4-2,0-2-4,0 6 1,-9 0 0,-7 4-2,-1 0-11,-2 8 5,4 10-2,6 4 2,4-4 4,5 5 1,0 0-1,0-1-6,21 3 4,6-5-2,6-5 5,5-4 1,-2 6 0,5-9 0,-7 6 0,-7 0 0,-10-6 0,-5 6 0,-11-1 5,-1 3-6,0 1 2,-13 1 8,-8 3 0,-4-2-1,0-2-4,1-3-3,0-2-1,5-6-1,4 2-6,2-8-44,6 0-71,0 0-100,7 0-158</inkml:trace>
  <inkml:trace contextRef="#ctx0" brushRef="#br0" timeOffset="96273.4687">16078 15109 761,'0'0'256,"0"0"-223,0 0 12,0 0-9,0 0-6,143-2-2,-99-4-8,-5 2-1,-13-2-5,-10 2-10,-8 4-2,-3-4-2,-5 4-20,6 0-90,1-10-169,0 3-240</inkml:trace>
  <inkml:trace contextRef="#ctx0" brushRef="#br0" timeOffset="96916.6077">16562 15083 673,'0'0'193,"0"0"-177,0 0 13,0 0 27,0 0-32,0 0-14,31-29 16,-19 12 12,3-5 2,3-5-8,-3-4-18,5-10 9,-2 4-13,-3 4-3,-3 6-3,-1 8-1,-4 7 1,-3 0-3,0 6 3,-2 2-4,1 0 4,-3 3 12,0-2-3,0-1 0,0 4 2,0-2-3,0 2-7,0 0 0,0 0-3,0 0 1,0 0-2,0 0 0,0 0 0,0 0-1,0 0 1,0 0 1,0 0-2,0 0 2,0 0-2,0 0 1,0 0-1,0 0 1,0 0-1,0 0 0,0 0-2,6 14 2,2 13 0,3 5 2,-3 0 0,2 8 0,-2 0 0,-3-2 1,-1 2 0,-4-8 1,2-1-2,-2-12 6,0-3-2,0-4 0,0-8 1,0 3-5,2-6 1,0-1-2,-2 0-1,0 0-1,0 0 1,4 0-28,-2 4-52,3-4-110,5 0-109,-4 4-75</inkml:trace>
  <inkml:trace contextRef="#ctx0" brushRef="#br0" timeOffset="97202.9013">16635 15302 816,'0'0'97,"0"0"-6,0 0-30,0 0-48,130-39 9,-66 28 3,5-1 3,-1-2 27,3 1-4,-7-5 6,-10-2-13,-14 4-12,-13 4-8,-16 6-17,-9 6-5,-2 0-2,0 0-68,-11-5-260</inkml:trace>
  <inkml:trace contextRef="#ctx0" brushRef="#br0" timeOffset="107779.9324">3720 17045 503,'0'0'92,"0"0"-25,0 0 20,0 0-56,0 0-19,0 0-1,0 0 22,0 0 9,10 53 41,22-77 13,2-5-30,1-4-40,-1-11-12,1 0-9,-4-6 5,-6 6-5,-8 4-3,-7 3 2,-10 12-1,0 6 1,-8 5-4,-15 10 0,-4 4 6,-4 0-6,0 4-9,-1 15 4,8 7-3,10-3 0,12 4 2,2-6-7,18 2 2,17-1 11,6 0 6,10-5-1,-8 3-5,-4 1 3,-7 1 4,-12 0 1,-9 6-1,-9-2 4,-2 6-6,-11 5 9,-22-7-1,-8 2-4,-1-6-3,4-5-3,4-6-3,8-7 0,10-8-77,12 0-216</inkml:trace>
  <inkml:trace contextRef="#ctx0" brushRef="#br0" timeOffset="108231.6117">4580 16656 731,'0'0'231,"0"0"-152,0 0-30,0 0-46,0 0-2,0 0-1,45 102 51,-21-49-1,6 2-17,3-3 1,0-6-6,1-6-6,-4-6-13,0-6-4,-6-1-2,-4-5-2,-4-4-1,-6-9 0,-3-4-36,3-5-52,1 0-93,-7-9-47,-4-10-167</inkml:trace>
  <inkml:trace contextRef="#ctx0" brushRef="#br0" timeOffset="108515.0324">4892 16677 723,'0'0'157,"0"0"-52,0 0-53,0 0-49,0 0-2,0 0-1,-87 102 13,51-56 20,-2 7 14,-4-2-7,2-7 5,-2-1-11,2-2-15,1-5-11,7-5-4,4-8-3,15-5 2,6-10-3,7-8-53,0 0-75,23 0-107,8-22-31</inkml:trace>
  <inkml:trace contextRef="#ctx0" brushRef="#br0" timeOffset="108831.1111">5333 16579 857,'0'0'64,"0"0"-47,0 0 32,0 0-15,0 0-16,-132 120 3,104-66 31,1 4 0,3 0-6,6 2-11,7-7 2,8-9-19,3-4-8,0-3-7,5-12-2,10 1-1,5-1-72,0-9-146,1-6-169</inkml:trace>
  <inkml:trace contextRef="#ctx0" brushRef="#br0" timeOffset="109271.8463">5333 17183 324,'0'0'696,"0"0"-663,0 0 8,54-104 18,-18 59-27,-1 1-14,-4-5-9,-8 8 1,-7 7 3,-14 10-4,-2 4 4,0 6-4,-2 8-8,-14 2 2,-2 4-3,2 0-9,4 0-15,0 0 12,5 6-2,2 6-2,5-3 9,0 3-10,0 7 13,12-1 4,12-4 1,5 0 5,5-1-4,-3-8 5,-2 4-6,-4-2 0,-9 3 2,1 2 8,-8 6-1,-3 0 1,-6 0-3,0 4 3,-2 1 6,-15-1-8,-4 2-5,-3-7 0,-4 1 0,0 0-4,-1-5-4,3-5-19,3-2-81,7-6-105,3 0-118</inkml:trace>
  <inkml:trace contextRef="#ctx0" brushRef="#br0" timeOffset="109570.9274">5726 16586 908,'0'0'166,"0"0"-157,0 0 14,153-32 29,-101 39-32,-4 30-7,-3 6-1,-5 11 1,-13 4 3,-8 5 4,-13 4-5,-6-9-1,0-5 1,-4-2 5,-21-7 5,-2-5-3,-2-2-6,0-7-6,0-6-4,2-6 1,0-6-7,8-8-16,2-4-60,11 0-150,6-34-295</inkml:trace>
  <inkml:trace contextRef="#ctx0" brushRef="#br0" timeOffset="110069.1628">6513 16980 795,'0'0'194,"0"0"-149,0 0-5,0 0 44,113-4-38,-54-8-6,-8-2-6,-2 5-14,-14-3-5,-12 1-7,-10 3-7,-9 8-2,-1 0-16,1 0-85,5-4-223,2 0-273</inkml:trace>
  <inkml:trace contextRef="#ctx0" brushRef="#br0" timeOffset="110501.6154">7199 16852 984,'0'0'47,"0"0"1,0 0-12,0 0-13,0 0-13,114-94-4,-78 64 1,-5 1 2,-5 0 3,-5 4 1,-5 4 1,-8 2-1,0 12 5,-3 2 2,-3 5 1,2 0-7,-4 0-5,0 0-9,0 8-1,0 15 1,0 9 1,2-1 12,-2 10-3,0-2-2,0 2 0,0 3-1,0-4 1,0-3 1,0-5-6,0-6-2,0-5-1,0 2 0,0-9-2,0-2-12,0-3-64,-2-1-81,-10 2-71,-1-5-157</inkml:trace>
  <inkml:trace contextRef="#ctx0" brushRef="#br0" timeOffset="110721.1386">7266 17103 991,'0'0'67,"0"0"-18,0 0-16,116-19 13,-49 9-12,-6 2-20,1-1 4,-11-3 18,-15 1-22,-15 8-13,-7 3-1,-9 0-32,-4-5-78,-1 1-173,0-10-316</inkml:trace>
  <inkml:trace contextRef="#ctx0" brushRef="#br0" timeOffset="111403.5627">8091 16837 645,'0'0'191,"0"0"-114,0 0 7,0 0 16,0 0-27,149-12-29,-109 3-17,-1 1-7,-11 2-12,-8 2-8,-6 4 0,-2 0-25,-2-4-79,6 4-112,-2-4-112</inkml:trace>
  <inkml:trace contextRef="#ctx0" brushRef="#br0" timeOffset="111671.9765">8726 16554 814,'0'0'86,"0"0"-49,0 0 5,0 0-13,0 0 49,0 0-20,47 119-30,-27-93-2,-4-4-11,1 1-6,-3-5-9,-1-1 2,1-6-2,-1-3-66,7 2-66,2-10-115,1 0-200</inkml:trace>
  <inkml:trace contextRef="#ctx0" brushRef="#br0" timeOffset="112075.6092">9074 16525 692,'0'0'96,"0"0"-16,0 0 43,0 0-71,0 0-31,0 0 1,-20-12-10,14 24 9,-6 17 25,2 6 1,-1 5-14,5 4-9,0 1-3,1-1-5,5 5-3,-2 0-5,2 1-4,-2 1-3,0-4 0,0-7 0,-4-8 2,2-1-2,-7-14 2,-7 6 4,-3-9-2,-9-2 3,-1 2-1,-5-10-3,-2-2 2,1-2-2,1 0-2,7 0-2,6-11-1,11-2-13,9-6-40,3-11-105,11-1-192,17-5-441</inkml:trace>
  <inkml:trace contextRef="#ctx0" brushRef="#br0" timeOffset="112401.9447">9665 16485 932,'0'0'108,"0"0"-80,0 0 23,0 0-12,0 0-17,0 0 3,-138 122 8,102-66 1,5 2 5,4 0-7,4-7-9,10-3-7,9-2-8,4-6-5,0-5-3,0-3 0,6-6-1,17-4-53,2-8-87,2-11-164,-4-3-255</inkml:trace>
  <inkml:trace contextRef="#ctx0" brushRef="#br0" timeOffset="112811.873">9615 17093 907,'0'0'119,"0"0"-55,0 0-18,0 0-14,117-143-14,-82 99-6,-4 0 1,-6 2 3,-7 6 9,-11 14-6,-7 0 3,0 5-8,0 8-10,-16 9-4,-4 0-1,0 0-6,2 0-23,5 4 4,8 6 6,5 2 1,0-3 11,0 5 4,15-1 4,12 1-4,7 0 4,6-2 0,5 2 0,-3 4 1,-4-6 2,-11 6 11,-10-1-3,-10 6 1,-7 0 0,0 4 4,-20-1 0,-11 2-4,0-10-7,0 4-4,2-5-1,2-12-5,4 0-32,1-5-67,9 0-98,4-10-178</inkml:trace>
  <inkml:trace contextRef="#ctx0" brushRef="#br0" timeOffset="113092.1885">10139 16495 1021,'0'0'81,"0"0"-58,151-14 29,-94 28-7,-10 22-16,-5 12-10,-9 6-4,-15 8-3,-14 1 1,-4 1-3,-6-3 10,-23-3-7,0-12-5,-2-7 4,2-8-6,2-4 0,5-13-1,5-1-5,10-5-17,2-8-70,5 0-110,5-13-203</inkml:trace>
  <inkml:trace contextRef="#ctx0" brushRef="#br0" timeOffset="113361.7542">11129 16718 980,'0'0'173,"0"0"-134,0 0 0,118-9 12,-66-1-28,-1-2-11,-8 2-7,-12 6-1,-14 1-4,-5-2-15,-12 5-57,0 0-112,-2 0-193</inkml:trace>
  <inkml:trace contextRef="#ctx0" brushRef="#br0" timeOffset="113569.9554">11158 16936 755,'0'0'231,"0"0"-184,0 0 18,0 0 30,134 5-43,-79-17-18,-3 1-7,-8-1 4,-9-2-13,-18 10-11,-11-1-7,-4 0-1,-2 5-64,-6-4-196,-19-4-518</inkml:trace>
  <inkml:trace contextRef="#ctx0" brushRef="#br0" timeOffset="114082.2233">12879 16165 717,'0'0'231,"0"0"-154,0 0-18,0 0 0,-13 101-6,13-56-11,0 0-21,-3 0-8,3-5-8,0 0-3,0-8-2,0-2-46,0-7-106,0-10-133,0-5-171</inkml:trace>
  <inkml:trace contextRef="#ctx0" brushRef="#br0" timeOffset="114416.9454">12359 16745 377,'0'0'342,"0"0"-270,0 0-7,0 0 29,140 4-1,-43-4-20,14 0-29,16 0 8,20-4-1,13-1-13,15 1-12,6 4-2,-7-5-7,-11 5-4,-17-3 1,-25-4-10,-26 0 5,-28-3-2,-20 1-6,-22 5 5,-12-1-6,-13 1-1,0-5 0,-6 1-37,-32 2-83,-20 6-200,-18 0-240</inkml:trace>
  <inkml:trace contextRef="#ctx0" brushRef="#br0" timeOffset="114927.9827">12616 17387 928,'0'0'127,"0"0"-93,0 0 14,0 0-12,0 0-31,120-129-2,-82 98-2,-12-5 1,-5-1 0,-10 7 1,-9 4 0,-2 8 0,0 4 4,0 6-6,-6 2-1,2 6 0,-3 0-5,5 0-3,-3 0-21,2 14 1,3 4 17,0 9 6,6-1-3,17-9 3,9 2 4,0 3 1,6-5 2,-7 2 4,-9 3 11,-7 0 2,-8-2 0,-7 1-7,0-1-5,-13 1 6,-16-4 0,-2-4-8,-1 1-4,3-6-1,5-8-15,8 0-37,3 0-59,11 0-173,2-3-203</inkml:trace>
  <inkml:trace contextRef="#ctx0" brushRef="#br0" timeOffset="115145.5996">13202 17241 1039,'0'0'131,"0"0"-109,0 0 6,0 0 2,154-36-20,-100 22-10,-12-4-3,-11 6-129,-11-2-159,-4-5-262</inkml:trace>
  <inkml:trace contextRef="#ctx0" brushRef="#br0" timeOffset="115525.9413">13694 17173 897,'0'0'113,"0"0"-97,0 0 5,0 0-7,126-94-8,-95 72-6,-7-1 3,-8 11 1,-7 6 15,-4 2 41,-5 4 1,0 0-18,0 0-12,0 0-18,0 0-11,0 0-1,0 0-1,4 14-2,2 12 2,1 1 7,-2 5 0,-3 4 3,-2 0 1,0 4-1,0-5-6,0-8-1,0-1-2,0-8 1,0 1-2,0-10 0,0-1-6,0 1-46,0-4-73,0-1-113,0 0-111</inkml:trace>
  <inkml:trace contextRef="#ctx0" brushRef="#br0" timeOffset="115761.9537">13734 17437 981,'0'0'81,"0"0"-32,0 0-15,132 0 5,-51-10-8,2 3-10,1-4 34,-4 3-6,-15-2-13,-18-2-15,-16 7-16,-22-4-5,-9 6-6,-4-4-154,-32-5-746</inkml:trace>
  <inkml:trace contextRef="#ctx0" brushRef="#br0" timeOffset="125277.268">19208 11161 511,'0'0'130,"0"0"-13,0 0 75,13-109-42,-13 106-28,0 3-37,0 0-32,0 20-35,0 21-18,-7 14 1,-4 6 4,3-2-4,-4 6-1,3 3 0,0 2-15,-2 2-68,0-10-67,0-16-137,-6-18-77</inkml:trace>
  <inkml:trace contextRef="#ctx0" brushRef="#br0" timeOffset="125675.4389">19168 11085 892,'0'0'35,"0"0"-26,141-42 83,-104 42-26,-12 21-46,-16 18-11,-9 6-5,-4 4 1,-24-6-1,-9-4 2,-2-11-4,8-5-2,4-10 0,12-6 3,8-7-2,5 0 1,2 0 0,0 0 6,5 0-8,24 0-10,3 0 10,4 0-1,-2 10 2,-9 2 6,-10 6 6,-8 4 1,-7 5-3,-2 5-2,-29 3 12,-12 2 7,-1-8-7,-1-5-7,5-10-7,6-9-6,8-5 3,9 0-4,13-7-22,4-19-71,7-6-110,25-7-155</inkml:trace>
  <inkml:trace contextRef="#ctx0" brushRef="#br0" timeOffset="126065.9687">19576 11396 765,'0'0'23,"0"0"36,0 0 60,-19 115-94,22-100-3,22-5-10,6-10-5,7 0 2,4-26 4,-4-8-6,-7-8 2,-9 1-5,-11 12-3,-2 7 3,-9 12 3,0 6 26,0 4 24,0 5-21,0 31-36,5 27 7,0 23-7,6 18 16,-5 13 7,-4 1-7,-2-16 3,0-14-6,-20-16 9,-11-18 5,-5-18 2,-1-15 2,-4-21-4,3-8-12,2-37-5,10-20-10,11-16-1,15-9-39,1 0-43,35 6-74,11 13-192,4 17-170</inkml:trace>
  <inkml:trace contextRef="#ctx0" brushRef="#br0" timeOffset="127010.0694">20369 11333 933,'0'0'37,"56"-102"-35,-36 48 31,-5 2-10,-7 0-18,-8 6 6,0 8-4,0 11-3,-10 9 13,-5 9 1,-1 6 12,-4 3-13,0 3-5,0 24-6,2 14-3,2 8-3,5 9 0,7 3 3,2-1-3,2 1 0,0-11 0,13-9 0,14-8-1,10-15-2,9-13 3,4-5-15,8-12 10,-2-19 5,-4-7-20,-10-5 2,-11 0-6,-15 2 10,-10 10 7,-6 8 6,0 14 1,0 9 22,-8 0 10,-6 7-13,-1 23-19,3 5-7,5 6 7,4-1 0,3-1 0,0-7 1,15-8-1,14-10 0,5-8-1,1-6 1,3 0 2,-5-9 2,-6-11-2,-9-6-2,-7-5-1,-5-4-4,-3 1 5,-3 8 0,0 10 4,0 12 1,0 4 1,0 0 3,0 25-9,-3 2-10,-3 4 7,2-6 3,1-4 0,3-12 0,0-4 0,0-5 0,0 0-1,0-9 1,13-14 12,6-5-11,0 2-1,1 1-7,-2 11-1,-4 10 6,-4 4-2,0 2-1,-4 22-6,1 6 1,-1 2 9,0 0 1,2-1 1,4-5-1,9-10 0,7-14-1,4-2-4,7-10 0,6-23-3,-1-4 3,-7-9 5,-2 0 0,-18 0 0,-11 9 0,-6 13 12,0 10 28,0 8 2,-6 6 19,-11 0-23,-6 18-15,3 13-18,-1 10 8,13 1-2,1 0-3,7-7-4,0-10-3,0 0-1,15-7 0,14-10-17,10-8-55,12 0-94,7-11-195,4-16-170</inkml:trace>
  <inkml:trace contextRef="#ctx0" brushRef="#br0" timeOffset="127327.9964">21743 11187 912,'0'0'128,"0"0"-77,0 0 42,0 0-52,-135 82-30,114-40-2,5 1-6,7-7 0,9-7-3,0-9 0,27-11-13,8-9-21,-1 0-6,-3-21 13,-5-6-4,-6-5 11,-6-4 17,-3 1 3,-9 5 13,-2 10 24,0 11 7,0 4 16,0 5-11,0 0-7,0 14-39,0 23 2,2 4-5,-2 6 0,1 3 0,3-4-14,-1-6-80,3-18-83,-2-14-202</inkml:trace>
  <inkml:trace contextRef="#ctx0" brushRef="#br0" timeOffset="127579.8519">21961 11247 734,'0'0'157,"0"0"-130,0 0 8,0 0 15,104 117-28,-94-80 9,-8-2-6,-2-15 1,0-8 7,0-9 8,0-3 4,0 0-8,0-25 22,0-5-5,0-13-36,9 3-18,11 0 0,7 4-18,4 5-26,5 10-62,-5 3-76,-4 8-105,-4 6-161</inkml:trace>
  <inkml:trace contextRef="#ctx0" brushRef="#br0" timeOffset="128300.0376">22331 11200 87,'0'0'558,"0"0"-462,0 0 81,0 0-69,-7 110-39,7-85-22,0-2-26,0-3-16,11-10-2,9-8 0,5-2-3,3-4-5,9-22-11,-2-6 3,3-4-1,-8-3 14,-4-7-3,-8-10 3,-7-8-3,-9-2 2,-2 7 1,0 18 3,0 10 20,0 19 32,-9 6-7,1 6 2,-4 0-26,-1 16-5,-2 18-16,3 11 1,3 6-3,4 7 2,5 5-2,0-8 0,0-2 0,14-11 0,11-12-1,3-7-5,6-15 0,2-8-5,-1 0-1,-4-22-16,-2-5 2,-8 3 12,-11 7 7,-3 8 6,-7 7-1,0 2 4,0 0-3,0 14 0,0 7-5,4-4 5,10 0 0,3-12 0,10-5 0,7 0 0,6-5 0,0-17-1,-4-1 1,-10-1 0,-7 6 1,-11 8 4,-3 6 7,-5 4 13,0 14-5,0 24-15,0 25-4,0 17 1,0 22 15,0 10-1,0 2 0,0-5-2,-15-14-1,-10-20-4,-2-21 8,0-26 2,-2-19 16,-4-9-17,-3-14 3,-1-23-3,3-5-14,5-8-2,5-4-2,5 1 0,1-2-1,3 3-18,0-3-24,1-3-35,-2-6-74,-4-4-259</inkml:trace>
  <inkml:trace contextRef="#ctx0" brushRef="#br0" timeOffset="128445.3076">22187 10975 1082,'0'0'0,"0"0"-124,0 0-72,146-29-302</inkml:trace>
  <inkml:trace contextRef="#ctx0" brushRef="#br0" timeOffset="128568.972">22781 10958 1121,'0'0'41,"0"0"38,0 0-32,0 0-43,0 0-4,0 0-56,-62-81-271</inkml:trace>
  <inkml:trace contextRef="#ctx0" brushRef="#br0" timeOffset="128714.6008">21294 10718 1270,'0'0'8,"0"0"-6,0 0-4,0 0-51,156 38-121,-102 4-195</inkml:trace>
  <inkml:trace contextRef="#ctx0" brushRef="#br0" timeOffset="129022.1496">21994 12008 1136,'0'0'62,"0"0"-48,0 0 34,0 0-13,-11 160-15,16-93 8,8 3-20,-2-7-5,-6-2-2,-5-7-1,0-7-4,0-11-46,-18-11-46,-3-20-101,-1-5-146,2-12-222</inkml:trace>
  <inkml:trace contextRef="#ctx0" brushRef="#br0" timeOffset="129201.9156">21952 12085 138,'0'0'692,"0"0"-614,127-68 66,-83 66-18,-8 2-75,-14 12-7,-16 22-37,-6 6-3,-6 6 0,-25-2 0,-2-9-4,4-14-22,7-18-65,12-3-52,8-18-91,2-18-71</inkml:trace>
  <inkml:trace contextRef="#ctx0" brushRef="#br0" timeOffset="129559.9451">22320 12031 615,'0'0'111,"0"0"-43,0 0 39,58 115-29,-52-79-18,-3 0-16,-3-4-21,0-12-2,0-10-11,0-8 0,0-2-3,0 0 6,0-2 30,4-12 1,7 0-25,7-3-19,0 10 5,-1 1-4,6 2 0,2 4-1,1-2-3,6-2 3,-1-4 0,0-5 1,-6 2-1,-10-1 3,-4-1 1,-11 4 15,0 1 11,0-1 0,-20 6-10,-5 0-15,1 3-5,-1 0 0,12 0-11,7 3-45,6-3-84,2 0-216,29-14-137</inkml:trace>
  <inkml:trace contextRef="#ctx0" brushRef="#br0" timeOffset="129769.0782">22819 12066 365,'0'0'651,"0"0"-626,6 132 121,-1-70-70,-2 6-47,-1 2 6,-2 0-13,0-3-10,0-6-5,4-15-3,-3-8 0,3-18-4,-4-6-1,0-14-33,0-7-55,0-27-45,0-20-121,0-17-74,0-13 61,0-9 43</inkml:trace>
  <inkml:trace contextRef="#ctx0" brushRef="#br0" timeOffset="129920.9404">22906 12166 248,'0'0'257,"0"0"-67,0 0-46,0 0-20,120-20-25,-95 44-1,-10 4-31,-5 2-30,-10 2-17,0 1 2,-12-6-14,-13-1-2,2-6-1,0-8-5,7-10-52,12-2-173,4-8-343</inkml:trace>
  <inkml:trace contextRef="#ctx0" brushRef="#br0" timeOffset="130047.8648">23406 12242 1154,'0'0'0,"0"0"-37,0 0-8,0 0-377</inkml:trace>
  <inkml:trace contextRef="#ctx0" brushRef="#br0" timeOffset="130317.0434">23682 11831 1098,'0'0'49,"121"2"-32,-57 34 66,3 13-38,-7 12-2,-16 11-6,-21 5-2,-23 3-12,-5-2-2,-42 0 3,-15-6 9,-3-11-15,3-15-7,13-20-7,11-16-4,8-8-17,-1-2-44,0-6-52,-6-21-183,-17-5-487</inkml:trace>
  <inkml:trace contextRef="#ctx0" brushRef="#br0" timeOffset="130865.9505">19332 10425 778,'0'0'9,"-173"56"13,72 32 133,1 37-67,13 27-19,23 10 5,30-5-12,34-18-18,17-21-10,49-18-16,18-16-11,13-14 4,3-13-8,-9-14-3,-14-10-24,-16-16-111,-25-17-271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10:21:26.6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16464 5793 285,'0'0'47,"0"0"-1,0 0 29,0 0 65,0 0-89,0 0 0,0 0 22,0 0 3,-14 0-10,14-4-17,15-8 5,13-4-32,3 4-2,5 1 1,-1 11-4,-2 0-7,-4 0 0,-2 17-9,-6 3 0,-8 1-1,-6 2 0,-3 5-2,-4 4 2,-4 2 7,-15 4 2,-9-4-3,3-2-2,0-6-1,6-7 3,5-7-5,8-8 1,6-4 0,0 0-1,0 0 0,0-12-1,0-16-1,13-8-13,13-5 14,8-3-1,4 2 0,2-2-2,2 2 2,1 0 1,-7 2-1,-7 6 0,-7 6 0,-8 7 1,-6 10-3,-6 1 2,-2 6 1,0 1 0,-7 3-4,-16 0-6,-2 7 8,-4 19 3,2 9-2,7 12 2,7 3-1,6 5 2,7-6 6,0-7-3,11-5 1,8-10-3,8-6-3,5-7-6,-1-6 6,0-5 0,-2-3 0,-2 0-18,0 0-101,-3 0-166,-3-6-64</inkml:trace>
  <inkml:trace contextRef="#ctx0" brushRef="#br0" timeOffset="203.7114">17258 6057 710,'0'0'54,"0"0"-25,0 0 58,0 0-50,0 111-25,0-91-3,0 0-7,0-4-2,0-8-38,0-6-99,0-2-32,0-5-84,0-26-89</inkml:trace>
  <inkml:trace contextRef="#ctx0" brushRef="#br0" timeOffset="642.8707">17429 5854 535,'0'0'169,"0"0"-133,0 0-7,0 0 36,5 112 9,-1-74-49,6-8-9,5-7-4,2-8-2,2-8-2,5-7 8,2 0-6,8-24 16,-1-11-5,-6-7-6,-3-2 0,-8-4-12,-10 9 1,-1 9 1,-5 12 1,0 15-1,0 3 38,0 0 2,0 32-32,0 26-12,0 19-1,0 15 5,5 7 7,15 11-2,0-4 4,-3-5-2,-1-15-6,-14-18 5,-2-9 0,0-19 2,-25-10 8,-3-14-1,-8-15 1,0-1-3,-3 0 0,-2-28-9,6-6-5,6-2-4,11-6-11,18-8-34,0-8-40,26-11-92,13 1-322</inkml:trace>
  <inkml:trace contextRef="#ctx0" brushRef="#br0" timeOffset="915.6859">18075 6136 615,'0'0'494,"0"0"-488,0 0-4,0 0 38,179-20-11,-104 0-5,-3 2-10,-7 2-8,-17 4-5,-11 1-1,-18 6-9,-13-1-48,-6-1-89,0 0-129,-23-5-158</inkml:trace>
  <inkml:trace contextRef="#ctx0" brushRef="#br0" timeOffset="1171.1633">18362 5825 686,'0'0'289,"0"0"-279,119 54 3,-58-26 60,-2 4-28,-12 3-9,-15 5-11,-17-1-14,-15 4-5,0 3 5,-27-4 5,-13 0 3,-5-2-5,-1-6-6,4-4-6,-1-6-2,12-1-8,9-8-59,12-8-117,10-7-178</inkml:trace>
  <inkml:trace contextRef="#ctx0" brushRef="#br0" timeOffset="1836.1806">19404 5837 565,'0'0'157,"0"0"-50,0 0 72,0 0-93,-116-9-54,69 38-15,5 11 5,4 2-12,7 9 3,11-9-6,13-4-5,7-7-2,0-8-3,0-9 2,20-10-8,4-4 1,3 0 0,2-20 2,-2-12 2,-6-6-2,-4-10-7,-10-5 9,0-12 3,-7-14-4,0 1 5,0 3-1,0 17 5,0 22-2,0 18 11,0 17 18,0 1 20,0 16-15,0 27-30,0 16-5,0 6 8,0-5 12,6-2-10,5-3-3,3-5-2,-1 2-6,-2-3 0,3-1-2,-4-2-56,4-10-74,-3-8-138,-1-12-128</inkml:trace>
  <inkml:trace contextRef="#ctx0" brushRef="#br0" timeOffset="2465.4372">19546 6145 445,'0'0'204,"0"0"-154,54-109 73,-37 66-53,-5 9-31,-10 4-3,-2 6-13,0 10 8,-6 4 13,-13 8-3,2 2-21,-3 0-7,3 24-5,-2 8-2,9 8-5,2 1-2,8-2 1,0-4-4,4-7 2,19-8-14,4-8-6,4-6-12,6-6 16,2-2-2,-1-20-12,-3-6 17,-8-2-3,-8-3 18,-9 1-1,-3 6 1,-7 6 4,0 10 0,0 6 19,0 4 36,0 0-2,0 14-35,0 27-22,0 15 0,0 14 0,5 12 10,12 1 0,1 6 1,-2-6 2,-6-9-11,-2-11 1,-8-12-1,0-15-1,0-18-1,0-16 2,0-2-2,-3-29 2,-10-24-2,4-19-23,0-20-4,4-17 20,5-5-16,0 8-2,21 22 15,12 17 10,-2 26 0,3 13 1,-3 17 2,-2 11 17,-11 0-5,-5 22-3,-12 10-6,-1 4 9,0 5 0,-26-2-5,-8-1-10,-3 1 6,2-9-18,4-9-61,8-10-173,9-11-183</inkml:trace>
  <inkml:trace contextRef="#ctx0" brushRef="#br0" timeOffset="2611.3226">20312 6075 1062,'0'0'53,"0"0"-32,0 0-21,0 0-118,0 0-290</inkml:trace>
  <inkml:trace contextRef="#ctx0" brushRef="#br0" timeOffset="2870.8418">20574 5891 407,'0'0'473,"0"0"-467,2 147 71,16-101-9,3-6-40,-5-12 18,-1-9 5,-6-12-3,-3-5-11,-2-2-3,2-9 1,7-26 8,0-11-6,-4-5-31,0 5-6,-3 6-20,3 4-60,3 10-69,1 4-249,4 7-332</inkml:trace>
  <inkml:trace contextRef="#ctx0" brushRef="#br0" timeOffset="3546.8264">20931 5927 252,'0'0'685,"0"0"-680,0 0 46,0 0 1,-69 116-44,63-87-6,1-5-2,5-7 1,0-5-3,0-5-9,0-7-19,11 0 6,6-4 22,8-18 2,3-10 14,-4-3-14,-2 0-4,-8 1-7,-2 5 10,-4 8 1,-8 6 9,0 10 30,0 5 30,0 0 6,0 0-33,0 20-34,0 9-8,-3 7 0,3-4 7,0-3-7,0-8-1,15-4-1,4-11 2,2-6 0,6 0 2,-2-6 2,2-18 0,-5-8 1,-4-4 2,-5-9-5,-8-2 1,-3 1-2,-2 5-2,0 10 1,-7 12-2,-9 9-3,6 2-12,-2 8 7,3 0-20,5 0-7,4 2-25,0 8-24,8 3-4,15-6-25,4-2 86,2 4 29,-2-1 11,0 9-2,-8 2 23,-3 9 21,-7 6 13,-7 6 2,-1 2-17,2 0-16,3-3 10,0-9-12,7-7-6,5-8 0,13-11-5,13-4-1,10-4 5,9-20 5,-1-8-11,-2-2-16,-18 0-4,-19 0-1,-23 1-65,-13 1-182</inkml:trace>
  <inkml:trace contextRef="#ctx0" brushRef="#br0" timeOffset="4250.7764">17195 7245 281,'0'0'498,"0"0"-458,0 0 87,0 0-21,0 0-91,0 148-7,0-70 29,0 3 11,0-8-13,2-8-9,8-6-2,3-13-11,2-8-7,1-6 4,3-12-5,2-6-5,6-14 3,3 0-3,2-9 0,-1-14-4,-8-2-26,-9 2-51,-9 0-65,-5 8-123,-19-2-190</inkml:trace>
  <inkml:trace contextRef="#ctx0" brushRef="#br0" timeOffset="4395.9869">17121 7758 432,'0'0'270,"0"0"-263,0 0-1,149-78 11,-89 60-17,-2 1-72,-10 4-205</inkml:trace>
  <inkml:trace contextRef="#ctx0" brushRef="#br0" timeOffset="4581.824">17645 7746 630,'0'0'130,"0"0"-129,0 0 46,174-48 41,-105 20-71,-8 3-9,-13 5-8,-17 1-37,-21 3-114,-10-2-50,-8-2 5,-27 6 26</inkml:trace>
  <inkml:trace contextRef="#ctx0" brushRef="#br0" timeOffset="4775.8458">17874 7499 45,'0'0'99,"0"0"-2,0 0 12,0 0-36,0 0 46,0 0-39,-15-18-68,46 18 12,7 14 19,0 12 16,-9 9 7,-4 3-6,-9 0-17,-12 1 13,-4 0-16,0 0-5,0-4-19,-16 1-8,-11 0-5,-6-6-3,1-8-118,6-12-165,10-10-202</inkml:trace>
  <inkml:trace contextRef="#ctx0" brushRef="#br0" timeOffset="5251.1435">18728 7510 576,'0'0'147,"0"0"-116,0 0 40,5 105 5,4-70-44,-3-5-11,1 0-11,-3-4-7,-4-1-3,0-8-41,0-7-135,0-8-150</inkml:trace>
  <inkml:trace contextRef="#ctx0" brushRef="#br0" timeOffset="5383.2985">18674 7303 414,'0'0'0,"0"0"-52,0 0-42</inkml:trace>
  <inkml:trace contextRef="#ctx0" brushRef="#br0" timeOffset="5743.8875">18874 7490 371,'0'0'50,"0"0"63,35 109-9,-24-75-54,-2 1 2,-2-7-8,-5-6-12,-2-8 2,0-8 0,0-4-5,0-2-1,0 0 18,0-11 22,0-15 4,0-9-51,4-5-19,6 4 0,2 1-2,3 11-2,0 8 2,3 6 4,-1 6-3,4 4-1,-3 0 0,-3 0 0,1 14-1,-5 7 1,-6-2 2,0 6-2,-5 1-1,0-1 0,0 6-38,0-6-49,0-4-58,8-9-79,5-10-60</inkml:trace>
  <inkml:trace contextRef="#ctx0" brushRef="#br0" timeOffset="6178.8113">19440 7502 476,'0'0'245,"0"0"-177,0 0 50,0 0-50,0 0-49,-129 106 0,115-69-10,5-2-1,7-3-8,2-6-1,0-8 0,4-6-7,11-8 2,4-4 9,3 0-6,-2-11 2,0-14 0,-2-8-13,-7-4 14,-4-5 0,-5-10 4,-2-7-2,0-5-1,0-2 2,-11 11 3,2 18 6,-3 13 17,6 15 12,0 9 25,1 0-17,-1 21-18,3 16-20,0 12-10,3 1 2,0 0 3,0-2 5,13-5-5,6-7-2,-5-3-2,-1-2-1,0-4 1,-2 4-2,3-5-52,-3-8-95,0-8-187,0-10-219</inkml:trace>
  <inkml:trace contextRef="#ctx0" brushRef="#br0" timeOffset="6322.075">19714 7708 942,'0'0'70,"0"0"-62,0 0-2,0 0-6,0 0-137,0 0-194</inkml:trace>
  <inkml:trace contextRef="#ctx0" brushRef="#br0" timeOffset="6659.3818">19977 7511 1067,'0'0'29,"0"0"-23,0 0 8,21 143 7,2-101-3,0-9 1,-9-6-8,1-11 10,-6-10-3,-5-3-10,0-3 12,1 0-3,4-25 17,4-9 6,-1-10-24,-2 2-15,4 2-1,2 4-27,1 9-51,8 7-113,2 4-189</inkml:trace>
  <inkml:trace contextRef="#ctx0" brushRef="#br0" timeOffset="7318.8481">20510 7453 921,'0'0'51,"0"0"16,0 0 22,-85 103-61,67-67-12,1 0-4,10-4-12,4-3 0,3-12 0,0-5-10,5-8 3,15-4-17,2 0 11,1-19 13,3-4 2,-5-7-2,-4-2 0,-5-3-2,-4 4-1,-2 3 2,-3 6 1,-3 12 2,0 3 4,0 3 17,0 4 17,0 0 10,0 4-20,0 24-29,0 7 2,0-1-4,4-5 2,12-4-1,7-9 0,-2-6 0,3-10 0,2 0-1,-2 0 1,-2-22 0,-2-4 1,-6-5 3,-3-2-3,-11-2 0,0 1-2,0 5-1,-2 9 0,-7 8-9,-2 7-4,2 3-35,7 2 11,0 0-32,2 0-17,0 0-21,6 7-7,12 6 88,6 1 28,1 0 5,0 6 11,-4 5 39,-5 2 4,-4 10 13,-8-3 1,-4 2-15,2-6-13,3-10-5,-1-4-9,5-10-3,7-4-8,8-2-5,10-4-3,3-20-2,3-6-2,-5-4-8,-6-2-14,-12-4-68,-11-3-123,-6-5-323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0T10:14:19.6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3138 1700 563,'0'0'183,"0"0"-119,0 0 68,0 0-3,0 0-34,0 0-24,0 0-27,0 0-22,95-134 6,-52 77-10,0-4-1,-1-6-10,-7 3-7,-12 8 6,-9 12-4,-13 14 0,-1 11-1,-5 8 2,-21 7-3,-8 4-10,-4 0 3,0 11-12,6 12 7,7 3-6,12 2 4,11 2 2,2 0-2,15 0 2,22-2 1,17-2 11,2 1-1,2-1 1,-12-4-1,-12 3 2,-18-1-1,-14 6 1,-2 7 4,-25 0 11,-12 9-9,-7-7-1,1-8-4,11-9-2,15-10-3,5-11-58,12-1-114,0-16-117,34-20-289</inkml:trace>
  <inkml:trace contextRef="#ctx0" brushRef="#br0" timeOffset="340.4946">4156 1056 905,'0'0'63,"0"0"0,0 0-22,0 0-41,0 0 0,0 0 17,94 159 46,-41-93 4,8 4-11,1-2-19,0-6-13,-6-4-19,-2-7 2,-8-9-1,-9-8-4,-6-8-1,-14-10-1,-7-7-23,-6-6-58,-4-3-78,0 0-38,-6-28-133</inkml:trace>
  <inkml:trace contextRef="#ctx0" brushRef="#br0" timeOffset="618.1163">4679 1087 850,'0'0'92,"0"0"-1,0 0 62,0 0-119,0 0-21,0 0-8,-51 30-3,23 26 1,-7 16 8,-8 8 6,-4 2 3,-2 0 5,1-5-8,2-11-8,11-13-1,5-12-6,13-12-1,8-11-1,5-9 0,4-9-23,0 0-78,20-24-109,13-20-153</inkml:trace>
  <inkml:trace contextRef="#ctx0" brushRef="#br0" timeOffset="908.788">5093 1020 932,'0'0'183,"0"0"-149,0 0 75,0 0-79,0 0-28,-136 75-2,97 1 3,2 10 7,5 4 9,13-2 7,7-7 0,12-11-13,0-12-8,12-12-1,14-7 1,5-10-5,8-5-30,1-10-84,-6-14-226,-6 0-347</inkml:trace>
  <inkml:trace contextRef="#ctx0" brushRef="#br0" timeOffset="1328.7241">5182 1796 983,'0'0'106,"0"0"-78,0 0 25,98-128-29,-55 76-8,-1-4-2,-11 2-6,-15 8 2,-12 9-2,-4 9-1,0 13 0,-16 4 2,-1 11-9,-8 0-2,5 0-9,0 12-8,6 5 3,10-1-9,4 0 11,0-2 5,4 2 3,23-2 1,9-3 3,9 1 2,3 0 1,2 0 0,-3 5-1,-7 0 1,-13 4-1,-14 4 4,-11 6 8,-2 3 9,-7 2 7,-20 2-7,-6-3-4,3-8-4,2-5-10,1-8 1,8-3-4,-2-9-1,7-2-38,1 0-73,3-28-162,0-8-322</inkml:trace>
  <inkml:trace contextRef="#ctx0" brushRef="#br0" timeOffset="1600.9954">5630 1136 1055,'0'0'36,"0"0"-21,181 7 29,-101 25 4,-2 14-22,-14 14-13,-16 8-2,-26 13 1,-22 5-5,0-1 11,-29-1 10,-11-13 10,6-8-9,1-13 0,4-6-14,4-8-6,5-12-8,6-6-1,2-12-9,2-6-53,1 0-101,1-36-277</inkml:trace>
  <inkml:trace contextRef="#ctx0" brushRef="#br0" timeOffset="3768.9341">6513 1539 587,'0'0'328,"0"0"-242,0 0 38,0 0-36,0 0-37,0 0-14,31-4-5,18-11-9,4-1-9,1 0-11,-3 4-3,-2 1-18,0 2-73,1-6-160,-4-5-209</inkml:trace>
  <inkml:trace contextRef="#ctx0" brushRef="#br0" timeOffset="4022.559">7299 1078 1103,'0'0'36,"0"0"-12,0 0-2,0 0-20,0 0-1,0 0 18,63 102 11,-30-56-9,-6-5-10,-2-1-5,-2-2-4,-2-3-1,-2-8-2,3 0-52,-1-8-81,-4-9-153,-2-10-115</inkml:trace>
  <inkml:trace contextRef="#ctx0" brushRef="#br0" timeOffset="4402.5316">7740 1006 859,'0'0'72,"0"0"11,0 0 33,0 0-76,0 0-29,0 0-11,-46 45 0,28 14 2,-8 14 18,8 8 2,0 4 1,3 1-7,8-1 1,2-9-8,5-6-6,0-10 5,0-8-6,0-7-2,0-8 3,-9-4 4,-10-9-2,0-6 3,-11-4-4,-4-10 9,-9-4-6,1 0 3,0-28-9,6-11 3,10 0-4,12-7-39,14 1-67,0 1-128,29-2-241</inkml:trace>
  <inkml:trace contextRef="#ctx0" brushRef="#br0" timeOffset="4676.5269">8104 1105 715,'0'0'352,"0"0"-323,0 0 66,0 0-67,0 0-11,-133 176 19,108-89 3,2-2-11,8-4 2,7-5-7,8-12-5,0-9-14,0-9-1,17-8-3,5-6 0,7-8-54,7-14-106,-3-10-206,1 0-285</inkml:trace>
  <inkml:trace contextRef="#ctx0" brushRef="#br0" timeOffset="5055.8412">8209 1867 874,'0'0'184,"0"0"-141,0 0 43,56-115-75,-14 63-1,1-4 3,-7-2-4,-10 7-1,-15 13 1,-11 11-1,0 10 6,-4 5-6,-17 10-8,-5 2-7,-3 0 0,2 21-3,7 3-8,9 0-6,8-2 9,3-2-3,5-1-9,29-4 20,10 2 7,8-2 0,5 1 3,-8 2 1,-6 3 10,-12-2 2,-14 5-4,-12 5-7,-5 3 13,-11 3 1,-23 4-2,-3-4-10,2-6-4,2-7-3,8-10-25,0-10-58,2-2-86,5-17-191</inkml:trace>
  <inkml:trace contextRef="#ctx0" brushRef="#br0" timeOffset="5305.101">8762 1194 930,'0'0'71,"0"0"-57,127 83 59,-81-16-23,-12 8-13,-13 10 0,-17-1-5,-4-4-4,-16-4 0,-11-10-3,-4-13-8,7-11 2,3-12-12,8-10-5,6-8-2,5-10-21,2-2-94,0-18-127,14-26-359</inkml:trace>
  <inkml:trace contextRef="#ctx0" brushRef="#br0" timeOffset="5516.018">9656 1576 1146,'0'0'67,"0"0"-64,165-37 23,-92 16-7,-5-1-14,-13 3-5,-15 7-1,-17 7-74,-23 5-161,-3 0-129</inkml:trace>
  <inkml:trace contextRef="#ctx0" brushRef="#br0" timeOffset="5679.7795">9690 1826 72,'0'0'1008,"0"0"-971,0 0 9,0 0 24,124 0-21,-61-13-22,-5-2-24,-12 1-3,-13 0-29,-12 2-234,-21-6-336</inkml:trace>
  <inkml:trace contextRef="#ctx0" brushRef="#br0" timeOffset="6049.2196">11655 1139 1026,'0'0'160,"0"0"-147,0 0-3,0 0 2,0 118 34,2-68-21,6 1-18,-2-2-2,1-3-5,-3-2-5,-2-3-69,-2-5-110,0-9-178</inkml:trace>
  <inkml:trace contextRef="#ctx0" brushRef="#br0" timeOffset="6346.9682">11114 1852 1078,'0'0'35,"0"0"-13,0 0-6,158 0 35,-25 0 0,33 0-25,19-3-10,11-9-2,3-2 9,-2 0 6,-5-3-9,-20-2-1,-21 1-14,-35-1-3,-37 5-2,-33 6 1,-23 2-1,-17 6-1,-6 0-31,-22 0-29,-31 0-93,-19 14-200,-17 8-204</inkml:trace>
  <inkml:trace contextRef="#ctx0" brushRef="#br0" timeOffset="6802.3714">11174 2799 1078,'0'0'86,"0"0"-75,53-119 8,1 61-6,8-4-9,-2 0-1,-8 6-1,-14 8 3,-18 17-4,-16 8-1,-4 9 9,-8 5-5,-23 9-4,-6 0-1,-1 2-9,7 19-3,11 2 2,9-4 0,11 3 3,0 4-5,11 2 2,27 0 1,11 2 2,7-2 6,2 2 2,-7-2 2,-17 4-2,-15 1 1,-16-1 1,-3 4 7,-27 4 7,-18-2-5,-8 0-3,2-8-4,8-11-3,7-2-2,16-11-17,12-6-87,8 0-175,0-14-240</inkml:trace>
  <inkml:trace contextRef="#ctx0" brushRef="#br0" timeOffset="8958.8697">11856 2581 396,'0'0'207,"0"0"-79,0 0-22,0 0-13,0 0-3,0 0 2,0 0-23,58 0-15,-27 0-1,9 0-15,5 0-8,-1-5-10,0 0-4,-7-2-12,-8 6-1,-7 1-3,-11 0 1,-4 0-1,-5 0 0,-2 0-33,0 0-18,4-3-55,4-2-103,0-6-59,1-1-191</inkml:trace>
  <inkml:trace contextRef="#ctx0" brushRef="#br0" timeOffset="9299.8108">12594 2305 637,'0'0'89,"0"0"38,0 0 3,0 0-22,0 0-21,0 0-43,4 2-30,-4 35-4,0 17 67,0 10-30,0 4-18,0-1-10,0-11-1,0-6-4,0-13-3,0-6-5,0-6-1,0-8-5,0-5 1,-2-4-3,0-4 1,2 1-51,0-5-56,0 0-146,0-5-234</inkml:trace>
  <inkml:trace contextRef="#ctx0" brushRef="#br0" timeOffset="17272.4039">13958 1492 502,'0'0'221,"0"0"-161,0 0 94,0 0-54,0 0-30,0 0-5,0 0-23,-3-78 5,2 78-11,-4 0-12,1 7-14,0 21-8,-2 12 8,2 6 17,2 5-2,2-5-12,0-2-7,0-3 1,0-6-5,2-5-1,8-2-1,-2-5 0,-3-5-15,-4-2-48,-1-2-52,0 0-77,0-8-109,-14-2-116</inkml:trace>
  <inkml:trace contextRef="#ctx0" brushRef="#br0" timeOffset="17454.7214">13673 1768 937,'0'0'89,"0"0"-61,0 0 30,0 0-32,167-56-11,-95 40-6,-6-2-9,-12 4-30,-11-2-138,-9-5-89,-8 0-198</inkml:trace>
  <inkml:trace contextRef="#ctx0" brushRef="#br0" timeOffset="17887.8401">14782 1417 1016,'0'0'85,"0"0"-66,0 0 46,0 0-36,0 0-24,0 0-2,112-86 0,-78 58 0,-1-2-3,0-4 2,-2 1-1,-2 2 1,-4 1 1,-2 7-1,-8 6-2,-6 7 1,-4 7 0,-5 3-1,0 0 0,0 0 0,0 10 0,0 19 0,0 11 17,0 8 9,0 2 0,0 0-9,0-1-5,0-3 3,0-4-8,0-6-4,4-2-1,0-8-2,-1-2 0,1-8-5,-2 0-36,3-2-50,-5-2-75,0 0-158,0 1-139</inkml:trace>
  <inkml:trace contextRef="#ctx0" brushRef="#br0" timeOffset="18137.9978">14915 1773 448,'0'0'576,"0"0"-555,0 0 35,0 0-15,189-30 5,-85 13-10,4 1-29,-6 0 5,-10 0 14,-8 2 1,-22 0 6,-12 6-12,-24 0-10,-14 4-5,-8 4-6,-4 0 0,0 0-8,0 0-76,-20 0-195,-11-8-475</inkml:trace>
  <inkml:trace contextRef="#ctx0" brushRef="#br0" timeOffset="19659.412">9671 4624 1021,'0'0'86,"0"0"-71,0 0 19,0 0 15,0 0-16,148-37 9,-66 16-22,-6 1-16,-12 10-4,-19 6-31,-18 4-78,-18 0-136,-9 7-92,-21 11-142</inkml:trace>
  <inkml:trace contextRef="#ctx0" brushRef="#br0" timeOffset="19810.8374">9742 4842 792,'0'0'82,"0"0"-21,0 0 36,0 0 6,123-26-25,-40-3-51,2-2-19,0 5-8,-13 1-81,-12-9-300</inkml:trace>
  <inkml:trace contextRef="#ctx0" brushRef="#br0" timeOffset="21160.2297">12003 4131 866,'0'0'75,"0"0"116,0 0-63,0 0-66,0 0-28,0 0-29,-6 29-2,6 22 22,0-1-7,-2-6-7,2-4-7,0-6-2,0-4-1,0-2-1,0-4-19,0-4-48,15-5-75,12-12-125,-1-3-144</inkml:trace>
  <inkml:trace contextRef="#ctx0" brushRef="#br0" timeOffset="21415.0087">12603 4055 1155,'0'0'29,"0"0"-18,0 0 9,0 0-10,0 0 8,-7 132 17,14-81-28,2-8 3,-3-1-5,1-2-5,-2-8 0,-5 0 0,0-1-10,0-6-52,0-1-83,0-3-95,0-11-118</inkml:trace>
  <inkml:trace contextRef="#ctx0" brushRef="#br0" timeOffset="21585.2691">12391 4405 968,'0'0'16,"0"0"22,0 0-18,156-74-18,-69 50-2,3 4-77,-14 3-141,-16 2-205</inkml:trace>
  <inkml:trace contextRef="#ctx0" brushRef="#br0" timeOffset="21990.8752">13167 4417 1031,'0'0'34,"0"0"43,0 0-36,93-136-21,-46 88-1,0-5-6,-8 2-8,-11 6 0,-16 11-2,-12 9 1,0 10 1,-12 7-3,-19 6-2,-5 2-1,0 0-6,3 2 0,10 12-3,10 2 1,9 4-12,4 4-12,6 0-2,30 3 15,9 0 10,3-1 8,2 1 2,-7-1 1,-3 0 0,-20 2-1,-3-2 7,-15 3 0,-2-6 3,-2 5 16,-22-4-9,-3-4-1,0-1-12,2-5 1,4-4-5,0-2-28,9-4-71,9-4-160,3 0-124</inkml:trace>
  <inkml:trace contextRef="#ctx0" brushRef="#br0" timeOffset="22180.7455">13824 4305 1066,'0'0'67,"0"0"-56,0 0 1,114-18-3,-61 6-4,1 0-5,-7-1-89,-7-4-214,-9-7-212</inkml:trace>
  <inkml:trace contextRef="#ctx0" brushRef="#br0" timeOffset="22372.4661">14402 3984 1144,'0'0'63,"0"0"-33,0 0 3,0 0 8,-16 138-12,16-92-23,2-1 3,-2-1-6,0 2-3,0 0-4,0 0-54,-15-2-73,-6-8-173,-8-7-207</inkml:trace>
  <inkml:trace contextRef="#ctx0" brushRef="#br0" timeOffset="22792.8387">12016 5003 795,'0'0'82,"0"0"-71,0 0-5,0 0 69,214 17 25,-48-14-15,48-3-42,51 0-2,36-12 8,26-11-7,1 0-17,-11 0-4,-34 2-2,-38 0 2,-49 0-18,-53-2-2,-54 5 1,-43 6-2,-32 5 0,-14-2-2,-22 4-12,-39 0-44,-21 5-50,-23 0-90,-19 2-153</inkml:trace>
  <inkml:trace contextRef="#ctx0" brushRef="#br0" timeOffset="23242.84">12888 5805 675,'0'0'363,"0"0"-354,0 0 20,0 0-5,83-114-11,-41 68-4,-7-3 0,-10 3-3,-11 4-5,-14 6 1,0 8 1,-8 8-3,-11 8-1,-1 9-12,-3 3 5,6 0-13,5 15 9,10 14 6,2 0-2,0 0 6,20 1-2,14-2 3,7-6 1,7 4 0,-6-4 1,-9 0 4,-12 2 11,-14-2 2,-7 4 3,0 4-1,-20-2 2,-10-2-11,2-1-8,5-10-2,3-5-1,5-8-1,4-2-39,3 0-86,8-4-192</inkml:trace>
  <inkml:trace contextRef="#ctx0" brushRef="#br0" timeOffset="23410.8848">13533 5671 1155,'0'0'3,"0"0"0,131-40-3,-76 29-12,-1 4-115,-9-7-264</inkml:trace>
  <inkml:trace contextRef="#ctx0" brushRef="#br0" timeOffset="23631.5245">14067 5430 1061,'0'0'120,"0"0"-109,0 0 35,0 0 5,-8 153-17,8-95-5,0 4-20,0 0-4,0-2-3,0-10-1,0-5-1,-8-14 0,6-12-7,0-11-30,2-7-55,0-1-60,0-13-140,0-28-437</inkml:trace>
  <inkml:trace contextRef="#ctx0" brushRef="#br0" timeOffset="24046.9225">14595 3709 1067,'0'0'29,"0"0"-25,0 0 35,-122 139 12,68-55 3,-5 2-12,-1-1-11,-4-3-6,7-8-2,-1-12-10,7-8-6,3-12-5,6-8 0,7-7-2,2-8-24,4-7-69,0-10-131,-3-2-259</inkml:trace>
  <inkml:trace contextRef="#ctx0" brushRef="#br0" timeOffset="24370.99">12498 4016 864,'0'0'43,"0"0"-11,-160 159 98,97-73-57,1 2-17,0-3-17,1-8-14,8-6-8,5-11-7,6-10-9,12-10 3,11-14-4,17-9-35,2-12-128,16-5-212</inkml:trace>
  <inkml:trace contextRef="#ctx0" brushRef="#br0" timeOffset="25202.711">16485 4383 1129,'0'0'9,"0"0"1,0 0-1,0 0-2,148-24-4,-57 0-3,-4 0-65,-15 4-138,-30 6-178</inkml:trace>
  <inkml:trace contextRef="#ctx0" brushRef="#br0" timeOffset="25351.8371">16649 4532 939,'0'0'114,"0"0"-70,0 0-8,0 0-36,135-47 0,-41 20-114,3-6-181,-6 1-217</inkml:trace>
  <inkml:trace contextRef="#ctx0" brushRef="#br0" timeOffset="25717.9759">17721 4259 1111,'0'0'5,"0"0"1,85-135 0,-51 77-3,0-2-1,-11 10 4,-14 15-6,-9 12 4,0 11-2,-27 8 0,-7 4-2,-1 0-5,6 0 1,8 13 3,13 4-2,8-1-14,0 4-13,22 2 8,16 1 13,12 2 3,10 3 6,-2 0 1,-2 1 4,-12 2 23,-20-2 3,-13 0-2,-11 2-11,-8 1-2,-30 2-7,-11 2-9,-5-4-36,8-1-133,0-6-110,11-6-156</inkml:trace>
  <inkml:trace contextRef="#ctx0" brushRef="#br0" timeOffset="25994.8507">17336 4754 1087,'0'0'81,"0"0"-77,144-12 35,-14-10 1,30-7-16,25-3-7,6-5 1,4 1 4,-8 5 9,-13-3 0,-14 5-3,-24 4 6,-29 1-21,-29 8-5,-29 1-5,-22 3 0,-14 7-2,-13 1-1,0 4-28,-27 0-42,-23 9-64,-25 16-121,-16 8-143</inkml:trace>
  <inkml:trace contextRef="#ctx0" brushRef="#br0" timeOffset="26414.7207">17627 5588 1181,'0'0'45,"0"0"-37,0 0 30,83-150-21,-39 94-15,-5 2 2,-13 0-4,-15 8 1,-11 9-1,0 9-6,-14 12 4,-9 2-5,0 8 4,7 6 3,7 0-4,9 0-3,0 2-35,7 16 22,28 5 15,17 1 4,8 3 1,7 1 0,-9 2 3,-13 5-2,-18-1 5,-22 4-1,-5 2 11,-10 4 0,-24-3-6,-3-6-4,-2-5-3,7-6-3,3-9-29,6-6-50,12-9-138,5 0-174</inkml:trace>
  <inkml:trace contextRef="#ctx0" brushRef="#br0" timeOffset="26620.5677">18479 5412 731,'0'0'516,"0"0"-511,0 0 13,174-20 11,-112 8-21,-6 0-8,-10-5-14,-7 3-106,-12-6-190,-14-1-273</inkml:trace>
  <inkml:trace contextRef="#ctx0" brushRef="#br0" timeOffset="26948.9">19012 5300 890,'0'0'143,"0"0"-129,0 0-2,0 0-6,122-113-6,-93 76 3,-4 4-1,-10 8 4,-6 12 67,-6 5-1,-3 8 1,0 0-34,4 0-12,-2 0-22,1 33-3,3 8-2,-2 12 10,5-2-5,1-2-5,0 1 1,-1-3 1,-1 2-2,-6-7-18,-2-3-46,0-7-51,0-6-105,0-9-73,-12-7-221</inkml:trace>
  <inkml:trace contextRef="#ctx0" brushRef="#br0" timeOffset="27160.6732">19137 5677 882,'0'0'104,"0"0"-23,0 0-23,0 0-10,174-60-18,-97 38-11,2-4 6,-4-2 15,-3 0-9,-10-1 0,-11 5-16,-16 6-12,-12 4-3,-19 7-24,-4 4-94,-21-1-377</inkml:trace>
  <inkml:trace contextRef="#ctx0" brushRef="#br0" timeOffset="32107.7979">1813 7636 697,'0'0'68,"0"0"-42,0 0 14,0 0-14,0 0 13,0 0-13,0 0-9,-15 38 1,15-38 7,13-3 30,14-18 33,6-11-37,7-8-21,-3-5-15,5-7-5,-5-9 7,-3-6-7,-1-1-2,-10 5-6,-7 19 3,-12 11-5,-4 15 5,0 8 6,-14 6-11,-10 4-1,-6 0 0,-2 9-5,3 14 5,2 0-11,11 6 2,7-4 2,9 6 0,0 3 4,7-2 4,20-2 0,6 0-2,7-6 2,3-2 0,-1 0 1,-7 2-1,-4 0-2,-10 2 2,-10 1 3,-11 3 1,0 3 4,-13 4 15,-18-2-3,-7-3-13,-1-7 0,8-9-4,5-8-1,4-8-2,13 0-2,9-6-74,0-24-240,31-4-388</inkml:trace>
  <inkml:trace contextRef="#ctx0" brushRef="#br0" timeOffset="32453.8369">2804 7045 1086,'0'0'50,"0"0"-50,0 0 1,0 0-1,55 132 29,-19-73 3,4 7-9,3 1 2,1-1-9,-2-8 2,-4-5 0,-2-13-7,-9-6-5,-8-9-5,-3-10 0,-7-5-2,-3-9-42,-3-1-74,0 0-93,-3-26-85</inkml:trace>
  <inkml:trace contextRef="#ctx0" brushRef="#br0" timeOffset="32672.4684">3198 7106 732,'0'0'324,"0"0"-299,0 0 29,0 0-26,-129 129-10,92-68 0,0 3-5,-1-4 0,3-6-1,-1-8-5,1-6 2,7-10-6,0-6-3,4-6-9,7-8-73,4-7-136,7-3-137</inkml:trace>
  <inkml:trace contextRef="#ctx0" brushRef="#br0" timeOffset="32963.6563">3564 6890 953,'0'0'293,"0"0"-286,0 0 43,0 0-28,0 0-19,-152 167 4,107-90 4,5 8 3,3 3 2,3-2 1,9-4-7,12-7 0,8-14-6,5-6-4,0-9 1,12-9-1,13-11 0,6-5-23,7-15-61,1-6-145,1-7-351</inkml:trace>
  <inkml:trace contextRef="#ctx0" brushRef="#br0" timeOffset="33382.725">3564 7766 1069,'0'0'116,"0"0"-93,0 0 1,0 0-11,100-130-7,-65 81-3,-6 1 1,-6 1-3,-7-1 2,-14 10 3,-2 7-2,0 9 1,-7 9-1,-13 6-4,-5 7-3,1 0-11,1 0-9,6 12-2,3 4 2,8 4 3,6 5-3,0-6-8,24 1 9,16-4 11,8-3 9,7-4 2,-4 0 1,-6 1 1,-10 1 30,-12 5-5,-8 5-7,-13 3 4,-2 6 6,0 2 6,-11 2-2,-11-1-17,-5-7-11,-2-1-3,2-7-3,1-6-19,-1-6-52,3-6-73,3 0-119,2-18-256</inkml:trace>
  <inkml:trace contextRef="#ctx0" brushRef="#br0" timeOffset="33670.8295">3950 7014 1087,'0'0'81,"0"0"-78,160-10 18,-85 37 2,6 12-5,-10 11 1,-13 12-1,-21 9-4,-21 7-7,-16 4 4,-8 4 10,-31-2-2,-3-11 9,2-14-3,5-13-3,6-12-9,4-10-1,5-11-7,5-5-5,3-6-5,6-2-37,-1 0-62,3-18-164,-4-22-491</inkml:trace>
  <inkml:trace contextRef="#ctx0" brushRef="#br0" timeOffset="34434.8019">4837 7539 811,'0'0'169,"0"0"-52,0 0-32,0 0-56,0 0-18,0 0-4,91-1 7,-31 1 8,2 0-9,-3 0 2,-15 0-3,-9 0-3,-14 0-4,-11 0-4,-2 0-1,-4 0-13,5 0-58,-3-6-133,2-13-159</inkml:trace>
  <inkml:trace contextRef="#ctx0" brushRef="#br0" timeOffset="34703.9451">5481 7187 919,'0'0'132,"0"0"-123,0 0-8,0 0 18,0 0 29,47 118-3,-16-81-12,-2 0-1,2-3-14,-2-2-7,-5-3-6,-1-8-3,-11-3-2,4-6-16,-5-1-69,3-8-64,-1-3-127,-1 0-95</inkml:trace>
  <inkml:trace contextRef="#ctx0" brushRef="#br0" timeOffset="35077.54">5906 7117 688,'0'0'273,"0"0"-216,0 0 81,0 0-75,0 0-27,0 0-24,-24-18-10,13 41-2,-5 12 2,3 8 0,-6 7 14,7 8-3,1 9 1,-1 3-1,6 2-4,1-2-4,3-3-4,2-7 3,-7-4-3,-2-10 2,-4-6 0,-5-8-1,-3-6 4,-3-4 4,-4-5-6,-6-8 9,-5-4-7,4-5 3,0 0-3,4-17-6,8-6-8,12-5-34,11-6-51,0-4-138,19-5-225</inkml:trace>
  <inkml:trace contextRef="#ctx0" brushRef="#br0" timeOffset="35392.9047">6314 6994 45,'0'0'1022,"0"0"-988,0 0 77,0 0-51,0 0-19,0 0-26,-24 37-13,-7 27 3,-6 19 4,2 9 6,4 1 10,6-4-7,10-13-2,11-10 0,4-12-12,0-8-4,12-11 0,5-3-3,4-12-39,1-11-63,4-9-194,-2 0-344</inkml:trace>
  <inkml:trace contextRef="#ctx0" brushRef="#br0" timeOffset="35821.0072">6370 7770 28,'0'0'1054,"0"0"-1029,0 0 34,0 0-27,65-106-23,-29 62 8,-5-4 3,-2-3 0,-7 1-3,-9 8-10,-8 10 5,-5 10 4,0 10-5,-2 10-3,-21 2-8,-7 0-2,-2 18-3,3 9-1,4 0-3,14-3-11,9 0-3,2 1 3,0-6 8,23-1-1,10-1 5,5-7 8,4-1 0,0 2 0,-6-2 2,-5 3-2,-8 2 0,-13 3 1,-10 5 1,0 5 9,-19 4 15,-9 1-1,-5-4-12,2-6-7,4-4-3,6-7 0,4-4-3,4-3-12,1-4-44,4 0-99,1-12-158,3-16-307</inkml:trace>
  <inkml:trace contextRef="#ctx0" brushRef="#br0" timeOffset="36106.6135">6774 7173 1128,'0'0'77,"0"0"-74,113 30 5,-51 14 9,1 12 21,-12 12 3,-11 8-24,-22 6-6,-18 0 0,-4 3-1,-29-11 7,-3-11-4,5-11 15,4-14-8,2-12-1,5-8-7,3-2-6,-4-10-6,8-1-4,-1-2-31,6-3-39,1 0-95,2-20-257</inkml:trace>
  <inkml:trace contextRef="#ctx0" brushRef="#br0" timeOffset="36701.2224">7759 7471 660,'0'0'81,"0"0"53,0 0 23,0 0-62,141 0-31,-90 0-25,6 0-3,3-4-11,-4-10-6,-6 5-8,-13-3-4,-12 3-5,-12 6-2,-10 0-10,-3 3-70,0 0-122,-12 0-212</inkml:trace>
  <inkml:trace contextRef="#ctx0" brushRef="#br0" timeOffset="36902.968">7806 7790 917,'0'0'81,"0"0"-72,0 0 45,117 3 37,-45-12-28,6-5-32,-2 0-13,-7 4-10,-15 4-8,-19 6-3,-12 0-82,-15 0-194,-8 0-293</inkml:trace>
  <inkml:trace contextRef="#ctx0" brushRef="#br0" timeOffset="37566.2852">9756 7560 825,'0'0'78,"0"0"23,0 0-20,0 0-48,0 0-13,0 0-7,116-121-8,-82 75 1,1-8-2,-1-8 1,-5 6 0,-11 6-4,-12 13 4,-6 16-3,0 4 3,-14 16-5,-13 1-1,-4 0-7,3 15 4,4 9-4,7 5-10,13 3 0,4 2-1,4 0 4,30-1 12,9-1-1,7-3 4,4 0 3,-4 0-3,-11 1 0,-8-1 10,-14-4 12,-17 1-6,0 1 5,-19 3 3,-18-1-9,-4 0-9,2-3-6,9-2-2,8-6-78,9-4-121,6-10-121</inkml:trace>
  <inkml:trace contextRef="#ctx0" brushRef="#br0" timeOffset="37957.4356">9061 7908 1019,'0'0'28,"0"0"-27,0 0 24,137 5 19,-19 0 15,36-5-15,32 0-25,33 0-5,28-15 4,16-6 10,14 4 0,-13 1-1,-16 0-7,-39 5-1,-46 1-5,-43 0-7,-46 3-3,-31-2 0,-26 1-4,-13 2 0,-4 0-5,-13 1-22,-28 0-28,-23 5-66,-18 0-66,-21 0-147</inkml:trace>
  <inkml:trace contextRef="#ctx0" brushRef="#br0" timeOffset="38468.7193">9470 8874 803,'0'0'337,"0"0"-326,0 0 22,0 0-17,66-113-10,-22 64-2,1-4-1,-5-5-1,-5-3-1,-12 6 2,-10 9-2,-11 11 0,-2 14 4,0 14-5,-10 7-1,-13 0 1,0 10-8,4 16 0,4 6-3,12 2-3,3-1 3,0-1 0,13-1 1,16-4 4,9-1 3,4-1 3,0-2 2,-5 0-2,-11 1 0,-13 1 9,-13 1 4,0 2 9,-16-1 3,-14 0-10,-6-1-9,1-4-6,3-6 3,7-3-3,6-8 0,7-1-14,8-4-49,4 0-31,0-4-138,20-20-173</inkml:trace>
  <inkml:trace contextRef="#ctx0" brushRef="#br0" timeOffset="38679.7841">10126 8722 1161,'0'0'77,"0"0"-77,0 0 28,147-7 1,-84-10-15,-5 4-9,-14-1-5,-9 4-71,-14-2-131,-7-5-212</inkml:trace>
  <inkml:trace contextRef="#ctx0" brushRef="#br0" timeOffset="39060.8366">10735 8586 338,'0'0'594,"0"0"-587,89-110 14,-40 61-3,-5 0-14,-4 3-3,-14 12 2,-7 8 14,-10 11 15,-7 7 39,0 6-8,-2 2-6,0 0-16,0 0-20,0 0-9,0 6-7,0 23-4,0 7 12,0 11 6,0 8 3,0 5-6,0 0-1,0-6-6,0-1-8,0-7 3,0-4-3,0-7-1,0-4 0,0-9-2,-4-5-25,4-6-20,-4-2-52,0-6-60,1-1-122,-9 0-180</inkml:trace>
  <inkml:trace contextRef="#ctx0" brushRef="#br0" timeOffset="39301.9716">10724 8947 981,'0'0'78,"0"0"-71,0 0 15,183 0 28,-75 0-13,6-10-13,1-4 7,-7-8 7,-12-5-3,-16 2 5,-20 1-2,-19 8-15,-22 4-17,-14 6-6,-5 6-12,-29 0-146,-20 0-903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10:23:57.85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83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22T10:24:50.671"/>
    </inkml:context>
  </inkml:definitions>
  <inkml:trace contextRef="#ctx0" brushRef="#br0">12836 7814 554,'0'0'95,"0"0"-6,0 0 50,0 0-71,0 0-27,0 0-3,0 0-14,27 5-5,25-5 29,19 0 2,14 0-13,17-15-7,14-5-5,9 0-1,5 0-7,-5 0 5,-9-1 0,-14 7 1,-25-1-6,-21 5-1,-21 2-4,-16 4-1,-10 2 2,-9 2-2,0 0-4,0 0-2,0 0-5,0 0-39,0-8-65,0-14-93,7-15-332</inkml:trace>
  <inkml:trace contextRef="#ctx0" brushRef="#br0" timeOffset="391.029">14932 7340 689,'0'0'87,"0"0"-10,0 0 41,0 0-43,0 0-45,0 0-13,27 73 42,-13-16 2,-4 1-24,1 4-9,-3-4-9,-2-3-10,1-6-8,-5-3-1,0-8-5,2-4-37,2-7-64,-2-13-70,5-12-121,1-2-33</inkml:trace>
  <inkml:trace contextRef="#ctx0" brushRef="#br0" timeOffset="631.8765">15250 7421 844,'0'0'87,"0"0"-78,0 0 88,53 104-12,-27-57-34,5 3-5,5-6-26,2 0-8,-1-5-3,1-6-9,-9-5 1,-4-8-1,-5-10-25,-9-4-40,-4-6-71,-5 0-71,-2-13-4,0-20-151</inkml:trace>
  <inkml:trace contextRef="#ctx0" brushRef="#br0" timeOffset="855.2765">15527 7429 621,'0'0'181,"0"0"-70,0 0-17,0 0-16,-68 107-28,49-56-9,-1 2-13,3-2-8,-2-4-9,7-4-8,0-10-1,1-3-2,5-6-1,1-6-49,3-5-45,2-9-81,0-4-119,0 0 31</inkml:trace>
  <inkml:trace contextRef="#ctx0" brushRef="#br0" timeOffset="1079.2509">15229 7746 771,'0'0'128,"0"0"-70,0 0 1,0 0-10,126-86-15,-67 59-14,-4 4-3,-5 3-7,-8 4-10,-12 3-4,-6 5-57,-9 1-57,-6-1-135,-4-1-36</inkml:trace>
  <inkml:trace contextRef="#ctx0" brushRef="#br0" timeOffset="2121.7634">15895 7245 595,'0'0'68,"0"0"13,0 0 18,0 0-45,0 0-9,0 0 0,-20-96-7,5 83-1,-4-1-2,-2-2-2,-2 2-9,-2-1-11,-1-3 2,-1 1-2,-1 3 5,3 4-6,0 3-2,-4 0 1,-2-1-4,0 0-4,0-1-2,0 4 2,-1 1 0,1-4-1,0 6 1,0-2 1,2 1 1,-4 3 0,0 0-2,0 0 4,0 0-4,-1 0-3,1 12 5,-3 1-3,1 3-1,2 1-1,-6-3 1,1 7-1,1 5 0,-8 5 0,5 0 0,2 6 0,-3-4 1,10 3-1,3 1 2,1-3-2,5 2 4,-1 0-2,4 1 1,1 0-2,0-1 0,2 0-1,0 2 0,3 1 1,-3-3 0,7 2 0,1 2-1,1 1 0,0 2 0,3-1 2,4-6-2,0 5 0,0-3 0,2 0 0,12 6 2,3-6-2,8 3 3,6-4-3,9-5 3,9 3-2,7-4 1,6-2 0,7-5-2,3-5 0,-3-6 3,-2-6-2,-7 2 0,0-9 0,-2 0 0,-2 0 0,2-2 1,0-14-2,2-10 1,5 1 1,-3-7 1,1 1-3,-8 0 1,-4-1-1,-9 2 2,-8 0 0,-2-2 0,-8 0 0,0 0 2,-4-3-1,-4-1 3,2-8-1,-5-2 0,-3-2-2,0 2 2,-3-3-2,-7 8 2,0-3-5,0 0 5,0 2 0,-7 2-3,-4-5 3,-2-2-2,-1 1 0,4 0-2,0 8-1,3 4 1,-3 7-1,-2 5-4,-2 3-4,-3 12-34,0 7-40,-4 0-157,-4 0-356</inkml:trace>
  <inkml:trace contextRef="#ctx0" brushRef="#br0" timeOffset="7351.8207">1116 10557 462,'0'0'85,"0"0"53,0 0 12,0 0-59,0 0-8,0 0-2,0 0-17,0-81-12,0 69-11,2 1-11,14-1-12,3 1-14,6 6 2,6 5-6,-2 0-1,-2 10 0,-2 19 2,-7 9 1,-7 10-2,-11 10 3,0 0 0,-14 0 2,-10-6-2,-3-12-3,3-5 3,3-12 0,10-9 1,5-8-3,6-3 6,0-3 1,0 0-8,0 0-3,11 0-6,20-11 9,7 2 0,6-4 2,5 0-2,-4 2-2,5 1-21,-6 2-43,-2-4-109,-4-2-174,-11-4-154</inkml:trace>
  <inkml:trace contextRef="#ctx0" brushRef="#br0" timeOffset="8017.9536">1736 10351 819,'0'0'20,"0"0"35,0 0-8,0 0-8,0 0 6,0 0-10,-54-107-4,32 87 4,-3 6-5,-2-6-4,-1 3-5,1 3 3,-2-1-9,-4 9-3,4 4-8,-2 2 2,-6 0 0,0 4 1,-8 10-1,0 7-2,-1 2 0,0-2-1,3 7 2,-2 0-2,3 6 1,-3 4 5,5 1-8,4 7 1,1 3 1,6 9 1,2 4-2,4 6-1,10 5 0,4-3 1,9 3 1,0-8-3,12 0 0,17-5 3,4-4-3,7-7 0,7-6-1,6-6 1,5-10 2,4-7 0,6-6-2,-1-7 1,-1-7 1,-1 0-2,-5-10 0,-2-21 3,0-9-3,2-10 8,3-8-6,-3-8 2,-4-4 0,-12-8-3,-15-5 3,-13 1 1,-12 4 14,-4 4-10,0 5 13,-16 3-6,-17 8-3,-7 3-6,-4 6 0,5 8-2,8 11-5,2 12-1,7 6-8,-4 12-46,3 0-42,-4 21-187,0 6-475</inkml:trace>
  <inkml:trace contextRef="#ctx0" brushRef="#br0" timeOffset="15513.6213">2758 10840 173,'0'0'604,"0"0"-531,0 0 24,0 0 6,0 0-59,0 0-10,0 0-2,19-10 8,21-4 0,7-6-8,0-4-21,1-1-8,-6 4-3,-11 7-17,-4 2-85,-8 8-78,-13 2-121,-6 2-105</inkml:trace>
  <inkml:trace contextRef="#ctx0" brushRef="#br0" timeOffset="15678.2769">2756 11051 455,'0'0'239,"0"0"-215,0 0 12,0 0 36,0 0 37,121-8-32,-59-22-41,-2-2-34,-7-1-2,-10 7-173,-23 1-160</inkml:trace>
  <inkml:trace contextRef="#ctx0" brushRef="#br0" timeOffset="15920.2384">2777 10502 469,'0'0'152,"0"0"-143,0 0 25,120-14 20,-49 37 47,1 17-18,-5 15-14,-11 11-7,-23 6-25,-16 3-11,-17 3 5,0 1-7,-13 0-9,-16-3-9,-6-13-2,4-8-4,4-19-89,6-21-97,11-15-139</inkml:trace>
  <inkml:trace contextRef="#ctx0" brushRef="#br0" timeOffset="16569.8789">5167 10229 900,'0'0'57,"0"0"34,0 0-23,0 0-41,0 0-19,-123 99 1,98-42-4,5-3-3,5 0 0,7-8 0,8-12-2,0-8 0,0-14-4,19-8 1,3-4-8,5-18 3,6-18-3,0-12 11,1-6-5,-5-8 4,-12-7 2,-11-8-2,-6-14 1,0 5 0,-2 4 2,-6 17 0,-1 19 1,1 19 10,3 13 22,1 9-7,4 5 6,0 0-33,0 14-1,0 29-15,11 16 15,4 14 7,0 4 5,1-5 4,2-5-4,-5-5-7,0-4-2,-1-7-3,-5-11-1,2-2-31,2-16-50,3-11-59,5-11-125,9-11 18,7-27-158</inkml:trace>
  <inkml:trace contextRef="#ctx0" brushRef="#br0" timeOffset="16944.1931">5570 10243 450,'0'0'137,"0"0"-57,0 0 16,0 117-14,6-74-18,6-11-26,2-6-23,8-8-3,-1-14 5,6-4-3,2 0 14,2-30 15,3-10-6,-3-8-15,-5-3-17,-3 0 5,-7 3-4,-9 14 2,-3 12-2,-4 12 20,0 10 6,0 0-19,4 36-13,7 26 0,4 22 17,4 15 8,-3 6-5,-8-2-1,-6-9-2,-2-19-1,0-11 2,-10-21 9,-13-11-14,-6-10 3,2-14-11,-11-8 3,0 0-8,-2-18-35,2-10-46,7 0-60,-1 4-139,4 4-260</inkml:trace>
  <inkml:trace contextRef="#ctx0" brushRef="#br0" timeOffset="17169.405">4941 11168 981,'0'0'44,"0"0"-24,181 3 37,-38-38 31,23-12-22,17-12-20,-5-3-9,-16 6-12,-29 8-17,-33 14-8,-36 14-14,-31 15-48,-23 5-86,-10 7-235,-39 23-75</inkml:trace>
  <inkml:trace contextRef="#ctx0" brushRef="#br0" timeOffset="17559.4213">5441 11635 845,'0'0'68,"-141"167"-55,102-88 46,16-13-28,20-14-10,3-10-6,0-12-11,21-14-4,5-7 0,3-9 2,1-7 2,5-27 10,-1-16-8,-13-12 12,-3-6-13,-9-14 2,-9-3-3,0 3-2,-11 2 1,-9 19 3,7 18-2,0 15 17,10 15 16,3 10 2,-2 3-4,2 0-23,0 3-12,4 33-6,19 15 6,6 23 9,-5 12-3,1 1-5,-8 4-1,-3-12-7,1-11-59,-1-16-80,-1-29-288,1-23 149</inkml:trace>
  <inkml:trace contextRef="#ctx0" brushRef="#br0" timeOffset="17799.3102">5850 11448 1001,'0'0'118,"0"0"-111,0 120 38,0-44 1,3 17-9,11 3-5,1 1-15,6-10 5,3-21-17,5-11 3,2-17-4,6-18-3,3-20-1,6-2 0,0-38-1,-5-9-2,-6-1-49,-16-2-68,-19 2-72,0 1-308</inkml:trace>
  <inkml:trace contextRef="#ctx0" brushRef="#br0" timeOffset="17929.3533">5813 11887 818,'0'0'131,"0"0"-87,0 0-36,0 0 13,145-170-21,-65 83-85,-2 0-269</inkml:trace>
  <inkml:trace contextRef="#ctx0" brushRef="#br0" timeOffset="18175.104">6916 10457 687,'0'0'542,"0"0"-532,0 0 2,0 0 1,-13 111 2,13-57 1,0 1-8,4 0-5,1 3-3,-3-2-6,0 2-37,-2-2-60,0-3-177,0-14-148</inkml:trace>
  <inkml:trace contextRef="#ctx0" brushRef="#br0" timeOffset="18341.6411">6702 10930 690,'0'0'448,"0"0"-446,0 0-2,83-137-7,-12 88-4,7-1-86,-5 10-206,-8 4-289</inkml:trace>
  <inkml:trace contextRef="#ctx0" brushRef="#br0" timeOffset="18768.3239">7373 10499 793,'0'0'171,"0"0"-168,0 0 1,0 0 19,154-30 11,-111 30-1,-13 20-29,-9 18-3,-17 4 3,-4 11-3,-7-1 16,-22-6-1,5-8-8,4-16 1,9-9-5,7-13-3,4 0-1,0-17-11,10-24-11,17-8-25,5-8 22,-1-1 7,-2 11-3,-10 6 21,-5 15 2,-7 10 15,-7 10 47,0 6 20,-5 2-33,-15 30-10,-4 16-11,8 17 0,7 3 6,9 0-17,0-10-8,24-12-6,15-10-5,5-14 0,5-12-9,5-10-33,-3 0-39,-8-25-127,-8-12-306</inkml:trace>
  <inkml:trace contextRef="#ctx0" brushRef="#br0" timeOffset="18949.2811">8309 10592 855,'0'0'233,"0"0"-227,116-49 13,-62 25-13,-10 4-6,-3 4-87,-17 9-184,-19 7-131</inkml:trace>
  <inkml:trace contextRef="#ctx0" brushRef="#br0" timeOffset="19089.7916">8388 10786 611,'0'0'211,"0"0"-80,0 0-31,0 0-17,0 0-35,156 0-34,-106-18-10,-10 2-4,-4 2-54,-17 2-375</inkml:trace>
  <inkml:trace contextRef="#ctx0" brushRef="#br0" timeOffset="19643.9014">9007 10860 736,'0'0'167,"0"0"-138,58-106 13,-25 50 25,-5-6-30,-6-1-9,-11 5-8,-11 12-17,0 12 3,-7 10-1,-15 8-5,4 14-7,2 2-4,3 0-7,5 16 9,8 10-26,0 6-28,17 4-6,16 3 11,5-3 30,3-3 20,-6-2 1,-10-5 2,-17-2-5,-5-1 4,-3 0 6,-15-1 4,-12 0-4,0-6-57,11-9-30,7-7-65,7 0-157</inkml:trace>
  <inkml:trace contextRef="#ctx0" brushRef="#br0" timeOffset="20170.0083">9466 10479 864,'0'0'33,"0"0"8,0 0 26,-44 125-27,42-84-21,2 3-11,0-9-2,6-7 0,15-10-5,-4-8-1,8-6-1,-1-4 0,1-2-10,4-20 11,-5-3 0,-4-4-10,-3-1 8,-5-3-1,-1 0 0,-4 3 3,-4 7 1,-1 8 0,-2 7 1,0 5 5,0 3 4,0 0 2,0 0-13,0 3-3,0 23 3,0 6 8,0 0-5,0-6 1,0-7-4,0-6 0,0-9-1,0-4 2,0 0 1,0-4-1,2-21-2,7-6-5,2 2-5,4 1 9,-2 9-2,2 4 4,3 7 1,-3 8 2,3 0 2,1 7 11,-1 14-1,-2 6 2,-2 2 1,-8 3-16,-2-3 2,-4 0-4,0 2-50,-8-2-71,-15-2-197,1-10-140</inkml:trace>
  <inkml:trace contextRef="#ctx0" brushRef="#br0" timeOffset="20331.1769">9503 10066 941,'0'0'0,"0"0"-4,0 0-108,0 0-158,0 0-192</inkml:trace>
  <inkml:trace contextRef="#ctx0" brushRef="#br0" timeOffset="20685.4276">10064 10224 1066,'0'0'95,"0"0"-39,0 0-21,0 0-24,0 0-3,20 121 17,-14-41 1,-3 12-6,-3 2-3,0-2-5,6-9-2,10-21-7,2-18 4,4-15-5,5-18-1,4-11 0,15-11 6,4-24-7,-5-7-15,-3 3-33,-15 8-33,-14 6-79,-13 8-193,0 3-143</inkml:trace>
  <inkml:trace contextRef="#ctx0" brushRef="#br0" timeOffset="20846.0914">10022 10626 791,'0'0'195,"0"0"-180,117-113 28,-47 73-6,1 4-21,-11 2-16,-15 12-15,-21 10-176,-22 6-191</inkml:trace>
  <inkml:trace contextRef="#ctx0" brushRef="#br0" timeOffset="22600.1864">3666 13140 264,'0'0'87,"0"0"31,0 0 8,0 0-13,0 0-11,0 0-1,0-22-30,0 22 6,0 0-30,0 0-18,0 4-21,0 30-2,0 17-3,0 14 9,0 4 2,0-3-1,0 3 0,0-14-7,0-1 4,0-6-6,0-9 0,0-7 1,0-10 0,0-13-2,0-2-1,0-7-2,0 0 0,14 0 1,13-2 1,6-8 3,5 1-4,1 0-2,2-2 1,-3 1-20,0 1-31,-1-3-16,6-4-49,-1-5-123,-2 0-50</inkml:trace>
  <inkml:trace contextRef="#ctx0" brushRef="#br0" timeOffset="22909.3685">4295 13078 686,'0'0'189,"0"0"-175,0 0 7,0 0 6,0 0 6,0 0 24,147-49-19,-91 36-18,-3-1-12,-4 2-8,-11 0-5,-8 5-48,-9 2-81,-10 1-92,-11 4-33,0 0-33</inkml:trace>
  <inkml:trace contextRef="#ctx0" brushRef="#br0" timeOffset="23364.1144">4317 13078 315,'0'0'113,"0"0"19,0 0 25,0 0-19,0 0-52,0 0-29,-10 0-11,9 0-11,1 12-16,-3 11-14,3 16 3,0 16 4,0 10 16,0 12 3,0 7 1,10 5-3,-1 1-9,1 3-5,2 7-7,1 4 1,-3 2-3,-2-2-5,-5-11 3,-3-8 5,0-8-8,0-15 0,0-16 1,-8-16-1,-1-8 2,7-15 1,2-5-3,0 3-1,0-1 0,0-2-1,16 5 1,10-4 3,9 3 2,4-6-3,3 0 2,1 0-2,1 0-2,4 0-29,4-4-65,6-10-92,1-18-241</inkml:trace>
  <inkml:trace contextRef="#ctx0" brushRef="#br0" timeOffset="24075.8921">5840 13293 673,'0'0'98,"0"0"-61,0 0 2,-114 53-14,87-22-8,-4 10-5,8 0-6,4 3-5,7-1 1,8-9-2,4-9 0,0-8-13,14-10 7,10-7-12,2 0 18,5-14-2,-2-21 2,3-11-9,-3-5 9,-3-9 9,-7 6-3,-9-6 1,-7-5 7,-3 1 12,0-6 16,-5 10-4,-8 10-12,4 14 17,2 16 3,3 3 0,2 13-9,0 4-4,2 0-27,0 11-6,0 21-6,2 10 6,8 2 7,2 0 1,1 2-1,1-2-4,-5 4-1,2 1 0,-2-3-2,-2 0-2,1-6-32,-1-8-60,2-10-51,4-15-82,-2-7-67,5 0-143</inkml:trace>
  <inkml:trace contextRef="#ctx0" brushRef="#br0" timeOffset="24490.4805">6143 13214 708,'0'0'45,"0"0"-34,0 0 9,0 0 9,0 119-14,0-89-5,11-9-4,3 2-4,1-17 2,1-1 0,-1-5 8,5-7 37,3-20-12,1-4-7,-6-8-11,-3 0-10,-4 4 3,-6 3 5,-3 18 1,-2 9 13,0 5 6,0 0-12,0 0-25,2 28 1,7 18-1,5 22 20,1 5 5,1 11-1,-3-8-4,-9-11-4,-4-10 5,0-11-3,-4-10 16,-18-10-9,0-5-6,-5-16-9,-2-3-4,0 0-6,-2-12-9,6-10-46,8-2-41,2 2-109,12 3-134,-4 8-146</inkml:trace>
  <inkml:trace contextRef="#ctx0" brushRef="#br0" timeOffset="24745.1123">5578 13976 886,'0'0'157,"0"0"-156,0 0 1,172-50 46,-51 7 15,12-8-29,7-7 8,-12 5-3,-16 4-14,-31 17-17,-25 9-8,-22 13-2,-20 7-23,-14 3-60,0 5-100,-25 26-156,-13 9-227</inkml:trace>
  <inkml:trace contextRef="#ctx0" brushRef="#br0" timeOffset="25186.0734">6002 14270 902,'0'0'69,"0"0"-65,-149 127 11,127-80 8,12-3-7,10-3-6,0-6-8,0-7-2,17-10 0,2-6-8,3-12-21,2 0 14,6-24 13,-3-20 2,0-6-2,-8-4-2,-3-6 1,-9-2-6,-7-1-8,0-2 1,-7 2 16,-9 9 3,1 14 11,3 18 27,8 9 17,0 11 24,4 2-23,0 0-45,0 7-14,0 25 0,4 12 1,14 9 12,3 8 6,-2-1-7,4 0-3,-1 0-6,-4-7-2,-2-6-1,-4-13-23,-2-11-55,-1-15-91,-1-8-206</inkml:trace>
  <inkml:trace contextRef="#ctx0" brushRef="#br0" timeOffset="25480.7617">6374 13976 1062,'0'0'70,"0"0"-60,0 0-10,0 0 20,0 120 7,1-53 5,9 5-3,-1 4-12,2-4 1,7-7-9,-1-16-7,4-12 7,0-19-8,-1-4-1,7-14 5,4 0-5,2-11 0,0-18-1,-3 0-25,-10 3-30,-5-4-58,-15 4-103,0 6-217</inkml:trace>
  <inkml:trace contextRef="#ctx0" brushRef="#br0" timeOffset="25666.1864">6284 14299 1091,'0'0'47,"0"0"-40,0 0-7,127-73 7,-67 36 1,-6 7-2,-8-2-6,-9 8-142,-14 8-164,-10-2-168</inkml:trace>
  <inkml:trace contextRef="#ctx0" brushRef="#br0" timeOffset="26996.1065">7198 13121 395,'0'0'220,"0"0"-111,0 0 29,0 0-32,0 0-52,0 0-42,-14 50-12,16 5 42,11 10 26,-4-5-28,0-4-17,3-6-13,-8-8-5,2 0-2,1-8-3,-5-5-33,2-6-81,-1-4-92,-3-11-80,0-7-115</inkml:trace>
  <inkml:trace contextRef="#ctx0" brushRef="#br0" timeOffset="27162.0101">7070 13543 439,'0'0'423,"0"0"-423,0 0 6,0 0-1,122-106 11,-52 76-16,-1-5-5,-7 6-157,-12-3-216</inkml:trace>
  <inkml:trace contextRef="#ctx0" brushRef="#br0" timeOffset="27593.1477">7694 13136 796,'0'0'115,"0"0"-113,0 0 5,0 0 11,125-42 6,-90 42-3,-6 16-18,-4 16-2,-14 10-1,-11 11 0,0-2 0,-9-2 5,-15-5-1,-3-7-4,5-5-40,4-6 22,7-14-32,7-12-5,4 0-7,0-19-7,19-17-80,15-13-22,6-9 129,-2 3 42,-5 2 25,-4 7 33,-13 19 44,-9 3 17,-7 13 10,0 11 35,0 0-49,-18 0-61,-7 28-21,3 10-11,2 11-5,6 2 1,12 4-15,2-7 3,0-4-6,22-8 0,8-16-15,7-6-37,4-14-39,-1 0-51,-5-4-149,-10-23-305</inkml:trace>
  <inkml:trace contextRef="#ctx0" brushRef="#br0" timeOffset="28073.4991">8010 12930 995,'0'0'0,"0"0"-3,0 0 3,137-72 2,-58 44 5,6 2-5,5-3 9,-14 9-3,-12 11-2,-17 4-6,-18 5 5,-13 0 23,-15 0 0,-1 0 5,0 0 10,0 12-9,0 5 6,0 6-14,0 7-6,0 11-4,0 8-3,0 9 1,0 14 2,14 13-4,4 16 1,5 9 3,0 6-4,4-2-4,-4-1 2,-1-4-6,-13-8 6,-9-4-3,0-13 5,-29-3 2,-9-10 0,-7-7-6,-5-10 3,-4-11-4,-6-16-4,-4-4-1,9-23-2,7 0-5,12-13-32,15-28-37,15-13-59,6-16-110,11-15-338</inkml:trace>
  <inkml:trace contextRef="#ctx0" brushRef="#br0" timeOffset="28315.8572">9314 13108 1115,'0'0'59,"0"0"-56,0 0 0,133-65 0,-77 39-3,-4 9-7,-4 7-95,-15 2-175,-21 6-178</inkml:trace>
  <inkml:trace contextRef="#ctx0" brushRef="#br0" timeOffset="28509.256">9266 13483 952,'0'0'121,"0"0"-118,0 0 7,154-53 17,-83 27-13,-2-1-14,-9 10-32,-17 3-253,-21-1-276</inkml:trace>
  <inkml:trace contextRef="#ctx0" brushRef="#br0" timeOffset="28993.2172">10309 12925 839,'0'0'94,"0"0"-44,0 0-4,0 0-7,0 0 15,-9 155-10,5-88-15,-2 0-2,2-5-2,0-13-7,4-9-6,0-14-5,0-10 1,0-2-4,12-8-3,3-3-1,10-3 0,8 0 0,9-19-9,5-11-73,3-5-89,-8-6-192</inkml:trace>
  <inkml:trace contextRef="#ctx0" brushRef="#br0" timeOffset="29172.4613">10949 12816 970,'0'0'0,"0"0"-2,163-87 2,-94 58 4,-6 6-4,-4 9-50,-23 5-166,-20 9-126</inkml:trace>
  <inkml:trace contextRef="#ctx0" brushRef="#br0" timeOffset="29462.0448">10942 12779 585,'0'0'56,"0"0"-47,0 0 83,-93 102 26,76-60-25,9 3-16,6 1-24,2 8 9,0 2-9,0 9 0,4 2-15,5 0 1,-2-1-13,-3-8 3,5-6-14,-2-10 2,6-14-7,5-8-6,-4-5-3,5-10-1,4-5 1,8 0-1,10-8 0,5-20-45,5-8-51,5-2-127,-6 4-275</inkml:trace>
  <inkml:trace contextRef="#ctx0" brushRef="#br0" timeOffset="29843.9492">11551 13198 960,'0'0'53,"0"0"-47,8-160 12,17 98 12,2 4 8,-7 7-4,-9 17-20,-11 12-12,0 10 11,-6 9-6,-21 3-7,-7 0-3,-3 23 3,2 5 0,6 3-1,12-4-9,15-2-16,2 1-19,4-6-6,30 1-6,5 2 18,13-9 7,-3-2 10,-4 2 21,-10 1-3,-12 6 2,-15 5-6,-8 0 8,0 2 20,-11 3 5,-13-6-4,-3-4-12,10-9-9,3-9 0,9-3-63,5-2-104,0-22-98,7-10-176</inkml:trace>
  <inkml:trace contextRef="#ctx0" brushRef="#br0" timeOffset="30375.4092">11920 12850 702,'0'0'125,"0"0"-66,0 0 12,0 0-10,0 0-15,-64 132-13,60-94-9,4-3-13,0-6-4,0 1-2,8-11-4,11-5 0,-2-9-1,4-5 0,5 0 0,5-10 1,-4-14 7,2 0-8,-6-4-3,-9 0-6,0-2 8,-7-4 1,0-1 0,-7 5 2,0 11-1,0 7 1,0 10 2,0 2 1,0 0-5,0 24-6,0 6 6,0 11 3,0-12-1,0-5-1,0-8-1,0-10 0,0-2-1,0-4 0,0 0-5,6-14 4,8-14 1,1-6 1,1 4-2,-1 2-1,-1 9 5,1 5-2,-2 9 0,2 5 0,2 0 1,-1 8 4,2 15 7,-1 7-1,-4 2-2,1 1-4,-10-3-3,-4 0-2,0-5-21,-9 2-77,-13-3-157,-7-5-156</inkml:trace>
  <inkml:trace contextRef="#ctx0" brushRef="#br0" timeOffset="30684.167">11972 12497 943,'0'0'6,"0"0"7,0 0-8,0 0 24,0 0 7,0 0-14,-49 92-16,15-74 0,3-10-2,2-8 7,4 0 5,8-10 23,5-14 1,8-2-19,4 0-16,0 1-5,14 10 0,11 6 0,1 9-6,7 3-54,1 22-69,0 4-197,-8-5-205</inkml:trace>
  <inkml:trace contextRef="#ctx0" brushRef="#br0" timeOffset="30985.0728">12640 12601 1025,'0'0'62,"0"0"-60,0 0 47,0 145-2,0-86-8,5 10-8,-5 7-17,0-6-3,0-10 5,0-7-9,11-15 7,5-9-5,4-8-3,4-12-3,5-9-2,4 0-1,2-4 0,-2-17-18,-6-2-41,-10-7-67,-8 2-82,-9 0-197</inkml:trace>
  <inkml:trace contextRef="#ctx0" brushRef="#br0" timeOffset="31151.552">12516 12982 928,'0'0'143,"0"0"-131,0 0 1,118-70-5,-45 32-8,-4 3 0,-9 5-49,-12 5-176,-15 2-140</inkml:trace>
  <inkml:trace contextRef="#ctx0" brushRef="#br0" timeOffset="31516.17">12938 12557 839,'0'0'98,"0"0"-89,124-60 30,-48 38 38,8-3-16,1 7-17,-10 4-18,-14 6-4,-18 7-8,-14 1 1,-12 0 5,-5 7 3,-1 21 16,2 18 3,2 12-5,1 16-8,0 16-8,-3 2-4,-1 5-5,-10-6 2,-2-11-6,-2-4 11,-25-12 2,-7-8 2,-6-10-6,-6-17-1,-2-12-8,0-10-2,-2-7-3,4 0-3,-4 0-19,1-16-64,-4-10-61,-4-15-208</inkml:trace>
  <inkml:trace contextRef="#ctx0" brushRef="#br0" timeOffset="33057.4199">3287 15833 360,'0'0'93,"0"0"15,0 0-4,0 0 2,0 0 4,0 0-22,0 0-13,-20-31-24,20 48-43,-2 23 0,0 14 16,2 6 3,-2 3-7,-1-3-7,3-4-1,0 0-9,0-14 2,0-8 1,0-11-6,0-14 1,0 0 3,9-9-1,7 4-2,1-4 6,12 0-6,7-4 5,2-14-3,3-5-3,2 5-5,-4 1-52,1 3-63,-7 9-150,-6-2-89</inkml:trace>
  <inkml:trace contextRef="#ctx0" brushRef="#br0" timeOffset="33299.4401">3782 15793 690,'0'0'87,"0"0"-86,0 0 57,0 0 42,168-70-46,-118 47-14,0 2-27,-14 11-13,-6 0-31,-9 10-79,-15 0-92,-6 0-71,-4 2-98</inkml:trace>
  <inkml:trace contextRef="#ctx0" brushRef="#br0" timeOffset="33584.1867">3853 15767 325,'0'0'124,"0"0"-29,0 0 16,0 0-11,-36 146-2,36-100 0,0 11-20,0 2-3,0 8-22,5 14-10,-3 7-4,-1 5-17,-1-2-10,0-11-1,0-14 2,0-12 2,0-13-4,0-15-1,4-9-5,1-10-4,3-3 1,10-4-2,11 0-1,8 0 0,8-18-27,10-5-66,4-5-120,2-2-227</inkml:trace>
  <inkml:trace contextRef="#ctx0" brushRef="#br0" timeOffset="34107.439">4885 15709 871,'0'0'80,"0"0"-52,0 0 31,0 0-12,-138 14-46,103 24 8,-4 12-3,-1 8-4,5 5 0,8-9 5,12-2-5,15-12-2,0-12-5,19-6-4,14-17-5,1-5-27,5-9 21,-2-28 7,-3-6 2,-5-7-6,-9 1 17,-9-5 1,-7 6-1,-4-2 8,0-6-3,-4-1 5,-17 0 6,6 4-3,-3 17-2,3 10 10,5 17 10,4 4 11,4 5-8,2 0-27,0 14-7,0 23-2,2 11 2,12 1 6,1 4 3,1-4 1,-1 4-4,-1-2-6,-3-4 0,0 3-5,0-9-80,0-11-78,0-10-121,1-18-124</inkml:trace>
  <inkml:trace contextRef="#ctx0" brushRef="#br0" timeOffset="34528.4418">5060 15753 781,'0'0'75,"0"0"-72,0 0 8,0 0 5,-12 116 7,17-90-11,10-1-12,1-13 1,4-8-2,0-4 2,4 0 14,3-23 4,-1-7-11,0-2 2,-7-3-10,-4-2 3,-7 7 3,-2 4-5,-6 12 9,0 5 11,0 9 30,0 0-10,0 5-33,0 31-8,2 13 0,10 9 21,3 7 13,-1 3-8,-7 3-1,-7-11-5,0-7-4,-14-10 7,-12-7-5,-3-10 2,-2-8-7,-6-4-6,4-5-2,-3-9-5,-1 0-1,5-9-36,10-17-65,13 4-98,9-14-227</inkml:trace>
  <inkml:trace contextRef="#ctx0" brushRef="#br0" timeOffset="34996.0712">4716 16431 811,'0'0'57,"0"0"-57,0 0 0,0 0 69,189-27 4,-86-7-29,6 3-2,5-13 5,-4 1-2,-6-1-9,-19 8-19,-25 6-12,-26 12-5,-21 18-7,-13 0-28,0 0-70,-36 12-159,-13 20-332</inkml:trace>
  <inkml:trace contextRef="#ctx0" brushRef="#br0" timeOffset="35428.3915">5144 16663 736,'0'0'66,"0"0"-62,0 0 8,-136 141 25,118-89-17,4-6-6,8 2-7,2-18 0,4-2-7,0-10-7,16-10 2,10-8 0,5-3 5,10-34 33,-6-7-12,0-14-8,-5 0-6,-10 0 7,-9 0 5,-11 3 4,0-3 9,-7 0-9,-11 10 11,1 8-17,3 14 19,3 16 14,7 6-19,4 0-8,0 4-13,0 8-10,0 24-5,8 12 5,11 11 0,4 3 6,2-7-1,-2 7-1,-1-7-4,-2-7-10,-2-4-71,-5-8-105,-1-10-88,-10-17-150</inkml:trace>
  <inkml:trace contextRef="#ctx0" brushRef="#br0" timeOffset="35708.0455">5501 16473 985,'0'0'47,"0"0"-47,0 0 10,0 0-1,-4 128 24,17-70 3,0-3-5,-2-2-2,-3-4-6,9-9-10,-2-13-7,1-10-1,4-7-4,0-10-1,3 0-9,0 0-18,2-15-28,-5-6-36,-1-1-96,-16 0-109,-3-4-157</inkml:trace>
  <inkml:trace contextRef="#ctx0" brushRef="#br0" timeOffset="35843.6023">5474 16714 566,'0'0'311,"0"0"-280,0 0-27,0 0 12,118-90-16,-60 49-85,-7-7-123,-9 8-121</inkml:trace>
  <inkml:trace contextRef="#ctx0" brushRef="#br0" timeOffset="36284.2122">5601 15721 459,'0'0'230,"0"0"-229,154-123 26,-86 86 51,0 0 1,-9 7-11,-9 16-13,-17-2 4,-15 14-16,-13 2-9,-3 0-1,0 0-17,5 32-6,4 12 20,7 21 3,6 11-11,5 15-8,11 13 1,5 3 5,2 22-7,2 10 2,-7 4 0,-6 5-1,-16-15 6,-16-16-10,-4-15 9,-13-14-6,-22-10 1,-8-16 5,-6-13-9,-2-9-1,-1-18-3,-3-9-1,2-13-5,1 0-6,6-9-40,11-31-47,11-18-119,9-27-554</inkml:trace>
  <inkml:trace contextRef="#ctx0" brushRef="#br0" timeOffset="36826.2126">7061 15775 666,'0'0'94,"0"0"34,0 0-8,0 0-52,0 0-62,0 0-4,-20 99 21,22-37 17,12-4-14,-4-4-6,1-10-6,-1-3-10,-1 0-3,0-7-1,-2-5-21,-5-4-67,-2-6-112,0-5-107,0-7-188</inkml:trace>
  <inkml:trace contextRef="#ctx0" brushRef="#br0" timeOffset="36975.8478">6907 16138 667,'0'0'36,"0"0"-28,0 0 18,158-112-3,-84 76-23,0 3-33,-8 8-200</inkml:trace>
  <inkml:trace contextRef="#ctx0" brushRef="#br0" timeOffset="37288.4655">7547 15738 811,'0'0'34,"0"0"-28,0 0 13,0 0 40,23 143 1,-8-97-4,0 7-16,-5-4 3,-2 6-19,-3-11-1,-5-4-3,0-12-6,0-12-3,0-5-3,0-8-3,0-3 1,0 0 0,13 0-4,10 0 3,8-3-1,9-12 3,5-2-4,1 8-3,-1-5-10,-5 2-84,0 1-96,-9-6-161</inkml:trace>
  <inkml:trace contextRef="#ctx0" brushRef="#br0" timeOffset="37734.4248">8052 15611 620,'0'0'90,"0"0"-66,0 0 26,0 0 69,164-71-66,-100 47-20,-4 2-15,-8 4-11,-17 6-7,-16 10-83,-19 2-110,0 0-100</inkml:trace>
  <inkml:trace contextRef="#ctx0" brushRef="#br0" timeOffset="38067.5629">8029 15570 606,'0'0'64,"0"0"-37,-16 103 82,19-45-5,16 10-29,10 14 4,-2 8-8,0 9-13,0 5-23,-3 6-6,-4 7-6,-4-10-8,-7-10-1,-5-11-2,-4-24-2,0-13-2,0-21 5,0-16-7,0-6-3,0-6 1,0 4-4,4-4 0,7 0-1,8 0 0,14 0 2,5 0-3,12-8-6,10-6-69,0-5-111,0-8-273</inkml:trace>
  <inkml:trace contextRef="#ctx0" brushRef="#br0" timeOffset="38676.0931">8550 15874 694,'0'0'47,"0"0"-25,0 0 59,0 0 0,144-63-44,-109 63-17,-11 25-13,-9 14-4,-10 9-1,-5 5-2,0-3 4,-18-6 0,-4-4-3,1-8 2,6-14-1,7-6 0,3-5-2,5-7-9,0 0 3,0-2-18,10-25 15,16-13-21,3 0-10,2-8 23,2-3-5,-1 7 17,-8 4 4,-9 12 1,-10 8 15,-5 6 28,0 8 27,-5 6-12,-12 0-11,-5 6-11,1 24-1,6 2-11,8 8 0,4 1 2,3-6-11,0-4-7,16-3-5,14-10-1,3-11-2,9-2 0,5-5-11,-3 0-39,-1 0-64,-7 0-91,-14-5-233</inkml:trace>
  <inkml:trace contextRef="#ctx0" brushRef="#br0" timeOffset="39142.1183">9427 15593 586,'0'0'249,"0"0"-151,0 0 14,0 0-19,-123 3-40,94 42-24,-3 14 1,3 8-6,3 7-5,4-2-5,17-5-3,5-7-10,0-13 1,18-14-2,9-11-4,8-14-38,5-8-43,5 0-78,-5-17-164,-4-10-260</inkml:trace>
  <inkml:trace contextRef="#ctx0" brushRef="#br0" timeOffset="39388.4572">9505 15598 257,'0'0'712,"0"0"-686,0 0 3,0 0 45,-35 129-19,35-66-12,8-5-11,3 3-10,-3-7-6,8-4-5,-3-11-9,5-16-2,6-6 3,4-17-3,4 0-1,8-8-11,3-10-32,-5-8-81,-6 2-96,-19 2-162</inkml:trace>
  <inkml:trace contextRef="#ctx0" brushRef="#br0" timeOffset="39531.2345">9467 15923 715,'0'0'157,"0"0"-109,0 0-29,0 0 1,0 0-20,151-87-129,-101 62-148,-10-3-196</inkml:trace>
  <inkml:trace contextRef="#ctx0" brushRef="#br0" timeOffset="39763.9816">9774 15625 506,'0'0'265,"0"0"-173,0 0-8,0 0-27,113-29-15,-61 29-2,-4 23-4,-7 3-6,-16 15-5,-12-4 0,-13 7 4,0 5-6,-20-10 0,-4 3-13,-3-7-7,4-10-1,5-6-2,7-9-38,1-6-91,0-4-87,-1 0-158</inkml:trace>
  <inkml:trace contextRef="#ctx0" brushRef="#br0" timeOffset="40145.4911">9792 15357 120,'0'0'562,"0"0"-556,164-63 42,-85 45 28,4 0-15,-6 4-12,-9 14-22,-16 0-14,-13 14 7,-13 26 1,-12 13 17,-7 18 22,-1 9 11,-2 11-23,6-4-13,0 8-12,9-5-4,0 0-5,2-1-4,-5-13-2,-8-10 1,-8-3 11,0-5-9,-4-9 4,-23-13 1,-6-1-5,-10-21 2,-6 4-12,-2-15 4,3-3 0,4 0-5,7-21-21,9-19-44,11-13-51,12-11-269</inkml:trace>
  <inkml:trace contextRef="#ctx0" brushRef="#br0" timeOffset="40358.1035">11056 15641 1010,'0'0'52,"0"0"-40,113-62 12,-68 40-7,-1 3-17,-7 5-81,-22 12-246,-13 2-307</inkml:trace>
  <inkml:trace contextRef="#ctx0" brushRef="#br0" timeOffset="40513.6956">11052 15923 899,'0'0'146,"0"0"-144,0 0 17,0 0 12,117-48-16,-70 28-15,-11 6-79,-12 2-280</inkml:trace>
  <inkml:trace contextRef="#ctx0" brushRef="#br0" timeOffset="40963.8269">12010 15332 716,'0'0'141,"0"0"-67,0 0-34,0 0 46,27 148-3,-25-81-43,2 1-16,0-6-4,-1-12-5,4-14 0,2-9-2,1-10-5,4-13 1,11-4-7,6 0 3,13-9-5,8-16 0,4 1-79,-6-2-107,-4-10-213</inkml:trace>
  <inkml:trace contextRef="#ctx0" brushRef="#br0" timeOffset="41154.1548">12512 15236 894,'0'0'41,"0"0"-39,151-66 14,-65 37 23,-3 7-19,-9 4-20,-13 4-9,-27 10-134,-16 4-90,-18 0-109</inkml:trace>
  <inkml:trace contextRef="#ctx0" brushRef="#br0" timeOffset="41435.7288">12668 15177 479,'0'0'123,"0"0"-48,-50 114 77,48-61-39,2 7-39,0 2 0,0 6-19,2-1-11,-2 1-6,0 0-10,0-1-4,0-6-10,-13-6 0,2-12-1,6-16 1,5-9-4,0-10-2,0-7-3,5-1-4,26 0 3,14 0-1,9-5 3,6-13-6,2-5-31,0 6-69,-1-14-131,-5 3-267</inkml:trace>
  <inkml:trace contextRef="#ctx0" brushRef="#br0" timeOffset="41826.244">13282 15709 837,'0'0'22,"0"0"2,46-126 22,-6 67-25,-3-1-2,-6 4-15,-12 11 5,-13 10 3,-6 12 3,-6 12-3,-21 11-12,-9 0-1,0 4-2,5 14 0,5 3-2,12 2-7,9 0-2,5 2 1,5-1-4,22-2-4,3 0 4,6-4 12,2 0 5,-4-1 0,-8-1 3,-5 0 3,-13-2-5,-2 7 8,-6-2-6,-6 3 3,-16 2-5,-4-5-2,2 1-4,10-11-55,2-6-75,10-3-24,2 0-96</inkml:trace>
  <inkml:trace contextRef="#ctx0" brushRef="#br0" timeOffset="42395.4582">13693 15337 653,'0'0'258,"0"0"-249,0 0 31,0 0 17,-65 145-22,65-101-16,0-5-11,2-3-1,14-9-3,2-8 0,0-5-2,4-12-2,1-2 1,6 0 11,0-12-6,1-12-1,-5-2-3,-3 0-2,-4-1-5,-7-5 5,-2 3-3,-4-4 1,-3 3-1,0 10 1,-2 8 0,0 8 2,0 4 0,0 0-3,0 12-2,0 17 5,0 8 6,0 5 3,0-5-3,3-7-3,0-9 1,0-12-3,-3-7 3,0-2-3,2 0 7,0-11 3,3-10-5,1-14-4,4 3-2,1 4-12,2 6-4,0 5 4,0 2 9,-1 11 1,3 4-5,3 0 7,3 0 9,-5 8-2,1 6 2,-4 4-7,-4 0-1,-4 2-2,-5 4 1,0-1-15,0 0-55,-5 0-72,-8-5-105,-3-6-92</inkml:trace>
  <inkml:trace contextRef="#ctx0" brushRef="#br0" timeOffset="42742.51">13708 14865 681,'0'0'91,"0"0"-67,0 0 30,0 0-8,0 0-30,0 0-9,58 39 5,-80-25 5,-5 5-4,-4-3 0,4-14-4,2-2 10,8 0 5,6 0 3,7-10 0,4-8-4,0 0-17,9 0-3,8 6-6,3 10-4,1 2 5,3 0-74,2 27-126,1-4-158</inkml:trace>
  <inkml:trace contextRef="#ctx0" brushRef="#br0" timeOffset="43056.1467">14379 15147 865,'0'0'116,"0"0"-108,0 0 33,14 129 33,-14-80-28,0 12-8,0-1-6,0-2-6,0-10-4,0-7-6,0-14-10,0-6 6,13-8-9,8-6 2,8-5-2,4-2 4,0 0-7,5-9-2,-9-8-25,-4-5-33,-5 3-66,-16 2-122,-4-1-162</inkml:trace>
  <inkml:trace contextRef="#ctx0" brushRef="#br0" timeOffset="43215.5428">14286 15507 873,'0'0'117,"0"0"-83,0 0-27,0 0 3,162-71-10,-106 50-43,-9-8-176,-13 5-205</inkml:trace>
  <inkml:trace contextRef="#ctx0" brushRef="#br0" timeOffset="43604.2472">14685 15015 844,'0'0'22,"0"0"0,164-44 38,-85 23-25,2 1 12,-9 6-19,-9 11-7,-17 3 7,-14 0 0,-11 10-11,-14 12 4,-2 15 14,-2 8 10,-1 11-10,4 8-11,6 10-3,3 7-5,8-5-6,-1 0-1,-2-10 0,-2-7 1,-10 0 5,-8-2 2,0-7 9,-21 2-2,-26-12-2,-9-3-2,-9-5-7,-4-6-7,5-4-5,6-8-1,3-11-23,14-3-59,3 0-89,8-3-396</inkml:trace>
  <inkml:trace contextRef="#ctx1" brushRef="#br0">7839 15751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10:24:45.9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2870 1381 553,'0'0'147,"0"0"15,0 0-39,0 0-46,0 0-44,0 0-15,0 121 21,5-51 8,-3 6-9,-2 0-13,0-4-1,0-9-5,0-17 3,0-14-13,0-8 3,0-12-6,9-6-6,11-6 2,15 0 1,13-3-3,10-20-8,6-3-55,1-5-71,-5-1-98,-13-6-284</inkml:trace>
  <inkml:trace contextRef="#ctx0" brushRef="#br0" timeOffset="189.5883">3562 1299 764,'0'0'152,"0"0"-150,0 0 29,155-80 13,-88 52-31,4 5-13,-1 6-23,-14 9-110,-16 8-110,-25 0-109</inkml:trace>
  <inkml:trace contextRef="#ctx0" brushRef="#br0" timeOffset="480.342">3608 1298 495,'0'0'94,"0"0"33,0 0-25,0 0-45,-53 116-1,48-56 15,3 18 11,-3 9-6,-1 10-20,2 2-10,-1 3-12,1-8-3,4-10-16,0-11 7,0-26-12,9-9-3,8-15 5,7-12-9,10-4-1,9-7-2,13 0 0,8-9-4,5-12-63,4-11-66,-1-12-152,-12-14-226</inkml:trace>
  <inkml:trace contextRef="#ctx0" brushRef="#br0" timeOffset="959.2452">4266 1698 653,'0'0'305,"0"0"-289,0 0 25,0 0-21,0 0 5,-36 140-14,51-95-1,14-7-8,3-12-2,3-10-4,6-16 0,-1 0 1,-1-26 1,2-13-15,-5-3 6,-9-1-4,-10 5 15,-10-1 10,-7 9-8,0 9 12,0 9 11,0 10 20,0 2-1,0 0-13,0 34-31,0 17 2,0 30 0,18 29 21,11 23 0,6 11 3,2 9-7,-4-10-13,-12-4-2,-7-17-1,-14-24 1,0-24-3,-24-23 2,-14-21 9,-5-16 3,-3-14 2,-4 0-1,-3-30-10,6-16 4,10-7-5,14-4-1,15-6 6,8-3-10,10-8-1,28-7-3,11 1-20,9 3-44,-2 4-64,-14 3-311</inkml:trace>
  <inkml:trace contextRef="#ctx0" brushRef="#br0" timeOffset="1286.362">4743 1163 384,'0'0'478,"0"0"-447,0 0 15,-10 101-4,10-48 17,6-1-15,9 0-23,3-1-13,-5-3-3,-2-4-5,-6-4-90,-3-12-189,-2-12-176</inkml:trace>
  <inkml:trace contextRef="#ctx0" brushRef="#br0" timeOffset="1605.7558">5244 1365 736,'0'0'115,"0"0"-7,0 0 1,0 0-29,0 0-30,0 0-18,-60 37-21,26 10 9,1 18 5,6 13-6,10 8 1,10 6-8,7-3 0,0-9-10,9-8 0,15-14-1,5-16-2,2-10 0,6-13-40,-4-12-26,7-7-99,-8-12-191,-4-26-282</inkml:trace>
  <inkml:trace contextRef="#ctx0" brushRef="#br0" timeOffset="1885.7783">5499 1557 783,'0'0'244,"0"0"-205,0 0-11,0 0-24,-18 116 23,28-49 2,1 7-14,-3 1 1,-4-5-5,5-6 1,0-16-11,6-12 3,4-16 0,5-12-4,12-8-2,-1-8-8,3-27-50,0-6-64,-12 3-158,-14 4-150</inkml:trace>
  <inkml:trace contextRef="#ctx0" brushRef="#br0" timeOffset="2028.1251">5433 1979 740,'0'0'214,"0"0"-205,0 0-9,0 0-4,143-115-85,-87 79-206,-9 0-107</inkml:trace>
  <inkml:trace contextRef="#ctx0" brushRef="#br0" timeOffset="2249.2072">5777 1596 909,'0'0'42,"0"0"-24,0 0 3,161-4 17,-101 25 12,-4 12-9,-19 9-10,-12 6-8,-14 5 0,-11 3-6,0 0 7,-15 2-16,-10-6 1,7-6-9,0-11-20,1-9-101,5-18-155,-4-8-183</inkml:trace>
  <inkml:trace contextRef="#ctx0" brushRef="#br0" timeOffset="2626.3715">5962 1344 630,'0'0'6,"143"-43"3,-51 23 56,1 3-11,-8 10-6,-14 7-15,-17 0-3,-14 22-7,-14 18-11,-10 14 30,-3 14 38,-6 17-3,2 11-25,2 8-22,3 15-11,6 7 9,-5 0-19,-1-8 13,-8-23-13,-6-21 13,0-14 11,0-11-18,-22-12 15,-7-7-14,-5-12 2,-1-8-7,-3-3-2,-3-7-8,2 0-1,-1-7-23,-1-17-64,4-12-153,7-13-723</inkml:trace>
  <inkml:trace contextRef="#ctx0" brushRef="#br0" timeOffset="3138.2819">7464 1755 92,'0'0'542,"0"0"-453,0 0 60,0 0-48,0 0-56,0 0-26,-19 94 20,19-30 18,0 6-23,0-2-17,0-4-5,0-8-8,0-14-2,0-6-4,0-7-12,2-2-82,-2-10-135,0-3-165</inkml:trace>
  <inkml:trace contextRef="#ctx0" brushRef="#br0" timeOffset="3295.6565">7192 2189 753,'0'0'103,"0"0"-10,0 0-64,0 0-6,161-124-22,-79 84-1,3 6-91,-6 10-200</inkml:trace>
  <inkml:trace contextRef="#ctx0" brushRef="#br0" timeOffset="3585.4762">8044 1734 800,'0'0'266,"0"0"-257,0 0-1,0 0-6,0 0 30,0 126 8,3-73-23,-1 3 6,-2 0-5,0 0-7,0-6-5,0-5 2,0-11-7,3-9 0,11-4 4,2-7-5,9-8-1,8-6-2,12 0 2,3-17-25,9-11-39,0-4-70,-1-10-157,-11-9-195</inkml:trace>
  <inkml:trace contextRef="#ctx0" brushRef="#br0" timeOffset="3791.6103">8594 1523 730,'0'0'253,"0"0"-250,0 0 8,139-56 6,-70 37 2,4 1-13,-1 4-6,-14 1-5,-21 8-91,-20 5-97,-17 0-3,-11 0-22</inkml:trace>
  <inkml:trace contextRef="#ctx0" brushRef="#br0" timeOffset="4088.6988">8521 1624 775,'0'0'45,"0"0"27,-15 120 6,15-59-18,8 8-1,12 12-15,-4 10-1,0 4-13,-5-1-10,-7-7-3,1-9-2,-1-11-3,0-16 2,6-9 0,-2-14-1,8-11-3,4-8 0,13-6-2,15-3 6,16-3-4,7-19-2,5-1-8,-7 0 0,-9 9-70,-15 2-115,-23 2-352</inkml:trace>
  <inkml:trace contextRef="#ctx0" brushRef="#br0" timeOffset="6607.1698">8955 1864 402,'0'0'198,"0"0"-104,0 0-30,0 0-45,0 0-11,0 0 2,148-8 3,-110 38 0,-13 7 6,-12 3-4,-13 8 18,0 1 12,-7-3-9,-17-7-16,-1-8-7,5-16 3,11-5-6,9-8-10,0-2 3,0 0-3,22-34-2,16-16-11,14-12-36,2 0 21,0 6 1,-6 12 22,-11 5 5,-10 14 3,-14 8 9,-11 12 36,-2 5 42,0 0-33,-17 0-19,-10 10-25,-3 22-3,6 10-5,7 12-3,5 6 1,12 0-3,0 4-1,13-7-2,26-14-11,17-13-63,13-18-44,8-12-137,0-19-112</inkml:trace>
  <inkml:trace contextRef="#ctx0" brushRef="#br0" timeOffset="6811.8483">9954 1733 695,'0'0'90,"0"0"86,0 0-99,0 0-62,0 0-15,-73 148 17,61-73 1,6 6 13,6-5-11,0-5-5,0-17-9,12-14-6,12-13-14,7-16-99,5-11-107,-1 0-123</inkml:trace>
  <inkml:trace contextRef="#ctx0" brushRef="#br0" timeOffset="7044.4192">10162 1766 711,'0'0'86,"0"0"104,0 0-129,0 0-55,-42 105-2,37-29 35,5 6 7,0-5-9,0-12-17,0-14-8,20-16-4,7-12-4,6-11-3,10-12-1,3 0-25,4-8-45,-8-10-66,-17 1-146,-17 2-236</inkml:trace>
  <inkml:trace contextRef="#ctx0" brushRef="#br0" timeOffset="7163.659">10110 2181 700,'0'0'101,"0"0"-100,0 0-2,0 0-17,118-128-76,-64 84-134</inkml:trace>
  <inkml:trace contextRef="#ctx0" brushRef="#br0" timeOffset="7357.6787">10421 1766 834,'0'0'49,"0"0"31,0 0-57,0 0-13,0 0 25,142 62 6,-114-18-13,-9 9 2,-15 3-18,-4 6-8,-6 2-4,-23-2-43,1-9-104,0-19-154,3-12-79</inkml:trace>
  <inkml:trace contextRef="#ctx0" brushRef="#br0" timeOffset="7709.7336">10414 1506 573,'0'0'4,"0"0"61,171-90 11,-88 79-32,4 11-20,-5 0-9,-16 16-3,-18 21 0,-21 13 16,-17 14 26,-6 12 45,-4 9-5,0 8-39,0 13-24,0 3-6,11-2 0,7-11-10,-8-16-4,-8-12 1,-2-12 2,-9-8-2,-21-10 10,-9-9 2,-3-11-10,-5-9-8,1-9-1,0 0-5,4-14-15,16-18-53,12-10-116,14-14-296</inkml:trace>
  <inkml:trace contextRef="#ctx0" brushRef="#br0" timeOffset="7884.2279">11546 1909 256,'0'0'748,"0"0"-738,156-88 13,-87 61-6,-7 10-17,-10 4-32,-21 7-254,-24 6-296</inkml:trace>
  <inkml:trace contextRef="#ctx0" brushRef="#br0" timeOffset="8031.3694">11633 2164 666,'0'0'158,"0"0"-112,0 0 51,0 0-26,169-31-40,-111 4-22,-8 4-9,-6 13-97,-19-3-284</inkml:trace>
  <inkml:trace contextRef="#ctx0" brushRef="#br0" timeOffset="8519.8672">12810 1502 513,'0'0'151,"0"0"-12,0 0-61,0 0-69,0 0 55,20 172 42,-14-94-20,-3 5-24,-3-5-23,0-6-7,0-8-5,1-18-7,7-20-13,1-14-6,13-10 3,10-2-4,10-8 6,9-18-6,3-4-32,1 0-80,-8-4-208,-9-6-551</inkml:trace>
  <inkml:trace contextRef="#ctx0" brushRef="#br0" timeOffset="8739.676">13544 1434 502,'0'0'457,"0"0"-455,169-76 54,-91 51 14,-5 9-48,-8 6-15,-16 4-7,-15 4-12,-14 1-95,-17 1-109,-3-2 4,0-1-23</inkml:trace>
  <inkml:trace contextRef="#ctx0" brushRef="#br0" timeOffset="9038.4644">13608 1402 390,'0'0'111,"0"0"36,0 0-18,-35 141-7,35-94-44,0 2 9,15 8-12,-1 3-23,-3 3-14,-3 1-4,-3 2-3,-5 2-16,0-4 2,0-4 1,0-5 2,0-12-7,0-11 6,4-7-4,6-9-8,2-6-1,10-4-1,8-6 0,12 0-1,10-23-4,6-9-17,0 3-65,-5-7-94,-8-10-273</inkml:trace>
  <inkml:trace contextRef="#ctx0" brushRef="#br0" timeOffset="9428.6355">14242 1937 869,'0'0'37,"0"0"-13,62-124 10,-20 71-2,-2 3-11,-13-1-16,-9 5 0,-18 9 5,0 7-7,-18 10 1,-20 12-4,0 6-4,1 2-1,2 2-12,16 14 4,9 5-9,8 2-2,2 0-18,2 3 16,25 1 1,10 4 12,13-6-6,6 1 19,0-2 3,-11 0-3,-9-2 5,-19 3 8,-11 3 20,-6-1-18,-9 4 15,-21 3-12,-6-4-18,7-6-2,2-10-92,16-14-40,9 0-60,2-17-180</inkml:trace>
  <inkml:trace contextRef="#ctx0" brushRef="#br0" timeOffset="10012.2073">14725 1569 642,'0'0'176,"0"0"-142,0 0 35,0 0-23,-31 104-18,31-60-13,0-3-10,2-1 0,9-7-5,2-5 1,1-8-1,3-6 4,4-11-4,5-3 0,6 0 9,-1-12-5,2-8 2,-8-4-6,-2 3-3,-11-4 3,-1-1 0,-3-2 4,-6 2-2,0 2-2,-2 12 5,2 7 2,-2 5 10,2 0-15,0 5-2,3 17-3,-1 11 3,3-2 10,-2-4-8,-3-8-2,1-8 0,-3-6 2,0-5-1,0 0 3,0 0 1,3 0 7,2-20-3,3-8-9,4-2 0,-1-1-1,3-1-9,1 9-4,1 5 0,0 8 14,4 3 2,-3 7-1,3 0 1,1 19 9,-4 8 3,-1 0 3,-6-1-6,-1 3-2,-3-6-1,-6 0-6,0-1-2,0-5-1,-2 3-6,-15-1-59,-1-2-56,-1-4-152,-2-8-69</inkml:trace>
  <inkml:trace contextRef="#ctx0" brushRef="#br0" timeOffset="10382.4348">14696 1013 4,'0'0'590,"0"0"-584,0 0 37,0 0 55,0 0-59,0 0-28,111 50-11,-111-35 6,-4 4 41,-21-7 18,-5 0-29,4-6-13,2-4 2,6-2-1,5 0 3,6 0 14,7-12-25,0-3-11,7-2-5,17-2-1,7 8-9,4 7-57,-6 4-134,-1 0-128</inkml:trace>
  <inkml:trace contextRef="#ctx0" brushRef="#br0" timeOffset="10761.2754">15536 1400 940,'0'0'41,"0"0"-33,0 0 38,4 126-5,6-72 0,-1 5-12,-3 7-11,-2-1 5,2 0 5,-2-5-9,5-6 2,1-10-12,7-10 4,3-15-3,6-12-7,7-7 3,5-4-1,2-22 0,-6-2-5,-8 0-27,-9 0-64,-13 2-85,-4-4-146,-4-2-157</inkml:trace>
  <inkml:trace contextRef="#ctx0" brushRef="#br0" timeOffset="10922.1115">15517 1764 406,'0'0'520,"0"0"-505,0 0 15,0 0-10,166-82-20,-110 59-6,-6-2-160,-13 1-155</inkml:trace>
  <inkml:trace contextRef="#ctx0" brushRef="#br0" timeOffset="11323.3707">15966 1293 816,'0'0'31,"0"0"-16,174-44 44,-93 28 1,-6 6-29,-12 2-26,-14 8 3,-14 0 4,-10 0 3,-10 11 8,-5 15 15,-4 11 3,-1 11-8,3 13 0,2 11-6,5 10-10,3 8-3,-1 8 3,8 7-5,-2 5-5,-5-2 8,-9-5 2,-9-22 5,0-14 3,-14-13 18,-22-13-21,-8-6 3,-4-5 3,-5-6-15,3-12-9,2-4-3,2-8-2,1 0-11,3 0-51,5 0-64,2-10-258</inkml:trace>
  <inkml:trace contextRef="#ctx0" brushRef="#br0" timeOffset="15741.4895">1439 4187 61,'0'0'262,"0"0"-188,0 0 77,0 0-50,0 0 5,0 0-6,0 0-47,-35-16-1,30 16-7,5 0-23,-4 0-22,3 11 0,1 10 0,0-1 4,0-2 2,0-6-5,0-4 3,0-5 2,0 0-6,0-3-3,0 0 3,16 0 5,3-10 12,4-16 0,4-10-3,2-5-5,-1-3 0,4-2-7,-1 0-1,1 2 0,-6 2 1,-3-1 3,-3 5-4,-13 4 0,-3 5 1,-4 5 2,0-1 1,0 3-2,-2 3 2,-7 1-5,-2 5 0,-1 3-1,1 3 0,2 2-2,-1 5 0,-4 0 3,1 3-1,-8 16 1,2 3 0,1 9 0,2-5-1,5 2 0,2 3 0,5-8-1,4 5 1,0-4-1,0-2 0,2 2 2,13-6-2,8 0 1,-1-1 0,10-3 1,3 3 0,3 3 1,2 0-1,-4 1 0,-5 0 0,-2 1 1,-9 3-1,-4-4 0,-6 1 0,-10 1 3,0-2-3,-20 3 10,-18 3 0,2-1-6,-1 1-2,4-8 2,6-3-3,7-6 1,9-6-2,11-4-70,0-11-160,15-27-340</inkml:trace>
  <inkml:trace contextRef="#ctx0" brushRef="#br0" timeOffset="16417.4301">2189 3549 161,'0'0'125,"0"0"-27,0 0 10,0 0-19,0 0 3,0 0 11,0-15-14,0 15-23,0 0-17,0 0-13,0 0-8,0 0-14,0 0 7,0 0-15,0 21-6,0 7 22,8 6 7,4 2-9,1 7-3,4 0-5,3 3 2,1-1-3,3-3 5,0-2-7,-2-6-6,4-6-2,-7-6 5,-1-5-3,-5-5 0,-3-3-2,-1-2 0,-4-2-1,4 1-5,1-1-45,-1-5-83,-1 0-132,-2-7-80</inkml:trace>
  <inkml:trace contextRef="#ctx0" brushRef="#br0" timeOffset="16933.5772">2665 3546 511,'0'0'42,"0"0"85,0 0-34,0 0 4,0 0-21,0 0-27,0-21 0,0 21-10,0 0-11,-4 0-1,-3 0-5,1 2-11,-4 12-2,-1 8-5,1 10 7,0 12-6,3 2 10,3 8-6,-1 0 3,4 1-4,-4-3-1,5 3-5,0-4 2,0 2 1,0-3-4,0-2 1,0-2 0,0-4-2,0-3 1,0-4 0,0-5 0,0-2 0,0 0-1,0-6 4,-9-1-1,-9-2 1,-4-3-2,-4-2 3,-2-2 0,-5-4-3,-6-4 2,-1-4 2,1 0 2,1-4-5,9-11 1,6-2-4,8-1-6,13-1-55,2-9-84,20-6-139,20-10-177</inkml:trace>
  <inkml:trace contextRef="#ctx0" brushRef="#br0" timeOffset="17288.934">3100 3560 663,'0'0'75,"0"0"76,0 0-59,0 0-36,0 0-23,0 0-19,-91 52 0,52-2 16,4 8 0,4 10 5,-2 4-9,10 2 3,3 0-4,3-6-7,14-7-6,3-7-6,0-10-1,2-8-4,14-4-1,1-4 1,2-4-1,-2-2-38,3 1-37,1-2-52,-4-1-49,1-5-104,-3-13-98</inkml:trace>
  <inkml:trace contextRef="#ctx0" brushRef="#br0" timeOffset="17722.5091">3157 4420 715,'0'0'69,"0"0"25,0 0-37,70-131-5,-34 80-13,-1 0-19,-8 5-4,-11 5 0,-13 9-8,-3 5 2,0 0 10,-6 9-6,-9 4-5,-1 6-2,-1 4-5,0 4-2,5 0-4,-6 0-10,11 17 9,2 0-3,3 2 2,2-1-3,0 0-3,0-1 4,21 3 1,5 1 7,5-1 0,-2 0 1,-2 3 2,-3-3-3,-3 5 0,-10-1 0,-5 0 9,-2 4 7,-4 1-2,0-2 3,0 2-5,-10-8-2,-6-3-5,0-2-1,3-8-3,0 1-1,2-6-25,-1-3-91,-1 0-169,4-18-116</inkml:trace>
  <inkml:trace contextRef="#ctx0" brushRef="#br0" timeOffset="18037.7529">3493 3605 898,'0'0'26,"0"0"-22,140 13 32,-72 22 3,-2 11 13,-4 9-17,-13 8-13,-9 6-4,-16 1-4,-12 2 2,-12 3 5,0-1 15,-18-2 5,-11-10-12,2-6 9,0-14-17,-1-5-4,10-9-14,-1-9-1,4-5 1,6-5-3,0-5-12,-1-4-44,5 0-48,-5-23-126,5-13-343</inkml:trace>
  <inkml:trace contextRef="#ctx0" brushRef="#br0" timeOffset="21997.8006">4301 4100 35,'0'0'95,"0"0"-13,0 0-2,0 0 11,0 0-2,0 0-23,0 0 7,0 0 17,0 0 4,0 0-6,0 0-28,0 0-12,0 0-9,0 0 6,0 0-7,0-1-6,0 1-10,0 0-18,0 0-4,14 0 0,15-4 1,14-4 18,12-6 7,5-4-1,3-3-2,-1 1-8,-8 2-1,-12 4-11,-16 8 4,-13 2-6,-6 2 0,-7 2-1,0 0-1,0 0-3,0 0-1,0 0-31,0 0-29,0 0-66,0 0-138,0 0-34,0 0-57</inkml:trace>
  <inkml:trace contextRef="#ctx0" brushRef="#br0" timeOffset="22688.8291">4995 3858 513,'0'0'187,"0"0"-122,0 0 35,0 0-49,0 0-21,0 0-16,0 2-10,0 26-1,0 12 11,0 8 14,0 1-10,0 0-6,0-6 1,2-11-10,14-13-1,1-7 0,10-12 0,4 0 5,7-20 3,5-13-1,-3-6-3,-8-1-4,-2 6-1,-14 0-1,-9 0 0,-7 4 2,0 2 4,0 6 2,-3 6 5,-3 8 9,1 3 8,5 5-4,-3 0-13,3 0-13,0 14-1,0 24-11,0 21 12,10 18 2,12 11 0,4 10 4,6 8 2,-5 2-1,2 3-4,-11-1-1,-5-7 1,-9-11-2,-4-15 0,-16-12 2,-21-11-2,-3-10 8,-7-12 0,-4-12-4,1-14 5,0-6 1,5-8 1,3-24-3,6-8 0,9-16-4,10-8 4,17-12-7,0-3-2,19 3 0,17 4-2,4 8 1,9 6 1,1 3-1,2 8 1,0 6-9,-9 5-39,-6 4-63,-8 2-136,-16-5-263</inkml:trace>
  <inkml:trace contextRef="#ctx0" brushRef="#br0" timeOffset="22966.4924">5759 3573 834,'0'0'112,"0"0"-95,0 0 32,0 0-27,-120 136 15,102-65 5,2 5-6,8 0-8,6-4-5,2-5-7,0-11-2,0-3-9,15-10 0,-1-9-5,3-7-1,3-10-65,5-13-110,4-4-88,-1-9-71</inkml:trace>
  <inkml:trace contextRef="#ctx0" brushRef="#br0" timeOffset="23294.297">5917 3999 603,'0'0'162,"0"0"-158,0 0 32,0 0 4,-4 119-7,4-83-5,14-1-21,7-11-7,6-8 0,2-12 7,1-4 13,5 0 10,-1-18 9,-3-15-16,0-3 2,-9-1-3,-6-1 1,-9-1 5,-7 6 5,0-2-3,-7 6-6,-13 10-1,-5 5 2,-4 10-11,0 4-12,-4 0-2,0 6-7,1 14 3,1 6-27,3-4-60,14-2-40,7-4-118,7-16-109</inkml:trace>
  <inkml:trace contextRef="#ctx0" brushRef="#br0" timeOffset="23582.7707">6193 3703 449,'0'0'376,"0"0"-372,0 0 40,166 0 23,-110 36-1,-2 9-15,-10 5-11,-11 4-5,-15 4-21,-13 4 8,-5-2 2,-12 1 0,-12-8 5,-5-9-5,1-7-7,5-9-9,0-8-7,4-6 1,2-8-2,-2-4-24,7-2-74,-1-2-81,2-24-201</inkml:trace>
  <inkml:trace contextRef="#ctx0" brushRef="#br0" timeOffset="24171.5174">6390 3396 910,'0'0'68,"0"0"-66,116-19-2,-43 11 7,6 3 0,-6 4 5,-4 1-8,-13 0-2,-16 0 3,-10 0-2,-13 0-1,-9 0 3,-2 1 10,-2 4 0,-2 0 2,2 2 4,-1-4 2,1 4-5,-1 2-2,4 4 1,-1 4-1,-4-2 1,-2 8 6,2 8-1,1 7-7,3 14 3,0 9-3,2 16 5,1 3-3,-1 8-5,6-4-5,-1 3 3,3 4-5,1-5 1,-3-4 3,-1-7 0,-2-4-1,-4-8 0,-2-7-3,-5-6 7,0-4-2,0-3 1,-10-4-2,-11-5-2,2-5-3,-3-5 0,-4-2 9,-8-8-8,-6-2 2,0-6 0,-3-6-2,-1 0-2,-3-2-3,-2-14-10,0-3-41,5 0-41,-4-8-117,2-4-537</inkml:trace>
  <inkml:trace contextRef="#ctx0" brushRef="#br0" timeOffset="25213.5334">1693 3367 366,'0'0'169,"0"0"-42,0 0-11,0 0-15,0 0-21,0 0-17,7-62-6,-7 58-13,-5-3-12,-14 1-13,-4 2-12,-8 4-2,-7 0-2,-7 0-1,-8 22-2,-8 6 1,-1 2 1,4-2-1,3 1 1,8-5-2,9-1 1,3 2 0,6-4 0,8 2 3,6-5-4,8 0 2,3 4-2,4 16 0,0 17 2,6 16 4,14 16 5,3 9 4,-1 8 2,-7 9-3,-8 1 3,-7-4-14,0-10 1,0-11 0,-4-16-4,-9-15 3,-1-15 0,3-7 6,-1-11-4,8-9-4,2-11 1,2-2 1,0 0-1,0-1-2,2 7-2,25 1 2,14 2 2,13-7-1,14-3-1,10 1 4,4-3-4,5 4-35,0 4-84,-7-5-209</inkml:trace>
  <inkml:trace contextRef="#ctx0" brushRef="#br0" timeOffset="25989.4941">7734 3817 580,'0'0'106,"0"0"56,0 0-30,0 0-78,0 0-42,0 0-11,2 85 36,10-27 15,-1 0-13,-5-2-15,4-1-6,-6-4-13,-2 0 1,0-5-5,1-2 0,-1-4-1,0-10-41,-1-9-91,4-12-66,-5-7-30,0-2-105</inkml:trace>
  <inkml:trace contextRef="#ctx0" brushRef="#br0" timeOffset="26191.3504">7565 4241 581,'0'0'122,"0"0"-89,0 0 10,0 0 21,121-42 18,-56 25-25,5 2-17,-3-7-1,-5-2-16,-8 3-16,-14 4-7,-9 7-1,-11-1-55,-4 4-104,-13 0-180</inkml:trace>
  <inkml:trace contextRef="#ctx0" brushRef="#br0" timeOffset="27974.5748">8737 3810 200,'0'0'95,"0"0"5,0 0 25,0 0-27,0 0-1,0 0-3,-22-30-1,19 24-22,1 3-10,0 2-10,2-2-7,0 3-12,0 0-17,0 0-13,0 8-2,0 15-1,23 16 1,4 6 12,6 5 3,2 6 0,-3 1-12,8 3 10,-3-1-8,3 2-1,8-5-3,-6-6 4,3-6-3,-3-7 4,-6-8-1,-5-7-5,-9-4 5,-7-6-4,-4-3 0,-3-5-1,-6-3 0,-2-1-6,0 0-32,0 0-51,0 0-31,0-15-120,-10-16-153</inkml:trace>
  <inkml:trace contextRef="#ctx0" brushRef="#br0" timeOffset="28342.6189">9176 3814 473,'0'0'89,"0"0"4,0 0 6,0 0-24,0 0-16,0 0-16,-26-9 3,10 21-20,-2 11-11,-6 9 4,-3 5 2,-4 10 16,-5 5-15,1 8-3,-3 9-2,4-1 4,1 2-8,4-3-3,2-4-1,5-2-7,2-10 3,1-11-1,7-10-2,5-11-2,3-9 0,4-6-2,0-4-50,0 0-86,19 0-97,6-28-58</inkml:trace>
  <inkml:trace contextRef="#ctx0" brushRef="#br0" timeOffset="28746.5369">9678 3749 503,'0'0'108,"0"0"-12,0 0 28,0 0-25,0 0-38,0 0-23,-30 3-20,9 27 5,-6 8 4,1 10-4,-1 14 12,4-2-10,6 7-10,5-6 3,8-6-6,4-7-1,0-8-4,0-10-4,8-8-1,6-4 0,-1-7-2,3 2-2,9-5-47,2-3-65,4-5-30,2 0-132,-6-3-125</inkml:trace>
  <inkml:trace contextRef="#ctx0" brushRef="#br0" timeOffset="29226.4819">9800 4279 615,'0'0'150,"0"0"-102,0 0 37,0 0-38,65-137-13,-34 94 1,-2-4-9,-8 1-1,-8 2-8,-6 3-5,-4 4-1,-3 9-4,0 9 2,0 7-5,-3 12-4,-9 0-2,-3 0-2,-3 13 4,5 0-6,1 4-4,5-1 4,3 2 2,4 1-5,0 4 4,0 0 0,11-6-7,10-1-3,3-6 8,4 0 0,4-5 4,-5 0 3,-2 3 2,-6 0-2,-3 5-1,-5 1 1,-4 1 2,-7 10 6,0 1 21,0 3-6,0 3-9,-18-1-1,-1-7-3,3-2-9,0-3-1,1-6 0,-1-3-19,3-4-66,-1-6-95,1 0-70,1 0-123</inkml:trace>
  <inkml:trace contextRef="#ctx0" brushRef="#br0" timeOffset="29564.613">10120 3571 852,'0'0'55,"0"0"-44,0 0 43,133-14-10,-77 38 5,2 13-10,-2 21 2,-8 12-18,-5 8-5,-15 7 0,-9-1 2,-19 1-10,0-6 3,-7-5 1,-18-9 12,-4-14-9,0-5 5,-1-12-6,10-10-9,-1-5-4,6-11-3,6-5 0,2-3-3,5 0-23,2 0-44,0-6-49,2-20-162,25-11-197</inkml:trace>
  <inkml:trace contextRef="#ctx0" brushRef="#br0" timeOffset="29971.948">11347 3953 92,'0'0'640,"0"0"-577,0 0 2,0 0-13,0 0 2,137-23 12,-83 11-26,-4-2-6,-2-1 2,-9 1-4,-10 2-8,-7-1-8,-8 6-6,-8 6-8,-6-1 3,0 2-5,0 0-31,0 0-95,-2 0-123,-13 6-106</inkml:trace>
  <inkml:trace contextRef="#ctx0" brushRef="#br0" timeOffset="30277.5714">11459 4199 536,'0'0'123,"0"0"-117,0 0 48,0 0 32,0 0 0,114 4-30,-72-4-13,0-16 8,-3-4-1,-4-1-3,-8 7-11,-12 3-15,-7 4-13,-6 6-7,-2 1 4,0 0-5,0 0-106,-21 9-167,-12 3-300</inkml:trace>
  <inkml:trace contextRef="#ctx0" brushRef="#br0" timeOffset="35609.8049">13459 3502 235,'0'0'50,"0"0"-12,0 0 37,0 0-4,0 0-12,0 0 9,-18 27-13,18-27 21,0 0 26,0-9-14,14-12-56,3-3-3,4-10-15,3-2 7,1-5-10,-6 1-4,-3 3 1,-5 2 1,-6 12 4,4 6-10,-5 7 2,-2 6 6,-2 4 4,0 0-9,3 0-2,-1 0-4,2 19-3,2 18 3,1 11 20,3 2-7,-6 5 0,2-6-6,-1 0 0,-1 3-4,3-5-2,-4-1 0,-1-3 0,-2-6-2,0-1-21,0-10-63,0-4-15,0-5-91,0-8 2,0-7-143</inkml:trace>
  <inkml:trace contextRef="#ctx0" brushRef="#br0" timeOffset="35857.6181">13443 3848 601,'0'0'41,"0"0"-33,0 0 50,0 0 52,122 6-10,-59-18-55,2-8-7,0-6-1,-3-4-8,-11 3-10,-10 8-11,-15 5-8,-13 7 0,-9 7-37,-4 0-56,0 0-117,-10 18 12,-17 0-123</inkml:trace>
  <inkml:trace contextRef="#ctx0" brushRef="#br0" timeOffset="36202.5948">13220 4249 648,'0'0'112,"0"0"-107,0 0 3,0 0 111,187 8-27,-79-8-33,19 0-31,16-19 17,13-6-8,10-1-3,17-4 8,4-3-12,6 1-9,-11 0-11,-17-3 7,-24 10-8,-35 5-4,-34 4 0,-36 10-5,-19 3-1,-17 3-18,0 0-37,-34 3-37,-20 18-84,-23 0-145,-10-1-66</inkml:trace>
  <inkml:trace contextRef="#ctx0" brushRef="#br0" timeOffset="36689.9523">13370 5157 627,'0'0'44,"0"0"-7,0 0 112,0 0-29,112-106-71,-68 50-15,-2-2-11,-6 0-7,-12 7-4,-10 11-2,-14 13-10,0 8 8,0 11-7,-19 6-1,-2 2-1,-4 0-21,0 20 0,6 3 2,9 4-8,6 4 10,4 1 3,0-1 4,14-2-1,18-5 8,5-4 0,1-1 4,-1 0 1,-3-3 2,-11 7-1,-7-2 8,-8 4 3,-8 2 6,0 4-2,-8 1-5,-13-3-5,-6 2-5,4-7 3,3-6-5,7-9 0,1-6-19,6-3-35,1-12-98,3-23-124,2-11-100</inkml:trace>
  <inkml:trace contextRef="#ctx0" brushRef="#br0" timeOffset="37349.7092">13938 4430 600,'0'0'75,"0"0"-69,0 0 2,0 0 0,0 0-4,0 0-4,-60 44 2,48-43 1,2-1 1,3 0 2,0 0 4,2-9 0,5-6 4,0-1-14,0-2-2,0 4 1,14 0 2,4 0 0,4 4 0,-1-1 3,2-1 6,-3 9 1,0 3-2,-2 0-2,-4 0-4,-3 3-2,-1 14 9,-3 5 2,-1 4 4,-4 6-3,-2 0-2,0 1 10,0-1-3,-8-2-3,-7-3 2,-2-2-8,-3-5-1,1-4-6,2-6-1,1-6 0,3-1-1,7-3-2,-1 0-3,7 0-11,0-3 0,0-6 0,0 0 2,13 5 14,0 4 1,7 0 4,3 0 9,4 6 4,2 6-4,2 0 5,4-4-1,-1-4 17,1-4 18,3 0 9,-7-2-12,0-13 0,-2-2-14,-8 1-13,-8-4-12,-8 3-5,-1 3-6,-4 9 0,0 1-13,0 4-50,0 0-117,7 0-211,-1 2-44</inkml:trace>
  <inkml:trace contextRef="#ctx0" brushRef="#br0" timeOffset="37598.2528">14564 4775 711,'0'0'208,"0"0"-206,0 0 26,0 117 27,0-77-2,0-3-7,3 1-24,6-2-3,-7-1-9,-2-6-1,0-3-9,0-6 1,0-6-1,0 1-6,0-8-52,0 2-48,0-4-82,0-5-53,0 0-55</inkml:trace>
  <inkml:trace contextRef="#ctx0" brushRef="#br0" timeOffset="37808.6038">14313 5053 803,'0'0'130,"0"0"-114,0 0 17,0 0 18,180-62-17,-107 32-22,-1-1-12,-2-4-38,-2 3-92,-8 2-84,-8 7-95</inkml:trace>
  <inkml:trace contextRef="#ctx0" brushRef="#br0" timeOffset="38047.6015">15162 4700 703,'0'0'175,"0"0"-138,0 0 32,-2 102 12,2-48-17,2 8-16,9-1-11,-4-3-3,-3-8-7,-1-10-8,-3-5-8,0-13-3,0-5-2,0-9-3,0-6-3,0 0-20,-3-2-37,-6 0-46,-6-4-131,-8-20-324</inkml:trace>
  <inkml:trace contextRef="#ctx0" brushRef="#br0" timeOffset="44926.6795">5800 4632 187,'0'0'427,"0"0"-301,0 0-1,0 0-74,0 0-42,0 0-7,0 0 18,0 143 28,0-87 10,0-3-7,0-2-9,0-3-8,0-8-14,0-2-10,0-2-7,0-8-2,0-3-1,0-5-5,0-3-69,0-8-63,0-2-117,0-4 6,0-3-101</inkml:trace>
  <inkml:trace contextRef="#ctx0" brushRef="#br0" timeOffset="45201.6784">5607 5201 320,'0'0'165,"0"0"-96,0 0-6,0 0-2,0 0 33,-2 121-10,21-80-3,2 5-14,2-7-24,1-3 6,-1-6-14,-6-10-17,-1-9 7,-3-8 8,-1-3-6,7 0-4,6-20 14,11-16-5,9-10-16,0-5-8,3 0-5,-6 11-3,-13 11-7,-10 20-41,-9 9-114,-10 8-213,0 18-55</inkml:trace>
  <inkml:trace contextRef="#ctx0" brushRef="#br0" timeOffset="45524.7443">6002 5879 732,'0'0'16,"-31"106"8,31-55 37,0-8-28,0-11 2,18-7-3,7-11-1,1-10 2,3-4 20,5 0 10,4-26-14,2-8-7,-5-7-17,-6-1-14,-13 5 0,-12 2-1,-4 3-1,-4 4 5,-23 3-9,-8 6 7,-2 9-8,2 8-4,1 2-2,3 5-14,12 21-67,5-3-88,7-5-235</inkml:trace>
  <inkml:trace contextRef="#ctx0" brushRef="#br0" timeOffset="46956.6125">3945 7618 493,'0'0'84,"0"0"-68,0 0 49,0 0 1,0 0-5,0 0-15,-19 20-16,19-20 5,0 0 7,24-14 12,9-18-6,7-8-24,7-10-6,-1-5-4,-1-6-3,-7 3 4,-5-5 2,-10 7-6,-12 13-6,-5 11 1,-6 16-1,0 8 3,-13 8-8,-14 0-1,-6 21 0,-5 11-2,0 5 2,9 3 1,9 1-3,16-6 0,4 0-1,0 0 3,28-4-3,13-1 4,3-3-4,8-6 4,-5-1 1,-5 1-1,-9-1-1,-8 3 1,-12 4 4,-13 3-4,0 5 0,-22 8 7,-19-3-2,-1-1-3,-3-12 0,6-7-1,7-7 0,8-10-1,11-3-7,13 0-81,0-12-151,19-18-285</inkml:trace>
  <inkml:trace contextRef="#ctx0" brushRef="#br0" timeOffset="47424.7629">4876 7139 622,'0'0'93,"0"0"1,0 0 21,0 0-65,0 0-35,0 0-12,0 18-2,7 17 8,9 11 19,-3 5 6,3-1-5,1-6-9,-2-4-13,7-6-4,-5-6 0,1-3-3,-3-7-67,1-8-117,-1-10-115,-7 0-177</inkml:trace>
  <inkml:trace contextRef="#ctx0" brushRef="#br0" timeOffset="47864.602">5186 7154 562,'0'0'63,"0"0"33,0 0-16,0 0 13,0 0-8,0 0-27,-9-23-21,3 23-12,-8 14-15,1 9-4,-1 16 2,6 11 11,3 9-1,5 8-1,0 3 0,0-2-9,0-2-3,0-5-5,9-3 3,-5-8-3,1-4 4,-5-4-3,0-5 3,0-7-4,-5-5 8,-10-4-2,-3-4 1,-4-5-2,-3-1 0,-3-8 2,-4-3 0,-1 0-4,0-1-2,8-12-1,9-1-15,9-4-69,7-9-117,7-10-291</inkml:trace>
  <inkml:trace contextRef="#ctx0" brushRef="#br0" timeOffset="48561.9705">5639 7115 500,'0'0'76,"0"0"12,0 0-12,0 0-22,0 0-19,0 0-2,0-9 2,0 9-3,0 0-7,0 0-1,0 0 0,0 0-1,0 0 0,0 0-5,0 0-2,0 0-2,0 0-9,0 0 1,0 0-1,0 0 1,0 0-3,0 0-2,0 0 3,0 0 6,0 0 9,0 0 4,-2 0-6,-5 0-6,1 0-3,-2 0-5,2 0 0,-2 2-1,3 7 2,-7 1-4,3 4 2,-1 4-1,-4 4 1,1 6-1,-6 16 0,0 8 2,0 17-1,3 4 2,4 4 2,3 1 0,9-3 0,0-10 1,0-7-2,21-9-3,2-12 2,2-2-3,0-9-1,2-6 2,-5-6-2,-5-5-1,-1-2 1,-5-1-8,-1-6-54,5 0-75,0-9-124,-1-27-201</inkml:trace>
  <inkml:trace contextRef="#ctx0" brushRef="#br0" timeOffset="49026.6735">5911 7867 669,'0'0'230,"0"0"-214,0 0 32,0 0-37,60-113-3,-38 71 3,-1-2-1,-6-2 2,-10 2 14,-1 5-12,-4 10 4,0 7 2,-4 8-11,-10 7-5,-6 7-4,-5 0-20,4 4-5,0 13-2,3 2 0,12 2 13,0-3 1,6 0 4,0-3-9,14 0-24,15-3 32,8-3-2,4 0 6,-1 0 6,1 6 0,-7-1 1,-8 4-1,-8 5 12,-10 0-2,-8 3 5,0 4 11,0 0-4,-21-2 0,-2-1-8,0-9-7,-1 0-5,2-7-1,0-2-1,-1-5-14,6-4-87,1 0-178,7-9-162</inkml:trace>
  <inkml:trace contextRef="#ctx0" brushRef="#br0" timeOffset="49344.1988">6165 7171 905,'0'0'38,"0"0"-31,113 0 5,-56 32 16,5 15 11,-11 16-4,-9 15-11,-16 9 4,-17 9-2,-9-2-6,0-8 5,-21-10 4,-4-16-1,-1-11-2,3-14-3,4-9-12,0-6-5,2-9-1,3-5-5,-4-6-10,3 0-73,-1-10-155,1-31-348</inkml:trace>
  <inkml:trace contextRef="#ctx0" brushRef="#br0" timeOffset="49859.9544">7173 7235 478,'0'0'208,"0"0"-73,0 0-57,0 0-44,0 0-20,0 0 35,0 156 12,0-102-27,0-2 1,0-3-17,5-5-10,7 2-6,-4-5 0,-2-8-2,-2-3-3,-2-6-47,1-4-45,-1-2-84,0-4-69,-2-8-66</inkml:trace>
  <inkml:trace contextRef="#ctx0" brushRef="#br0" timeOffset="50048.5718">7001 7614 736,'0'0'155,"0"0"-148,0 0 13,0 0-9,125-57 5,-49 38-1,1-2-13,2 1-2,-10 1-154,-5-4-158,-8-5-184</inkml:trace>
  <inkml:trace contextRef="#ctx0" brushRef="#br0" timeOffset="50295.9831">7935 7219 836,'0'0'64,"0"0"-53,0 0 6,71 123 52,-26-70-5,6 1-21,-1 0-1,5-5-20,-7-5-18,-7-8 0,-5-8-3,-12-5-1,-4-6-38,-6-9-69,-8-4-100,-1-4-72,-5-6-56</inkml:trace>
  <inkml:trace contextRef="#ctx0" brushRef="#br0" timeOffset="50527.7109">8255 7243 847,'0'0'71,"0"0"-40,0 0 10,-64 120 3,42-60-3,-7 5-17,3-3-10,-6-2-9,2-8-1,9-11-3,3-6-1,7-12 0,4-2-59,3-7-105,2-10-122,0-4-121</inkml:trace>
  <inkml:trace contextRef="#ctx0" brushRef="#br0" timeOffset="50865.7246">8747 7117 771,'0'0'76,"0"0"-5,0 0 14,0 0-19,0 0-31,0 0-14,-108 114-2,79-37 11,2 15 1,6 5 0,7-7-7,7-9-9,7-13-4,0-16-8,5-12-2,13-12-1,4-10-1,0-7-27,1-11-78,4 0-101,-4-8-153</inkml:trace>
  <inkml:trace contextRef="#ctx0" brushRef="#br0" timeOffset="51276.6133">8862 7816 646,'0'0'163,"0"0"-115,0 0-9,70-106-6,-39 64 13,-4-6-28,-8-2-3,-3 1-5,-9 7 5,-7 10-7,0 10 8,-9 6 7,-18 13-20,-6 3-3,-5 0-1,6 15-12,10 8 9,4-2-6,14-1-4,4 1-3,0-3-16,22-3 14,12 2-4,8-3 6,5-1 17,-1 0 3,-1-1-1,-11 2-1,-10 4 18,-8-1-7,-14 9 5,-2 3 19,0 3-12,-22 2 1,-5-2-22,5-3 2,-1-5-5,4-6-7,1-7-71,-3-4-81,2-7-65,3-2-145</inkml:trace>
  <inkml:trace contextRef="#ctx0" brushRef="#br0" timeOffset="51556.5804">9185 7166 673,'0'0'285,"0"0"-282,127-5 53,-66 29 8,1 15-13,-6 10-18,-11 15-14,-21 6-6,-16 6 7,-8 1-6,-3-5-2,-22-8 6,0-11-5,1-9 2,-1-13-6,8-9-4,1-5-4,9-10-1,1-5-34,6-2-72,0-4-79,4-25-173</inkml:trace>
  <inkml:trace contextRef="#ctx0" brushRef="#br0" timeOffset="51804.5913">10088 7386 897,'0'0'88,"0"0"-63,0 0 12,0 0 9,159-11-9,-110 10-27,-9-2-7,-7 1-3,-8 2-1,-10 0-61,-8 0-61,-7 0-149,0 0-106</inkml:trace>
  <inkml:trace contextRef="#ctx0" brushRef="#br0" timeOffset="52012.4952">10030 7700 757,'0'0'150,"0"0"-118,0 0 16,129-11 16,-73-4-22,0 3-28,-4 4-2,-15-1-5,-10 9-7,-13 0-6,-8 0-68,-6 0-88,0 0-136</inkml:trace>
  <inkml:trace contextRef="#ctx0" brushRef="#br0" timeOffset="52725.6752">11794 6967 897,'0'0'48,"0"0"-4,0 0 1,0 0-27,0 0 4,0 0 32,8 146-28,-6-102-13,4-2-7,-2-3-5,-1-4 0,3 0-1,-4-3-27,-2-1-99,0-3-120,0-4-41,0-3-182</inkml:trace>
  <inkml:trace contextRef="#ctx0" brushRef="#br0" timeOffset="53054.7285">11359 7696 723,'0'0'78,"0"0"-48,0 0 25,0 0-6,165-6 30,-49-7-8,22-4-39,21-3-7,14-2 2,15-2 6,5-9-5,-1 1-5,-5-4-7,-17 0 1,-30 6-4,-29 6-9,-39 10-4,-34 6-1,-25 6-13,-13 2-53,-7 0-64,-32 2-16,-17 14-141,-15-4-128</inkml:trace>
  <inkml:trace contextRef="#ctx0" brushRef="#br0" timeOffset="53586.8195">11109 8802 920,'0'0'26,"0"0"-15,0 0 0,112-153 1,-68 90-5,-1-1 1,-12 10-6,-11 8 3,-15 14-2,-5 14-6,0 7 2,-21 11-15,-8 0 2,-2 7-17,0 17 10,6 0 3,8-1-14,7 2 9,8 1-3,2 0 25,5 4 2,19-6-2,14-2 0,3 3 1,3-2 6,-6 0-4,-7 7-1,-9-2 19,-12 2-5,-6 4 21,-4 0-7,0 2-7,-7 2-9,-13 1-4,-3-7-7,1-8-1,4-9 3,5-3-4,2-8-8,5-4-42,1-4-31,3-30-88,2-10-110</inkml:trace>
  <inkml:trace contextRef="#ctx0" brushRef="#br0" timeOffset="54238.0439">11729 7967 122,'0'0'628,"0"0"-628,0 0 6,0 0 5,0 0-10,0 0 3,-107 114-3,91-105 1,3-2 3,0-7 0,2 0-1,-1-4 1,6-14-5,3-4-5,3-2-6,0 2 5,5 1-11,15 2-20,7-1 26,-3 1 0,3 5 10,0 4 1,-3 5 0,-1 5 6,-4 0 5,-5 0-1,-3 14 0,-2 5 11,-2 10 1,-3 0 0,-2 1-5,1 5-6,-3 0-1,0 4-5,-5-5 2,-15 0 1,1 2 2,-8-4-6,0-1-1,4-9-2,5-15-1,3-3 0,8-4 0,-1-4 0,8-15-37,0-5 2,0 5 21,4 5 8,7 8 5,2 6 1,5 0 0,2 17 9,5 11 12,5-2-3,2 2 5,4-5-10,2-6 20,-3-4 19,1-13 9,-7 0 14,-2-12-16,-11-10-17,-6 1-18,-3 1-14,-5 6-8,0 4-2,-2 5-27,0 3-75,0 2-110,0 0-144,0 0-169</inkml:trace>
  <inkml:trace contextRef="#ctx0" brushRef="#br0" timeOffset="54504.112">12198 8410 833,'0'0'83,"0"0"-81,0 0 12,0 122 28,0-78 21,8 4-22,-3-4-14,-3-5 1,0-2-11,-2-8-13,0-3 0,0-2-4,0-8 0,0-2-30,0-4-55,0-4-30,0 2-91,0-2-29,-4-6-46</inkml:trace>
  <inkml:trace contextRef="#ctx0" brushRef="#br0" timeOffset="54706.5506">12032 8708 851,'0'0'85,"0"0"-73,0 0 1,0 0 10,119-54 5,-69 35-18,2-6-7,-3-1-3,-5 2-19,-1 4-108,-5 8-106,-7-5-63</inkml:trace>
  <inkml:trace contextRef="#ctx0" brushRef="#br0" timeOffset="54954.7721">12743 8395 224,'0'0'700,"0"0"-679,-11 109 42,11-51 22,0 4-21,0 7-18,7-6-19,1 2-4,0-5-9,-8-9 1,0-5-9,0-18 4,0-15-6,0-8-3,0-4 0,0-1-1,0 0-26,0 0-44,0-14-140,-6-18-323</inkml:trace>
  <inkml:trace contextRef="#ctx0" brushRef="#br0" timeOffset="56142.0022">3969 10372 731,'0'0'27,"0"0"-17,0 0-10,0 0 16,134-44-4,-73 25-4,-7 3-8,-8 0-166,-17 7-189</inkml:trace>
  <inkml:trace contextRef="#ctx0" brushRef="#br0" timeOffset="56311.8856">4050 10652 611,'0'0'19,"0"0"-6,143-41 2,-69-1-6,3-5-9,-14 1-94,-24 14-202</inkml:trace>
  <inkml:trace contextRef="#ctx0" brushRef="#br0" timeOffset="56554.6782">4250 10069 733,'0'0'43,"0"0"-24,0 0-12,137 51 52,-80-17 6,-11 6-23,-5 5-9,-16 1 1,-19 9-12,-6 10 14,-11 11-9,-27 4-11,-4-1-12,1-9-4,12-13-12,12-14-112,13-17-144,4-20-132</inkml:trace>
  <inkml:trace contextRef="#ctx0" brushRef="#br0" timeOffset="56965.7511">5418 10207 715,'0'0'95,"0"0"-31,0 0-18,0 0-41,0 0 26,52 112 37,-2-59-25,2-2-13,-5-1-9,-4-4-13,-6-4-6,-8-2-2,-4-5 0,-5-7-3,-10-10-42,-1-8-48,-9-2-89,0-8-35,0 0-60</inkml:trace>
  <inkml:trace contextRef="#ctx0" brushRef="#br0" timeOffset="57200.179">5759 10193 682,'0'0'41,"0"0"-27,0 0 28,-17 106 27,-10-56-1,-5 0-18,-9 4-11,-2 0-11,3-4-17,-3-1-4,3-10-2,3-8-5,8-6-1,6-6-46,14-7-65,9-6-133,0-6-49</inkml:trace>
  <inkml:trace contextRef="#ctx0" brushRef="#br0" timeOffset="57476.7692">6124 9994 722,'0'0'108,"0"0"-49,0 0 22,0 0-41,0 0-13,-102 170 16,73-78 6,3 3-13,5-9-10,13-6-7,5-12-8,3-8-6,5-16-4,22-5-1,2-15 0,6-9-59,8-8-106,-7-7-121,-3 0-193</inkml:trace>
  <inkml:trace contextRef="#ctx0" brushRef="#br0" timeOffset="57894.533">6303 10700 828,'0'0'49,"0"0"-21,0 0 0,31-129-14,-6 89 8,0 2-1,-1 0-3,-7 1-7,-7 2-2,-3 3 0,-7 4 4,0 7-1,0 12-2,-2 5-8,-13 4-2,1 0-5,-3 8 1,5 9 3,4 6-8,8 0-14,0-4-4,0 1 12,16-1 7,9-2-2,4-3 10,3-4 2,5-2 2,-2 1-4,-4 4 1,-8 0 1,-9 2-1,-6 5 4,-8 0 2,0 6 15,0 2 1,-18-1-7,-4 1-10,0-5-3,-4-2-3,3-3-29,-4-8-57,-2-6-111,2-4-149</inkml:trace>
  <inkml:trace contextRef="#ctx0" brushRef="#br0" timeOffset="58166.7536">6644 10043 182,'0'0'733,"0"0"-731,139-11 16,-81 35 31,-5 24-12,-10 16-5,-6 8-10,-14 4-2,-19 3-2,-4 2-8,-9 3 12,-20-8 1,0-11-5,2-8-7,3-17-9,4-12 4,6-10-6,8-11-15,4-7-108,2-3-146,0-35-209</inkml:trace>
  <inkml:trace contextRef="#ctx0" brushRef="#br0" timeOffset="58623.6055">7973 10136 123,'0'0'586,"0"0"-534,0 0 16,0 0-26,-5 120 24,5-53-12,0-5-10,0 2-14,0-10-11,9-6-10,-3-2-5,2-7-3,-4-7-1,-4-2-16,0-8-77,0-2-120,0-8-78,-3-6-151</inkml:trace>
  <inkml:trace contextRef="#ctx0" brushRef="#br0" timeOffset="58796.7629">7715 10604 714,'0'0'64,"0"0"-59,0 0 3,131-109 32,-56 73-7,6 2-14,-8 4-19,-6 4-6,-8 2-186,-13 7-149</inkml:trace>
  <inkml:trace contextRef="#ctx0" brushRef="#br0" timeOffset="59208.4448">8564 10629 455,'0'0'291,"0"0"-250,0 0 16,0 0-20,57-124-6,-32 74 0,-1 0-12,-7 2-4,-13-4-12,-4 5 0,0 11-1,-12 8-1,-9 12 3,-4 16-4,0 0-3,5 4-3,6 17-1,8 0-13,6 4-19,0-4-25,5 6-6,19-5 20,5-1 26,7 2 16,4-3 8,3 0 0,3 0 7,-13 1 21,-10 0 10,-12 2 1,-11 2-5,0 5 9,-25 0-1,-11 3-27,1-3-9,4-9-5,6-4-1,12-7 0,7-10-16,6 0-102,0-8-11,4-20-168</inkml:trace>
  <inkml:trace contextRef="#ctx0" brushRef="#br0" timeOffset="59450.9425">9116 10104 783,'0'0'44,"0"0"-3,0 0-18,0 0-3,0 0 23,54 117-17,-26-73-4,-3 5-8,-2-10-6,-2-3-7,3-7-1,-3-10-3,0-5-49,-1-6-104,-3-8-54,-3 0-98</inkml:trace>
  <inkml:trace contextRef="#ctx0" brushRef="#br0" timeOffset="59777.9201">9451 10089 596,'0'0'120,"0"0"-103,0 0 46,0 0-8,0 0-23,0 0 15,-56 130-20,56-79 7,0 7 5,0-1-4,0 7-14,0 6 2,7-2-7,-2 0-4,-2-8-7,-3-11 5,0-8-2,-13-10 8,-14-7 0,-2-6-9,-2-10 1,-4-6-5,1-2 2,-1-3-5,4-19-1,2-9-32,15-3-69,12-8-77,2-4-68,13-9-127</inkml:trace>
  <inkml:trace contextRef="#ctx0" brushRef="#br0" timeOffset="60034.8961">9761 10050 242,'0'0'647,"0"0"-630,0 0 13,-58 114 50,42-47-8,3 1-8,0 5-31,0-1-5,5-6-8,6-5-8,2-6-6,0-13-4,0-12-2,13-10-2,4-10-62,9-8-96,-1-2-135,-2 0-113</inkml:trace>
  <inkml:trace contextRef="#ctx0" brushRef="#br0" timeOffset="60414.4519">9909 10728 773,'0'0'113,"0"0"-52,0 0-37,43-114-6,-16 65 5,-2 1-8,-5 2-9,-3 5 0,-10 6 0,-7 12-6,0 2 6,0 9 1,-13 8-1,-13 4-6,2 0-3,3 16-7,3 10-8,9 2-3,9-3-18,0 2 9,4-3-15,21-3 22,6-4-1,5 1 8,0-5 16,-1-2 3,-9 6 3,-6-1 28,-8 4 3,-10 4-7,-2 4-1,-2 2-1,-18 4-8,-4-6-11,-4-2-7,4-8-2,1-6-51,4-4-98,1-8-18,2 0-148</inkml:trace>
  <inkml:trace contextRef="#ctx0" brushRef="#br0" timeOffset="60686.6738">10197 10110 869,'0'0'17,"0"0"28,150 22 13,-99 21 10,-4 11-13,-19 6-20,-10 4-15,-18 10-2,0-2-4,-18 0 8,-10-3-2,-3-13-9,2-14-2,2-8-4,3-13-4,5-9-1,11-5-11,2-7-55,6 0-58,0-22-96,0-21-395</inkml:trace>
  <inkml:trace contextRef="#ctx0" brushRef="#br0" timeOffset="61069.5716">11011 10369 397,'0'0'298,"0"0"-271,0 0 39,0 0 67,0 0-42,129 3-28,-73-3-34,-2-12-15,2-5-9,-18 2-5,-8 6-5,-14 4-78,-11 5-88,-5 0-103,-2 0-136</inkml:trace>
  <inkml:trace contextRef="#ctx0" brushRef="#br0" timeOffset="61249.0819">11100 10629 750,'0'0'142,"0"0"-137,0 0 25,0 0 51,118-14-11,-57-9-35,-3-1-25,-5 6-10,-8 7-16,-12 7-150,-13 4-164</inkml:trace>
  <inkml:trace contextRef="#ctx0" brushRef="#br0" timeOffset="61617.1335">13158 9958 905,'0'0'28,"0"0"-15,0 0-7,13 126 37,-6-63 0,0-3-14,-3 0-20,3 1-9,-3-4 0,3 2-83,-2-10-141,-3-8-67</inkml:trace>
  <inkml:trace contextRef="#ctx0" brushRef="#br0" timeOffset="61922.0285">12712 10749 674,'0'0'105,"0"0"-44,0 0-47,0 0 93,196 5-20,-64-15-26,19-14-33,19-2-5,8-6-5,2-1 9,3 0 1,0-2-13,-5 1 2,-10 2 1,-25 4-12,-35 8-1,-37 5-5,-32 13-3,-24-1-3,-15 3-42,-6 0-56,-38 3 10,-26 18-159,-20 4-130</inkml:trace>
  <inkml:trace contextRef="#ctx0" brushRef="#br0" timeOffset="62386.7772">12834 11659 732,'0'0'24,"0"0"-23,0 0 88,72-104-22,-37 53-33,1-2-14,-2 2 2,-10-2-4,-9 13-8,-12 6-1,-3 8 0,0 12-1,-20 7-7,-2 7-1,1 0 0,2 0 0,5 17-2,10 3-15,4 9-10,0 0 8,8 0-6,19-1 4,10-2 16,5-3-2,2 4 7,-1 1 3,-10-2 0,-10 0-3,-15 4-1,-8 4 1,0 4 14,-11-2-4,-14 2 0,-6-8-2,5-7-3,1-7-4,6-12-1,9-4 0,1 0-58,9-12-79,0-20-163,0-18-100</inkml:trace>
  <inkml:trace contextRef="#ctx0" brushRef="#br0" timeOffset="63018.0863">13392 10918 787,'0'0'11,"0"0"-8,0 0-3,0 0 2,0 0-2,0 0 0,-76 76 0,65-71 1,2-3 4,-2-2-5,2 0 1,5-2-1,0-16-10,4-3-28,0 1 17,0-2 21,8 3-9,7 2 1,6 3 2,-1 2 6,-1 7 1,4 2 1,-5 3 1,-3 0 7,-1 0-8,-3 3 8,0 10 12,1 3-10,-8 6-6,0 6 10,-4 2-5,0 4-2,0 1-5,0 0 1,-8 4 0,-6-3 1,-1-7-5,-1-4 0,3-9-1,-2-8 0,7-4-1,-1-4 0,3 0-2,3-14-9,1-8-35,2 5 25,0 4 22,0 9 4,0 4-4,16-3 0,6 3 0,2 0 7,1 0 9,4 0 2,-6 0 19,3 0 5,-3 0 23,-4-5 5,-1-7-9,-5 3-20,-3-3-9,-4-1-10,1 3-17,-3-1-5,3 6-30,4 5-93,0 0-172,3 0-76</inkml:trace>
  <inkml:trace contextRef="#ctx0" brushRef="#br0" timeOffset="63252.1232">13885 11260 869,'0'0'44,"0"0"-26,0 0 49,-16 132-10,16-92-9,0-1-14,4-2-18,3-2-11,-4-2-2,-1-5 0,-2-6-3,0-4-13,0-6-86,0-4-15,0-1-93,0-7-8,0 1-90</inkml:trace>
  <inkml:trace contextRef="#ctx0" brushRef="#br0" timeOffset="63432.6465">13686 11543 868,'0'0'80,"0"0"-47,0 0-8,0 0-17,132-83-2,-67 57-2,-1-1-4,-4 1-81,-12 3-139,-2-2-133</inkml:trace>
  <inkml:trace contextRef="#ctx0" brushRef="#br0" timeOffset="63634.6084">14273 11273 671,'0'0'135,"0"0"-85,-8 105 67,8-61-22,0 2-19,0 3-45,0-2-8,6-3-6,-1-2-11,-2-8-2,-1-11-2,-2-13-2,0-6-38,0 0-49,0-4-47,0 0-140,0-45-282</inkml:trace>
  <inkml:trace contextRef="#ctx0" brushRef="#br0" timeOffset="64122.0796">15515 10258 636,'0'0'96,"0"0"-91,0 0 74,115 7 36,-48-7-41,13 0 0,11 0-14,10 0-9,6 0-3,5 0-15,-10-7-9,-11-7-1,-17 3-5,-25 2-10,-20 2-5,-15 5-2,-12 2-1,-2 0-2,0 0-39,-6 0-40,-9 0-115,-3-5-188</inkml:trace>
  <inkml:trace contextRef="#ctx0" brushRef="#br0" timeOffset="64704.3081">17311 9956 746,'0'0'46,"0"0"-3,0 0 37,0 0-55,0 0-14,67-110-1,-37 99 1,0 8 13,-3 3-3,-5 0 1,-4 19 14,-10 8-17,-8 5 2,0 9-3,-5 0 2,-19 5-7,-5-6-6,1-1 1,0-7-4,7-3-3,5-2 0,5-10 0,4-3 2,5-6 0,2-3-3,0-5 2,13 0 2,18 0 12,10-9-6,1 0-6,0 2-4,-4 5 0,-2 2-50,-5 0-56,-2 0-77,0 0-90,-4 0-9</inkml:trace>
  <inkml:trace contextRef="#ctx0" brushRef="#br0" timeOffset="64907.8002">17848 10032 449,'0'0'206,"0"0"-189,0 0-15,0 0 71,0 0 32,122 124-31,-72-84-34,-3 0 0,-5-1-21,-7-7-13,-8-6-6,-6-6-21,-12-10-60,-3-4-95,-4-6-45,-2 0-85</inkml:trace>
  <inkml:trace contextRef="#ctx0" brushRef="#br0" timeOffset="65140.2252">18117 9956 305,'0'0'450,"0"0"-428,0 0 26,-87 113 49,68-64-41,3 1-6,2-1-14,3-10-10,3-1-13,3-7-7,3-7 1,0-8-7,-2-7-1,4 0-21,-3-6-73,3 0-50,0-1-69,-6-2-83</inkml:trace>
  <inkml:trace contextRef="#ctx0" brushRef="#br0" timeOffset="65366.7786">17830 10328 674,'0'0'53,"0"0"-39,0 0 8,0 0-7,151-70 28,-83 47-12,-8 0-17,-2 0 1,-12 2-3,-3 2-6,-14 5-6,-10 1-45,-7 6-76,-12 0-129,0 0-233</inkml:trace>
  <inkml:trace contextRef="#ctx0" brushRef="#br0" timeOffset="66272.199">18566 9765 761,'0'0'65,"0"0"3,0 0 23,0 0-44,0 0 10,0 0-6,-5-102-26,-5 86-5,-9 0-8,-1-2-1,-10 0 8,-2 1-8,-4 3-2,1-3 10,-3 7-7,-7 0-3,-1 6-2,-4 1-4,-4 3 0,6 0-2,-1 0 1,-1 0-1,4 0 4,-1 5-5,3 1 0,-2 2-2,4 0 2,3 2 4,-2 2-4,1 2 2,0 2-2,-7 7 0,-5-4 0,4 5 0,-4 5 1,8-4-1,-1 5 2,3 2-2,5 5 0,0 3 2,4 0-2,6 10-2,5-1 2,1 6 0,11-3 0,0-4 0,2 3 3,4-1-1,-4 4 0,7-1 1,1 0-3,0 1 2,0 1-2,15-6 1,11-1-1,8-3 2,6-9-1,9-4 2,3-6 5,2 0-4,-4-8 3,4-2-7,5 0 5,1-8-3,8 1 1,4-6-1,-1-1 1,4-2-3,0 0 3,-2 0-3,1-12 2,-8-2-4,-7 0 2,-7-2 0,0-2 0,-1-6 1,3-4-1,-1-10 1,-4-4 0,-1-4 0,-9-5 0,-6 1 2,-5-2-3,-6 2 0,-7-4 0,-1-2 4,-7-6-3,-5-3-1,-2-1 4,0 6-3,-16 2 3,-5 5 2,-2 9-4,2 8 2,4 7-3,-1 0-1,3 1-5,3-2-45,3-10-68,3-10-364</inkml:trace>
  <inkml:trace contextRef="#ctx0" brushRef="#br0" timeOffset="128735.2519">1257 12566 784,'0'0'164,"0"0"-66,0 0-10,0 0-23,0 0-37,0 0-1,0 117 19,0-53-26,0 3-10,0 0-5,0 0-1,0-7-2,0-8-2,6-8-31,10-8-44,0-10-80,10-18-89,-6-8-80</inkml:trace>
  <inkml:trace contextRef="#ctx0" brushRef="#br0" timeOffset="128952.8846">1504 12647 639,'0'0'377,"0"0"-306,0 0-30,0 0-20,0 0 35,44 104-8,-24-56-7,7 3-23,4-8-10,3 0-7,-5-3 0,-2-8-1,-3-4-15,-7-4-30,-3-4-52,-1-4-102,-13-4-52,0-12-67</inkml:trace>
  <inkml:trace contextRef="#ctx0" brushRef="#br0" timeOffset="129148.7417">1693 12772 473,'0'0'474,"0"0"-415,0 0 22,0 0-38,0 0-26,0 0-2,-46 132-9,44-97 0,-1 2-6,3-7-1,0-2-30,-3 2-96,-1-4-62,-2 5-52,-7-10-86</inkml:trace>
  <inkml:trace contextRef="#ctx0" brushRef="#br0" timeOffset="129305.3716">1464 13075 666,'0'0'88,"0"0"-15,0 0 13,98-109-35,-31 73-21,15-3-17,-2 6-10,-2-2-3,-7 8-75,-17 1-149,-16 2-121</inkml:trace>
  <inkml:trace contextRef="#ctx0" brushRef="#br0" timeOffset="129867.2703">2097 12302 489,'0'0'422,"0"0"-400,0 0 60,0 0-2,-119-111-36,81 88-8,-8 1-5,-1 2-15,-6-2-1,-1 3-5,1 5 3,-5 7 0,-1 4 2,-3 3-1,2 0-9,0 0 0,2 19-2,3 6-1,5 6-2,3 10 1,-1 10-1,-4 14 0,3 14 1,0 9 2,6 14 0,6 1 2,5 4-2,12-1 5,11-2-6,9 1 4,3-3 0,26-8-5,14-8 0,11-14-1,18-16 0,10-14 0,21-12 2,16-24 1,3-6-3,16-16 1,0-38 5,2-21 0,-4-14-2,-26-10-3,-24 7 4,-32 0-1,-25 2 7,-17-4 5,-12-10 1,-14-3-2,-19 5-7,-11 8-7,-1 15 1,-3 21-4,8 18-3,13 17-21,12 14-33,13 9-24,2 0-131,17 6-300</inkml:trace>
  <inkml:trace contextRef="#ctx0" brushRef="#br0" timeOffset="130109.1679">2819 12891 1001,'0'0'34,"0"0"-10,0 0-18,128 0 30,-71-1-3,8-15-12,-10 0-18,-10 1-3,-12 2-97,-12 2-186,-17-1-181</inkml:trace>
  <inkml:trace contextRef="#ctx0" brushRef="#br0" timeOffset="130303.1766">2814 13124 382,'0'0'598,"0"0"-587,0 0-11,0 0 49,172 9-22,-107-28-11,-4-3-10,-6 2-6,-17-2-147,-14-2-118,-17-2-74</inkml:trace>
  <inkml:trace contextRef="#ctx0" brushRef="#br0" timeOffset="130571.1475">2997 12629 388,'0'0'475,"0"0"-427,0 0-24,0 0 0,0 0 31,160 22 14,-99 7-20,-12 8-23,-7 7-14,-10 13 0,-17 4-4,-15 4 9,0 7 2,-12-4 1,-13-2 1,-4 5-13,-8-12 3,-1-2-10,5-5-1,2-16-43,11-18-133,13-18-183</inkml:trace>
  <inkml:trace contextRef="#ctx0" brushRef="#br0" timeOffset="131246.5611">4916 13087 851,'0'0'145,"0"0"-128,0 0 4,64-113 17,-29 59-16,7-8-9,-4-3-2,-9 7-3,-11 3-4,-12 14 6,-6 11-1,0 5-9,0 12 0,-13 8-10,-3 5 7,1 0-36,-1 9-3,8 15 7,3 6-10,5 6 29,0 2 6,24 2-1,15 4 11,5-1 1,1 1 3,-5-5 6,-11-2 14,-11-5 3,-16 2 10,-2 5-4,-10-2-4,-23 1-11,1-2-11,2-8-7,5-10-5,12-13-106,9-5-141,4-43-229</inkml:trace>
  <inkml:trace contextRef="#ctx0" brushRef="#br0" timeOffset="131653.5586">5898 12675 845,'0'0'121,"0"0"-4,0 0-15,0 0-79,0 0-19,0 0-4,85 114 41,-39-53-12,1-3-13,-5-2-9,-2-4-3,-7-4-4,-4-4 0,-6-4-15,-9-2-47,-6-7-63,-3-6-91,-3-16-87,-2-9-92</inkml:trace>
  <inkml:trace contextRef="#ctx0" brushRef="#br0" timeOffset="131892.6626">6239 12675 908,'0'0'32,"0"0"-9,0 0 39,0 0-14,-100 162-2,71-94-9,-3 1-15,-3-5-8,1-6-3,0-4 1,2-8-8,6 0-4,7-12-2,7-10-29,9-5-88,3-19-157,0 0-4,15-31-125</inkml:trace>
  <inkml:trace contextRef="#ctx0" brushRef="#br0" timeOffset="132182.3242">6676 12511 900,'0'0'81,"0"0"-43,0 0 62,0 0-24,0 0-50,0 0-10,-121 160-1,81-52 5,7-4 3,6-2-1,14-7-3,11-19-8,2-6-9,0-16-2,21-11 0,4-9-6,5-12-28,2-9-42,2-8-92,-3-5-116,-4 0-128</inkml:trace>
  <inkml:trace contextRef="#ctx0" brushRef="#br0" timeOffset="132559.2143">6741 13341 24,'0'0'712,"0"0"-642,0 0-5,59-112 27,-30 69-20,-1-7-19,2-2-25,-1 2-5,-9-6 1,-7 12-7,-13 6-5,0 6 2,0 18-9,-12 6-5,-8 8-2,2 0-4,-5 17-12,3 12-2,7 1 5,6 0-17,7-7 13,0 2 8,7-4 3,20-4-1,6-3-1,5-4 10,5-4 6,-9 5-3,-2-2 12,-7 1 4,-14 2 0,-5 0 0,-6 3-9,0 2 5,0 9 4,-22 5-2,-5 2-12,1 2-5,-3-8-22,6 0-66,-5-13-92,3-11-108,0-3-181</inkml:trace>
  <inkml:trace contextRef="#ctx0" brushRef="#br0" timeOffset="132813.4993">7128 12627 959,'0'0'23,"124"-2"10,-47 22 50,-2 22-12,-13 20-16,-8 14-20,-18 11-19,-22 18 6,-14 14 2,0-2 4,-27-1-4,-6-12-3,-1-20 8,1-12-12,4-15-8,6-17-7,10-20-2,6-19-32,2-2-69,-3-47-155</inkml:trace>
  <inkml:trace contextRef="#ctx0" brushRef="#br0" timeOffset="135716.5577">8768 12673 503,'0'0'252,"0"0"-179,0 0 19,0 0 28,0 0-24,112 118-44,-72-81-21,3-6-18,-1-4-13,-7-4-2,-1-2-46,-5-10-87,-2-6-155,-9-5-160</inkml:trace>
  <inkml:trace contextRef="#ctx0" brushRef="#br0" timeOffset="135992.8063">9188 12663 378,'0'0'475,"0"0"-390,0 0 20,0 0-44,0 0-23,-22 134 22,22-64-15,9 4-10,1 5-3,1-1-9,-1-4-5,-8-2-6,-2-5-4,-2-9-3,-23-9 2,-6-8 3,0-15-7,-3-14-2,1-12 0,2 0-1,4-21-18,8-16-32,15-11-29,4-12-78,13-10-158,22 2-192</inkml:trace>
  <inkml:trace contextRef="#ctx0" brushRef="#br0" timeOffset="136204.8609">9738 12609 981,'0'0'104,"0"0"-59,0 0 33,-111 130-17,84-55-12,9-3 7,7 1-20,7-3-16,4-9-12,0-4-8,13-10 0,12 1-37,4-6-66,4-10-94,-4-9-294</inkml:trace>
  <inkml:trace contextRef="#ctx0" brushRef="#br0" timeOffset="136533.4939">9964 13256 554,'0'0'553,"0"0"-515,31-109 9,-4 63 2,-1 0-17,-5-1-11,-4 1-10,-15 2 0,-2 12-8,0 5-3,-16 11-2,-6 8-9,-6 6-24,1 2-6,1 13-5,9 8 16,8 5 10,9 4-23,5-5 7,28-2 23,12-2 10,4-7 3,4 0 6,-8 0 18,-11 2 16,-15 2 2,-11 8-15,-8 6-1,0 6-13,-27 6-13,-9-1-14,-5-7-89,-1-9-128,2-15-172</inkml:trace>
  <inkml:trace contextRef="#ctx0" brushRef="#br0" timeOffset="136761.2293">10218 12642 688,'0'0'237,"138"-25"-177,-67 25 103,-11 34-71,-10 24-43,-19 12-9,-12 16-10,-19 5-14,0-1-10,-17 4 9,-11-12-14,5-11 3,-2-11-4,10-22-23,7-16-49,8-17-83,0-5-199,14-34-131</inkml:trace>
  <inkml:trace contextRef="#ctx0" brushRef="#br0" timeOffset="136901.8559">11043 13029 1027,'0'0'32,"0"0"25,165-79-16,-103 54-41,-7 9-5,-15 12-164,-22 4-283</inkml:trace>
  <inkml:trace contextRef="#ctx0" brushRef="#br0" timeOffset="137065.0543">10998 13305 1168,'0'0'89,"0"0"-69,0 0 8,0 0 5,142-33-17,-86 8-16,-15 4-7,-14 5-67,-12-1-118,-10-12-287</inkml:trace>
  <inkml:trace contextRef="#ctx0" brushRef="#br0" timeOffset="137590.6414">12724 13087 828,'0'0'119,"0"0"-76,0 0 43,93-151-12,-55 98-32,-1-5-20,-8 0-12,-6 3-6,-17 8 0,-6 15-4,0 9-2,-22 16-3,-9 7-22,-6 0 6,9 4 6,3 10 8,13 4 4,12 4-9,0 2-11,22 6 15,18 2 8,11 5-2,2-3 1,-3 3 0,-11 1 1,-16-1 0,-17 1 0,-6-2 0,-10 3 0,-21 0 0,-6-3-11,5-6-63,4-12-106,8-12-58,7-6-279</inkml:trace>
  <inkml:trace contextRef="#ctx0" brushRef="#br0" timeOffset="137929.2037">11976 13627 801,'0'0'80,"0"0"-39,141 4-21,-18-4 116,36-14-54,33-14-16,27-4-9,21-3-27,17-8 5,10 5-2,-4 1-1,-12 4-11,-35 8-3,-45 4 7,-49 3-23,-52 8-2,-36 1-3,-28 5-20,-6 4-18,-18 0-14,-37 0-49,-22 21-186,-23 0-281</inkml:trace>
  <inkml:trace contextRef="#ctx0" brushRef="#br0" timeOffset="138431.3138">12705 14297 463,'0'0'516,"0"0"-494,0 0-17,0 0 55,0 0-9,98-108-28,-67 52-5,-5-4-4,-5-2-4,-10 4-6,-11 9 0,0 9-3,-6 13 2,-17 18 0,-6 6-3,2 3 0,0 12 0,7 7-8,13 5-5,3 0-2,4 2 3,11 6 8,28-5 1,12 5 1,7-6-1,3 2 3,-9 2 1,-9-1 4,-16 5 9,-20-2-1,-7 3 3,-9-3-2,-24-2-4,-4-4-3,4-4-4,6-8-2,6-8-1,4-6-7,7 0-29,3-3-53,7-16-60,0-1-181,11-6-88</inkml:trace>
  <inkml:trace contextRef="#ctx0" brushRef="#br0" timeOffset="138627.1503">13310 14080 1037,'0'0'105,"0"0"-101,0 0 26,133 0 22,-88 0-42,-10 0-6,-6 0-4,-8-1-62,-6-7-128,-4-6-193</inkml:trace>
  <inkml:trace contextRef="#ctx0" brushRef="#br0" timeOffset="139023.1926">13777 13982 913,'0'0'66,"0"0"-65,0 0 12,0 0 9,0 0-11,0 0-2,103-114-1,-89 86 0,-1 2 22,-6 3 5,-3 2 6,-2 5-7,0 6 0,-2 4-15,0 6 1,0 0-4,0 0-7,5 2-9,3 24 3,0 1 10,0 8 4,3 5-1,-1-2-4,-2 6-2,-1 0-4,-5 0-2,0-2 0,-2-3-4,0-11 1,0-4-2,0-6-8,0-4-20,0-5-34,0-4-52,0-5-73,0 0-124,0 0-91</inkml:trace>
  <inkml:trace contextRef="#ctx0" brushRef="#br0" timeOffset="139271.698">13833 14284 711,'0'0'187,"0"0"-173,0 0 20,0 0 59,0 0-21,147-9-30,-78-8-13,-3-2-4,0-3 1,-5 5 6,-17-6 6,-9 9-8,-10 0-21,-11 2-3,-8 6-4,-6 2-2,0-3-33,0 0-69,-6-5-144,-10 0-351</inkml:trace>
  <inkml:trace contextRef="#ctx0" brushRef="#br0" timeOffset="143403.2714">269 15147 292,'0'0'72,"0"0"4,0 0 9,0 0 5,0 0-6,0 0-10,-11 0-19,6 0-10,-1 3-6,4 2-3,-2 3-1,-2-3 6,4-1-10,0-3-12,-2 1 3,4-2-5,0 0-7,0 0 0,0 0 2,0 0-2,0 0-1,0 0 8,0 0-2,0-7-8,0-6-6,0-1-1,4-2 4,6 3-4,2-2-5,1 5-3,3-2 8,2-2 3,4 0-1,1-8-2,-1 8 0,4-9-1,-1 2-1,-1-9 2,1-3 0,-4 4 7,-4-3-7,1 1 1,-9 7 6,-3-2-5,-2 3 1,-4 4-1,0 3 0,0 6-1,0 2 2,-1-2-3,-8 2-3,-2 2 0,-1 6-2,4 0 1,-8 0-7,1 0 6,-4 6-2,0 12-4,3 4 7,1 10 3,5 4-2,6-1 3,4 0 0,0-4-1,0-7 1,0 2 0,6-12-2,12 4-5,5-6 5,2-4-4,6 4 5,2-6 1,-3 5 0,3-2 4,-9 3-2,-9 10-1,-6-2-1,-9 4 2,0 5 2,-4-2 6,-24 4 3,0-1-4,-4-6 1,6-2-7,2-10 4,4-6-6,5-3 5,3-3 0,5 0-6,7 0-36,0 0-69,0-12-187,21-8-150</inkml:trace>
  <inkml:trace contextRef="#ctx0" brushRef="#br0" timeOffset="143735.2835">971 14888 800,'0'0'56,"0"0"13,0 0-31,0 0-27,0 0-7,0 0 27,47 87 24,-18-47-2,2 2-16,2-4-2,3 0-16,-5 1-7,2-6-4,-6 2-7,0-8 4,-4-6-5,-6-7-3,-1-8-40,-5-6-49,-2 0-91,-2 0-56,-7-10-104</inkml:trace>
  <inkml:trace contextRef="#ctx0" brushRef="#br0" timeOffset="144026.3421">1263 14881 568,'0'0'162,"0"0"-112,0 0 15,0 0 2,0 0-21,0 0-7,-65 101-8,41-56 5,-7 6 9,-5 4-15,1-2 7,-3-3-11,1-2 0,6-12-14,8 1-4,4-20-5,9-8-3,6-2 0,4-7-37,0 0-108,33-33-214,11-16-87</inkml:trace>
  <inkml:trace contextRef="#ctx0" brushRef="#br0" timeOffset="144679.4098">1856 14807 638,'0'0'58,"0"0"-53,0 0-5,0 0 28,0 0 3,0 0 18,-60 85-1,44-73-3,-4-1-11,2-10-4,2 6 0,1-7-6,1 0-12,6-5-2,3-9-4,3-3-6,2-1-2,0-5-10,5-4 5,11 6 7,7-1 11,0 4-9,2 9-2,2-1 0,-5 10-6,-5 0 2,1 13-4,-5 14 8,-2 5 2,-1 3 3,-10 6 0,2 2 0,-2 3 4,-2 3-1,-21-5 4,-4 0-1,-2-3-4,0-8-5,0-2 1,6-9 2,-4-10-4,6-10 5,5-2-2,1 0 2,11 0-2,4-9-4,0-6-13,0 3 0,6-1 13,9 12-1,10 1 0,0 0-5,2 0 6,0 0 0,-5 14-2,2 1 2,-4 4 0,3 1 1,-4-6-1,0 2-50,-6 2-69,0-13-79,0-2-133</inkml:trace>
  <inkml:trace contextRef="#ctx0" brushRef="#br0" timeOffset="144921.3078">2097 14988 888,'0'0'52,"0"0"-45,0 0 8,0 0 37,72 117-5,-44-75-9,-3 1-7,-1-7-14,-4 0-4,3-7-10,-6-8 1,-3-3-4,-3-6-5,-5-8-59,-3-2-32,-1-2-90,-2 0 32,0-11-28</inkml:trace>
  <inkml:trace contextRef="#ctx0" brushRef="#br0" timeOffset="145190.6237">2291 14985 632,'0'0'132,"0"0"-78,0 0-27,0 0 27,0 0-6,0 0-22,-25 104 5,18-74 3,-1-2-12,1 7-3,-4 1-5,0-4-7,1 2-5,4-13-2,-1-1 0,5-3-19,2-13-56,0 0-105,-2-4-16,0 0-52,-8 0-10</inkml:trace>
  <inkml:trace contextRef="#ctx0" brushRef="#br0" timeOffset="145400.5823">2075 15267 538,'0'0'151,"0"0"-75,0 0-32,0 0 24,0 0-10,131-81-12,-75 58-12,0-3-8,-6 4-8,-9 4-11,-8 8-7,-10 6-1,-8 0-44,-3-2-93,-8-1-156,-4-8-89</inkml:trace>
  <inkml:trace contextRef="#ctx0" brushRef="#br0" timeOffset="146418.6569">2591 14825 357,'0'0'250,"0"0"-211,0 0 5,0 0 31,0 0-20,0 0 14,-11-95-23,0 73-6,-2 5 5,-3-2-1,-1-3-5,-3-4-7,-3 6-10,2 3-7,2 0-2,-1 1 5,-3 0-2,2 0 2,-5 6-11,-2 0 5,-1-2 0,0 2-3,-2 1-4,-3 2 3,3-2-2,-4 8 3,-1-9-5,-3 3 4,2 6-7,1-5 1,1 6 1,-6 0-4,1 0 1,1 2 0,0 3 0,5 8 0,1 1-2,2 4 1,0 4-1,4 3 1,-2 4 1,-1 5-1,7 10 0,-6-12 1,7 8 1,-1-6 0,4 0-1,3 9 0,3-1 0,1 1 0,3 3 0,7-5 0,0 8 1,2-6 1,0 3-2,0 2 3,0-4-2,4-2-1,7 3 4,1-5-4,-1 0-1,2 1 1,0-8 3,8 4-3,0-6-2,3 1 1,6-6 2,-3 1 2,4-5-3,5-5 0,-1-2 0,6-1 0,-1-2 0,-5-7 0,5 4 0,-1-9-1,5 0 1,3 0 1,2 0 1,0 0 0,-3-9-1,-3 4 0,-5-3-1,0-2 2,-5-4-2,3-7-1,0 2 1,-3-8 4,3 1-2,-5-6-2,0 1 4,-4 0-4,-5 3 2,-1-2 0,-4 2 0,-1-2 0,-8-5 0,-1-2 0,-2 3-1,-3-2-1,-2 0 2,0-1-1,0 4 0,0 4 0,0-3-1,0-4 0,-9 6 1,-7-5-1,3-6 0,-4 9 2,-1-8-2,4 5 0,1 9 1,0 2-1,1 9-2,1 8-33,7 7-44,2 0-159,2 0-224</inkml:trace>
  <inkml:trace contextRef="#ctx0" brushRef="#br0" timeOffset="146741.4417">2881 14869 470,'0'0'236,"0"0"-233,0 0 30,0 0 54,0 0 4,143 0-39,-101-8-17,-1-2 1,-4-4-6,-8 6-13,-6-6-7,-8 6-9,-3 8-1,-6-7-73,-2 7-112,-4 0-113,0 0-198</inkml:trace>
  <inkml:trace contextRef="#ctx0" brushRef="#br0" timeOffset="146951.6457">2926 15133 666,'0'0'96,"0"0"-91,0 0 65,0 0 45,129 8-51,-75-25-28,-2-2-17,-13 1-6,-6 4-13,-10 7-18,-8-4-52,-8 3-126,-7-6-64,0 1-144</inkml:trace>
  <inkml:trace contextRef="#ctx0" brushRef="#br0" timeOffset="147341.3579">2947 14636 649,'0'0'68,"0"0"21,0 0 5,0 0-57,0 0-25,0 0-3,37-12 2,-3 12 9,5 4 0,6 18 10,5 0 4,5-3-3,-4 4-2,0 3-11,-7 4-4,-1 0-5,-6 7-5,-6-4-1,-8 6-1,-7-3 1,-5-5-2,-11 8 1,0-5 4,-11 4 1,-20-1 11,-4-6 14,-4 5-15,4-1-1,3-3-4,1-4-10,4-6-1,6-2 1,5-6-2,7-6-19,7-1-54,2-7-139,2-15-344</inkml:trace>
  <inkml:trace contextRef="#ctx0" brushRef="#br0" timeOffset="148370.8369">4765 14829 156,'0'0'74,"0"0"5,0 0 22,0 0 28,0 0-22,0 0-3,-3 10-11,3-10-23,0 0-19,0 0-3,0-5-4,0-4-21,17-18 13,9-5-15,1-8-6,9-7-9,-5 4 0,0-6 2,-1-2-4,-6 9 2,-9 6-4,-11 5 0,-4 17-1,0 5 3,0 0-3,-8 9 1,-17 0-2,0 0-10,-2 14 1,4 9 0,2-1 4,7-5 3,6 7-3,5-3 0,3 6 3,3 5-2,24-9 4,8 3 0,8 0-2,3-4 2,-3 0 2,-7 6-1,-14-1-1,-9-6 2,-11 11-2,-2-4 4,0 3 7,-26 5 4,-8-4-6,-6 1-5,5-7-4,4-6 1,6-11-2,9-9-10,12 0-75,4-14-99,14-20-401</inkml:trace>
  <inkml:trace contextRef="#ctx0" brushRef="#br0" timeOffset="148737.3212">5702 14444 667,'0'0'173,"0"0"-122,0 0-25,0 0 2,0 0 41,0 0 15,88 117-20,-50-68-13,3-1-22,3 2-10,-3-6-9,-6 2-7,-2-1 0,-4-9-3,-6-4-9,-6-13-29,-3-4-64,-7-10-46,-3-5-96,-4-5-46</inkml:trace>
  <inkml:trace contextRef="#ctx0" brushRef="#br0" timeOffset="149007.1722">6027 14448 551,'0'0'196,"0"0"-131,0 0-33,0 0 66,0 0-27,0 0-9,-58 122-11,29-82-16,-5 4-4,-3 0-8,-1 10 0,-5 5-10,5 0-7,1-2-5,3-11 1,10-6-2,8-10-6,9-18-32,7-6-49,0-6-95,25-18-38,10-22-39</inkml:trace>
  <inkml:trace contextRef="#ctx0" brushRef="#br0" timeOffset="149301.17">6504 14316 983,'0'0'54,"0"0"-15,0 0 18,0 0-14,-139 125 0,102-50-4,3-4-3,8 1-4,7-5-15,13-9-7,6-8-7,0-5-3,12-11 0,7-2-27,6-8-47,1-5-102,6-8-201,-1-11-190</inkml:trace>
  <inkml:trace contextRef="#ctx0" brushRef="#br0" timeOffset="149710.5538">6600 14950 589,'0'0'331,"0"0"-312,0 0 9,66-152 10,-39 96-9,-4 5-9,-8 5-14,-10 11 1,-5 12-2,0 11-2,0 1 5,-7 5-8,-6 2-4,3 4-1,-1 0-5,5 0-12,2 1 12,2 10-1,2 5-3,0 2 1,0 0 11,12 0-4,9-4 5,8-2-4,0-2 0,0 2 5,-5 7 4,-6-5-4,-6-1 1,-6-1 0,-6 3 12,0 7 28,0 10 6,-6-2-2,-6-1-17,-4-2-9,3-8-11,2 2-3,1-3-2,4-4-3,-3-4-23,1-4-116,-7-6-81,3 0-210</inkml:trace>
  <inkml:trace contextRef="#ctx0" brushRef="#br0" timeOffset="150020.7926">6860 14307 938,'0'0'24,"0"0"-19,163-6 56,-89 21 4,-3 16 8,-6 17-43,-9 5-22,-21 16 5,-17 10-8,-18 9 10,0 4 6,-23-7 6,-7-13 3,-1-12 3,-6-16-4,6-8-11,4-8-9,1-14 0,12-4-6,1-6-3,1-1-39,6-3-70,0-13-139,6-27-362</inkml:trace>
  <inkml:trace contextRef="#ctx0" brushRef="#br0" timeOffset="151782.5949">8126 14351 594,'0'0'132,"0"0"-22,0 0-28,0 0-51,0 0-18,0 0 46,-6 117 13,6-69-18,0 0-14,0 2-8,4-2-10,1 2-13,-3-8-4,-1-3-4,-1-3-1,0-12 0,0 0-27,0-6-46,0-4-69,0-7-68,-1 0-40,-12-7-42</inkml:trace>
  <inkml:trace contextRef="#ctx0" brushRef="#br0" timeOffset="151971.5017">7891 14766 653,'0'0'56,"0"0"-35,0 0 30,115-48 34,-55 16-49,5 2-21,-5 0-7,-4 14-8,-10-2-52,-7 6-143,-6 7-107</inkml:trace>
  <inkml:trace contextRef="#ctx0" brushRef="#br0" timeOffset="152441.5138">8653 14916 726,'0'0'130,"0"0"-118,0 0 40,0 0 11,0 0-22,122-133-21,-88 76-13,2-7 2,-10 2-1,-6 14 4,-13 8-4,-7 6-2,0 11-4,-20 7 0,-7 13-3,0 3 1,-2 0-4,4 12-8,8 16 5,3-2 3,9 1 3,5 5-1,0-1-3,17-3 4,12 2 1,9-4-1,4-6 1,5 1 0,-1-8 4,-5 6-3,-9 2 0,-13-3 5,-10 5 3,-9 3 5,0 6 11,-24 3-7,-10-3-3,1-1-5,2-7-4,6-7-6,2 0 1,10-9-1,2-7-2,4-1-21,5 0-22,2-19-66,0-14-185,0-8-38</inkml:trace>
  <inkml:trace contextRef="#ctx0" brushRef="#br0" timeOffset="153063.4233">9235 14076 672,'0'0'93,"0"0"-91,0 0 4,0 0 27,0 0 0,0 0-17,-39 57-5,19-49 17,-2-2 0,2-2-3,5-4-12,3 0-6,3 0 5,5-9-8,4-4-4,0-3-5,0-1-9,7 1 9,6-2 3,9 4-8,-2 4 10,0-2 4,8 7 1,-6-1-4,2 4-1,-7 2 2,-1 0-4,0 3 4,-5 18-1,1 3 10,-7 6 1,-1 1-2,-4 6 7,0 4 2,-5-8-3,-14 1-1,-3 0-7,1-7 0,-2-5-6,1-5-1,-1-7-1,3-8-1,5-2 1,0 0-9,8 0-3,4-5 1,3-10 0,0 3 7,0 7-2,12 2 6,5 3 0,6 0 0,1 8 13,5 7 3,0 2-5,3 4 2,-3-6 2,-5 7-10,-4-1-3,-2 3-2,-1-2-53,-3-2-66,6-6-174,0-9-71</inkml:trace>
  <inkml:trace contextRef="#ctx0" brushRef="#br0" timeOffset="153290.8486">9607 14427 651,'0'0'266,"0"0"-244,0 0 18,0 0 23,56 128-17,-23-87-5,-2-1-21,-2 0-9,-4-4-2,-6-8-7,-3-6 1,-5-12-3,-4-3-16,-2-6-52,-1-1-55,1 0-95,1-4-18,1-23-9</inkml:trace>
  <inkml:trace contextRef="#ctx0" brushRef="#br0" timeOffset="153603.4993">9908 14422 592,'0'0'139,"0"0"-64,0 0 2,0 0 1,0 0-8,0 0-6,-21 140-10,21-88-9,0 2-11,0 8-6,0-13-5,0 6-6,2-2-1,1-11-9,-3 2 9,0-9-7,0-3-3,-13 1-1,-17-1 1,0-4-2,-4-6-2,-2-7-2,3-3 3,-3-12 1,1 0-4,3 0-4,3-7-20,12-5-29,5-14-41,12-2-95,0-8-165</inkml:trace>
  <inkml:trace contextRef="#ctx0" brushRef="#br0" timeOffset="153867.1194">10307 14534 857,'0'0'113,"0"0"-78,0 0 42,0 0 14,-92 152-31,74-76-13,-1 8-14,3-7-3,3-1-11,1-9-6,5-9-10,1-7 0,6-8-3,0-11-12,0-3-47,0-10-66,4-15-132,15-4-213</inkml:trace>
  <inkml:trace contextRef="#ctx0" brushRef="#br0" timeOffset="154248.9803">10349 15168 553,'0'0'357,"0"0"-308,0 0-13,78-128 21,-47 91-15,-8-4-30,-6 8-7,-14 13-2,-3-1 2,0 10-4,0 4-1,-14-2-15,-2 6-12,-1 3-16,3 0 20,3 11-10,7 7 27,4-1-3,0 2 8,0 8 1,20-4-1,6 1 2,4-1 0,6 0 5,-7-5 17,-4 4 17,-4 0-5,-14-2 2,-3 2-15,-4 3 22,-4 3-25,-14 2-3,-9 2-14,4-8-2,-3-6-25,-3-2-42,0-11-54,0-5-122,0 0-39,2-27-95</inkml:trace>
  <inkml:trace contextRef="#ctx0" brushRef="#br0" timeOffset="154497.1342">10677 14636 593,'0'0'138,"0"0"-80,160 116 77,-106-53-40,-9 5-24,-18 2-5,-12 2-24,-15-2-3,0 3 1,-7-8-11,-22-10 3,-2-6 5,-9-12-11,6-11-16,3-11-3,7-12-4,8-3-3,3 0-37,2-3-51,4-29-151,2-17-504</inkml:trace>
  <inkml:trace contextRef="#ctx0" brushRef="#br0" timeOffset="154886.9619">11725 15266 797,'0'0'184,"0"0"-178,0 0 5,0 0 50,156-30-8,-90 7-13,-3 1-19,-12 13-21,-15 0-15,-15 9-90,-13 0-102,-8 0-114</inkml:trace>
  <inkml:trace contextRef="#ctx0" brushRef="#br0" timeOffset="155082.8333">11773 15512 593,'0'0'151,"0"0"-100,0 0 43,0 0 23,0 0-39,164 26-15,-89-44-28,-1 0-7,-9 3-23,-18 4-5,-7-1-15,-17 2-72,-2-3-93,-5-13-174</inkml:trace>
  <inkml:trace contextRef="#ctx0" brushRef="#br0" timeOffset="156130.7591">13820 15562 403,'0'0'415,"0"0"-364,0 0-23,0 0 44,0 0-17,0 0-32,111-132-5,-68 80-7,-8-6-2,-3-4-7,-14 4 10,-12 8-7,-6 9-5,0 11 0,-6 17 2,-19 8-2,3 5 0,-5 5-1,6 18-1,8 7 0,11-8-1,2 2 3,15 5-8,24-2 8,7-1 3,4 3-2,-6-7-1,-6-4 1,-11 8 5,-12-6 5,-10 4 0,-5 5 1,0-3-5,-15-1-3,-8 3-4,0-2-3,6-1-51,2-8-67,6 0-153,-2-9-153</inkml:trace>
  <inkml:trace contextRef="#ctx0" brushRef="#br0" timeOffset="156453.5103">13443 15897 737,'0'0'92,"0"0"-67,114-2 33,-12-6 37,28-5-33,16-6-4,13-7-17,13 1 1,10-4 1,1 3-9,5-2-2,-11 2-10,-13 4-6,-19 0-11,-34 8 0,-33 0-3,-34 6-2,-23 8-1,-17-4-11,-4 4-28,-17 0-30,-33 4-82,-19 14-181,-15 0-75</inkml:trace>
  <inkml:trace contextRef="#ctx0" brushRef="#br0" timeOffset="156916.715">13878 16659 673,'0'0'96,"0"0"-89,0 0 8,0 0 91,0 0-29,0 0-13,69-84-36,-38 34-15,-4-8-4,-8 6 12,-9-2-13,-10 9-7,0 17 2,0 12-5,-12 14 2,-5 2-2,-5 2-28,3 19 8,2 6 10,5-4 1,10 3 3,2 2-5,0-2 10,22 6 2,10-2-2,3-2 3,-2-1 0,-3-6 2,-8 1-2,-10 7 1,-5-4 0,-7 1 0,0 2 10,-7-1-3,-13-1 1,1-7-9,-6 2 3,5-3-3,0-4-4,1 0-25,6-10-68,2-4-66,6 0-69,2-26-231</inkml:trace>
  <inkml:trace contextRef="#ctx0" brushRef="#br0" timeOffset="157495.4233">14279 16075 801,'0'0'5,"0"0"-3,0 0 2,0 0-3,0 0 0,0 0 4,-13 31 2,3-27 2,2-4 12,-1 0 1,2-4-6,7-15-13,0 7 1,0-11-8,0 5 3,16 1 1,1 8 0,4-5 2,-3 6-4,1 0 3,6 3-1,-6 5 3,5 0-2,-9 0 4,1 13 8,-1 4-4,1 9 10,-2-1-5,-4 8-2,-5-7 0,-5 11 5,0 4-1,-7-6-3,-12 9-1,-8-7-2,0-15-3,0-8-1,4-1-3,4-8 1,1-1-1,9 0 0,5-4-2,4 0 4,0-4-5,0-5-7,2-1 7,15 7 4,12 3 9,5 0 7,4 0 0,4 0-5,-4 13-7,-7 0-1,-4 1-7,-7-5-3,0 0-41,2 9-60,5-18-142,0 8-139</inkml:trace>
  <inkml:trace contextRef="#ctx0" brushRef="#br0" timeOffset="157737.1256">14898 16244 1069,'0'0'34,"0"0"-26,0 0 45,-24 107-6,24-54-16,14 2-10,-1-1-6,-2-6-13,-2-11 11,-7-8-12,0-5 0,-2-2-2,0-4-20,0-5-40,0 1-51,0-4-114,0-2-58,-8 0-143</inkml:trace>
  <inkml:trace contextRef="#ctx0" brushRef="#br0" timeOffset="157908.6326">14718 16645 938,'0'0'121,"0"0"-115,0 0 12,134-91 17,-56 64-26,-2 3-9,-3-2-29,-10 4-105,-12-4-173,-11-2-138</inkml:trace>
  <inkml:trace contextRef="#ctx0" brushRef="#br0" timeOffset="158148.3479">15450 16212 659,'0'0'367,"0"0"-282,0 0-49,0 0 34,0 144-10,0-73-22,0 10-6,0-6-2,0-2-22,4-6 19,-4-11-21,0-1 2,0-20-2,0-9-6,0-15 1,0-7-1,0-4-21,-5 0-22,-1 0-33,-6-18-85,-9-18-211,0-12-199</inkml:trace>
  <inkml:trace contextRef="#ctx0" brushRef="#br0" timeOffset="159348.3589">3994 14043 573,'0'0'99,"0"0"-54,0 0 1,0 0-22,0 0 58,0 0-1,127-5-24,-74-11 0,0-4-18,-8 5-10,-4-1-16,-15 3-10,-8 8-3,-5-2-46,-3 2-92,-4 5-181,-2-7-55</inkml:trace>
  <inkml:trace contextRef="#ctx0" brushRef="#br0" timeOffset="159574.2154">4395 13766 415,'0'0'117,"0"0"-48,0 0 18,0 0 25,136 25-15,-99-2-31,-3 5 8,-5 1-25,-6-2-16,-9 4-20,-9 2-6,-5 4-7,-2 1-12,-25 0-70,-6 2-66,-10-6-108,-7-6-157</inkml:trace>
  <inkml:trace contextRef="#ctx0" brushRef="#br0" timeOffset="159845.6937">3938 13772 281,'0'0'343,"0"0"-248,0 0 29,0 0-60,0 0-28,-136 124-9,107-52 35,13 3-12,12-11-4,4-5-14,6-6-11,26-9-11,8-3-6,9-8-4,11-3-25,2-9-127,2-14-292</inkml:trace>
  <inkml:trace contextRef="#ctx0" brushRef="#br0" timeOffset="160384.728">7962 13967 628,'0'0'149,"0"0"-87,0 0-12,0 0 23,0 0-8,129-23-35,-80 9-19,-7 2-10,-2 3-1,-10-2-65,-2 1-113,-7 0-127</inkml:trace>
  <inkml:trace contextRef="#ctx0" brushRef="#br0" timeOffset="160601.3798">8361 13735 330,'0'0'382,"0"0"-297,0 0-53,0 0 33,0 0 3,0 0-13,127 93-19,-107-57-7,-9 0-5,-11 5-11,0-6-6,0 2-7,-27-2-21,-6-4-65,-5-3-69,-7-6-136,-1-10-153</inkml:trace>
  <inkml:trace contextRef="#ctx0" brushRef="#br0" timeOffset="160827.5769">7904 13643 697,'0'0'18,"0"0"71,0 0 28,-134 113-63,112-44 14,8-6-4,14-3-16,0-4-13,10-8-18,23-4-10,15-9-7,17-12-2,13-9-92,5-14-230</inkml:trace>
  <inkml:trace contextRef="#ctx0" brushRef="#br0" timeOffset="161563.3477">12282 14668 621,'0'0'132,"0"0"-89,0 0 59,0 0-28,0 0-17,0 0-15,116 50-14,-79-51-9,-1-18-12,-8 7-7,-8 5-11,-8-4-99,-4 7-119,-8-6-81</inkml:trace>
  <inkml:trace contextRef="#ctx0" brushRef="#br0" timeOffset="161784.8478">12539 14552 641,'0'0'181,"0"0"-155,0 0-22,0 0 51,0 0 6,0 0-12,135 122-22,-114-76 4,-9-9-13,-12-1-8,0 0 1,-7-7-11,-17 4-28,0-9-63,-3-2-60,0-9-45,-1-8-57,-7-3-89</inkml:trace>
  <inkml:trace contextRef="#ctx0" brushRef="#br0" timeOffset="162005.6178">12246 14476 836,'0'0'100,"0"0"-57,-114 82 64,77-26-38,5 10-20,12-2-18,11-1-10,9-12-12,0-12-4,33-3-4,12-7-1,9-3-9,-2-6-53,3 3-91,-11-5-150,-15-6-187</inkml:trace>
  <inkml:trace contextRef="#ctx0" brushRef="#br0" timeOffset="163630.4025">7474 11793 225,'0'0'291,"0"0"-148,0 0 0,0 0-19,0 0-45,0 0-14,-37 8-20,31 3-14,-7-2-10,4 3-2,-5 4-7,4 4 3,-4 2 0,-1 2-4,-2-2-4,-3 5 2,-1 5 2,-4 3-3,-4 7 3,-5 2 0,-1 2 2,-1-1-6,3-1 7,2-3-7,2 3-6,4-3 7,1 3-4,-3-2-1,2 5-2,0-3 5,6 2-6,-5 2 6,4 0-3,-3 1 1,-4-4-1,0 3 3,1-1-1,1-3 0,8-3-2,-2-3 0,2 1-2,3 3 2,-4-2-1,-2 2 0,-2 4 1,-4-6-1,5 7 1,-1-6-2,0-3 1,1-1 0,2-1-2,1 3 1,-1-6-1,2 7 0,-3-5 1,2 2 0,-4-1 0,0 3 0,4 1-1,-5-3 1,3 7-1,3-1 1,-6-1 0,1 0-1,3 0 0,-2 0 2,-2-3-1,3 3-1,-2 0 0,-1-4 1,-1 6 0,-3 0 0,0 2 1,-4 6-2,-1 1 1,4-1 0,-1 2-1,2 2 0,3-10-1,0 6 2,-1-2-1,2 3 1,2-3 0,-4-2-1,5-7 0,-3-6-2,2 0 5,-2 2-2,0-5-1,1 3-1,5-8 1,1 4-2,-4 0 2,4 6 2,-6-1-2,0-2 1,6 3 0,-1-11-1,3-3-4,5-3 4,3-10 1,-3-5-1,9-5 1,0 0-1,0 0 1,0 0 0,0 0-1,0 0 4,0 0-3,0 0-1,0 0-2,0 0-30,0 0-30,22-26-85,7-11-346</inkml:trace>
  <inkml:trace contextRef="#ctx0" brushRef="#br0" timeOffset="165993.2373">8187 16900 353,'0'0'174,"0"0"-107,0 0-3,0 0-15,0 0-6,0 0 23,16 29 0,11-22-13,6 7-15,5-6-4,8-5 6,10-3-3,8 0-8,13 0-12,0 0-2,8-3-5,-2-5 0,2-1-4,6 4-1,7 1-1,0 1-4,1-6 3,-11 7-1,1-6-2,1 0 4,1 1-4,-1 0 2,0 2 3,-7-4-2,-5 1-2,-4 2 2,-6 2-1,2 0 0,-1 0 2,1-2-3,5 6 3,-2-8-3,-4 4 2,1-1 2,-1 0-3,-3 5-2,3-4 2,3-4-1,-2 4-1,10 2 0,-7-2 0,5 0 1,2 4-2,5-4 2,6 0-1,3 4 2,-3-2-1,0 2-1,-1 0 1,-3 0-1,-4 0 1,-2 0 0,2 0-1,-5 0 0,-2 0 0,2 0 1,-2 6 0,2 2 0,2-2 0,-4-2-1,-8 4 0,-5-4-1,-3 1 1,-6 0 0,2-1-1,2-1 0,3-3 1,9 0 0,3 0 1,4 0 0,-2 0-1,-1 0 1,-2 0 0,-1 0 0,-1 0 0,-2 0-1,1 5 0,3-5 2,0 0-2,3 0 2,-2 0-2,-2 0 8,1 0-6,1 0 1,1 6-2,-3-2-1,-4 0 1,-3-4-1,-2 4 2,-1-4-2,3 0 1,6 0 0,3-4 2,10-8 2,4 2 4,0 6-5,3-6 0,-4 6-1,-1-4-1,-7 4-2,-1 2 1,4-2 0,0-4-1,-2-3 0,4 8 1,-5-6 1,-2 4-2,0 1 2,-4-5-2,4 0 1,-2-3-1,0-2 0,-2 5 1,1 3 4,3-2-2,4 3 5,0-8 1,-11 3-4,-11 3-2,-20-2-1,-22 9-2,-16 0-2,-12-2-36,-43 2-28,-30-12-147,-24-2-241</inkml:trace>
  <inkml:trace contextRef="#ctx0" brushRef="#br0" timeOffset="182175.7227">8694 17270 45,'0'0'450,"0"0"-393,0 0-10,0 0 12,0 0 15,0 0-1,0 0 6,0-17-22,-1 17-4,1 0 1,0 0-8,-2 0-9,2 0-11,0 0-10,0 0 0,0 0 1,0 0-9,-2 0 0,2 0 1,0 0-8,-2 0 4,2 0-2,0 0-1,0 0 2,0 0 1,0 0 4,0 0-6,0 0 6,-3 0-7,3 0 5,0 0 0,0 0-7,0 0 2,0 0 4,0 0-4,0 0-1,0 0-1,0 0 1,0 0 0,0 0 1,0 0 1,0 0-3,0 0 3,0 0-3,0 0 2,0 0 1,0 0 5,0 0-2,0 0-4,0 0 7,0 0-5,0 0 6,0 0-5,0 0-4,0 0 5,0 0-5,0 0 3,0 0-4,0 0 0,0 0-2,0 0 0,0 0-1,0 10 3,0 12 0,0 0 0,0 4 2,0 6-1,0 0-1,0 3 0,3 0 0,-1-3-2,0-5 4,0 1-2,2-2 0,1-4 1,-1 0-1,-2-4 0,0 0 1,-2-4-1,0-2 0,5-2 0,-5-2 0,0 2 1,3 2-1,-3-6 0,0-6 0,0 4 0,0-4-3,0 0-8,2 0-26,-2 0-12,0 0-69,0 0-87,0-18-190</inkml:trace>
  <inkml:trace contextRef="#ctx0" brushRef="#br0" timeOffset="182699.0422">8967 17531 308,'0'0'167,"0"0"-128,0 0 24,0 0 13,0 0-33,0 0-21,-12-2-7,12 2 19,16 0 20,11 0 26,11 0-20,5 0 6,3 0-21,4 0 4,-4-7-5,0-3-5,-6-3 1,-4 4-12,-12-3-11,-9 12-11,-8-7 0,-3 3-4,0 4-1,-2-3-1,5 3-35,-7 0-78,7 0-165,-3 0-230</inkml:trace>
  <inkml:trace contextRef="#ctx0" brushRef="#br0" timeOffset="183285.171">9562 17668 727,'0'0'101,"0"0"-82,0 0 31,0 0 9,60-102-40,-37 72 7,-1-3-1,-4 3 13,-3 2-9,-7 3-9,-5 2-2,-1 0 2,-2 6-16,0 3 3,0 4 1,0 2-8,-6 4-1,-5-1 0,0 5 1,-3 0-15,4 0 10,-4 0-7,3 9 5,3 5 4,7-2-1,1-1-3,0 1-7,0-3 3,11 5 3,9-5-5,7 0 9,1-4-8,7-2 6,0-3 5,-2 9 1,3 0 0,-7-1 7,-4 2-7,-6 4 0,-5 3 0,-7-4 7,-7 10 2,0-1 8,0 2 4,-18 6-3,-4-4-6,1-2-3,-1-6-6,5 3 1,-1-8-2,6-3 1,4 2 0,-2-8-3,4-4-11,-1 0-81,3-7-87,4-25-175</inkml:trace>
  <inkml:trace contextRef="#ctx0" brushRef="#br0" timeOffset="184019.854">10014 17045 727,'0'0'83,"0"0"-82,0 0 12,0 0 8,0 0-13,0 0-5,-42 44 1,29-40 2,-3-4 3,3 3 10,0-3 11,2 0-15,4 0-3,0 0-4,4-7 3,3 2-3,0-5-5,0-2-1,0 2-2,3-4 6,11 2-6,5-6-5,-1 9 5,3-3 2,-4 5 3,-1 0-3,-1 7-2,-5 0 9,1 0-9,-1 0 0,2 3 0,1 20 2,-1-6 1,-4 5 0,-1 6 0,-7-5 3,0 3 1,0-3 6,-2 4-4,-14 3-1,-2-6-2,0-2-3,-1 0 0,-2-8-2,5-6 2,-1-3-3,3-5-1,6 0-1,1 0-2,5 0-7,2 0 4,0 0-2,0 0-1,0-5 3,12 5 5,11 0 2,0 0 7,6 0 4,0 0 0,4 5 3,-1 0 9,-1-5 9,0 0 6,-6 0-2,-6 0 5,-3-2-10,-7-6-8,-3-2-11,-6 2-3,0-1 0,0 0-9,0 1-9,0-2-28,0 6-72,-2-4-104,-2-2-288</inkml:trace>
  <inkml:trace contextRef="#ctx0" brushRef="#br0" timeOffset="184276.8629">10394 17156 12,'0'0'930,"0"0"-898,0 0-12,0 0 69,120 61-19,-83-37-25,-5 5-5,-7 8-26,-10-1 0,-15 8 10,0-4 3,0 0-3,-22 1 5,-5-1-13,3-8-13,-3 4-2,2-19-2,4 2-24,-2-1-46,0-14-72,-3-1-180,-3-3-241</inkml:trace>
  <inkml:trace contextRef="#ctx0" brushRef="#br0" timeOffset="184815.7543">8327 17120 498,'0'0'151,"0"0"-70,0 0 36,0 0-2,0 0-51,0 0-15,-113 22 5,79 19-18,3 17 1,2 8-2,9 14-2,11 11-3,9-11-7,0 0-14,20-14 8,11-21-6,3 4-2,4-17-7,-3 3 0,1-8 0,-5-8-2,3-1-32,2-14-44,-1-4-127,-4 0-279</inkml:trace>
  <inkml:trace contextRef="#ctx0" brushRef="#br0" timeOffset="185671.4563">10815 17169 579,'0'0'116,"0"0"-67,0 0 81,0 0-37,0 0-59,0 0-29,-14 8-4,30 12 23,7 10 15,-1-4 6,-2 2-11,1-2-16,-1 3-2,-3-3-11,-2-5-2,-1-3-3,-3-4-9,3 3-52,1-8-77,-1-9-98,-4 0-39,0 0-144</inkml:trace>
  <inkml:trace contextRef="#ctx0" brushRef="#br0" timeOffset="186186.4375">11156 17151 475,'0'0'53,"0"0"-29,0 0 40,0 0-7,0 0 4,0 0 26,0-9 22,0 9-36,0 0-19,0 0-14,0 0-16,0 0-7,0 0-5,0 0-5,-4 12-1,-1 11 1,1 9 3,-3 0-2,5 12 1,-1 4 3,3-2-6,0 7 1,0-14 0,0 3 0,0-1-6,0-3 2,3-2-1,-3-12-2,0 1 2,0-2 0,0-5-1,-10 4 5,-7-4-4,-6-4 2,-3-5-1,-5-6 2,0 3 0,-5-6 3,2 0-4,1 0-2,4 0-2,7 0-8,8-6-53,10-9-91,4-5-182,0 1-215</inkml:trace>
  <inkml:trace contextRef="#ctx0" brushRef="#br0" timeOffset="186571.0939">11584 17197 688,'0'0'89,"0"0"-41,0 0 69,0 0-29,0 0-39,0 0-28,-46 40-5,17 4 3,-6 4 12,4 10 7,2-4-6,8 4-7,7-9-9,9-10-7,3 2-2,2-13-6,0-2-1,0 3 0,9-8-9,5-4-38,8-4-66,-2-9-124,2-4-129</inkml:trace>
  <inkml:trace contextRef="#ctx0" brushRef="#br0" timeOffset="186997.1392">11648 17696 737,'0'0'204,"0"0"-196,0 0 3,0 0 34,92-116-20,-67 84-11,-5 1-2,-11 9 3,-7-2 0,-2 8-4,0 6 5,-5-2-16,-8 11 0,0-4-1,2 5-2,-1 0-15,3 0-4,1 10 7,3 8-7,5 0 19,0 8 1,0-8 1,13-6-7,12 11 6,6-14 2,3 5-2,3-2 6,-1-1 6,-3 1 1,-10 2 1,-12 0-8,-2 0 1,-9-1-1,0-1 15,0 11-7,-9-9-6,-7 2-2,1-6-4,-5-6 0,-1 1-48,2-5-37,1 0-122,2 0-116</inkml:trace>
  <inkml:trace contextRef="#ctx0" brushRef="#br0" timeOffset="187292.0709">11989 17244 851,'0'0'156,"0"0"-156,129 0 1,-63 5 76,-8 23-33,-10 11-12,-11 7-16,-18 1-3,-10 8 2,-9 3 11,0 0 8,-22-5-2,-5-4 5,1-13-6,-1-10-10,6-4-3,6-7-12,6-8-4,2 0-2,4-7-14,2 0-57,1 0-92,-2-11-236</inkml:trace>
  <inkml:trace contextRef="#ctx0" brushRef="#br0" timeOffset="194489.1127">12658 17394 211,'0'0'89,"0"0"-53,0 0 12,0 0-8,0 0-11,0 0-1,0 0 5,-6-3 15,6 3 11,0 0 13,0 0 0,0 0-4,0 0-10,0 0-13,0 0-15,0 0-15,0 0-2,0 0-1,0 0-5,0 0-6,11 0 6,11 0 15,7 0 2,0 0-9,6-4 6,4 0-3,-1 0 13,-7-1-15,-2-4 2,-4 6-1,-6 3-7,-3-7 5,-3 7-6,-1-4 8,-4 4-6,-3-3 1,-5-2-2,2 5 1,-2 0-2,0 0 0,0 0-6,0 0-3,0 0-23,0 0-62,-2 14-121,-13-2-270</inkml:trace>
  <inkml:trace contextRef="#ctx0" brushRef="#br0" timeOffset="194783.0419">12774 17645 414,'0'0'87,"0"0"36,0 0 22,126 5-33,-80-27-41,-2 4 4,-7 2-5,-8 2-35,-12 6-11,-9 6-16,-4 2-8,-4 0-10,2 0-106,-2 2-196,4 6-178</inkml:trace>
  <inkml:trace contextRef="#ctx0" brushRef="#br0" timeOffset="195621.7563">14123 17645 426,'0'0'241,"0"0"-172,0 0-14,0 0 8,0 0-42,0 0 6,49-87 3,-22 46-9,2-3 8,2-2-9,-2 2 7,-4 0-17,-7 7 2,-12 5 17,-6 15-18,0 5-2,0 6-7,-2 6 1,-12 0-6,-3 0-3,-3 0-25,1 14 11,4 0 7,1 4 3,6 0 2,3-1 0,5 0-1,0 1-18,13 5 14,12-3-3,8-1 8,4 0 7,3-6-1,-3-3 1,-3 2 0,-10 2 1,-8 0 0,-11 13 8,-5-5 3,0 6 3,-16-2 4,-9-5-11,-5 5-3,5-1-3,1-9-1,5-6-2,6-2-38,4-8-62,6 0-57,3 0-150</inkml:trace>
  <inkml:trace contextRef="#ctx0" brushRef="#br0" timeOffset="195974.7933">14939 17161 655,'0'0'123,"0"0"-59,0 0 32,-51 141-16,30-69-23,-3 8 5,-5 2-16,-5 1-5,1-2-8,2-5 0,4-10-12,8-7-6,2-13-8,7-6-5,1-14-2,4-4 0,0-5-30,3-4-38,2-7-71,0-6-210,21 0-43</inkml:trace>
  <inkml:trace contextRef="#ctx0" brushRef="#br0" timeOffset="196357.3039">15099 17842 760,'0'0'173,"0"0"-156,59-119 71,-37 82-23,-7 3-45,-6-2-4,-7 4-4,-2 2-7,0 5-3,0 9 0,-11 2-2,-2 14-15,4-4-3,-2 4-9,2 4-3,2 10 0,3 9 0,4-1 28,0 0 1,0-4 1,13 0 0,12-6-1,5 5 1,5-6 0,0 7 4,-5-6 0,-4-2 8,-9 17 17,-7-10-11,-10 15 6,0 3 7,-5-3-11,-15 3-6,-4-8-5,-1 1-4,4-10-4,3-10-1,5-8-37,2 0-56,3 0-85,6-26-83,2-6-223</inkml:trace>
  <inkml:trace contextRef="#ctx0" brushRef="#br0" timeOffset="196592.9602">15550 17700 854,'0'0'173,"0"0"-165,0 0 48,0 0 20,136-4-35,-96-1-23,-6-4-12,-11 4-6,-4-2-1,-9 5-50,0-1-72,-4-10-132,1 3-113</inkml:trace>
  <inkml:trace contextRef="#ctx0" brushRef="#br0" timeOffset="197001.5105">15982 17619 888,'0'0'74,"0"0"-59,0 0 23,0 0-5,0 0-12,83-107-17,-68 76 4,-1 9 0,-5 4 12,-1 0-12,-3 4 8,-3 2-5,1 6 0,-3 2-1,0 4 1,0 0 3,0 0-14,6 10 6,0 8-6,6 8 25,-3 6 0,4 8-6,-2-5-2,1-3-5,-6 0-5,-2 1 2,-4 8-8,0-16 2,0 8-2,0-11-1,0-12-2,0 9-19,-4-7-34,-2-7-87,-1 10-87,-5-3-101,2-3-167</inkml:trace>
  <inkml:trace contextRef="#ctx0" brushRef="#br0" timeOffset="197228.8323">16073 17936 708,'0'0'111,"0"0"-94,0 0 75,0 0-17,144-7-21,-80-3 9,1 10-20,-5-18 3,-9 5-11,-13-5-7,-15 1-2,-13 12-14,-3 3-7,-7 2-3,0 0-2,0 0-58,0-4-118,-7-4-261</inkml:trace>
  <inkml:trace contextRef="#ctx0" brushRef="#br0" timeOffset="197775.8186">16950 17223 462,'0'0'179,"0"0"-155,0 0 125,0 0 7,147 18-76,-87-18-9,5-6-18,-7-10-16,-8 2-16,-9 4-13,-13 1-8,-5 6-9,-5-1-67,1-2-118,2-2-241</inkml:trace>
  <inkml:trace contextRef="#ctx0" brushRef="#br0" timeOffset="198373.6654">18067 17020 630,'0'0'194,"0"0"-167,0 0 6,71-105 8,-31 68-36,-5-7 7,-4 4 4,-12-5-4,-13 5-1,-6 13-2,0 1-7,-9 7-2,-11 6-9,-2 8 1,0 5-15,-3 0-20,3 14 31,4 4 5,8 1 1,6 2 5,4-3-2,0 9-12,27-5 15,9-4 0,6 0 1,3-4 10,0 0 18,-5 6-6,-10-2-5,-2 5-8,-16 0 2,-6 3-11,-6 0 3,-6-4-3,-17-3 4,-4 2-2,7-7-3,5-3-14,5-11-61,5 0-75,5-14-67,0-13-198</inkml:trace>
  <inkml:trace contextRef="#ctx0" brushRef="#br0" timeOffset="198689.3964">18860 16579 494,'0'0'159,"0"0"-50,0 0 44,0 0-99,0 0-22,2 103 55,-16-32-21,-5 18-21,-6 5-6,1 15-4,-5-3-1,1-4 3,7 10-14,-1-18-4,3-9-1,4-13-2,-1-23-2,5-14-4,5-3-5,4-15-4,2-8-1,0-5 0,0-4-1,0 0-29,0-4-20,0-10-20,0-7-80,0-16-267</inkml:trace>
  <inkml:trace contextRef="#ctx0" brushRef="#br0" timeOffset="199297.7797">19286 17365 406,'0'0'572,"0"0"-552,0 0 40,0 0 14,0 0-55,0 0-15,44-130 2,-21 100-3,-7-14 4,-9 7-1,-1 2-1,-6 8 0,0 17-4,0 3 0,-11 7-1,-5 0-1,-2 0-4,2 0-8,6 12 4,4 1 0,6 6 5,0-5-2,16 11 3,16-2 2,5 3 2,4 2 4,-3-2-2,-7 1-1,-4 0 11,-12-1-5,-5 2 5,-10-2 0,0-8 6,0 8 0,-21-2-10,1 2-5,0-4 0,2-13-4,1-5 0,3-4-14,-4-8-25,3-7-23,1-15-60,5-2-120,3-20-64</inkml:trace>
  <inkml:trace contextRef="#ctx0" brushRef="#br0" timeOffset="199933.9659">19664 16571 197,'0'0'359,"0"0"-320,0 0-21,0 0-1,0 0-6,0 0 6,-77 58 14,50-46 14,0-2 8,5-5-15,-1-5-7,8 0-1,4 0-18,5 0-2,3-11-9,3-1 1,0-6-2,0 1-2,0 2 1,9 7-4,4-6 3,8 2 4,-1 3 1,8-4-1,-1 11 8,-2-3-8,-1 5 3,-4 0-5,-4 5-4,-3 13 4,-6 5 9,-2-2 3,-3 11 3,-2 0-3,0-1 5,0 1 1,-21-2-2,-1-2-3,-2-2-3,-1-4-3,3-8-3,1 0-3,8-10 2,3-4 0,8 0 1,-2 0-4,4 0-9,0 0 1,0 0-1,16 0 8,9 0 1,4 0 0,-1 0 1,9 0 7,0 4 2,1-4 12,5 0 18,-5 0 9,-5-8-8,-4-6-5,-9 0-12,-7-2-8,-6 6-9,-7 0-1,0 5-2,0 2-4,0 3-15,0 0-35,0 0-72,0 3-143,0 12-219</inkml:trace>
  <inkml:trace contextRef="#ctx0" brushRef="#br0" timeOffset="200206.6527">20049 17070 946,'0'0'20,"0"0"-6,0 0 73,-1 113-43,2-77-27,8 3 13,-4 2 3,-5-1-5,4-10-5,-2-8-14,0 0-5,0-3-2,0-6-2,-2 6-27,0-10-42,0-1-73,0 1-114,0-9-66</inkml:trace>
  <inkml:trace contextRef="#ctx0" brushRef="#br0" timeOffset="200423.9909">19845 17362 828,'0'0'185,"0"0"-151,0 0 10,113-55 12,-47 38-43,-4-6-11,-9 0-2,-3 10-25,-10-1-56,-7-3-89,-6 8-223</inkml:trace>
  <inkml:trace contextRef="#ctx0" brushRef="#br0" timeOffset="200648.6953">20497 17008 962,'0'0'165,"0"0"-149,0 0 16,0 0 41,39 116-38,-28-63-8,-8-7 7,-3-6-6,0-1-16,0-2-5,0-2-7,0-3 0,-1-11-53,1-21-121,0 0-667</inkml:trace>
  <inkml:trace contextRef="#ctx0" brushRef="#br0" timeOffset="226762.9464">8058 12968 521,'0'0'107,"0"0"32,0 0-3,0 0-49,0 0-27,0 0-36,0 0-1,22-18 3,0 26 5,7-4-7,12-2-2,3-2-2,7 0 2,3 0-3,-10-2 0,-6-4-7,-11-2-1,-16 6-5,-4-3 0,-7 5-6,0 0-1,-2 0-6,-14 13-45,1 4-110,-4-8-290</inkml:trace>
  <inkml:trace contextRef="#ctx0" brushRef="#br0" timeOffset="228171.2909">7518 17594 262,'0'0'72,"0"0"4,0 0 1,0 0-26,0 0 1,0 0-5,0 0 24,-23-10-7,21 10 14,2 0-9,0 0-19,0 0-13,0 0-5,0 0-12,0 0-8,0 0-4,0 0-8,5 0 13,15 0 10,7 0 0,6 0-9,-2-4-4,-2-1 1,-2 0 2,-4 1-4,-4 4 1,-3 0-4,-3 0 3,-3 0 1,-2 0-3,1-5-2,-5 5-3,-1 0 2,-3 0-4,0-3 0,0 3-4,0 0-61,11 0-71,2 0-184,12-4-170</inkml:trace>
  <inkml:trace contextRef="#ctx0" brushRef="#br0" timeOffset="230190.3704">9146 17427 216,'0'0'29,"0"0"-8,0 0 30,0 0 11,0 0 9,0 0-2,13-4-2,-11-4-22,2 8-3,-3-2 1,3-2 2,-2 4 6,-2 0 3,0 0-3,0 0-14,0 0-4,0 0-5,0 0-13,0 0-11,0 0 4,0 0-8,0 0 1,0 0-1,0 14 5,3 4 9,-2 0 2,-1-4-7,0 3 0,0-4-4,3-3 5,1-1-6,1 0-1,-1 0-2,-2-1 1,-2-2 2,0-2-1,0-1-3,0-3 1,0 9-1,0-7 1,0 6-1,0-1 1,0 12-1,0-9 1,0-7 0,4 6-1,-4-7 1,4 1-1,-2 6 1,-2-6-1,0 12 0,2-5 1,-2-3-1,4 7 0,-2-14 0,2 5 0,-1-1 0,-1 0-1,2 3-2,-4-7 3,1 3 0,-1-3 0,0 0 0,0 4 0,0-4 1,0 0 0,0 0-1,5 0-2,-5 0-1,0 0-3,0 0 1,0 0-7,0 0 3,0 0-4,0 5-3,0 4 9,0-1 7,0-4 0,2-4 0,0 0 0,-2 0 0,2 0 1,-2 0 4,0 0 6,0 0-4,2 0 3,-2 0 0,0-4-8,0-10 2,0-1-2,0 0-1,0-4-1,0-2 1,0-7 0,0 2 0,0-1 0,0 6 6,0 3-3,0 4 5,-2 0-2,-2 5 1,2 4 0,-3 1-7,-2 4-1,0 0-48,-9 0-137,-4 0-312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10:29:09.4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3499 1548 689,'0'0'127,"0"0"-72,0 0 44,123-22-1,-54 4-16,-5-2-16,-6 4-23,-11 4 1,-15 1-19,-11 8-12,-9 1-11,-6 2-2,-1 0-4,3 0-33,6 0-60,3 0-125,6 0-200</inkml:trace>
  <inkml:trace contextRef="#ctx0" brushRef="#br0" timeOffset="323.0695">4816 1010 568,'0'0'440,"0"0"-397,0 0 71,0 0-65,0 0-29,-127 91 1,94-28-11,2 16 8,4 3-2,7-2 2,9-5-1,9-9-4,2-14-9,0-8-4,17-10-1,9-8-1,8-8-25,5-12-66,1-6-100,-5-4-256</inkml:trace>
  <inkml:trace contextRef="#ctx0" brushRef="#br0" timeOffset="555.8272">5030 1206 708,'0'0'399,"0"0"-380,0 0 23,0 0-30,0 0-9,0 0 35,7 152 4,-5-96-16,1-3-6,-3 3-12,0-3-3,0-2-5,0-2 0,0-6-59,0-14-122,6-19-287</inkml:trace>
  <inkml:trace contextRef="#ctx0" brushRef="#br0" timeOffset="796.3013">5398 1263 1059,'0'0'98,"0"0"-95,0 0 3,0 108 17,0-60-4,3 3 0,8-3-5,0-2-8,-5-9-3,1-2 0,-1-3-1,1-2-2,-2-2-18,-1 1-98,-4-7-170,0-10-225</inkml:trace>
  <inkml:trace contextRef="#ctx0" brushRef="#br0" timeOffset="961.9423">5244 1622 247,'0'0'923,"0"0"-911,0 0 1,0 0-9,139-116-4,-66 80-15,-4 12-127,-13 12-178,-11 12-205</inkml:trace>
  <inkml:trace contextRef="#ctx0" brushRef="#br0" timeOffset="1334.485">5811 1736 701,'0'0'85,"0"0"60,0 0-44,0 0-30,82-109-39,-60 54-19,-4-3 7,-8 2-11,-3 3 2,-7 11 3,0 12-8,0 10-6,-8 12-2,-7 6-8,-1 2-31,-4 7-10,2 18 6,2 3 12,9-2 15,7-1 12,0-4-9,27-5 7,13 0 7,3-2 1,1-3 2,-1 3 0,-14 0 25,-5 1 5,-10 2-1,-10 3 12,-4 4-5,0 7-5,-15 4-22,-10-1-3,1-8-8,1-5-1,-4-13-71,6-8-27,-6 0-166,0-27-188</inkml:trace>
  <inkml:trace contextRef="#ctx0" brushRef="#br0" timeOffset="1882.8493">6112 691 167,'0'0'778,"0"0"-778,0 0 5,0 0-5,0 0 3,0 0 1,-28 82 2,8-71-1,0-7-4,3-4 11,-1 0 3,7 0 3,2-12-6,4-6-12,5 0-2,0-2-1,0 2-9,18-7 9,2 1-14,5 6 15,-3 4 0,2 8 1,-1 6 1,-4 0-5,2 11-5,-3 20 9,-5 10 1,-3 5 0,-8 6 1,-2 0 0,0 2 0,-10-1 5,-11 2-4,-6-5 0,-2-4 2,0-9 2,4-16-4,7-10 1,5-11 3,4 0-3,5-8-2,4-14 0,0-1-1,2 2-2,16 7 2,6 8 0,2 6 1,6 0 3,-1 11 0,0 12 2,-4 5-5,-2 2 0,-8-2-1,1-3-35,-5-8-141,-3-5-121</inkml:trace>
  <inkml:trace contextRef="#ctx0" brushRef="#br0" timeOffset="2138.9626">6519 1095 894,'0'0'110,"0"0"-84,0 0 67,129 56-49,-88-20 0,-8 15-14,-10 16-9,-12 17-3,-11 12-1,-2 0-8,-25-9 3,-7-12 10,3-20 18,-2-8-9,6-11-18,1-14-11,10-11-2,-4-11-7,-1 0-57,2-7-109,-6-29-527</inkml:trace>
  <inkml:trace contextRef="#ctx0" brushRef="#br0" timeOffset="2813.9836">7313 1241 288,'0'0'154,"0"0"-55,0 0-16,0 0 17,0 0 2,0 0-21,0-3-47,0 20-21,0 12-6,5 8 34,4 5 13,-5 2-16,-2 5-3,0 1-2,-2 4-17,0-1-5,0-4 0,0-11-3,0-12 0,0-12 6,0-6 4,0-4-5,0-4-7,0 3-2,0-3-4,16 1 1,6-1-1,11 0 1,8 0 3,5-16-4,6-5-15,2-8-84,-6-2-140,-7 4-357</inkml:trace>
  <inkml:trace contextRef="#ctx0" brushRef="#br0" timeOffset="3045.53">7846 1219 959,'0'0'116,"0"0"-109,122-28 23,-46 8 6,-2 0 8,-3 2-26,-13 6-16,-18 6-2,-16 4-26,-10 2-81,-14 0-121,0 0-72,-4 2 12</inkml:trace>
  <inkml:trace contextRef="#ctx0" brushRef="#br0" timeOffset="3352.0601">7900 1239 719,'0'0'121,"0"0"-12,0 0-32,0 0-33,-41 122-7,43-76 3,12 9 1,-6 1-5,0 6-8,-4 0-1,1-2-3,-5-4 1,0-5-4,0-5-3,0-5-7,0-2 0,0-9-8,0-7-1,0-6-1,0-8-1,0 0-2,10-7-4,13-2-11,6 0-19,11-23-29,9-10-39,4-9-105,-5-2-151,-5-2-161</inkml:trace>
  <inkml:trace contextRef="#ctx0" brushRef="#br0" timeOffset="3802.1083">8307 1627 746,'0'0'156,"0"0"-57,0 0-56,0 0-20,0 0-14,0 0 6,0 106-3,0-71-10,9-1-2,8-12 0,6-8 0,4-10-1,9-4-3,-3 0 2,7-28 0,-9-11-4,-4-3-4,-7-6-1,-7 5 11,-6 7 5,-3 6-4,-4 14 0,0 11 9,0 5 21,0 0-11,0 19-20,8 31-1,4 22 1,7 16 28,1 21-7,1 19 1,-4 8-10,-6 5 4,-11-13-11,0-20-2,-3-18 2,-19-20 13,-7-24 6,-5-19 14,-1-19-7,0-8-6,-5-25 0,5-22-14,10-17-11,6-11 0,11-1 0,8-3-8,0 0-23,21-2-23,14 1-31,0 6-88,-2 2-248</inkml:trace>
  <inkml:trace contextRef="#ctx0" brushRef="#br0" timeOffset="4036.1083">8953 1448 1099,'0'0'77,"0"0"3,0 0-22,0 0-42,0 0-16,-108 118 7,94-46 4,3 4-5,4 4-4,7-3 1,0-9-3,13-12-2,16-17-51,5-13-26,7-26-77,-2-3-153,3-37-177</inkml:trace>
  <inkml:trace contextRef="#ctx0" brushRef="#br0" timeOffset="4276.3915">9175 1456 667,'0'0'509,"0"0"-480,0 0-10,0 0-17,0 101 15,0-34-1,0 7-4,6-2-10,1-7 2,3-16-3,2-10 0,4-15 0,6-10-2,5-12 0,4-2 1,0-10-8,-1-18-27,-2-4-40,-10-1-104,-14 6-175</inkml:trace>
  <inkml:trace contextRef="#ctx0" brushRef="#br0" timeOffset="4410.3834">9136 1824 896,'0'0'159,"0"0"-118,0 0-28,0 0-13,114-116-56,-65 74-157,-11 3-181</inkml:trace>
  <inkml:trace contextRef="#ctx0" brushRef="#br0" timeOffset="4618.847">9424 1481 659,'0'0'257,"0"0"-169,0 0-32,0 0-12,0 0-1,138-11-24,-102 38 1,-6 10-2,-7 9 6,-9 4-4,-14 5-1,0-4 0,0-3-13,-2-11-4,-13-7-2,-5-10-24,-1-10-69,-8-10-101,-7 0-273</inkml:trace>
  <inkml:trace contextRef="#ctx0" brushRef="#br0" timeOffset="4949.092">9515 1153 69,'0'0'732,"113"-26"-720,-34 12 86,3 3-52,-3 6-24,-12 5 6,-15 0-28,-9 16-2,-14 17 2,-6 15 5,-1 17 17,-6 9 22,1 12 0,-1 6-13,2 3 5,-3-1-2,-4-10 5,-11-5-9,0-12 21,-4-14-16,-21-5 4,-4-8-7,-9-12-17,-1-9-8,-3-11-7,-1-8-3,3-11-40,7-21-34,8-12-77,15-12-292</inkml:trace>
  <inkml:trace contextRef="#ctx0" brushRef="#br0" timeOffset="5139.0267">10737 1594 1112,'0'0'163,"0"0"-144,122-22 46,-55-4-37,-1-2-28,-9 4-1,-14 4-72,-12 6-131,-23 7-349</inkml:trace>
  <inkml:trace contextRef="#ctx0" brushRef="#br0" timeOffset="5318.2264">10764 1849 1018,'0'0'77,"0"0"9,131-2 16,-55-19-32,-7 1-51,-11 3 0,-20 1-16,-11 3-3,-16 4-43,-11-2-80,-11-3-416</inkml:trace>
  <inkml:trace contextRef="#ctx0" brushRef="#br0" timeOffset="8044.8299">12739 1543 931,'0'0'39,"0"0"-25,0 0 33,0 0-13,105-105-10,-43 40 9,3 2-19,-7-2-1,-14 7 4,-16 6-2,-18 9-9,-10 11 2,0 9 0,0 13-6,-20 8 0,-4 2 0,-5 12 0,4 15 0,8 8-2,11 7-3,6-3 0,14 4-4,28-3-1,10-2 8,1 0 0,-4-1 1,-14-4-1,-12 2 4,-17-3-4,-6 1 11,-10 6-5,-26 1-1,-4-4-5,-5-4-11,8-10-97,3-12-110,7-10-272</inkml:trace>
  <inkml:trace contextRef="#ctx0" brushRef="#br0" timeOffset="8373.9157">12117 2171 600,'0'0'349,"0"0"-338,187 0 31,-13-26 99,43-12-68,43-6-24,30-6-8,17-7-12,14 4-6,-10 1 23,-38 6-20,-41 11-15,-60 16-10,-60 8-1,-52 7-2,-35 4-15,-25 0-19,0 0 4,-33 10 0,-19 7-34,-16 2-101,-9 1-92,-15 2-204</inkml:trace>
  <inkml:trace contextRef="#ctx0" brushRef="#br0" timeOffset="8846.8282">12589 3198 878,'0'0'135,"0"0"-124,0 0 18,63-136-1,-20 70-8,-6 0-5,-6 4 3,-10 11-9,-15 11-8,-6 8 0,0 13 1,-24 12-2,-8 7-29,-2 0 11,4 12-4,7 9-10,8 4 11,13-1 4,2 5 2,9-2 7,20-1 1,10 0 7,9-4-6,-4 0 5,-4 2 1,-9-2 1,-15 4 1,-14 4 6,-2 2 13,0 1 7,-18-1-8,-4-4-12,2-6-2,5-7-6,2-8-4,8-7-53,5-2-109,0-22-242</inkml:trace>
  <inkml:trace contextRef="#ctx0" brushRef="#br0" timeOffset="9029.0102">13220 2997 896,'0'0'120,"0"0"-114,0 0 66,152-32-29,-98 16-36,-7 5-7,-1 0-87,-13 0-205,-8-5-207</inkml:trace>
  <inkml:trace contextRef="#ctx0" brushRef="#br0" timeOffset="9575.0325">13724 2711 818,'0'0'144,"0"0"-126,0 0 37,0 0-9,0 0-21,0 0 17,0 0-7,0 0-3,0 0-10,0 0-11,0 0 1,0 0-7,0 0 1,0 0-4,0 0 0,0 0 0,0 0-2,0 0 0,0 0-2,0 0 1,0 0 2,0 0-1,0 0 0,0 4-2,0 0 2,0-2-1,0-2 1,0 0 0,0 0-1,13 0-2,6-16 3,2-9 2,4-7 1,-5 3-2,-2 2-1,-2 4-6,-8 2 5,-1 10 1,-5 2 0,0 7 1,-2 2-1,0 0 0,3 0-2,-1 15-3,5 15 5,0 12 8,6 5-2,-2 2 1,0-1-2,3 0 1,-8-4-1,0-2-5,-1-3 0,-3-6 0,-2-4 0,0-3-28,0-5-53,-2 0-83,-11-7-155,-7-4-105</inkml:trace>
  <inkml:trace contextRef="#ctx0" brushRef="#br0" timeOffset="9748.6626">13802 3191 565,'0'0'248,"0"0"-204,0 0 27,0 0 41,143-29-24,-73 5-31,3-4-13,-5 2-16,-9 4-18,-18 3-10,-11 10-15,-24 0-97,-6 2-257</inkml:trace>
  <inkml:trace contextRef="#ctx0" brushRef="#br0" timeOffset="11849.0015">16121 1534 585,'0'0'208,"0"0"-157,0 0 26,0 0-45,0 0-19,0 0 15,138 8 58,-74-8-18,-3 0-52,1 0-13,-3 0-3,4-7-37,4-7-193,1-3-138</inkml:trace>
  <inkml:trace contextRef="#ctx0" brushRef="#br0" timeOffset="12253.3416">17301 1576 512,'0'0'279,"0"0"-262,0 0 91,126-135-4,-80 85-68,-6 1-8,-5 5-6,-18 1-6,-11 3-3,-6 5 3,0 8-12,-6 5-2,-10 10-2,-2 8-11,-2 4-4,5 0-17,1 18-22,5 6 3,7 6 0,2 4 24,0 2 0,18 0 21,12-2 5,3-2 2,2-3 5,-3-5 23,-8-1 11,-11-2-7,-11 0-11,-2 6 9,-4-1-6,-21 4-10,-2-2-9,6-3-6,3-2-50,7-9-125,7-10-98,0-4-262</inkml:trace>
  <inkml:trace contextRef="#ctx0" brushRef="#br0" timeOffset="12567.0512">16819 2145 763,'0'0'97,"0"0"-50,156-32-13,-7-6 77,42-6-36,46-2-21,35-2 1,21 2-10,15 2-3,-11-1-8,-25 9-8,-40 4-15,-45 8-3,-46 6-7,-50 4 1,-36 7-2,-28 2-16,-25 5-24,-2 0-16,-44 0-39,-21 0-149,-20 0-261</inkml:trace>
  <inkml:trace contextRef="#ctx0" brushRef="#br0" timeOffset="13038.0857">17640 3144 760,'0'0'146,"0"0"-139,43-105 17,-14 54 24,-2-7-30,-6 3-11,-7 5 1,-14 9-7,0 12-1,0 9-1,-14 8-2,-6 10-6,-1 2-11,-2 0 9,8 12-6,8 7 13,7 6-3,0 1-7,15 1 3,17-2 11,5 3 0,5-2 3,1 0-3,-7 1 3,-7-1 4,-13 2 1,-12 2 5,-4 2 6,-6 3-2,-21-6-8,0 0-2,-1-6-5,7-9-2,1-5-28,4-9-33,5 0-96,3-21-107,8-16-222</inkml:trace>
  <inkml:trace contextRef="#ctx0" brushRef="#br0" timeOffset="13654.5687">18104 2382 455,'0'0'292,"0"0"-289,0 0 3,0 0 2,0 0-8,0 0 0,-68 56 8,54-48-8,3-6 4,0-2-2,4 0 4,0-2-5,1-16-1,4-1 0,2-2-8,0 1 3,0-2 0,17 0 0,3 3 0,3-2 4,4 1 1,-6 8 6,2 2 0,-3 10 2,-5 0 0,-3 5-3,-1 21 3,-3 6 11,-5 5 7,-1 3-5,-2-1-4,0 2 0,-2 3-1,-18 1-10,-5-6 1,-1 0-3,0-11-2,4-5 4,3-12-5,3-8 0,7-3 2,1 0-3,8 0-7,0-14-2,0-3 3,13 5 3,11 4 3,5 8 4,2 0-2,5 0 14,4 5-3,1 4 9,1-7 20,-1-2 14,2 0 5,-8-4-17,-5-12 2,-10-2-16,-7-1-15,-4 0-10,-7 0-1,1 3-4,-3 9-28,2 3-66,3 4-83,1 0-225</inkml:trace>
  <inkml:trace contextRef="#ctx0" brushRef="#br0" timeOffset="13889.1677">18688 2717 896,'0'0'65,"0"0"-34,0 0 61,0 134-44,9-96-18,1 3-6,-8-4-5,2 0-14,-4-3-1,0-6-3,0-6-1,0-2-23,0-4-58,-2-4-81,-5-4-123,-4-8-109</inkml:trace>
  <inkml:trace contextRef="#ctx0" brushRef="#br0" timeOffset="14068.439">18495 3028 950,'0'0'114,"0"0"-111,0 0 27,118-43-4,-51 14-20,1-4-6,1-1-58,-8 2-121,-15 5-208</inkml:trace>
  <inkml:trace contextRef="#ctx0" brushRef="#br0" timeOffset="14396.9652">19195 2871 545,'0'0'274,"0"0"-259,0 0 24,64-108 15,-35 68-44,-1-1 0,-7 7-5,-5 10 7,-8 9 18,-6 8 24,-2 6 3,0-1-5,3 2-16,0 0-23,-1 11-8,2 18-1,1 7 8,-1 4 1,2 2-5,-4 0 4,1-2-7,-3-2-3,0 1 0,0-9-2,1-2-1,-1-6-14,0-6-45,0 0-73,0-6-85,0-2-113</inkml:trace>
  <inkml:trace contextRef="#ctx0" brushRef="#br0" timeOffset="14630.4476">19226 3171 508,'0'0'510,"0"0"-502,0 0-2,0 0 65,187-29-27,-104 5-16,4-2-5,-8 0 4,-7 2-8,-17 2-7,-20 6-9,-16 6-3,-15 1-2,-4 8-48,0-3-119,-27-4-351</inkml:trace>
  <inkml:trace contextRef="#ctx0" brushRef="#br0" timeOffset="16736.0862">6693 4354 480,'0'0'55,"0"0"12,0 0 39,0 0-26,0 0-22,0 0 2,-17-81-5,17 79-4,0 2-10,0 0-11,0 0-1,-1 0-6,-1 0-4,2 0-5,0 0-11,0 0 3,0 0-6,0 0 1,0 0 1,0 0-1,0 0 1,0 0 4,-2 0-2,2 0 6,0 0-8,0 0 3,0 0-3,0 0-2,0 0 2,0 0-1,0 0 0,0 0-1,0 0 0,0 0-1,0 0 0,0 0 1,0 0-2,0 0 2,0 0 2,0 0-2,0 0-5,0 0 3,0 0 1,0 0-3,0 0 2,0 0 4,0 0-1,0 0 0,0 0-1,0 0 3,0 0-3,0 0 0,0 0 0,0 0 0,0 0 0,0 0-3,0 0-3,0 8 4,0 9 0,0 3 2,0-5 0,0 1 0,0-2 1,2 4-1,0 3 1,-1 2 0,-1 7-1,0 2 0,0 0 0,0-1 0,0-7 1,0 0-1,0-7-1,0-2 1,0-5 1,0-2-1,0-4 0,0-4 0,0 0 0,7 0 0,8 0-4,12 0 4,5 0 0,4 0 1,3 0-1,5-4-10,0-6-70,8-4-57,2-8-152,-13-6-119</inkml:trace>
  <inkml:trace contextRef="#ctx0" brushRef="#br0" timeOffset="16910.5153">7178 4264 802,'0'0'36,"0"0"-27,164-84 17,-88 49-6,-1 4-16,-5 5-4,-17 9-73,-12 5-134,-22 3-148</inkml:trace>
  <inkml:trace contextRef="#ctx0" brushRef="#br0" timeOffset="17164.8974">7275 4211 536,'0'0'102,"0"0"-66,0 0 66,-57 138-4,57-87-45,0 5 2,0 4 1,0 2-14,0 0-11,3-4 4,7-6-8,1-10-5,-5-6-4,5-11 5,1-6-16,6-9-3,6-8-4,9-2-1,10 0 0,1-17-60,8-12-125,-5-7-178</inkml:trace>
  <inkml:trace contextRef="#ctx0" brushRef="#br0" timeOffset="17627.4693">7728 4470 452,'0'0'588,"0"0"-578,0 0 6,0 0-1,-42 110-14,56-82-1,14-6 0,1-10-4,8-8 2,-1-4 0,5-12 2,-2-18-1,-5-8 1,-3 0-1,-9-1 0,-9 9-1,-7 8 4,-4 10 0,-2 7 7,0 2 23,0 3 6,0 0-21,2 26-17,7 20 0,6 17 17,3 10 26,9 10-12,0 9-8,-3 7-6,-6 9-11,-12 4-2,-6-7 1,-13-12 0,-27-24-4,-9-21 4,-5-26 8,-8-16 11,2-6-9,6-30 3,12-16-4,11-18-8,16-4-6,15-7 0,0 0-5,31 2-2,15-3-38,12-2-36,9-3-59,-3-1-250,-1 2-199</inkml:trace>
  <inkml:trace contextRef="#ctx0" brushRef="#br0" timeOffset="17835.3501">8427 4191 649,'0'0'494,"0"0"-473,0 0 19,0 0-15,-71 139 1,60-66-8,6 9-1,5 3-7,0-3-8,0-5 1,5-15-3,15-17-15,3-16-51,6-23-60,4-6-127,-2-33-76</inkml:trace>
  <inkml:trace contextRef="#ctx0" brushRef="#br0" timeOffset="18066.2181">8634 4273 200,'0'0'851,"0"0"-799,0 0 9,0 0-47,0 0-4,0 147 18,0-78-3,0 4-2,0-5-7,10-10-8,10-12-3,5-16-5,1-16 0,6-14 2,8 0-2,4-24-9,-6-8-43,-7 4-88,-22-2-200,-9 6-303</inkml:trace>
  <inkml:trace contextRef="#ctx0" brushRef="#br0" timeOffset="18186.1904">8624 4674 628,'0'0'334,"0"0"-329,0 0-5,0 0-70,109-140-112,-67 94-164</inkml:trace>
  <inkml:trace contextRef="#ctx0" brushRef="#br0" timeOffset="18402.4132">8935 4267 89,'0'0'905,"0"0"-874,0 0 0,0 0 1,136 20 23,-82 16-13,-14 6-15,-13 9-13,-13 3 2,-14 0-2,0-4-5,-18-2-5,-7-11 1,1-5-5,4-11-6,2-7-54,0-8-88,-4-6-154,-1-3-169</inkml:trace>
  <inkml:trace contextRef="#ctx0" brushRef="#br0" timeOffset="18754.3204">9098 4131 859,'0'0'59,"0"0"-51,168-79 26,-91 59-15,6 4-6,-6 6-2,-15 8-8,-16 2-2,-15 0 0,-8 19-1,-8 10 18,-1 14 25,-3 12 9,3 12-20,3 9-3,1 8-12,5 10 1,-4 1 3,-6 1-2,-3-4 2,-10-13-4,0-12 4,-11-8 5,-16-13 3,-8-8-4,-6-10-10,-3-12-10,-4-8-5,0-8 0,-2-3-43,11-26-30,12-21-106,17-13-301</inkml:trace>
  <inkml:trace contextRef="#ctx0" brushRef="#br0" timeOffset="18967.1987">10325 4463 1065,'0'0'81,"0"0"-73,0 0 35,156-42-24,-106 21-11,-4 4-8,-13 8-74,-18 6-204,-15 3-216</inkml:trace>
  <inkml:trace contextRef="#ctx0" brushRef="#br0" timeOffset="19166.3968">10286 4826 798,'0'0'184,"0"0"-156,0 0 95,155-30-36,-95 6-37,-5 2-24,-12 6 0,-19 4-22,-8 7-4,-10 5-8,-6 0-55,0 0-77,-22 0-243</inkml:trace>
  <inkml:trace contextRef="#ctx0" brushRef="#br0" timeOffset="26779.1686">12516 4705 299,'0'0'162,"0"0"-69,0 0-19,0 0-1,0 0-25,0 0 5,0 0-18,-60 12-12,60-9 10,0-1-8,2 5-4,23-2 19,11 1 25,15 0-24,6-3 0,11-3-6,-3 0-9,3 0-7,-10 0 7,-12-6-14,-14 1-3,-12 3-6,-6 0-2,-11 2 0,0 0-1,-1 0-27,3 0-73,3 0-115,6 0-240</inkml:trace>
  <inkml:trace contextRef="#ctx0" brushRef="#br0" timeOffset="27319.0171">13399 4834 589,'0'0'29,"0"0"-1,0 0 50,0 0-24,0 0-3,0 0 31,17-11 14,0-12-39,7-7-15,2-4-19,2-6-4,0-6 2,4-6-6,-1-3-6,-7 5 1,-8 8-8,-10 8 0,-6 8-1,0 9-2,-2 2-3,-16 11-5,-2 4 2,0 0-7,-3 8 1,6 8-1,5 5 4,8 0 2,4 1 0,0 2 2,16 2 5,15 2 1,5 1 0,-1 1 1,-1 0-1,-5-2 1,-9-2 2,-9 1 2,-11-4 4,0 3 6,-13 4 7,-20 2-7,-6-1-10,3-4-4,6-5-1,10-8-34,8-6-100,8-3-133,4-5-215</inkml:trace>
  <inkml:trace contextRef="#ctx0" brushRef="#br0" timeOffset="27754.9593">12459 5378 775,'0'0'60,"0"0"-9,0 0 19,0 0-39,148 12 55,-16-12-14,33-12-40,27-17-7,19-4-5,18-4 4,8-2-7,10-2-3,4 4-5,0 0 6,-6 7-3,-18-2 16,-26 0-12,-33 6 0,-41 4-8,-38 8-3,-37 4 0,-24 6-5,-19 4 0,-9-5-13,0 5-26,-41 0-15,-19 0-133,-29 9-156,-26 11-165</inkml:trace>
  <inkml:trace contextRef="#ctx0" brushRef="#br0" timeOffset="28265.1334">12616 6520 903,'0'0'75,"0"0"-24,0 0-8,52-106-24,-13 48-7,1 2 4,-11-2-8,-5 7-3,-11 5 3,-11 14-5,-2 9-2,0 11-1,-23 12-10,-1 0-17,-4 4 15,4 15-16,7 4 9,5 3 1,8-2 10,4 2 1,9 0 0,25-2 6,8 1-1,7-8 2,-3 1 2,-3-4-2,-9 3 0,-15 0 3,-5 4 4,-14 3 11,0 1 4,-4 4 7,-17-3-12,-1-9-7,7-2-7,-1-10-3,5-2 0,0-3-40,6 0-64,3 0-159,2-20-211</inkml:trace>
  <inkml:trace contextRef="#ctx0" brushRef="#br0" timeOffset="28453.0682">13328 6282 1083,'0'0'55,"0"0"-49,0 0-2,129-40-1,-79 24-3,0 0-30,-5 2-134,-13-4-173,-7-4-210</inkml:trace>
  <inkml:trace contextRef="#ctx0" brushRef="#br0" timeOffset="28631.0549">13742 6028 753,'0'0'172,"0"0"-104,0 0 0,0 0-33,0 0-14,0 0 12,0 114-12,4-74-10,0 0-7,4-1 0,-4 2-4,0-2-21,1-8-89,-2-7-94,-3-11-163</inkml:trace>
  <inkml:trace contextRef="#ctx0" brushRef="#br0" timeOffset="28871.0402">13851 5937 865,'0'0'222,"0"0"-219,0 0 34,171 14 36,-108 14-15,-3 7-17,-9 4-21,-13 5-8,-20 4-7,-15 1-2,-3 3 1,-27 0-4,-9 3 0,-6-5-39,-9-3-35,-5-2-75,-17-9-168,-14-4-151</inkml:trace>
  <inkml:trace contextRef="#ctx0" brushRef="#br0" timeOffset="29178.8446">12404 5861 1043,'0'0'15,"-147"97"-3,80-14 66,11 18-20,19 11-23,24 2 6,13-8-13,23-11-10,31-19-9,15-13-5,12-15 1,7-11-4,11-5-1,-1-8-62,-9-13-134,-25-11-378</inkml:trace>
  <inkml:trace contextRef="#ctx0" brushRef="#br0" timeOffset="29909.1508">14968 5603 899,'0'0'61,"0"0"16,0 0-10,-120 118-24,91-32-15,2 16 3,9-2-8,7-8-9,11-9-5,0-18-3,4-14-4,21-10-3,11-12 1,3-4-2,3-16-26,3-6-51,-7-3-73,-9-4-187,-8-25-256</inkml:trace>
  <inkml:trace contextRef="#ctx0" brushRef="#br0" timeOffset="30311.2602">15115 6280 716,'0'0'225,"0"0"-216,0 0 5,0 0 4,111-132-10,-77 85-3,-7 1 2,-7 2 4,-11 7 3,-9 9-12,0 7-1,0 9-1,-19 8-5,0 4 1,-4 4 2,3 20-20,9 6 9,5 2-2,6-2-4,0 1 10,27-4 4,12-3 0,6-3 5,2-5 1,-3 0 14,-10-4 15,-10 0-1,-12-2-5,-11 4-2,-1 6-10,0 9-5,-24 2-7,-7-1-15,0-2-61,2-8-82,2-9-60,2-11-128</inkml:trace>
  <inkml:trace contextRef="#ctx0" brushRef="#br0" timeOffset="30911.1811">15548 5418 748,'0'0'50,"0"0"-43,0 0 23,0 0-18,-85 104-8,71-92-3,-1-4 2,1-8 4,1 0 0,4 0-4,1-17-2,5-4 6,3 1-6,0-4-1,0 0-4,18 2 4,0 3 0,2 4 0,4 3 3,-1 4-3,-3 8 1,4 0-1,-4 0 0,-3 15 0,-2 12 0,-5 1 5,0 6 9,-10 2 2,0 2-6,0 5 7,-15-2-6,-7 1-5,-3-3 1,-4-4-3,2-10-2,2-7-1,7-12 0,4-6 2,6 0 1,3 0-3,5-12 0,0-5-1,0 2 0,16 3 3,0 7 5,5 5-6,6 0 5,6 0 8,5 0 10,3 0 18,0 0 0,-1 0-12,0 0-10,-9 0-6,-10 0-12,-5 0-3,-3 0-2,-1 0-46,1 5-81,1 7-58,-1 2-102,-2-1-211</inkml:trace>
  <inkml:trace contextRef="#ctx0" brushRef="#br0" timeOffset="31130.718">16071 5863 813,'0'0'129,"0"0"-98,0 0 60,0 134-32,7-92-25,2 1-15,-2-3-3,-3-5-2,1-1-10,-3-3-1,-2-7-3,0-2-4,0-6-52,0-5-51,0-4-66,0-2-76,0-5-63</inkml:trace>
  <inkml:trace contextRef="#ctx0" brushRef="#br0" timeOffset="31296.2168">15897 6226 897,'0'0'66,"0"0"-38,0 0-10,0 0-14,152-88-4,-80 54-63,10-6-122,-6-4-6,-9 2-19</inkml:trace>
  <inkml:trace contextRef="#ctx0" brushRef="#br0" timeOffset="31469.2769">16518 5859 331,'0'0'465,"0"0"-328,0 0-50,0 0-6,0 0-19,0 0-21,0 138-7,0-96-13,0-2-9,0 1-11,0-4 1,4-6-2,2-5-44,-3-8-82,-3-10-175,0-8-191</inkml:trace>
  <inkml:trace contextRef="#ctx0" brushRef="#br0" timeOffset="31760.6023">16455 5584 1007,'0'0'44,"0"0"-42,198 15 70,-102 13-17,-5 11-11,-12 7-20,-21 12-8,-25 7-10,-24 7 2,-9 6 8,-27 3 11,-20-2 3,-4-2-7,-3-11-2,6-12-9,5-15-4,7-11-1,12-12-7,6-9-9,9-4-41,7-3-47,2 0-138,-3-10-277</inkml:trace>
  <inkml:trace contextRef="#ctx0" brushRef="#br0" timeOffset="32740.5171">17502 4480 129,'0'0'77,"0"0"24,0 0-11,0 0-18,0 0 45,0 0-15,3-32 15,-3 32 8,0-2-36,0 2-27,0 0-29,0 0-33,3 21 8,8 18-8,-3 10 39,3 2-12,-5 2-5,4-4-2,-5-1-10,1-2-5,0-3-2,-6-6-3,2-6-1,1-9 1,-3-7-44,0-4-77,0-5-81,0-6-79,-9 0-70</inkml:trace>
  <inkml:trace contextRef="#ctx0" brushRef="#br0" timeOffset="32938.797">17338 4749 498,'0'0'255,"0"0"-244,0 0 18,0 0 59,117-19-10,-49 3-6,-2-7-18,4-2-3,-2 1-30,-10 4-20,-8 8-1,-8 6-72,-9-2-210,-8-6-379</inkml:trace>
  <inkml:trace contextRef="#ctx0" brushRef="#br0" timeOffset="33469.3442">19134 4555 599,'0'0'119,"0"0"-90,0 0 63,0 0-22,131-130-41,-93 86-4,-9-2-8,-8-5 5,-15 8 8,-6 5-19,0 10-4,-3 10-7,-11 14 0,-7 4-4,-3 0 1,2 22-13,6 6 8,8 2-1,8 4-10,0 0-6,31 2-13,6-2 16,5-5 22,-1 3 1,-5-8 11,-12 0 23,-10 0-11,-4 1-10,-10 1-2,0 5-6,-13 1-6,-9-2-30,-3-2-108,10-6-81,-1-10-90</inkml:trace>
  <inkml:trace contextRef="#ctx0" brushRef="#br0" timeOffset="33776.5928">18738 4918 763,'0'0'114,"0"0"-85,0 0 1,118 0 75,0-5-37,31-22-12,27-9-22,31-7 5,21-3 3,12-3-9,8 1-4,-20 2-7,-17 6-7,-35 4-7,-42 10-1,-43 7-4,-40 10-3,-31 6-5,-17 3-36,-3 0-25,-24 0-37,-28 14-104,-19 12-260</inkml:trace>
  <inkml:trace contextRef="#ctx0" brushRef="#br0" timeOffset="34248.4441">19199 6046 473,'0'0'256,"0"0"-246,0 0 48,0 0 44,0 0-51,85-112-7,-56 55 13,0-7-22,-12 6-8,-3 3-2,-14 12-11,0 13-10,0 7-4,-12 11-6,-5 11-8,-1 1-9,-5 0 1,4 9-2,7 11 14,5 2-7,7 4 4,0 1 7,19 2 0,12 0 1,5 0 5,1-4-1,3-1 2,-4 2 1,-7-4-2,-11 2 1,-13 0 1,-5 0 15,0 0 5,-10-2-3,-14 1-8,2-7-5,0-2-6,0-4-2,8-4-48,-2-2-64,6-4-72,7-10-100</inkml:trace>
  <inkml:trace contextRef="#ctx0" brushRef="#br0" timeOffset="34849.1608">19703 5043 772,'0'0'50,"0"0"-42,0 0 7,0 0-9,0 0-3,0 0 0,-83 102 0,65-85 0,3-13 0,1-4 0,3 0 2,3 0-2,0-9-3,6-9-8,2 0 4,0-2-9,0 2-1,4 1 3,12 6 10,3-1-3,4 3 6,4 4-2,0 1 2,2 4-1,-6 0 0,-1 0 1,-4 9 2,-2 10 2,-3 7-1,-5 4 2,0-1 0,-8-1-4,0 2 5,0-1-1,-12 5-1,-13 0 4,-6 1-9,-1-5-1,2-5-1,6-8-30,4-11 2,11-6 27,4 0-2,2 0 2,3-11-2,0-1-9,10 4 13,5 7 0,8 1 9,1 0 3,8 16 22,3 6-11,-2-4-8,3-2 2,-5-6 4,0-8 4,-4-2-3,-2 0 10,-4 0-20,0-12-12,-3-4-17,0 2-141,-7 0-201</inkml:trace>
  <inkml:trace contextRef="#ctx0" brushRef="#br0" timeOffset="35068.1605">20167 5508 680,'0'0'371,"0"0"-364,0 0 38,-23 133 8,23-89-36,0 0-4,2-3-7,5 2-1,-5-5-5,1-8 1,-3-4-1,2-8-15,-2-6-57,2-2-59,-2-4-113,0-1-69</inkml:trace>
  <inkml:trace contextRef="#ctx0" brushRef="#br0" timeOffset="35233.2668">19970 5867 838,'0'0'118,"0"0"-111,0 0-2,0 0-4,147-122-1,-75 84-78,-1 2-84,-6 4 18,-12 1-108</inkml:trace>
  <inkml:trace contextRef="#ctx0" brushRef="#br0" timeOffset="35406.7256">20478 5542 368,'0'0'238,"0"0"-92,0 0-29,0 0-43,0 0-4,0 0 7,11 57-6,-6-25-34,0 3-14,-1 3-15,0-4-4,1-2-3,-3-6-1,0 1-32,0-5-85,-2-8-143,0-10-144</inkml:trace>
  <inkml:trace contextRef="#ctx0" brushRef="#br0" timeOffset="35705.0409">20586 5235 1017,'0'0'10,"0"0"2,154 39 70,-86 3-36,-5 14-4,-12 8-16,-13 8-4,-20 6-1,-16 13 6,-2 2-3,-20 2-3,-16-5 9,-1-13-10,0-12-10,2-14-3,6-13-3,4-12-4,8-14-1,3-7-24,3-5-23,7-26-39,0-25-129,1-17-218</inkml:trace>
  <inkml:trace contextRef="#ctx0" brushRef="#br0" timeOffset="36318.9818">21089 4957 922,'0'0'24,"0"0"-22,0 0 23,0 0-19,0 0-3,0 0-3,-76 72 0,63-72-7,0 0 3,-2 0 3,5-4 1,4-14 0,6-1 0,0 0-1,0 3 0,4 0 1,8 2-8,3 4 5,-2 6 3,5 4-1,-1 0-1,1 0 2,5 0 0,-4 14 0,2 0 0,-1 2 5,-5 4 6,-1 7 11,-7 7-9,-7 11 0,0 7-4,-7 4-3,-17 2-4,-8-3 3,1-11-4,0-14 2,6-12-2,3-8 2,9-10 2,-2 0 1,9 0 0,4-10-3,2 0 0,0 0-3,0 1 2,8 6-2,18 3 1,5 0 1,10 0 5,7 0 5,7 0 22,10-16 14,6-12 9,-1-10-9,1 2 3,-11 2-10,-12 1-6,-17 13-14,-20 3-10,-11 6-6,0 1-5,0 6-16,-11 0-53,-20 4-85,-13 0-260</inkml:trace>
  <inkml:trace contextRef="#ctx0" brushRef="#br0" timeOffset="36746.8409">19174 5317 906,'0'0'104,"0"0"-59,0 0 38,0 0-31,0 0-44,-114 179 8,69-79 18,13 15 2,13-5 1,19-4-6,0-17-11,30-18 1,15-13-12,7-9-5,7-9 0,5-4-4,-3-6-42,-6-14-91,-19-12-381</inkml:trace>
  <inkml:trace contextRef="#ctx0" brushRef="#br0" timeOffset="53885.1123">5779 7570 1190,'0'0'0,"0"0"-17,0 0-49,0 0-397</inkml:trace>
  <inkml:trace contextRef="#ctx0" brushRef="#br0" timeOffset="55700.7807">10142 8020 931,'0'0'74,"0"0"-71,0 0-6,0 0-61,0 0-151,0 0-191</inkml:trace>
  <inkml:trace contextRef="#ctx0" brushRef="#br0" timeOffset="61380.3588">11544 8631 649,'0'0'165,"0"0"-28,0 0-34,0 0-57,0 0-29,0 0-16,0 0 6,-9 142 31,9-90-8,0 0-1,0-4 0,0 0-10,0 1-3,0-6-6,0-2-1,5-14-8,6-4 2,3-13-3,14-10 0,10 0 3,9-9 5,4-17-8,-2-1-1,-2 1-34,-10-1-85,-5 1-183,-12-4-278</inkml:trace>
  <inkml:trace contextRef="#ctx0" brushRef="#br0" timeOffset="61537.4414">12163 8681 513,'0'0'50,"0"0"4,166-111 3,-104 87-57,-7 9-39,-16 15-198</inkml:trace>
  <inkml:trace contextRef="#ctx0" brushRef="#br0" timeOffset="61791.0119">12211 8673 450,'0'0'168,"0"0"-34,0 0 25,-43 142-76,38-85 3,3 8-3,2 8-22,-6 2-14,2-3-14,1-9-7,1-13-5,2-13-5,0-10-4,2-7-8,16-6-3,4-5 1,8-9-2,9 0-9,3-10-36,5-25-47,-2-11-76,-7-8-198,-5-4-146</inkml:trace>
  <inkml:trace contextRef="#ctx0" brushRef="#br0" timeOffset="62151.3512">12545 8923 455,'0'0'139,"0"0"17,0 0-51,0 0-68,0 0-16,0 0 33,9 90-31,7-69-16,8-7-1,9-11 0,3-3 7,8-10-5,-4-20-1,1-8-3,-8-3-1,-8 8-1,-11 3 0,-6 14 3,-8 8-4,0 8 28,0 0 31,0 20-39,5 30-17,1 23 9,10 19 19,2 5 6,-1 12-6,-3-5-5,-8-5 1,-6-17-13,0-17-6,-24-19 8,-5-14 5,-5-20-9,-1-12-6,-3-3-1,-3-38-6,6-14-20,8-11-47,16-10-45,11 0-100,0-3-239</inkml:trace>
  <inkml:trace contextRef="#ctx0" brushRef="#br0" timeOffset="62353.8366">13180 8717 824,'0'0'247,"0"0"-217,0 0 33,-9 111 5,-6-42-18,-1 3-12,9-2-17,3 1-10,4-13-8,0-11-3,20-13-12,11-17-52,5-17-79,-1 0-141,-6-17-314</inkml:trace>
  <inkml:trace contextRef="#ctx0" brushRef="#br0" timeOffset="62570.0376">13414 8761 1146,'0'0'52,"0"0"-12,0 0-7,0 0-6,-17 136 11,21-72-11,7 4-10,7-5-11,-1-10-2,4-14-3,1-15-1,3-14-1,-1-10-7,2 0-23,-1-10-15,-2-9-26,-10-6-63,-13-1-234</inkml:trace>
  <inkml:trace contextRef="#ctx0" brushRef="#br0" timeOffset="62699.3019">13405 9090 902,'0'0'112,"0"0"-100,0 0 16,0 0-28,71-112-27,-30 78-90,-6-3-169,-13 4-107</inkml:trace>
  <inkml:trace contextRef="#ctx0" brushRef="#br0" timeOffset="62885.2511">13637 8740 563,'0'0'141,"0"0"30,0 0-50,0 0-27,0 0-19,150 16-15,-115 17 2,-6 11-24,-11 9-11,-12 5-13,-6 9-8,-2 0-2,-22-12-3,-5-6-1,3-11-11,6-14-37,6-10-51,4-14-139,4-4-250</inkml:trace>
  <inkml:trace contextRef="#ctx0" brushRef="#br0" timeOffset="63222.8846">13945 8514 1153,'0'0'9,"0"0"-7,130-81 7,-62 64 1,4 5-4,-8 10-3,-6 2-3,-11 25-1,-16 26-2,-7 14 3,-10 12 16,-10 11 21,1 6-1,-1 5-8,-4-1-7,0-12-3,0-7 0,0-13-7,-6-8 5,-19-6-8,-10-10-5,-10-8-2,-4-14-1,-1-16-5,9-4-25,1-24-31,15-25-70,13-18-233,12-5-330</inkml:trace>
  <inkml:trace contextRef="#ctx0" brushRef="#br0" timeOffset="63388.4726">14925 8719 1131,'0'0'30,"0"0"-28,124-56 2,-83 45-4,-14 6-29,-9 5-141,-18 0-338</inkml:trace>
  <inkml:trace contextRef="#ctx0" brushRef="#br0" timeOffset="63563.1301">14909 8951 967,'0'0'165,"0"0"-87,0 0-4,0 0-7,114-26-13,-38 2-26,-7 2-15,-13 3-4,-16 6-5,-15 6-4,-17 6-9,-4 1-61,-4 1-60,-6 14-141,-25-5-431</inkml:trace>
  <inkml:trace contextRef="#ctx0" brushRef="#br0" timeOffset="64010.7706">16274 8557 579,'0'0'174,"0"0"-96,0 0 128,0 0-72,0 0-63,145 15-17,-94-39-22,-1-4-23,-10 7-9,-5 10-20,-8 9-84,-7 2-140,-7 0-316</inkml:trace>
  <inkml:trace contextRef="#ctx0" brushRef="#br0" timeOffset="64356.668">16869 8729 852,'0'0'213,"0"0"-207,63-147 19,-23 79 27,4 0-35,-8 0-9,-11 8-3,-19 14 0,-6 16-5,-8 14 0,-24 13-1,-5 3-16,-3 12-6,12 14 18,11 6 4,17 0-10,0 1 0,35-1-2,19-4 10,3-2 3,2-2 0,-8-4 4,-18 3 16,-13 2-3,-15-1-8,-5 10 6,-11 0-2,-22-1-5,0-5-8,5-9-10,5-10-41,11-9-52,7 0-80,5-24-62,0-20-193</inkml:trace>
  <inkml:trace contextRef="#ctx0" brushRef="#br0" timeOffset="64598.0553">17567 7997 865,'0'0'160,"0"0"-71,0 0-7,0 0-35,-56 113-11,37-40 14,3 7-15,5 4-7,9-1-1,2-11-17,0-5-7,15-14-1,9-7-2,3-7-1,2-7-36,2-15-34,-1-12-73,3-5-112,-4-5-237</inkml:trace>
  <inkml:trace contextRef="#ctx0" brushRef="#br0" timeOffset="64935.6788">17851 8659 293,'0'0'392,"0"0"-328,39-104 79,-12 48-53,0-11-58,2 7-5,-3 6-2,-14 13-5,-8 13-4,-4 12 0,0 6 3,-11 10-2,-13 0-17,-10 5-1,3 12-2,6 1 2,9 5-16,12-3 3,4 2-18,10-4 6,25 0 8,5-6 8,4 0 9,1 7 1,-5 6-2,-7 5 2,-12 7 0,-15 0 2,-6-1 6,0 7 3,-29-6 1,-2 0-5,0-7-7,-2-9-13,3-10-60,4-11-98,-3 0-53,7-29-120</inkml:trace>
  <inkml:trace contextRef="#ctx0" brushRef="#br0" timeOffset="65520.3968">18094 7645 825,'0'0'92,"0"0"-76,0 0-9,0 0 3,0 0-4,0 0-5,-53 63-1,36-51-1,0-6-1,-4-6-2,5 0 4,3 0 1,5-8-1,5-7-5,3-6-6,0 3-25,0-1-8,16 5 16,2-2-4,-1 7 26,8 0 5,-1 8 0,-1 1 1,2 0-1,-6 12-5,-1 11 6,-8 3 11,-2 7 10,-6-1 5,-2 2 10,0 0-2,0-2-15,-11-1-7,-8-2-4,-1-4-5,-3-7-2,0-4-1,1-8-3,4-6-9,10 0 7,1 0 3,7-2 1,0-6 1,11 5 1,16 3 5,4 0 2,1 0-1,8 0 7,0 0 11,6 0 20,-2 0 11,-1-5-16,-5-8-2,-5-1-13,-10 0-7,-10 0-9,-6 0-4,-7 5-5,0 0-17,0 9-42,0 0-68,0 6-173,0 18-18</inkml:trace>
  <inkml:trace contextRef="#ctx0" brushRef="#br0" timeOffset="65759.1097">18542 8141 791,'0'0'65,"0"0"50,0 0-3,21 124-62,-16-79 1,-1 3-29,-2 0-4,0-8-4,-2-1-9,0-10-4,0-9 0,0-2-1,0-8-8,0-2-31,0-2-43,0-4-71,-4-2-125,-11 0-199</inkml:trace>
  <inkml:trace contextRef="#ctx0" brushRef="#br0" timeOffset="65908.3331">18401 8440 897,'0'0'20,"0"0"-15,113-52-1,-45 29-4,-2-2-81,-7-1-150,-15 1-97</inkml:trace>
  <inkml:trace contextRef="#ctx0" brushRef="#br0" timeOffset="66105.4314">18873 8189 532,'0'0'249,"0"0"-95,0 0-58,0 0-16,0 0-24,0 0 8,16 88-24,-7-50-18,-5 1-5,3-3-14,-1-2 1,2 0-4,-7-6 0,2-3-40,-3-5-44,0-13-84,0-7-142,0 0-106</inkml:trace>
  <inkml:trace contextRef="#ctx0" brushRef="#br0" timeOffset="66395.3231">18904 7958 1034,'0'0'22,"0"0"1,148-4 53,-82 24-36,4 17-9,-7 9-3,-15 12-10,-17 4-7,-17 4 6,-14 5 1,-2 1 1,-27 4 5,-4-7-5,-2-11-6,0-12-4,6-13-4,3-12-3,3-7-2,6-9-11,5-3-32,0 3-38,6-3-86,-4-2-207,3 0-320</inkml:trace>
  <inkml:trace contextRef="#ctx0" brushRef="#br0" timeOffset="66950.245">19901 7954 749,'0'0'184,"0"0"-59,0 0-43,0 0-42,0 0 4,0 0 15,16 133-29,-9-87-11,-3-4-12,0 0-6,0-3 0,1-2-1,3-1-22,0-4-46,-4-3-48,-4-3-88,0-9-130,-3-4-153</inkml:trace>
  <inkml:trace contextRef="#ctx0" brushRef="#br0" timeOffset="67096.3228">19743 8325 792,'0'0'63,"0"0"-55,0 0 58,85-111-34,-16 76-27,6 9-5,1 0-37,-3 9-197,-12 2-199</inkml:trace>
  <inkml:trace contextRef="#ctx0" brushRef="#br0" timeOffset="67468.6366">20499 8238 1054,'0'0'48,"0"0"-43,8-102 49,25 56-17,5 3-31,-6-1-2,-8 6 0,-10 4-4,-14 6 0,0 10-8,-14 10-11,-15 8-6,-2 0-10,2 8 4,4 10 13,10 4-7,11 2-10,4 1-15,4 0-6,27-4 12,13-4 29,7-3 15,6 4 0,-5 3 8,-8 2 25,-15 5 2,-13 2-11,-14 4 6,-2 3-1,-14-2-9,-17 2-10,-4-4-10,5-6 0,6-13-47,8-14-63,12-2-62,4-33-142</inkml:trace>
  <inkml:trace contextRef="#ctx0" brushRef="#br0" timeOffset="67678.3876">21087 7802 775,'0'0'282,"0"0"-251,0 0 72,-60 109-21,42-49-38,9 1-1,1 0-12,8 2-20,0-14-6,10-7-2,12-7-3,5-11-28,2-7-57,0-11-132,-2-6-277</inkml:trace>
  <inkml:trace contextRef="#ctx0" brushRef="#br0" timeOffset="68031.2729">21348 8265 1065,'0'0'24,"0"0"44,46-129-3,-12 76-52,-3 1-10,-6 0 0,-7 9-1,-16 11-2,-2 10 1,-12 12-2,-23 8-3,-3 2-19,0 7 1,5 11 2,13 0-14,11 1 15,9 2-27,5-3-17,30 4 32,7-2 19,5 4 11,0 3 1,-7-1 6,-11 8 39,-14-2 14,-7-1-16,-8 3-9,0-2-15,-25-3-6,-2-5-11,-2-10-2,7-6-45,3-8-45,8 0-94,3-22-188</inkml:trace>
  <inkml:trace contextRef="#ctx0" brushRef="#br0" timeOffset="68197.7034">21874 8145 1073,'0'0'72,"0"0"-64,122-81 38,-72 56-46,-6 6-12,-11 6-145,-15-1-300</inkml:trace>
  <inkml:trace contextRef="#ctx0" brushRef="#br0" timeOffset="68368.2241">22262 7814 1048,'0'0'133,"0"0"-118,0 0 37,0 0 25,31 107-50,-18-61-17,-3 0-7,-4 5-3,-6-11-9,0-1-52,0-7-31,0-12-124,-12-16-213</inkml:trace>
  <inkml:trace contextRef="#ctx0" brushRef="#br0" timeOffset="68614.9313">22342 7507 704,'0'0'442,"0"0"-437,192-8 55,-107 45 22,-8 13-41,-12 9-3,-20 6-14,-26 6-6,-19-2 2,-10 8-8,-35-4-6,-10-4-5,-1-11-1,-2-12-55,4-16-48,-2-16-163,-9-8-508</inkml:trace>
  <inkml:trace contextRef="#ctx0" brushRef="#br0" timeOffset="69154.6753">17502 9319 589,'0'0'140,"0"0"-136,0 0 81,0 0 86,0 0-115,121-37 5,10 29 6,47-5-14,55-4-10,49-9-16,44-6-2,46-2-5,39-7-3,30-2-4,18-3-11,0-3-1,-17 3 2,-35 2 6,-52 8-8,-58 4 4,-65 8-3,-72 3 3,-62 7-3,-49 5 4,-31 1-1,-18-2 3,0 0-5,-25 3-3,-19 2-46,-11 5-44,5 0-91,-3-2-284</inkml:trace>
  <inkml:trace contextRef="#ctx0" brushRef="#br0" timeOffset="70401.8395">18481 10279 154,'0'0'416,"0"0"-345,0 0 56,0 0 23,0 0-77,0 0-5,-5-11-8,32-21-13,5-11-17,5-14-14,4-5-14,-8-4 3,-5 6-4,-14 7-1,-12 12 0,-2 15-5,-7 9-4,-13 12-2,-1 5-11,-4 0 3,7 19 2,5 12 5,9 1-7,4 4 10,15-2-1,25 0 3,9 0 3,7-4 4,-2 3 2,-10-2-1,-13-1 5,-15 1 6,-12 0 3,-4 1 0,-4-1 2,-19-4-1,1-6-7,3-5-9,5-8 0,5-8-15,3 0-28,6 0-62,0-22-157,0-4-42</inkml:trace>
  <inkml:trace contextRef="#ctx0" brushRef="#br0" timeOffset="70583.7839">19130 10098 1007,'0'0'54,"0"0"-51,0 0 14,135-87-17,-89 66-8,-6 1-103,-15 3-210,-9 3-200</inkml:trace>
  <inkml:trace contextRef="#ctx0" brushRef="#br0" timeOffset="70731.1077">19453 9830 994,'0'0'79,"0"0"-38,0 0 23,0 0-18,0 0-20,18 114-13,-13-68-11,1 4-2,-4 6-19,-2 4-91,0-11-158,0-19-241</inkml:trace>
  <inkml:trace contextRef="#ctx0" brushRef="#br0" timeOffset="70963.3377">19583 9707 1104,'0'0'21,"0"0"-1,166 4 87,-91 28-55,-13 16-1,-16 10-30,-17 12-11,-22 10-5,-7 10-3,-22-4-2,-26-10-28,-9-13-21,-8-17-26,-6-17-52,-11-15-157,-10-12-199</inkml:trace>
  <inkml:trace contextRef="#ctx0" brushRef="#br0" timeOffset="71204.0494">18267 9668 996,'0'0'41,"0"0"1,-136 104 91,106-25-73,13 16-13,17 5 2,0 1-20,27-5-14,27-11-13,19-10-2,14-11-3,16-12-58,1-18-95,-1-22-337</inkml:trace>
  <inkml:trace contextRef="#ctx0" brushRef="#br0" timeOffset="71746.7041">20458 9605 836,'0'0'157,"0"0"-30,0 0-60,0 0-30,-136 148-1,99-61 10,6 12 0,10-4-23,13-12-3,8-15-11,0-17-7,19-8-2,14-8 0,8-14-10,3-11-43,3-10-42,-6 0-73,-2-19-155,-8-10-216</inkml:trace>
  <inkml:trace contextRef="#ctx0" brushRef="#br0" timeOffset="72117.9282">20665 10244 204,'0'0'760,"0"0"-747,0 0 36,54-113 39,-23 71-68,3-4-4,-7 7-6,-7-5-7,-9 8 1,-9 7 2,-2 6-3,0 11-3,-13 6-1,-3 3-4,-1 3-31,-2 3 7,1 21 6,5 5-12,9 8-4,4 7-9,0-8-35,27 0-9,6-4 54,7-9 38,-5 2 1,-6-5 40,-5-4 29,-9 1 1,-9 0-42,-6-1-9,0 5-5,0 2-4,-22 1-11,-3-2-49,3-3-83,-2-14-28,4-5-132</inkml:trace>
  <inkml:trace contextRef="#ctx0" brushRef="#br0" timeOffset="72734.5269">21066 9458 563,'0'0'67,"0"0"14,0 0-24,0 0-38,0 0-14,0 0 1,-48 93-3,36-87 1,-3-6-1,2 0 9,1 0-10,2-6-2,7-10-9,3-1-16,0 2-3,0 1-6,16-3 3,2 3 11,1 2 19,4 1 1,1 4 1,-4 5-1,-1 2 7,1 0 6,-5 0 2,-1 13 2,-8 10 2,-4 8 6,-2 3 12,0 3-8,0 2-3,-6 1-5,-13-1 0,2-4-14,-3-3-1,-1-6-3,4-5-3,0-11 0,7-6-6,4-4-13,3 0-4,3-7-7,0-5 6,0 2 23,18 4 0,7 5 1,4 1 4,-2 0 18,6 7 31,0 5 5,1-7 6,-1-3 8,-2-2 2,-4-2-18,-2-17-11,-5-7-16,-7-1-12,-4 4-9,-5 2-4,-4 12-4,3 4-3,-3 5-35,0 5-81,0 19-163,0 5-25</inkml:trace>
  <inkml:trace contextRef="#ctx0" brushRef="#br0" timeOffset="72948.1404">21581 9865 703,'0'0'340,"0"0"-314,0 0 57,0 0-24,0 0-23,0 0 2,0 146-18,0-102-8,0 2-1,4 0-7,0-8-4,-2-4 0,4-2-2,-3-8-38,1-5-42,0 1-75,-4-9-169,0-3-162</inkml:trace>
  <inkml:trace contextRef="#ctx0" brushRef="#br0" timeOffset="73100.3516">21419 10185 981,'0'0'51,"0"0"-50,0 0 11,0 0-1,181-125-10,-99 89-1,-6 0-80,-4 4-108,-15 0-116</inkml:trace>
  <inkml:trace contextRef="#ctx0" brushRef="#br0" timeOffset="73287.5789">22005 9832 170,'0'0'694,"0"0"-632,0 0 71,0 0-22,0 0-68,0 0 2,-6 74-6,6-34-15,0 2-17,6-2 0,8 4-7,-3-1 0,0-9-42,-6-1-42,-4-10-97,-1-7-152,0-13-117</inkml:trace>
  <inkml:trace contextRef="#ctx0" brushRef="#br0" timeOffset="73573.8263">21961 9593 905,'0'0'59,"0"0"-53,0 0 56,158-36 4,-91 57-29,-6 20 14,-2 13-21,-14 13-2,-14 7-4,-18 2 1,-13 6-1,0-2-3,-17-4-1,-8-8-13,-4-13 4,5-13-10,3-10 0,4-10 1,2-9-2,5-6-31,-3-5-24,-1-2-42,1-2-119,-3-28-204</inkml:trace>
  <inkml:trace contextRef="#ctx0" brushRef="#br0" timeOffset="74196.6011">22588 9176 901,'0'0'47,"0"0"-45,0 0 14,0 0-10,0 0-3,-48 105 2,30-93-3,4 0 1,2-12 1,0 0-1,4 0 3,4-3 0,0-11-3,4-2-3,0 0-12,4 0-1,12 2 1,7 2 1,-2 1 8,0 8 1,2 1 2,-1 2 0,3 0-1,0 10 1,-4 14 4,-1 5 3,-4 3 9,-4 1 2,-8 8 6,-4 1 0,0 2 2,-4 4-12,-21 0-7,-4-4-5,0-8-1,2-9-1,2-15 0,10-9-3,4-3 3,3-3 4,8-14-3,0-1-1,3 2 0,20 6 4,6 4-4,11 6 2,11 0 6,9 0 6,7 0 9,5 0 14,-5 0 16,-7-8 2,-14-10-3,-13-5 3,-12 0-8,-17 0 1,-4-4-4,0 3-16,-13 0-17,-8 4-8,1 3-3,3 5-12,4 2-61,6-2-37,2-2-105,-3-4-655</inkml:trace>
  <inkml:trace contextRef="#ctx0" brushRef="#br0" timeOffset="75317.1618">14994 12031 703,'0'0'160,"0"0"-143,0 0 22,0 0 26,156-46-21,-80 16-35,-7 8-9,-15 7-73,-19 12-235,-23 3-188</inkml:trace>
  <inkml:trace contextRef="#ctx0" brushRef="#br0" timeOffset="75482.2697">15042 12298 826,'0'0'55,"0"0"24,0 0 6,0 0-44,148-28 1,-66 10-26,-7 4-16,-12 11-43,-12 3-222,-24 0-247</inkml:trace>
  <inkml:trace contextRef="#ctx0" brushRef="#br0" timeOffset="76089.5088">16397 12358 299,'0'0'643,"0"0"-624,0 0-16,0 0 38,0 0 19,0 0 8,142-10-27,-77-13-23,-4-2-12,-2 5-6,-14 6-2,-11 4-85,-11 6-167,-7 2-151</inkml:trace>
  <inkml:trace contextRef="#ctx0" brushRef="#br0" timeOffset="76465.3424">17016 12499 994,'0'0'57,"0"0"-49,0 0 26,56-114 0,-16 61-23,5-3-1,-9-2-7,-14 6 3,-13 3-5,-9 12 2,0 5-1,-17 18-2,-6 9-8,-4 5-1,0 0-7,3 10-5,5 10 14,13 4-2,6 7-11,0-4 11,20 5 2,16-1 7,4-3 0,0 2 1,-4-4 3,-11 2 6,-12-2 5,-7 0 3,-6 3-4,0-4 3,-11-1-8,-11-3-6,2-8-3,-2-1-18,4-3-52,0-9-61,4 0-113,-1-12-62</inkml:trace>
  <inkml:trace contextRef="#ctx0" brushRef="#br0" timeOffset="77054.2465">17276 11355 462,'0'0'228,"0"0"-106,0 0-12,0 0-75,0 0-32,91-122 8,-47 100 1,-2 11 1,-6 11-8,-6 0-4,-15 21-1,-11 15 0,-4 4 2,0 2 11,-15 2 0,-9-5-2,1-11-6,2-4-5,6-10 4,9-5-4,1 0 0,5-5-2,0-4-2,0 0 4,11 0 3,14-13 8,4 6-3,4 2 1,-4 0 4,-9 5 4,-4 0 0,-12 0 0,-4 14-9,0 9 21,-17 8 10,-18 3-11,-4 2-15,-8 2-5,0-8-4,5-2-4,1-9 3,12-13-3,16-1-1,11-5-48,2 0-81,11-23-240</inkml:trace>
  <inkml:trace contextRef="#ctx0" brushRef="#br0" timeOffset="78071.8493">17689 12200 237,'0'0'223,"0"0"-125,0 0 33,0 0-36,0 0-75,0 0 13,17 14 22,22-14-10,9 0 8,2-6 16,0-8-23,-6 2-7,-3-2-3,-10 0-8,-7 1-8,-6 3-16,-7 7-2,-4-3-2,-3 3-1,-2 3-50,3 0-87,3 0-160,0 0-117</inkml:trace>
  <inkml:trace contextRef="#ctx0" brushRef="#br0" timeOffset="78543.0171">18260 12455 701,'0'0'263,"0"0"-255,0 0 10,50-116 47,-19 73-50,2-6-2,-2-11-6,-1 2-4,-6 0 1,-9 6-1,-7 14 2,-8 10 1,0 14-4,-12 10-2,-16 4-1,0 2-6,-4 16 0,6 3 4,11 2-2,11-3-2,4 4-8,5-1 7,32-4 4,5 1 4,7 1 1,3 3 0,-4-1 0,-7 5 5,-10-1 10,-12-1-3,-12 4 2,-7 0-2,0 2 10,-22 0 5,-7-1-15,0-8-10,4-5 0,7-6-2,8-7-1,3-5-22,7 0-42,0-3-82,0-18-300</inkml:trace>
  <inkml:trace contextRef="#ctx0" brushRef="#br0" timeOffset="79255.2095">19015 11988 524,'0'0'133,"0"0"-18,0 0 29,0 0-76,0 0-39,0 0 51,0 0 1,-1 138-40,2-94-15,7 0-10,-4-4-6,0-1-8,2-6-2,-4-5 0,0-4 0,0-4-38,0-4-44,-2-4-42,0-2-121,0-10-48</inkml:trace>
  <inkml:trace contextRef="#ctx0" brushRef="#br0" timeOffset="79426.8891">18860 12298 358,'0'0'471,"0"0"-463,0 0-7,0 0 36,158-128-26,-101 101-5,0 3-6,-15 5-13,-6 2-145,-9 3-111,-9 4-78</inkml:trace>
  <inkml:trace contextRef="#ctx0" brushRef="#br0" timeOffset="79891.4023">19404 12270 139,'0'0'655,"0"0"-645,0 0 16,0 0 60,0 0-51,76-129-1,-56 88 6,-4 0-21,-1 1 2,-6 2-2,-7 7-2,-2-1-5,0 12-7,0 7-1,-11 7-4,-5 6-3,1 0-12,-1 6-18,3 16 5,9 1 6,1 0-3,3-5-1,0-1 7,11-8-8,16-3 5,4 2 21,5-2 1,1 2 1,0 2 0,-2 2 2,-8 0 9,-7 4 7,-7 2 10,-10 3-3,-3 1 17,0 4-5,-21-1-17,1 2-13,-2-3-3,6-6-5,3-4 0,1-5-40,2-8-25,0-1-66,5-4-116,-1-18-203</inkml:trace>
  <inkml:trace contextRef="#ctx0" brushRef="#br0" timeOffset="80845.3246">19870 11471 385,'0'0'61,"0"0"7,0 0 15,0 0-51,0 0-11,0 0 6,2-7 2,-2 7 19,0 7 24,0 0-26,-9 5-11,-5 0-17,-1-3-11,-3 2 1,7-4-5,3-4 0,2-3-3,2 0 5,2 0-2,2-10-3,0-8-1,0-1-5,0 2 5,2-1-5,14 4 1,-3 0-2,5 4 7,0-1-1,0 3 1,2 3-3,0 5 3,0 0 0,-1 2-2,-2 18-4,-6 2 6,-4 6 2,-3 2 6,-4 0 5,0 5 8,0-1-2,-9 1-3,-9 1-7,-5 2-3,2-3-3,1-5-2,1-14 0,6-8 0,0-6 0,8-2 0,3 0 0,2 0-1,0-13 0,0 0-3,16-2 3,1 6-1,6 9 3,2 0-1,4 0 2,6 0 13,3-10 26,3-9 23,1-1-11,-11-3-5,-6 8-12,-10-1-6,-7 2-6,0 6-12,-7-5-6,-1 6-6,0 3-1,0 4-32,0 0-76,7 2-131,0 10-242</inkml:trace>
  <inkml:trace contextRef="#ctx0" brushRef="#br0" timeOffset="81197.0106">20215 12119 627,'0'0'271,"0"0"-257,0 0-5,0 0 82,0 0-8,143-14-26,-94 2-21,-6-3-3,1-6-8,-8 3-10,-11 2-3,-8 4-11,-5 4-1,-5 2-35,1 6-104,-2 0-165,-1 0-215</inkml:trace>
  <inkml:trace contextRef="#ctx0" brushRef="#br0" timeOffset="81633.0587">20769 12270 854,'0'0'83,"0"0"-79,0 0 25,81-119 36,-49 78-30,-3-3 8,-3-7-18,-3 0-3,-12 5-2,-4 3-7,-7 8 4,0 4-7,-12 9-3,-14 14-7,-6 8-1,-1 0-16,6 14-1,6 5 7,9 8-5,8-6-5,4-4-4,0 1 4,21-6 6,18-1 11,5-6 4,10-3 0,-3 6 0,-1 3 1,-11 7 3,-10 3 18,-6 1 6,-17 7 4,-6 5-1,-4 2 9,-29 3-6,-8 4-18,-3-5-10,3-4-4,6-4-2,8-10-4,9-8-48,6-6-84,6-6-232</inkml:trace>
  <inkml:trace contextRef="#ctx0" brushRef="#br0" timeOffset="82374.4158">17418 12984 355,'0'0'26,"0"0"42,0 0 105,0 0-24,0 0 5,0 0-59,-78-40-29,78 40-31,0 0-17,0 0-8,13 0-4,20 0 17,15 0-2,14 0 5,23 0-8,23 0 3,38 0-2,30-14 2,40-8 0,36 0-9,26-2 3,27-3-10,23 3 1,9-3 4,9 2-3,-5-1-4,-20-2 5,-13 3 8,-19 6 0,-26 0 0,-22 6-1,-31 1-12,-37 2 1,-37 2-3,-40 5-1,-39 0 1,-29 1 0,-21-2-1,-7-4-1,-5 0-10,-28-1-40,-12 9-53,-18 0-76,-16 0-227</inkml:trace>
  <inkml:trace contextRef="#ctx0" brushRef="#br0" timeOffset="83327.0607">17177 14191 540,'0'0'103,"0"0"-73,0 0 58,0 0 86,0 0-95,0 0-28,89-130-22,-54 77-11,6 0 0,-7-4-9,-12 5-2,-9 8 0,-13 9-5,0 15-1,-3 15-1,-17 5-4,-4 0-13,-2 16-14,1 10 22,3 4 1,13 4 3,9-2-9,0-3-4,31 1 7,14-5 9,12-5 2,-1 0 1,-8 2 6,-18-1 12,-14 3-10,-16 1 5,0-2 3,-7 3 6,-20-3-15,-5 2-5,4-9 1,4-6-4,8-8-15,5-2-42,9 0-30,2-9-136,0-12-94</inkml:trace>
  <inkml:trace contextRef="#ctx0" brushRef="#br0" timeOffset="83499.242">17845 14091 941,'0'0'75,"0"0"-72,0 0 3,0 0 2,135-89-8,-98 74-32,-3-1-144,-5 3-120,-8-4-232</inkml:trace>
  <inkml:trace contextRef="#ctx0" brushRef="#br0" timeOffset="83662.5011">18209 13810 763,'0'0'188,"0"0"-161,0 0 25,0 0 24,0 0-27,-2 120-23,2-74-16,0 3-4,0-3-5,0-2-1,2-5-33,-2-8-86,0-13-146,0-14-148</inkml:trace>
  <inkml:trace contextRef="#ctx0" brushRef="#br0" timeOffset="83904.5824">18379 13700 916,'0'0'57,"0"0"-51,129 16 100,-67 15-11,3 15-22,-10 12-13,-9 9-34,-25-1-12,-16 2-4,-5-1-7,-20-9-3,-18-6 0,-9-11-18,-4-4-34,-10-11-19,-8-8-74,-11 0-142,-16-10-106</inkml:trace>
  <inkml:trace contextRef="#ctx0" brushRef="#br0" timeOffset="84183.5033">17195 13655 155,'0'0'669,"0"0"-653,-133 25 112,92 21 20,5 19-88,5 18-3,11 10-3,9 4-19,11 0-2,0-5-23,15-6-7,26-10 1,21-13-4,16-15-42,18-22-63,13-26-170,7-14-465</inkml:trace>
  <inkml:trace contextRef="#ctx0" brushRef="#br0" timeOffset="84572.1248">19295 13549 816,'0'0'143,"0"0"-107,0 0 37,-85 137 37,56-64-43,2 5 0,7-6-28,6-5-18,9-5-14,5-4-6,0-5-1,0-11-12,17-10-43,5-16-58,3-10-81,-1-6-150,-1-6-200</inkml:trace>
  <inkml:trace contextRef="#ctx0" brushRef="#br0" timeOffset="84901.3992">19409 14108 671,'0'0'234,"0"0"-226,0 0-3,39-116 54,-14 72-18,2-8-4,0 7-13,-12-1-10,-11 20-8,-4 5-2,0 9-4,-13 6-3,-7 6-6,0 0-18,3 19 14,10 12 5,7-1-3,0 1-6,17-4 3,22-1 9,7-4 4,6 0 1,-4 1 6,-5 0 9,-14 4 1,-16-3-1,-13 2 4,0-1-6,-13-2 1,-16-1-11,0-4-3,0-9-16,2-6-59,7-3-106,2-6-76,8-22-180</inkml:trace>
  <inkml:trace contextRef="#ctx0" brushRef="#br0" timeOffset="85525.2324">19876 13186 369,'0'0'146,"0"0"-55,0 0-35,0 0-36,0 0-7,-116 93 6,101-88-4,1-5-3,0 0 23,9 0-18,-4-12-7,3-9-2,6 0-8,0-4-6,0 6 3,15 1-15,4 2 7,7 2 9,2-2 2,-1 4 2,2 6 0,-5 6 14,-1 0 4,-4 4-4,-2 18-8,-5 10 14,-5 6 12,-4-1-3,-3 2-5,0 10-6,-8 1-5,-9-4-11,-6-2 5,-3-4-7,-1-8 2,-1-3-4,8-10 3,4-12-2,7-6 0,2-1 2,7 0-3,0-11-4,0-5-6,9 7 7,8 9 2,8 0-2,6 0 3,3 0 6,6 0 8,2 0 20,1 0 26,-3 0 8,-9-3 0,-9-12-23,-6-1-16,-7 1-2,-4-4-9,-5-3-10,0 10-8,0 2-6,0 6-40,0 4-49,0 4-122,2 20-104,2 8 9</inkml:trace>
  <inkml:trace contextRef="#ctx0" brushRef="#br0" timeOffset="85743.0104">20258 13733 700,'0'0'94,"0"0"-38,0 0 95,-16 104-65,7-65-25,7 3-18,2 2-14,0-7-12,0 1-6,0-6-6,0 0-4,0-6-1,0-2-26,0-4-57,0-4-46,-2-3-108,-10-8-57</inkml:trace>
  <inkml:trace contextRef="#ctx0" brushRef="#br0" timeOffset="85900.1993">20058 14073 901,'0'0'34,"0"0"-20,0 0 10,0 0-15,140-98-9,-74 69 0,5-1-14,-10 4-132,-10 2-91,-11 2-56</inkml:trace>
  <inkml:trace contextRef="#ctx0" brushRef="#br0" timeOffset="86074.7524">20555 13779 455,'0'0'278,"0"0"-115,0 0-31,0 0-17,0 0-69,0 0-15,-29 85-5,29-43-7,0 0-14,0-3-1,0-4-4,4-7 0,5-2-12,-5-6-52,0-1-78,-2-9-133,-2-10-142</inkml:trace>
  <inkml:trace contextRef="#ctx0" brushRef="#br0" timeOffset="86377.3127">20599 13600 952,'0'0'11,"0"0"-11,0 0 64,158 1-9,-104 29 7,-9 11-20,-9 13-15,-6 10 2,-15 6 6,-8 4-5,-7-2 4,0-3-9,-12-7-7,-9-12 1,1-8-10,1-10-3,5-14-4,4-8-2,4-2-5,1-6-29,-1-2-11,-2 0-31,0-10-84,-3-16-140,-2-8-86</inkml:trace>
  <inkml:trace contextRef="#ctx0" brushRef="#br0" timeOffset="87001.7297">21091 13121 941,'0'0'41,"0"0"-40,0 0 12,0 0 3,0 0-15,0 0 4,-42 77 1,25-68-2,3-6-2,2-1 1,1-2 2,5 0 1,2-14 2,4-5-6,0-1 0,4 3-2,13-1-1,4 2-1,1 2 2,-1 4 0,-4 4-1,1 6 1,-1 0-1,-1 0-2,-5 0 2,3 16 1,-7 8 5,-1 5 8,-2 4 4,-4 8 2,0 1-2,0 7-2,-13 2 0,-9-1-7,-3-8-4,-3-8-1,6-10-2,3-8 0,5-11 1,6-5 4,1 0 4,7-17-6,0-4-1,0 6-1,9 7 2,11 2 0,7 6-1,7 0-1,3 4 2,8 10 1,6-10 16,7-4 13,6 0 22,-1-13-4,-9-6-2,-14-3-12,-14 2-6,-14 0-2,-10 0 0,-2-2-19,0 0-11,-16-4-11,3-7-70,-3 12-59,3-4-277</inkml:trace>
  <inkml:trace contextRef="#ctx0" brushRef="#br0" timeOffset="88291.9959">9386 15286 968,'0'0'77,"0"0"-67,0 0 96,0 138-19,-2-80-31,-12 0-9,1 0-15,-1-9-2,4-5-11,4-16-5,6-9-6,0-8-7,0-7 3,30-4-3,12 0 7,12-18-5,8-5-3,7-6-62,5 5-60,-5-2-150,-9-9-482</inkml:trace>
  <inkml:trace contextRef="#ctx0" brushRef="#br0" timeOffset="88443.7631">9987 15288 972,'0'0'60,"0"0"-53,0 0-1,162-106-3,-91 74-3,-7 7-54,-12 5-195,-17 10-64</inkml:trace>
  <inkml:trace contextRef="#ctx0" brushRef="#br0" timeOffset="88688.4096">10101 15187 376,'0'0'227,"0"0"-57,0 0 27,-120 155-73,105-95-47,5 6-3,6 4-20,4-3-5,0-3-12,0-10-9,0-2-4,0-11-9,4-6-6,6-12-6,1-6-2,2-11 0,9-6-2,9 0 0,12-10-23,8-22-46,0-12-59,3-9-201,-7-5-312</inkml:trace>
  <inkml:trace contextRef="#ctx0" brushRef="#br0" timeOffset="89071.3566">10479 15388 643,'0'0'401,"0"0"-372,0 0 24,0 0 10,-65 132-25,65-95-30,0-7 1,13-2-8,10-15-1,6-4 2,8-9-2,8-18 0,2-17-1,-3-4-9,-4-4-11,-12 3 0,-11 8 14,-9 10 6,-4 9 1,-2 8 2,-2 5 10,0 10-2,0 31-9,0 30 10,11 13 19,1 15 3,5-1-1,-9 4 1,-8-3-10,0-1 0,-17-22-2,-16-18-7,-6-18-1,8-18-4,-3-17 1,1-5-5,-2-12-5,-1-29-14,7-13-36,7-19-36,11-11-74,9-8-295</inkml:trace>
  <inkml:trace contextRef="#ctx0" brushRef="#br0" timeOffset="89301.2459">11100 15254 1152,'0'0'64,"0"0"-47,0 0 18,-85 124 33,72-61-30,3 12-14,0 2-10,8-1-8,2-14-3,0-10-3,23-14-4,10-20-43,2-9-28,3-9-39,-3-11-88,0-19-152</inkml:trace>
  <inkml:trace contextRef="#ctx0" brushRef="#br0" timeOffset="89528.5911">11312 15267 872,'0'0'173,"0"0"-49,0 0-63,0 0-28,0 0-12,0 119 26,0-43-10,4-4-9,5 1-4,5-11-7,6-12-8,4-11-6,5-18-1,7-10-2,0-11 0,2 0-10,-3-13-27,-4-6-45,-8-8-80,-17-1-241</inkml:trace>
  <inkml:trace contextRef="#ctx0" brushRef="#br0" timeOffset="89680.3174">11377 15651 983,'0'0'101,"0"0"-60,0 0-38,0 0-3,142-131-118,-102 95-177,-11 6-177</inkml:trace>
  <inkml:trace contextRef="#ctx0" brushRef="#br0" timeOffset="89856.5293">11642 15291 632,'0'0'208,"0"0"-88,0 0 2,0 0-34,152-1-24,-105 39-6,-1 12-4,-10 4-19,-16 4-1,-11 4-9,-9 1-11,-5-9-8,-19-6-5,-5-12-1,1-14-11,5-4-48,-4-18-39,0 0-95,0-10-192</inkml:trace>
  <inkml:trace contextRef="#ctx0" brushRef="#br0" timeOffset="90181.3243">11985 15132 911,'0'0'76,"0"0"-36,168-63 33,-103 55-8,-1 8-41,-8 5-2,-12 30-16,-7 11 8,-4 12 18,-12 16 0,-7 13 9,-3 11-11,-7 0 0,-4 5-16,0-15 11,0-5-10,-15-13 18,-10-22-16,-2-7 12,-2-7 0,-4-11-14,-2-5-9,-4-10-2,-3-8-4,3 0-5,3-3-44,7-24-46,6-18-43,11-13-302</inkml:trace>
  <inkml:trace contextRef="#ctx0" brushRef="#br0" timeOffset="90363.2171">12928 15603 1114,'0'0'20,"0"0"-5,173-81-8,-114 59-7,-15 2-109,-19 13-302</inkml:trace>
  <inkml:trace contextRef="#ctx0" brushRef="#br0" timeOffset="90536.8184">12981 15793 966,'0'0'188,"0"0"-156,0 0 37,0 0 8,166-9-47,-109-12-25,-12 2-5,-14 2 0,-19 2-78,-12-2-149,0-1-536</inkml:trace>
  <inkml:trace contextRef="#ctx0" brushRef="#br0" timeOffset="91207.4301">14051 15837 475,'0'0'128,"0"0"-37,0 0 76,0 0-64,0 0-26,159 4-9,-110-4-20,-2-8-5,-11-6-18,-11 6-21,-6 8-4,-8 0-2,0 0-67,0 0-87,1 0-150,1 0-139</inkml:trace>
  <inkml:trace contextRef="#ctx0" brushRef="#br0" timeOffset="91695.1518">14778 15945 724,'0'0'216,"0"0"-197,0 0 8,0 0 70,0 0-62,110-138-19,-79 98-5,-6-6-2,-8 4-2,-5 1 1,-10 8-4,-2 7-2,0 9-2,-7 7-4,-12 10-12,-2 0-8,-6 5-3,0 17-4,7 4 25,9 2 5,8 0-1,3 2-2,0-4 4,23-2 1,6-2-1,9-1 5,3 2-2,-6-5 9,-2 0 6,-8 1 1,-10 0-6,-11 1-2,-4 2-2,0 5 4,-12-6 1,-13 6-6,-2-8-5,2-2-2,4-7-1,2-10-4,7 0-42,2 0-35,8-18-124,2-13-197</inkml:trace>
  <inkml:trace contextRef="#ctx0" brushRef="#br0" timeOffset="92256.8299">15058 15154 163,'0'0'637,"0"0"-599,0 0 51,54-111-7,-8 88-44,-2 11-20,-3 12-1,-10 0 6,-12 7-8,-9 21-15,-10 7 5,0 2 10,-23 7 0,-7-12-9,2-5 1,3-9-4,10-7 1,6-6-3,7-3-1,2-2 4,0 0-3,0 0-1,16 0 3,5-7-1,8 5-1,2 2 0,-2 0 1,-2 0 1,-4 9 2,-12 4 8,-9 6 3,-2 3 0,-7 4 9,-22 2 0,-5 0-11,-3-3-6,-2-4-3,2-3-2,2-8-1,13 2-2,8-8-4,10-4-37,4 0-68,7-7-166,21-25-472</inkml:trace>
  <inkml:trace contextRef="#ctx0" brushRef="#br0" timeOffset="92874.4777">15505 15731 580,'0'0'184,"0"0"-64,0 0-76,0 0-22,0 0 65,0 0-17,158 4-7,-100-12-7,-9-10-14,-11 4-6,-11 6-26,-13 1-9,-10 6-1,-2-1-28,1 2-69,1-4-126,2 0-178</inkml:trace>
  <inkml:trace contextRef="#ctx0" brushRef="#br0" timeOffset="93420.1663">16212 15538 570,'0'0'225,"0"0"-220,0 0 64,0 0 25,0 0-71,0 0-11,-63 103 3,41-97-2,2-2 5,2-4 11,2 0 2,6-4-5,5-16-10,5-2-13,0-3-2,13 2-1,12 4-1,3 1-5,2 10 3,0 0 1,3 8 2,-2 0 0,-5 0 0,-6 12 0,-2 10 0,-7 5 6,-7 4 7,-1 0-1,-3 1 0,-9 9-1,-16-3-5,-8 7-1,-6-3-1,5-2-4,-4-14 0,2-8 2,9-12-1,5-6 0,6 0 4,7 0-1,3-6 2,6-12-4,0 4-2,0-1 4,17 4-4,3 1 4,10 8 0,-1 2 1,6 0 9,-2 2 4,-3 12 3,-8 0-8,-5 4-8,-3-4-1,-3 5-4,3-3 0,-3 2-16,7-4-57,1-2-124,4-2-237</inkml:trace>
  <inkml:trace contextRef="#ctx0" brushRef="#br0" timeOffset="93787.3741">16609 15940 924,'0'0'42,"0"0"12,62-103 30,-30 59-49,3-4-23,-10 12 2,-10 4-5,-13 14-1,-2 4 0,-4 7-1,-19 6 3,-5 1-10,1 0 0,2 8 0,9 1 0,12 6-1,4-7-3,7 10-9,18-4 9,14 0 4,3 7 1,5-2-1,1 8 2,-6-1 10,-9-1 7,-13 3 1,-11-2 2,-9 2 2,0 3-5,-24-5-1,-11 2-12,3-7-3,0-6-3,9-5-1,4-8-25,4-2-40,10-12-108,3-29-325</inkml:trace>
  <inkml:trace contextRef="#ctx0" brushRef="#br0" timeOffset="94649.0184">18310 11430 466,'0'0'184,"0"0"-82,0 0-79,0 0 50,0 0 15,15 116-33,-1-87-2,1-3-3,-7-5-17,2-7 12,-6-6-19,1-5-3,3-3-1,13-5 0,11-22 4,19-13-10,9-12-11,4 1-2,-1-3 0,-1 1 5,-6 6 4,-8 4 5,-9 7 2,-15 11-7,-10 5-3,-8 11-8,-6 4-1,0 2-5,0 3-56,0 0-80,-11 0-325</inkml:trace>
  <inkml:trace contextRef="#ctx0" brushRef="#br0" timeOffset="95265.7824">20949 11235 561,'0'0'148,"0"0"-17,0 0-85,0 0-30,0 0 48,0 0 18,49 130-27,-34-105 6,-1-11-13,0-6-7,-6-4-8,5-4-4,12 0-3,4-4 4,16-20-11,10-9-13,2-7-4,12-3 2,2 0 2,-5-1 2,-6 6 3,-12 13-3,-17 4-7,-16 13-1,-13 4 0,-2 4-24,0 0-60,0 0-126,-15 10-366</inkml:trace>
  <inkml:trace contextRef="#ctx0" brushRef="#br0" timeOffset="96390.4387">17284 15633 231,'0'0'61,"0"0"34,0 0 65,0 0-17,0 0 1,0 0-8,15-58-24,-15 58-55,0 9-23,2 18 6,2 7 13,-4 7-8,0 4-26,2-6-1,-1 2-10,2-4-4,1-11-4,-1-1 1,1-4-2,-2-5-17,2 2-38,-4-9-60,0-1-108,0-3-125</inkml:trace>
  <inkml:trace contextRef="#ctx0" brushRef="#br0" timeOffset="96563.1318">17164 15843 748,'0'0'113,"0"0"-53,0 0-21,0 0-18,118-73-12,-58 48-6,0-3-3,-4 6-110,-12 6-172,-10 10-151</inkml:trace>
  <inkml:trace contextRef="#ctx0" brushRef="#br0" timeOffset="96981.4317">17703 15851 601,'0'0'229,"0"0"-147,0 0-1,0 0 11,0 0-57,0 0-26,57-68-3,-36 34 3,-2-12-3,-3-3-2,-2 6 0,-9-6-1,-5 13 1,0 12-3,-9 10-1,-14 14 0,-1 0-6,-3 11-3,5 10-3,8 6-1,10-4-2,4 3-3,2-3-24,24-5 13,11-1-3,8-8 20,1 1 9,3-4 3,-4 6 5,-8 0 8,-8 2 16,-11 6 1,-13 1-11,-5-2 0,0 11 8,-25-8-9,-6 6-3,-2-6-9,1-4-6,5-6 0,10-6-7,5-6-27,6 0-39,6-6-59,0-20-189,0-9-155</inkml:trace>
  <inkml:trace contextRef="#ctx0" brushRef="#br0" timeOffset="97604.2795">18318 15115 920,'0'0'46,"0"0"-40,0 0-5,0 0 10,0 0-3,0 0-8,-33 62 6,13-52 0,-4-2-3,5-8 3,1 0-3,6 0 1,1 0 0,8 0 2,3-13-5,0-1-1,0-3-1,2-1-17,16 4 8,0 7 3,0-4 7,4 5 0,1 6-1,-2-4 1,0 4 0,-1 0 2,-5 4 0,-1 16 4,-3 2 5,-7 4 1,-4 6 4,0 1 0,0 2 6,-13 6-5,-9-3-8,1-10-4,2-3-2,1-5-2,7-11-1,-1-3 0,6-6-2,3 0 0,3 0-4,0-6-6,0 0 1,5 3 11,9 3 0,5 0-2,8 9 2,8 8 2,13-8 14,0-5 12,8-4 7,-2 0 28,-7-4 1,-7-10-2,-11-4-7,-9-5-10,-9 11-8,-7-8-10,-4 7-8,0 0-19,0 1 0,0 7-53,0 1-52,-2 4-128,-6 0-567</inkml:trace>
  <inkml:trace contextRef="#ctx0" brushRef="#br0" timeOffset="98303.3657">14803 16353 355,'0'0'81,"0"0"91,0 0 65,0 0-121,0 0-39,0 0-20,-40-14-16,55 14-13,26 7 23,23 8 1,28-7-7,28-2-21,32-6-5,31 0-5,31 0-1,39 0-2,40-14 1,39-15 2,29-1-12,7-6 0,0 7 9,-32 4 4,-41 4 4,-55 4-1,-67 8-8,-62 0-8,-54 5-1,-37 4-1,-20 0-1,-7-2-3,-24 2-3,-11 0-65,1 0-31,4 0-70,3-17-348</inkml:trace>
  <inkml:trace contextRef="#ctx0" brushRef="#br0" timeOffset="99278.1578">15046 17197 680,'0'0'249,"0"0"-154,0 0-22,0 0-33,0 0-22,49-108-13,-11 76 0,2-9-3,-7 5 0,-9 10-1,-15 1 1,-9 11 2,0 5-4,-4 3-2,-15 6-15,-7 0 0,0 15 6,4 6 4,6 1 3,7 7 2,9-8 2,0 5-4,22-2-2,16-3 6,9 3 0,-5-7 5,-3 0 1,-15-3 3,-13-9 0,-8 8-5,-3 1 8,0 3 5,-19 6-4,-4 7-8,-4-6-5,3 1-35,9-11-74,6-5-123,5-5-110</inkml:trace>
  <inkml:trace contextRef="#ctx0" brushRef="#br0" timeOffset="99474.2469">15536 17223 941,'0'0'61,"0"0"-51,0 0 16,132-40-21,-83 30-5,-4 6-134,-8 0-152,-10-5-228</inkml:trace>
  <inkml:trace contextRef="#ctx0" brushRef="#br0" timeOffset="99637.443">15889 17034 92,'0'0'846,"0"0"-777,0 0 20,0 0-25,0 0-53,0 0 7,-17 86 3,17-52-11,0 7-6,0-9-4,0 4-18,0-4-74,0-2-96,0-7-202</inkml:trace>
  <inkml:trace contextRef="#ctx0" brushRef="#br0" timeOffset="99886.2435">15870 16964 824,'0'0'127,"0"0"-88,0 0 50,150-46-7,-76 46-26,-3 11-12,-4 14 8,-15 11-23,-15 5-15,-12 7-5,-21 1-4,-4 6-2,-9-1-2,-24 2 2,-6-1-3,2-16-46,-3 1-39,-3-13-93,-10-14-256</inkml:trace>
  <inkml:trace contextRef="#ctx0" brushRef="#br0" timeOffset="100169.4422">14919 16837 664,'0'0'124,"-114"11"40,62 29-21,7 22-67,11 19-18,13 3-3,15 6-9,6 0-13,18-2-14,31-12-9,23-6-10,21-12-2,16-17-37,12-13-68,5-28-131,-8 0-364</inkml:trace>
  <inkml:trace contextRef="#ctx0" brushRef="#br0" timeOffset="100603.808">16858 16834 414,'0'0'486,"0"0"-447,0 0 86,-122 3-29,84 43-48,5 12 2,6 5-7,2 7-7,11-6-11,8-2-12,6 1-6,0-15-6,16-4-1,15-5-18,5-6-48,1-5-63,1-12-109,-7-14-297</inkml:trace>
  <inkml:trace contextRef="#ctx0" brushRef="#br0" timeOffset="100958.4314">16925 17351 706,'0'0'85,"0"0"-75,0 0 32,65-139 8,-34 96-30,-5-2-2,-11 1 1,-13 12-3,-2 6 1,0 8 4,-14 13-20,-3 0-1,-2 5-8,3 0-20,3 14-1,7 9-17,6-2 17,0 6-5,8 5 31,21-6 0,7-2 6,5-8-3,-4 2 10,-3 4 23,-7-8 5,-11 8 2,-6-5-16,-7 6 4,-3-5-3,0-4-14,-8 4-2,-13-4-9,-3-2-14,3 2-68,-1-10-91,4-4-15,-1 0-145</inkml:trace>
  <inkml:trace contextRef="#ctx0" brushRef="#br0" timeOffset="101564.4034">17307 16633 625,'0'0'107,"0"0"-60,0 0-2,0 0-13,0 0-25,0 0 3,-56 76 5,40-67 0,1-6 6,2-1-4,5-2 1,2 0-4,1 0-3,5-14-10,0 0 0,0-4-2,3-3-2,12 2-4,7 6 4,3-6 2,2 7 2,-2 8 4,-6 2-5,-1 2 2,-3 0 0,-3 6-2,-3 13 5,-1-4 5,-1 14 2,-4-2 1,-3 4-1,0 4 8,-3 2-1,-12-3-8,-5-2-5,4-6-1,-2-4-3,1-4-2,1-4 1,3-5-1,2-9-9,8 0 3,1 0 2,2 0-2,0 0-14,0 0 6,5-5 14,21 1 0,1 1 2,8-2-2,3 5 13,0-6 13,0-2 10,-8 4 10,-6-2-11,-7-2 7,-8 8-11,-2-4-8,-5-1-11,-1 0-6,3-4-6,-2 6-23,4 3-90,4 0-178,-2 3-208</inkml:trace>
  <inkml:trace contextRef="#ctx0" brushRef="#br0" timeOffset="101782.55">17777 16994 487,'0'0'598,"0"0"-593,0 0 10,0 0 54,-19 117-43,19-81-6,0 3 1,0-6-9,2-3-2,2-9-8,-2 2-2,4 5-2,-1-6-45,-3 4-62,0-8-74,-2 1-119,0-10-192</inkml:trace>
  <inkml:trace contextRef="#ctx0" brushRef="#br0" timeOffset="101955.6528">17634 17307 900,'0'0'70,"0"0"-65,0 0 9,0 0-1,163-88-13,-96 64-8,-1 2-78,-8 3-73,-13-2-64,-9 3-55</inkml:trace>
  <inkml:trace contextRef="#ctx0" brushRef="#br0" timeOffset="102121.465">18111 17045 211,'0'0'285,"0"0"-101,0 0 19,0 0-59,0 0-16,0 0-63,0-33-44,0 52-19,0 7 9,0 6 14,0 3-10,0-3-13,2 7-1,5-7-2,0 4 1,-3-6-55,3-2-69,-7-16-150,0-6-187</inkml:trace>
  <inkml:trace contextRef="#ctx0" brushRef="#br0" timeOffset="102411.8477">18198 16804 1041,'0'0'71,"0"0"-64,0 0 22,158-20 35,-96 38-36,-4 24-13,-8 9-2,-10 4 5,-16 7 5,-15 0-12,-9 1 9,-4-3-4,-23-4 1,0-10-5,0-12-5,8-5-3,3-8-3,5-7-1,6-2-16,1-12-35,4 0-46,0-3-34,0-29-218,0-17-362</inkml:trace>
  <inkml:trace contextRef="#ctx0" brushRef="#br0" timeOffset="103027.4524">18838 16378 972,'0'0'22,"0"0"-21,0 0-1,0 0 1,0 0-1,0 0 5,-23 53-4,10-48 1,-1-5 0,6 0 6,1 5-4,3-5 2,4-12-3,0 2-1,0-8-2,9 4-1,9 2 1,3-2 1,2-1-1,-3 8 0,3 7 0,-4 0-1,2 0 1,-2 17 1,-5 5 5,-1 4 1,-3 6 7,-6 1 5,-4 1 2,0 3-3,0 2-4,-2-3-3,-15 0-1,2-4-5,-5-1-4,-2-9 0,2-5 0,2-3 4,7-9-5,1-5 0,8 0 3,2-9 6,0-9-5,0 4-2,16 1-2,7 4 2,3 4-1,3 5-1,5-5 4,2 5 5,1-4 17,3-5 9,1 5 14,-1-5 2,-9-5-3,-4 6-14,-12-10-6,-3 4 4,-4-4-2,-1-4-14,-3 4-11,-1-3-5,-3-6-35,0-9-103,0-14-495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10:31:45.5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4341 1467 98,'0'0'80,"0"0"16,0 0 27,0 0-35,0 0 10,0 0 5,0 0-24,0 0-7,-9-98 1,9 94-12,0 4 2,-2 0-1,-1 0-15,3 0-10,0 0-9,0 0-17,0 3-11,0 20-3,0 12 3,0 11 12,0 8-2,0 0-3,0 8 1,-1-2 1,-6-4-4,1-4-1,-1-7 3,4-11-4,3-10 2,0-7-3,0-6-1,0-5-1,7 0 0,18-3 2,6-3 1,4 0 2,6-3 3,1-9-8,-4-2 0,-4 4-7,-6 3-53,-1 2-51,-7-4-158,-9-4-103</inkml:trace>
  <inkml:trace contextRef="#ctx0" brushRef="#br0" timeOffset="226.3639">4536 1241 784,'0'0'96,"0"0"-94,0 0 7,0 0 9,0 0-6,116-42-3,-70 30-9,-3 0-136,-8-6-218</inkml:trace>
  <inkml:trace contextRef="#ctx0" brushRef="#br0" timeOffset="444.954">4970 898 1064,'0'0'68,"0"0"-43,0 0 8,0 0-19,0 0 8,0 0-13,0 0 4,-25 125-1,25-96-9,0 2-3,0-9 0,0-3-12,5-4-51,4-8-65,2-2-70,-1-5-39,-4 0-41</inkml:trace>
  <inkml:trace contextRef="#ctx0" brushRef="#br0" timeOffset="1793.7623">679 1594 611,'0'0'126,"0"0"45,0 0-39,0 0-67,0 0-64,0 0 7,-20 77-8,20-22 0,0-4 6,0-12 1,0-10-6,20-11 0,9-10-1,6-8 2,8-4 6,0-32 1,-1-11-9,-7-4 0,-10-2-11,-12 5 11,-6 6 2,-7 9 1,0 15 0,0 11 8,0 7 22,0 16-33,0 37 0,7 31 0,9 23 2,-3 15 11,5 5-7,-5-2 1,-7-13 1,-6-16 4,0-15 3,-17-16 6,-14-11 2,-8-15-5,2-16-4,-5-16-7,-1-7-1,-1-19-6,1-29-20,8-20-49,19-22-69,14-14-197,2-11-256</inkml:trace>
  <inkml:trace contextRef="#ctx0" brushRef="#br0" timeOffset="2018.1395">1319 1431 1100,'0'0'26,"0"0"12,0 0 2,-96 131-17,71-55 6,7 8-3,5 4-12,11-2-5,2-3-5,0-9-3,29-14-1,7-14-7,6-17-67,5-23-60,-1-6-150,-7-30-172</inkml:trace>
  <inkml:trace contextRef="#ctx0" brushRef="#br0" timeOffset="2250.1237">1496 1504 987,'0'0'61,"0"0"26,0 0-55,0 0-29,-36 174 16,36-92 11,0-4-7,0-7-11,2-11-5,17-12-5,8-10 0,1-12-2,6-12 0,2-12-27,-6-2-19,0-5-20,-5-14-86,-16-3-133,-9-2-198</inkml:trace>
  <inkml:trace contextRef="#ctx0" brushRef="#br0" timeOffset="2363.8758">1533 1961 712,'0'0'122,"0"0"-78,0 0-20,0 0-24,93-116-52,-53 72-219,-9 6-270</inkml:trace>
  <inkml:trace contextRef="#ctx0" brushRef="#br0" timeOffset="2573.9556">1745 1608 692,'0'0'117,"0"0"-92,0 0 10,0 0 42,151 60-9,-99-16-9,-17 8-6,-8 8-11,-16 5-7,-11 5-8,0 12 1,-25-2-17,-4-2-2,-2-13-8,9-19-2,6-16-13,10-19-86,6-11-106,0-21-116</inkml:trace>
  <inkml:trace contextRef="#ctx0" brushRef="#br0" timeOffset="2767.4013">2474 1816 981,'0'0'46,"0"0"-44,0 0 31,164-60-12,-106 35-11,-3 4-10,-11 5-36,-22 10-241,-16 6-291</inkml:trace>
  <inkml:trace contextRef="#ctx0" brushRef="#br0" timeOffset="2924.6355">2638 2109 939,'0'0'117,"0"0"-105,0 0 8,0 0 37,126-2-12,-64-28-26,1 2-19,-11 0-11,-13 0-281,-24 0-400</inkml:trace>
  <inkml:trace contextRef="#ctx0" brushRef="#br0" timeOffset="3452.3768">5562 890 708,'0'0'45,"120"-30"-7,-27 4 81,9-2-66,-2 4-20,-8 2-12,-22 4-21,-28 11-13,-30 7-113,-12 0-180,-28 25-63</inkml:trace>
  <inkml:trace contextRef="#ctx0" brushRef="#br0" timeOffset="3823.8674">5539 926 811,'0'0'86,"0"0"-24,0 0-20,0 0-9,-14 137 31,34-67 4,3 16-25,1 14 0,3 19-8,-5 12-3,-2 10-13,-5 13 0,1 11-10,-6 7 2,1 7-7,-7 0 4,-4-9 2,0-1-8,-2-15 0,-14-18-2,9-19 1,1-26 2,2-14-3,4-19 0,0-16 0,0-16 0,4-7 0,23-4-5,15 2 4,14 6 1,19 0 1,8-3-1,-1-2-1,-4 0 1,-10-3-9,-14 3-85,-11-7-131,-18-11-324</inkml:trace>
  <inkml:trace contextRef="#ctx0" brushRef="#br0" timeOffset="4223.1193">6731 1514 817,'0'0'34,"0"0"-23,0 0 2,0 0 38,0 0-23,143-22-3,-91-7-17,2 0-8,2 2-190,-15 5-265</inkml:trace>
  <inkml:trace contextRef="#ctx0" brushRef="#br0" timeOffset="4596.433">7399 1552 618,'0'0'332,"0"0"-315,0 0 33,20-138-39,10 80-2,3-5 7,-8 5-5,-8 10-8,-11 9 3,-6 18-4,0 4-2,-23 13 0,-4 4-4,0 0-2,3 23-20,5 5 13,8 4 7,11 0-9,0 2 1,25 0 0,15-6 0,14-1 9,8-2 4,1 1 1,-6-2 1,-11 3-1,-19-8 5,-14 4 5,-13 3-4,-5 8 13,-26 4-3,-9-2-9,4-6-7,2-11-7,4-14-62,9-5-70,-1-10-131</inkml:trace>
  <inkml:trace contextRef="#ctx0" brushRef="#br0" timeOffset="5106.097">7680 557 749,'0'0'77,"0"0"-43,114-101 35,-62 86-35,-8 11-13,-8 4-21,-14 19-3,-10 16 3,-12 9 1,0 1 7,-14-2 6,-15 1-6,2-9-5,3-11 1,8-6-2,7-13-1,7-1 5,2-4-3,0 0-3,0 0-4,11 0 4,18 0 3,7-4 1,9 2-3,-3 2 2,-9 0 3,-8 2-3,-14 15-3,-11 1 5,0 6 5,-22 6 25,-21 4 3,-8 0-22,2-8-6,7-3-6,6-9-2,14-11-2,7-3-67,15-2-212,0-26-285</inkml:trace>
  <inkml:trace contextRef="#ctx0" brushRef="#br0" timeOffset="7846.6772">8282 1185 200,'0'0'54,"0"0"-20,0 0 25,0 0-18,0 0-9,0 0 36,0 0-4,-4-63 21,4 56 8,0 5 33,0-1 15,0 3-31,0 0-62,0 5-22,0 19-19,2 8 11,0 8 29,6 1-17,-5 3-22,0-1-4,2 3-3,-3 0-1,2 7-33,-4-2-108,2 4-128,-2-11-161</inkml:trace>
  <inkml:trace contextRef="#ctx0" brushRef="#br0" timeOffset="7995.9647">8104 1543 896,'0'0'28,"0"0"1,0 0-21,83-108-8,-11 71-28,-1 2-144,-5 14-200</inkml:trace>
  <inkml:trace contextRef="#ctx0" brushRef="#br0" timeOffset="8354.0916">8760 1535 784,'0'0'155,"0"0"-92,0 0-22,64-119-27,-26 61 10,-9-2-7,-11 3-9,-14 7-3,-4 12 1,-2 14-2,-22 12 0,-5 12-8,-5 0-8,1 19 5,6 13 5,8 3 0,13 0-3,6-6-3,8 2 4,29-6-1,13-3 5,14-6 4,5 0 2,-11-4-4,-16 2 6,-13-1-2,-18 1-2,-11 4 3,0 1-5,-11 11 4,-20 1 3,-8-4-9,3-4-92,-7-15-71,3-8-66,8-14-254</inkml:trace>
  <inkml:trace contextRef="#ctx0" brushRef="#br0" timeOffset="8863.1836">9250 548 921,'0'0'16,"0"0"-16,0 0-1,0 0 1,0 0 6,0 0-6,-58 92 4,42-92-2,3 0 3,0 0 3,4-7-3,4-13-2,5-3-4,0-4 1,0 3-7,0 2-2,18 0-5,4 8 14,6 6 0,-1 2-2,2 6-4,-8 0 3,2 18-7,-5 14-7,-7 6 17,-7 6 8,-4 10 9,0 3 4,-23-1-9,-6 0-7,-6-8-1,1-4-3,3-10 0,2-10 1,7-13-1,9-11-1,8 0 6,5-14-6,0-8 0,10-1 0,14 9-1,-2 7 1,8 7 0,1 0 6,2 0 3,0 20 0,3 1-4,-5 4-5,-4 4-1,-3 0 1,-6 0-113,-6-7-234</inkml:trace>
  <inkml:trace contextRef="#ctx0" brushRef="#br0" timeOffset="9029.8135">9576 1317 1120,'0'0'7,"0"0"3,0 0-10,127-12 18,-59-9-8,4-8-10,-11 0-182,-19-3-345</inkml:trace>
  <inkml:trace contextRef="#ctx0" brushRef="#br0" timeOffset="9532.9705">10276 947 968,'0'0'33,"0"0"-33,0 0-3,0 0 3,0 0 4,0 0 0,-61 90 0,41-85 2,1-5-1,2 0 4,7-12 1,5-16-10,5-2-12,0-2 2,11 4-4,10 4-4,2 8 18,6 7-2,-2 6 1,2 3-10,0 3 7,-2 22-1,-4 8 5,-10 4 0,-11 7 8,-2 9 6,-5 5-4,-21-3 8,-11 3-1,-2-11-7,-2-5-3,4-10-1,1-11-5,9-13 5,10-8-2,5 0 2,8 0 2,4 0-8,0 0-7,0-7 6,13-1 0,12 3 1,8 3 3,-1 2 3,6 0 11,-7 0 2,-4 7-15,-3 8-4,-6-2-2,-6 5-8,-2 5-72,-5-5-134,-3-4-235</inkml:trace>
  <inkml:trace contextRef="#ctx0" brushRef="#br0" timeOffset="9886.0905">10610 1301 816,'0'0'44,"0"0"14,64-118-7,-37 71 2,-6 1-18,-13 7-17,-6 8 1,-2 9-1,-8 8-2,-14 11-7,1 3-9,2 0-11,-4 0-6,12 15-13,8 2 3,3 2-15,10 1-4,23 1 32,9 1 14,7 2 0,5 2 1,-3 2 1,-8 2 2,-14-2 28,-14 2-1,-15 5 13,0 0 11,-15 10-4,-24 2-22,-7 2-17,-8-7-4,8-6-8,-4-8-42,-1-12-118,-5-6-192</inkml:trace>
  <inkml:trace contextRef="#ctx0" brushRef="#br0" timeOffset="10395.1243">6827 2188 608,'0'0'109,"0"0"-96,0 0 11,0 0 7,0 0 43,118 25 52,9-18-22,45-7-40,48 0-14,41-14-26,32-4-5,27-1 6,21 12-11,22 0-5,15 2 0,10-7-5,-8-11 1,-2 0 0,-11 0 8,-17 0 1,-29-2 10,-44 3-9,-53 4-2,-56 8 7,-50 4-5,-51 2-9,-34 2-6,-22 2-1,-11 0-30,-21 0-54,-41 0-74,-30 0-361</inkml:trace>
  <inkml:trace contextRef="#ctx0" brushRef="#br0" timeOffset="10994.1497">8126 3166 731,'0'0'142,"0"0"-34,0 0-32,0 0-36,56-102-15,-27 56-3,-2-5-13,2 0-4,-4-2 1,-10 5-4,-8 10-1,-7 10 0,0 10 3,-11 8-4,-10 10-4,-2 0 2,-3 5-4,4 19-8,6 5-7,13-1-2,3 7-4,9-4 8,20 1 8,8 1 10,3-4 2,3-4-1,-7-1 1,-7-5 0,-11 1 14,-7 1 5,-11 1-3,0 4 1,0 4 1,-19 0-10,-1-2-9,3-2-20,-2-8-116,6-8-138,0-10-242</inkml:trace>
  <inkml:trace contextRef="#ctx0" brushRef="#br0" timeOffset="11145.4992">8673 3092 919,'0'0'90,"0"0"-86,0 0-5,158-23 1,-107 11-110,-8-2-261</inkml:trace>
  <inkml:trace contextRef="#ctx0" brushRef="#br0" timeOffset="11310.0857">9023 2871 1007,'0'0'39,"0"0"-32,0 0-1,0 0 9,-14 118-2,28-69-7,-5 5-3,-5 8-3,-4 1-103,0-10-209,-2-17-296</inkml:trace>
  <inkml:trace contextRef="#ctx0" brushRef="#br0" timeOffset="11543.8387">9204 2881 1102,'0'0'1,"0"0"25,153 17 37,-84 11-13,-6 11-8,-10 10-19,-17 6-15,-23 12-4,-13 3-1,-13-1-3,-27-2 0,-14-6-59,-8-11-49,-14-10-148,-16-10-195</inkml:trace>
  <inkml:trace contextRef="#ctx0" brushRef="#br0" timeOffset="11812.1875">7850 2719 1034,'0'0'3,"0"0"8,-135 156 32,96-72 22,8 9-23,18 3-3,13 6-13,4-7-14,40-3-7,24-9-1,16-18-4,17-12-6,10-28-112,3-25-170,0-30-277</inkml:trace>
  <inkml:trace contextRef="#ctx0" brushRef="#br0" timeOffset="12382.1939">10273 2592 600,'0'0'126,"0"0"-27,0 0 58,0 0-89,0 0-24,-153 121 11,92-25-10,8 12-7,9 3-4,15-15-12,19-15-10,10-13-10,7-20-1,31-13-2,8-12-5,8-21-51,4-2-44,-4-14-137,-8-20-235</inkml:trace>
  <inkml:trace contextRef="#ctx0" brushRef="#br0" timeOffset="12735.2774">10365 3294 784,'0'0'37,"0"0"60,0 0-40,0 0-41,80-130 8,-42 74 0,0 0-8,-8 1-7,-11 6-5,-15 8-3,-4 15 0,-4 14-1,-24 12-18,0 0 4,-3 26-19,4 10 12,9 7 8,11-3-13,7-4-7,9-5-8,24-8-6,10-5 34,9-2 12,-1 0 1,-8 1 14,-8 0 18,-16 0 22,-13 2-5,-6 3-18,0 7-14,-23 1-10,-6-4-7,-6-7-4,6-9-73,2-10-51,9 0-60,2-18-191</inkml:trace>
  <inkml:trace contextRef="#ctx0" brushRef="#br0" timeOffset="13245.4507">10869 2416 768,'0'0'45,"0"0"-29,0 0 2,0 0-12,0 0-4,0 0-1,-118 85 4,97-84-4,7-1 2,-1 0 6,5-18-6,1-4-3,9-5-16,0 1-6,9 3 7,14 3-1,5 5 2,0 2 7,1 3 7,0 8-1,0 2 2,-4 0-1,0 2 9,-9 21-2,-8 10-4,-3 7 22,-5 3-6,0 4-3,-19 8-4,-3-3-8,-4 2 4,-3-4-5,4-12-2,1-10 1,5-12 2,11-14-4,1-2 7,7-4 5,0-20-11,0-2 0,11 4-1,9 10 4,5 4-4,-1 8 2,10 0 9,-3 8 1,3 14 1,1-1-9,-4 2 0,0-3-4,1-2-28,-8-4-110,-1-8-160</inkml:trace>
  <inkml:trace contextRef="#ctx0" brushRef="#br0" timeOffset="13453.963">11337 2849 993,'0'0'27,"0"0"26,-16 107 11,16-61-15,2 2-14,12-2-13,-7-4-13,4-6-5,-5-4-3,-3-1-1,-3-5-33,0-1-74,0-3-129,0-4-145</inkml:trace>
  <inkml:trace contextRef="#ctx0" brushRef="#br0" timeOffset="13598.6376">11174 3217 10,'0'0'969,"0"0"-932,0 0 44,0 0-80,0 0-1,136-90-1,-47 55-119,5-7-116,-9-1 1</inkml:trace>
  <inkml:trace contextRef="#ctx0" brushRef="#br0" timeOffset="13769.1619">11789 2842 844,'0'0'162,"0"0"-57,0 0-45,0 0-24,0 0 2,-37 107-6,35-62-16,2 3-15,0 0 1,0 1-2,0 3-12,0-9-74,0-9-127,0-15-203</inkml:trace>
  <inkml:trace contextRef="#ctx0" brushRef="#br0" timeOffset="14058.7939">11769 2641 610,'0'0'416,"0"0"-411,138-24 25,-54 24 18,1 29 8,0 19-15,-14 15-19,-13 11-11,-17 11 5,-26 1-6,-15 4 5,-4 0 4,-30-4 1,-3-12 1,-2-16-4,5-16-12,8-17-2,7-17-3,0-8-12,3 0-42,5-26-91,1-20-208,3-19-403</inkml:trace>
  <inkml:trace contextRef="#ctx0" brushRef="#br0" timeOffset="14616.4654">12516 2358 805,'0'0'102,"0"0"-98,0 0 5,0 0-9,0 0 0,0 0 2,-33 60 1,14-60-3,4 0 0,-3 0 0,6-12-12,4-6-4,8-4 5,0 0-6,0 2-2,12 1 3,9 3 3,2 5 12,6 4 1,4 4 0,-3 3-1,5 0 1,-6 0 3,-5 10 12,-1 17 12,-8 4-7,-8 9 12,-7 0-2,0 4-15,-5 4-2,-22 3-4,-1-1-6,-13-2 0,2-4-1,3-14-2,5-14-1,10-11-3,11-5 3,5 0 0,5-2-4,0-10 5,15-1 4,15 3-2,7 4 3,6 3 10,6 2 18,0-1 10,3-4 11,-6-6-4,-3 2-1,-10-1-16,-11 6-17,-11 1-13,-4 2 4,-7 0-3,0-3-4,0-2-9,0-13-67,0-9-138,-7-15-260</inkml:trace>
  <inkml:trace contextRef="#ctx0" brushRef="#br0" timeOffset="15097.8383">12705 1451 757,'0'0'283,"0"0"-268,0 0-15,183-68 9,-67 44-3,9 4 2,-3 4-5,-10 3-2,-18 2 0,-21 1 1,-24 5-2,-22 0 3,-18 5 3,-7 0 21,-2 0 16,0 0-14,0 0-17,0 20-7,0 18-1,0 23 12,0 15 11,0 14-9,9 12 0,5 14 4,5 16-1,10 14-4,10 7-3,-2 10-5,1 0-5,-6-3 2,-6-4 1,-17-14-2,-9-12 0,-7-19 5,-33-21 1,-9-15 19,-7-19 1,-4-18-9,-7-12-2,-6-12-7,1-14-10,1 0-1,7-12-2,8-14-21,6-6-59,8-8-65,0-13-418</inkml:trace>
  <inkml:trace contextRef="#ctx0" brushRef="#br0" timeOffset="27368.1824">1956 5349 817,'0'0'86,"0"0"-47,0 0 105,-118 23-107,64 17-17,6 12 1,-1 4-2,7 8-11,14-2-3,6-8-4,16-4-1,6-4-1,2-14-5,31-9 0,7-15 6,12-8 2,8-5-2,-4-28-23,-6-7 5,-9 0 12,-12 6 6,-13 5 4,-3 10-1,-11 6 5,-2 13-2,0 0-2,0 0-4,0 3-12,0 23-17,5 11 29,-1 9 0,12-5 0,1-9-3,4-14-6,10-18-1,0 0 2,2-24 8,-1-17 0,-6-5 8,-11-1-4,-5 1 22,-8 4 19,-2 10-4,-12 6-2,-19 15-30,-2 11-9,-8 3-14,5 26-25,2 8-61,5-6-86,20-11-139,9-10-166</inkml:trace>
  <inkml:trace contextRef="#ctx0" brushRef="#br0" timeOffset="28036.1079">2463 5610 555,'0'0'59,"0"0"128,0 0-52,6 137-93,-6-95-11,0-8-9,0-6-14,0-14-4,5-8-3,-1-6 8,-2-2 13,4-32 3,6-12-22,3-5 1,6 8-4,3 7-3,-2 13 3,3 11-5,-1 12 0,-3 0-8,-1 10 3,0 24 8,-4 9-3,-1 9 2,-1 2 6,-6-8 0,0-12-3,2-18-2,-3-12-6,4-4-3,5-17 5,0-20 6,5-9 3,-2-4-3,-2 4-4,-4 5-5,-3 11-6,-2 14 7,-1 9 4,-5 7 2,4 0-14,6 0-22,9 12 34,4 3 4,4-1-1,2 0 1,-6 7 3,-9 0-3,-7 12 3,-9 6 3,0 4 2,-20 4-6,-4-13 5,6-8-4,9-14 3,5-11-3,4-1 6,0-8 2,11-23-2,15-14-9,8-9-2,0 0 2,1 4 0,-4 6-1,-9 12 1,-4 11 3,-11 11 7,-5 10 14,-2 0-3,0 0-1,0 21-13,0 11 10,0 12-9,-2 6-8,2 9 0,0 0-34,2-2-149,7-18-450</inkml:trace>
  <inkml:trace contextRef="#ctx0" brushRef="#br0" timeOffset="28164.2366">3283 5462 913,'0'0'49,"0"0"-30,0 0-19,0 0-135,0 0-213</inkml:trace>
  <inkml:trace contextRef="#ctx0" brushRef="#br0" timeOffset="28926.5727">3744 5610 878,'0'0'109,"0"0"-82,0 0-1,-114 94-21,81-49-5,6 2 0,7-6-1,9-9-2,11-8 0,0-10-8,0-12-30,29-2 13,6-18 15,7-19-15,4-12-35,-12-3 37,-4-2 8,-10-3 18,-10-4 4,-7-6-2,-3-9 12,0 6 47,-8 9 15,-8 24 0,3 16 7,4 17-13,1 4-20,4 26-46,2 31-4,-1 17-5,3 12 5,0-3 1,20-4-1,6-10-4,5-15-8,5-20-11,-1-16 0,5-15 21,1-3 1,-3-11-5,-5-22 3,-2-4-4,-4-7-4,-9-2 3,-5 7 1,-6 9 7,-7 13 3,0 12 0,0 5 14,0 0-3,0 15-13,-5 12 0,1 15-1,4 0 0,0-1-2,6-4 2,21-11 0,5-9 0,3-11 1,3-6 2,-1 0 0,-2-18 1,-8-13-2,-10-1-1,-5-6-1,-8-8-1,-4-2-1,0 6-2,0 10-6,0 14 3,0 15 4,0 0 0,0 3-30,0 0-34,8 5 9,6 19 53,4 5 4,2 5 0,-3 5 1,-3-1 1,-1 2 13,-6 0 15,-2 2-3,-5-2-7,0-8-17,0-6-2,0-10-81,0-16-215</inkml:trace>
  <inkml:trace contextRef="#ctx0" brushRef="#br0" timeOffset="29361.6843">5309 5781 797,'0'0'307,"0"0"-299,0 0 2,0 0-3,114 8 2,-50-15-9,8-5-2,-1 0-217,-13 9-302</inkml:trace>
  <inkml:trace contextRef="#ctx0" brushRef="#br0" timeOffset="29706.0768">6024 5917 882,'0'0'194,"0"0"-156,0 0-3,0 0-28,52-128 2,-28 80-3,-6-2-3,-9 0 3,-5 8-3,-4 12-2,0 7-1,-11 14-2,-9 9-20,-2 0-10,0 4-45,6 17 24,9 3 27,7 7-7,0-6 7,31 4-15,12-3 2,8-2 36,7-2 3,-4 0 3,-14-3 3,-15 0 26,-8 1 22,-14-1-9,-3 8 16,-5 4-20,-24 4-25,-2-3-16,0-7-9,2-11-97,4-13-46,3-1-97</inkml:trace>
  <inkml:trace contextRef="#ctx0" brushRef="#br0" timeOffset="30088.9885">6292 4961 1004,'0'0'37,"0"0"-36,127-58 18,-85 55-8,-11 3-11,-15 9-4,-16 23 0,0 6-16,-29 6 20,-4-6 14,2-4-14,4-12 0,13-8 0,8-7-2,6-6-10,0 1-28,20 0 29,15 2 11,7 2 1,4 0 1,-4 5-1,-11 6 8,-13 4 12,-14 2 7,-4 12 14,-17 3 15,-24 2-17,-7-2-22,1-4-11,5-9-7,10-16-2,10-9-95,8-2-164,14-37-450</inkml:trace>
  <inkml:trace contextRef="#ctx0" brushRef="#br0" timeOffset="30570.2313">7009 5506 678,'0'0'131,"0"0"-89,0 123 102,0-63-39,3 0-49,3-2-15,6-2-29,-4-6-8,4-5-4,-4-10-7,-1-7-74,-5-6-117,-2-12-215</inkml:trace>
  <inkml:trace contextRef="#ctx0" brushRef="#br0" timeOffset="30761.9743">6793 5935 835,'0'0'156,"0"0"-145,0 0 0,0 0-2,135-74 20,-65 46 5,2 2-21,-8 6-12,-4 3-1,-6-4-117,-9 1-133,-7-6-230</inkml:trace>
  <inkml:trace contextRef="#ctx0" brushRef="#br0" timeOffset="31165.1448">7576 5807 800,'0'0'137,"0"0"-105,0 0 7,0 0-7,96-112-2,-65 67-9,-9 1-10,-9-2-6,-11 4 4,-2 6-3,-4 10-5,-17 11-1,-4 15-35,-2 0-31,4 7-18,4 24 18,5-2 23,14 5 5,0-3 8,7-1 18,22-6-5,11-5 14,7-1 3,2-2 0,-5 3 2,-10 1 11,-12 4 40,-13 0 23,-9 2-7,0 4-9,-13 4-20,-16 0-29,2-5-11,4-14-38,2-9-81,5-6-52,3-4-114</inkml:trace>
  <inkml:trace contextRef="#ctx0" brushRef="#br0" timeOffset="31776.5519">8013 4961 650,'0'0'83,"0"0"-48,0 0 16,0 0-33,0 0-13,0 0-2,-78 82 5,62-82-1,5 0 3,0 0 4,2-14-7,2-2 13,3-2-18,4-2-2,0 2-8,0 2 1,4-4-17,12 3-2,2 2 23,2 3 2,0 2 1,2 8-4,1 2 3,-3 0 0,-8 2-1,3 13 2,-7 6 1,-1 6-1,-5 4 11,-2 7-2,0 0 15,-4 3-13,-12-2 0,-2-6-6,0 1 4,-1-5-9,-2 1 2,1-6-2,1-9-6,5-9-21,7-6 7,3 0 5,4 0 3,0-4-6,4-6-2,17 2 15,5 3 4,2 5 0,7 0 1,-1 0 17,6 0 25,0-4 37,-3 1-8,-3-6 0,-11 2-25,-4 0-8,-9 1-4,-2-2-12,-4-3-5,-4-6-8,2 1-6,-2 6-3,0 9-17,0 1-83,3 0-214,1 4-310</inkml:trace>
  <inkml:trace contextRef="#ctx0" brushRef="#br0" timeOffset="31966.3271">8376 5695 993,'0'0'68,"0"0"-67,0 0 34,132 0 3,-78-15-13,-6-1-18,-8 1-7,-9-2-112,-10-2-203,-8-3-314</inkml:trace>
  <inkml:trace contextRef="#ctx0" brushRef="#br0" timeOffset="32460.2288">9034 5395 856,'0'0'51,"0"0"-25,0 0-2,0 0-21,0 0-1,0 0-2,0 0-1,-114 72-15,107-98 2,7-6 13,0-2-1,7 1 2,11 5-3,5 5-1,0 14 2,-2 6 2,6 3-3,-5 3-2,3 19 4,1 3 1,-1 12 1,-7-5 12,-5 8 9,-13 6 9,0 0 13,-29 7-17,-13-2-13,-6 4-9,0-6-2,5-10 1,5-11-3,9-22 2,9-6-1,7 0 4,9-10 2,4-12-8,0 4 2,11 0-4,11 10 3,1 8-1,4 0 2,-2 0 16,8 12 17,-8 2-10,-2-2-8,0 2-15,-13 0 1,6 4-3,0-2-57,-5-2-140,3-2-230</inkml:trace>
  <inkml:trace contextRef="#ctx0" brushRef="#br0" timeOffset="32775.2305">9370 5738 651,'0'0'83,"0"0"-13,81-157 9,-48 98-49,-2 4-5,-8 9 11,-10 15 7,-9 11-7,-4 8-16,-2 10-13,-20 2-7,-4 0 0,5 18-5,4 3-28,12 8-5,5-3 15,5-2 0,23 1 19,13-6 2,7 1 2,6 1 2,0 3-2,-8 1 13,-17 3 11,-15 0 4,-14 7 23,-2 4-16,-35 5-2,-11 7-33,-8-3-7,-4-9-170,2-12-274</inkml:trace>
  <inkml:trace contextRef="#ctx0" brushRef="#br0" timeOffset="33307.8558">5389 6702 884,'0'0'69,"0"0"-55,0 0 124,0 0-78,0 0-54,156-32 15,-2 12 23,35-3-9,33-3 4,29-2-9,30 4 6,38 0-14,38 4-5,28 5-7,23 4-4,6-1-2,-15-2 2,-19-4 3,-42-10-9,-55-2-2,-51-5 2,-62 3 4,-46 2 6,-46 6 3,-33 10 0,-22 4 1,-18 7-8,-1 0-2,-4 3-4,-5 0-31,-28 0-72,-21 6-70,-10 0-446</inkml:trace>
  <inkml:trace contextRef="#ctx0" brushRef="#br0" timeOffset="34004.2025">4922 8017 864,'0'0'90,"0"0"-82,0 0 7,0 0 0,104-143-9,-71 91 6,1 2-5,-12 0-3,-9 6 2,-8 11-1,-5 8 2,0 9-2,-18 14-5,-11 2-10,0 2-18,4 18 1,8 1 8,11 4 5,6-1-7,10 2-10,24 0 9,19-6 19,5 0 2,3-4 1,-13 1 2,-15 0 2,-14 5 19,-19 5 19,0 4 1,-16 7-1,-13 1-29,5-1-13,1-4-29,5-12-128,9-14-135</inkml:trace>
  <inkml:trace contextRef="#ctx0" brushRef="#br0" timeOffset="34155.8846">5610 7903 785,'0'0'78,"0"0"-71,0 0 21,158-67-28,-107 39-69,-1-5-292</inkml:trace>
  <inkml:trace contextRef="#ctx0" brushRef="#br0" timeOffset="34325.5995">6067 7524 1045,'0'0'144,"0"0"-129,0 0 16,0 0-30,0 0 6,0 128 8,4-77-6,-1 7-6,-3-3-3,2 3-4,-2-4-73,0-10-127,0-13-213</inkml:trace>
  <inkml:trace contextRef="#ctx0" brushRef="#br0" timeOffset="34561.3584">6189 7478 1002,'0'0'63,"0"0"-53,154-3 53,-74 25-5,-1 13 1,-12 7-22,-16 8-14,-25 8-9,-18 9-12,-8 8 1,-23 0-3,-19-2-15,-12-4-50,-6-11-39,-14-12-98,-17-12-153</inkml:trace>
  <inkml:trace contextRef="#ctx0" brushRef="#br0" timeOffset="34808.0463">4673 7478 1050,'0'0'72,"0"0"-69,0 0 43,-69 179-20,45-58 12,2 12 1,8 1-4,14-6-18,0-10-11,40-17-6,23-25 0,21-26-60,24-32-54,8-23-217,-3-56-489</inkml:trace>
  <inkml:trace contextRef="#ctx0" brushRef="#br0" timeOffset="35194.5683">7063 7267 805,'0'0'122,"0"0"-28,0 0 25,0 0-70,0 0-32,-108 170 12,85-78 11,5-1-9,9-3-17,9-8-9,0-8-4,4-5-1,21-15-26,11-11-63,6-16-78,-4-17-175,-2-8-221</inkml:trace>
  <inkml:trace contextRef="#ctx0" brushRef="#br0" timeOffset="35504.2789">7295 7939 930,'0'0'30,"0"0"20,42-131-7,-8 72-25,-6-4-5,-5 2-4,-8 14-5,-12 12 0,-3 13 0,0 16-4,-16 6-39,-9 0-19,4 23-18,2 4 0,11 4 28,8-2-20,13 0 5,27-3 21,9-3 28,5-4 14,-3-1 3,-9 3 48,-10-4 47,-17 5-29,-12 0-17,-3 6-10,-7 3-14,-20-4-28,-7 1-81,-1-10-115,2-15-138</inkml:trace>
  <inkml:trace contextRef="#ctx0" brushRef="#br0" timeOffset="35985.2308">7738 7042 819,'0'0'7,"0"0"12,0 0-2,0 0-10,-39 115-3,18-94 1,3-4-2,-2-12-1,1-5 11,3 0-11,5-22 2,4-7-8,7-3-4,0 1-27,2 4 7,19 2 6,5 5 13,5 5 8,5 6 0,1 5 2,-4 4 0,-2 14 9,-12 17 4,-5 2 8,-7 7 20,-7 9 11,0-3-16,-21 5-17,-6-2-11,4-8-7,0-6-1,3-11 0,5-12 1,0-8 4,9-4 0,0 0 4,6 0 0,0 0-10,0 5-16,19-2 16,6 6 7,13-2 6,2 7-4,4 8-6,2 6-3,-5 5-73,-5-8-222,0-8-315</inkml:trace>
  <inkml:trace contextRef="#ctx0" brushRef="#br0" timeOffset="36169.433">8333 7397 749,'0'0'419,"0"0"-398,0 0 19,0 0-5,-3 139-1,3-88-6,0 0-22,0 0-1,0-5-5,0-6-3,0-3-54,0-3-87,0-12-194,-16-8-240</inkml:trace>
  <inkml:trace contextRef="#ctx0" brushRef="#br0" timeOffset="36315.2553">8132 7761 962,'0'0'136,"0"0"-115,0 0-7,88-104-12,-15 57-2,3-3-41,-1 3-164,-13 5-110,-18 10-177</inkml:trace>
  <inkml:trace contextRef="#ctx0" brushRef="#br0" timeOffset="36470.8193">8637 7367 724,'0'0'235,"0"0"-104,0 0-58,0 0-16,0 0-23,0 0-5,2 123-13,0-72-12,5 4-4,-2 3-2,4-2-55,-3-5-90,-6-10-190,0-19-244</inkml:trace>
  <inkml:trace contextRef="#ctx0" brushRef="#br0" timeOffset="36728.1375">8807 7117 1037,'0'0'70,"0"0"-65,156-25 44,-83 46 3,-6 23-8,-5 18-9,-15 12 0,-18 16-7,-14 8-3,-15 0 2,0-6-5,-17-14-10,-8-8-4,-4-15-6,5-15-2,4-9-15,4-22-57,5-9-49,-2-11-115,0-35-365</inkml:trace>
  <inkml:trace contextRef="#ctx0" brushRef="#br0" timeOffset="37274.149">9350 6694 924,'0'0'34,"0"0"-32,0 0 27,0 0-15,0 0-7,0 106-4,-7-99-3,-3-4-5,3-3 4,-3-8 1,1-16 2,9-5-1,0 4-1,0-2-3,3 1 1,14 4 2,4 6-1,4 2 0,6 6 1,0 4 0,1 4 0,0 0 1,-5 4 11,-5 16-1,-10 6 16,-10 11 1,-2 4 4,-9 10-1,-18 0-16,-4 4-11,-4-6-4,1-11 0,1-6-16,6-12-19,11-11-2,7-4 12,9-5 18,0 0 0,0 0-1,23 0 7,10 0 1,9 0 1,12 0 4,1 0 11,5-7 7,0-6 13,0-4 19,-5-5 6,-11-8-5,-8 6-2,-16-1-15,-9 6 5,-6 3-13,-5-4-16,0-3-10,0 1-5,0-1-42,0-5-74,0 0-366</inkml:trace>
  <inkml:trace contextRef="#ctx0" brushRef="#br0" timeOffset="37952.3837">10716 6020 892,'0'0'45,"0"0"0,0 0 61,148-13-46,-81-6-11,0-6-24,-2 6-17,-14 2-5,-9 10-3,-15 4-39,-18 3-111,-9 0-173,-8 12-180</inkml:trace>
  <inkml:trace contextRef="#ctx0" brushRef="#br0" timeOffset="38134.1392">10871 6198 805,'0'0'89,"0"0"-67,0 0 81,140-2-6,-67-18-35,3 0-26,-5 2-25,-7 4-11,-16 6-3,-12 3-113,-14-2-210,-15-1-290</inkml:trace>
  <inkml:trace contextRef="#ctx0" brushRef="#br0" timeOffset="39201.4807">12545 5206 505,'0'0'332,"0"0"-236,0 0 29,0 0-66,0 0-43,-33 130 26,15-52-3,-5-2-16,6 5-2,-4-7-12,6-7-3,1-4-1,4-15 0,-2-6-5,3-10-1,5-9-35,2-9-65,2-14-154,0 0-60,0-21 15</inkml:trace>
  <inkml:trace contextRef="#ctx0" brushRef="#br0" timeOffset="39461.2515">12535 5275 675,'0'0'103,"0"0"-26,0 0-10,0 0-19,0 0 39,0 0-23,99 137-33,-73-89-7,-1 0-9,-3 1-2,3-2-11,-4-1 1,-6-1 1,-3 1-4,0-8-1,-5-4-20,-1-5-36,-1-8-55,-2-7-53,-3-5-42,0-9-41,0 0-134</inkml:trace>
  <inkml:trace contextRef="#ctx0" brushRef="#br0" timeOffset="39633.6858">12462 5689 636,'0'0'71,"0"0"-10,0 0 41,0 0-66,0 0-10,150-71 11,-79 48-17,-7 4-20,-16 9-27,-15 8-233,-22 2-123</inkml:trace>
  <inkml:trace contextRef="#ctx0" brushRef="#br0" timeOffset="39964.2345">11997 6116 775,'0'0'223,"0"0"-223,0 0 17,156 0 55,-32 0 14,37-8-21,19-3-28,23-2-5,9-7-14,0-3-5,-7-1-2,-21-3-4,-31 0 2,-42 8-1,-42 4-6,-35 11-2,-23 2-25,-11 2-38,-19 9-42,-27 12-45,-14 4-179</inkml:trace>
  <inkml:trace contextRef="#ctx0" brushRef="#br0" timeOffset="40412.255">12282 7139 957,'0'0'60,"0"0"-38,0 0 37,91-111-24,-46 55-8,-4-9-17,-4 5-6,-15 6 3,-11 4-7,-11 16 1,-2 7-3,-19 10-2,-7 17-14,-1 0 0,-1 8-7,5 14-1,8 3 13,15 4 7,2 0-3,14-2-4,28 2 3,8-5 10,2 4 3,2-5 2,-16 0-1,-16 1 7,-13-1 13,-9 6 8,0 5 5,-20-2-10,-4 2-13,-1-6-13,-3-7 0,12-5-2,4-8-38,12-8-38,0 0-151,12-20-155</inkml:trace>
  <inkml:trace contextRef="#ctx0" brushRef="#br0" timeOffset="40585.2751">12938 6956 977,'0'0'78,"0"0"-74,0 0 9,149-64 9,-89 33-22,-7 7-11,-8-3-156,-14 3-188</inkml:trace>
  <inkml:trace contextRef="#ctx0" brushRef="#br0" timeOffset="40758.24">13345 6653 898,'0'0'142,"0"0"-100,0 0 9,0 0 9,0 0-36,4 138-4,1-92-16,0 0-2,-1 1-2,1-7-40,-3-4-79,2-8-108,0-8-64,3-8-144</inkml:trace>
  <inkml:trace contextRef="#ctx0" brushRef="#br0" timeOffset="41026.6922">13577 6486 1009,'0'0'72,"0"0"-69,0 0 58,152-10 7,-96 29-33,-7 11 5,-5 11-19,-17 17-15,-20 9-1,-7 17-4,-21 4-2,-16-1-24,-9-5-9,0-11-75,-5-10-16,-10-13-133,-7-11-25</inkml:trace>
  <inkml:trace contextRef="#ctx0" brushRef="#br0" timeOffset="41327.2348">12157 6578 992,'0'0'18,"0"0"5,-87 143 43,72-62-7,10 12-4,5 2-8,0-3-19,16-6-4,17-9-15,14-9-7,4-10 0,10-9-4,10-12-22,-1-15-61,0-11-111,-14-11-249</inkml:trace>
  <inkml:trace contextRef="#ctx0" brushRef="#br0" timeOffset="41862.2962">14720 5363 663,'0'0'238,"0"0"-164,0 0 17,0 116 3,0-67-42,0-4-26,2-3-6,10-3-13,-3-2-6,1-2-1,0 0 0,-1-5-51,-7 0-65,-2-4-114,0-6-145</inkml:trace>
  <inkml:trace contextRef="#ctx0" brushRef="#br0" timeOffset="42033.6308">14522 5704 706,'0'0'30,"0"0"-9,0 0 74,143-50-32,-72 32-17,1-3-16,-3 2-23,-7 1-7,-9 2-107,-3-8-264</inkml:trace>
  <inkml:trace contextRef="#ctx0" brushRef="#br0" timeOffset="42414.971">16224 4882 756,'0'0'136,"0"0"-88,0 0 21,0 0 17,0 138-15,0-87-30,0-3-22,0 0-13,0-2-4,10-2-2,-4-8-27,2 0-80,-4-5-109,-2-9-177</inkml:trace>
  <inkml:trace contextRef="#ctx0" brushRef="#br0" timeOffset="42842.0835">16180 4907 529,'0'0'98,"0"0"-90,0 0 82,155-52-17,-107 52-27,-7 19 25,-13 18-35,-16 7-14,-12 6 15,-7 0-13,-25-6-5,-3-4-5,4-9 6,7-14-5,8-6-4,11-11-8,5 0 4,0 0-7,0 0 2,5-13 5,17-1-3,14 5-4,-1 0 0,5 9 0,-1 0 0,-6 6 2,-8 14 3,-10 7 0,-9 0 11,-6 6 16,-2-3 5,-29 2-9,-9-4-5,-2-2-11,-5-2-4,-2-9 1,2-6-8,9-7-2,12-2-2,14 0-33,12-14-57,7-9-158,27-4-247</inkml:trace>
  <inkml:trace contextRef="#ctx0" brushRef="#br0" timeOffset="43262.6288">16823 5354 978,'0'0'63,"0"0"-29,67-119 35,-36 73-33,0 0-9,-6 2-8,-8 0-16,-5 6 2,-12 6-2,0 6-1,0 14-2,-14 6-4,1 6-10,-1 0-2,1 8-31,2 14-6,8 0 8,3 0-26,0 0 22,23-4 0,6 2 24,6 2 25,6 0-2,-6 4 4,-1-1 4,-11 1 15,-6-1 22,-17 3 7,0 1-6,-8 5 10,-18-2-17,-5-2-20,2-2-10,6-9-6,8-12-1,9-5-28,6-2-50,0 0-10,0-16-127,10-6-125</inkml:trace>
  <inkml:trace contextRef="#ctx0" brushRef="#br0" timeOffset="43824.3466">17576 4962 81,'0'0'48,"0"0"31,0 0 43,0 0-16,0 0 26,0 0 15,7-15-10,-7 13-27,0 2-18,0 0-23,0 0-29,0 14-32,0 15 6,0 10 26,0 5-12,0 0-10,9 4-6,-2-2-9,2 1-1,-3-10 0,-1-2-4,-5-7-1,0-4-24,0-2-36,0-6-90,0-4-92,0-4-57,0-8-193</inkml:trace>
  <inkml:trace contextRef="#ctx0" brushRef="#br0" timeOffset="43998.364">17434 5235 945,'0'0'22,"0"0"-19,0 0 10,142-78-11,-78 59-2,2-8-76,0 5-153,1-4-221</inkml:trace>
  <inkml:trace contextRef="#ctx0" brushRef="#br0" timeOffset="44238.2725">18382 4838 789,'0'0'95,"0"0"-23,-124 83 22,91-43-42,6 2-11,7 6 11,13 2-27,7-1-9,0-12-11,27-4 2,15-15-5,16-13 2,12-5 1,9-8-2,2-21-3,-12-4-15,-20 5-64,-22 10-120,-23 4-96,-4 8-194</inkml:trace>
  <inkml:trace contextRef="#ctx0" brushRef="#br0" timeOffset="44603.5929">16207 5979 947,'0'0'0,"0"0"12,0 0 6,177 2 38,-33-16-5,34-12-29,39-12 8,24-11-4,13-6-3,15-6 4,-1 0-1,-12 4 15,-20 8-14,-39 3-7,-43 13-9,-43 8-1,-41 6-9,-35 12-1,-25 0-11,-10 1-12,-12 4-21,-40 2-27,-23 0-108,-27 8-115,-18 16-214</inkml:trace>
  <inkml:trace contextRef="#ctx0" brushRef="#br0" timeOffset="45076.0949">16354 7066 16,'0'0'841,"0"0"-827,34-104 18,-1 42 55,3-4-46,-4-2-19,-7 4 0,-2 11 6,-5 19 2,-9 11-14,-9 9-3,0 7-5,0 7-2,-13 0-6,-7 0-6,-3 2-8,8 10 0,5-2-5,10 6 8,0 4 3,0 2 6,25 4 0,10 4 2,6-1-1,0 0-2,-4 2 3,-14-4 1,-10 2 2,-13 0 15,0 0 13,-7 3 1,-20 2-13,-6-1-12,4-4-5,3-10-2,5-6 0,7-7-6,1-6-26,5 0-39,6-19-72,2-24-136,0-11-135</inkml:trace>
  <inkml:trace contextRef="#ctx0" brushRef="#br0" timeOffset="45629.2165">16961 6191 784,'0'0'32,"0"0"-21,0 0 32,0 0-30,0 0-5,0 0-5,-95 111-1,81-103 1,0-6 1,2-2 5,5 0 5,-1-12-3,8-8-7,0 1-4,0 0 0,0 3 0,14 2-1,5 2 0,2 6-1,4 0 1,1 4 0,3 2 1,-2 0 0,-5 0 1,-4 17 3,-7 9 3,-5 3 5,-6 5 8,0 7-3,-8 0 0,-12 1-8,-2-1 0,-3-10-7,3-6-1,2-13 3,4-5-2,3-7 2,6 0-4,2 0-1,5-3-5,0-3-1,0 3 3,10 0-2,9 3 6,7 0 2,6 0 18,2-10 12,3 2 5,1-1-1,-6-2-13,-5 3-7,-12-1-5,-3 4-6,-10 2-5,1 3-6,5 0-75,5 0-146,3 0-101,-1 0-181</inkml:trace>
  <inkml:trace contextRef="#ctx0" brushRef="#br0" timeOffset="45820.3857">17396 6553 409,'0'0'497,"0"0"-435,0 0 55,0 134-38,0-88-45,0 10-11,6 4-11,3-7-8,-5-11-1,-1-10-3,-3-12-32,0-8-60,0-2-85,0-10-116,0 0-112</inkml:trace>
  <inkml:trace contextRef="#ctx0" brushRef="#br0" timeOffset="45977.4889">17255 6883 394,'0'0'639,"0"0"-627,0 0 12,0 0-13,114-104-7,-45 68-4,1-4-99,-5 7-144,-7-4-127</inkml:trace>
  <inkml:trace contextRef="#ctx0" brushRef="#br0" timeOffset="46170.205">17848 6511 861,'0'0'239,"0"0"-212,0 0 68,-29 116-26,29-76-26,0 2-11,7 3-14,2-1-13,-1-6-2,-3-2-3,-2-10-16,-3-8-30,0-4-31,0-6-67,-6-2-143,-4-6-88</inkml:trace>
  <inkml:trace contextRef="#ctx0" brushRef="#br0" timeOffset="46472.521">18049 6314 966,'0'0'74,"0"0"-66,0 0 67,162 40 14,-102 15-39,-6 7 2,-11 18-26,-26 5-11,-17 8 1,-3 6-11,-29-9-5,-10-4 0,-10-13-28,-12-11-32,-21-9-61,-18-12-116,-24-4-169</inkml:trace>
  <inkml:trace contextRef="#ctx0" brushRef="#br0" timeOffset="46756.1904">15987 6629 1006,'0'0'64,"0"0"-32,0 0 31,-52 149-16,23-49-13,5 12-8,10 1-2,14-4 0,0-2-5,38-13-9,27-14-7,25-20-3,14-17 0,12-19-42,-5-22-121,-22-2-430</inkml:trace>
  <inkml:trace contextRef="#ctx0" brushRef="#br0" timeOffset="47207.5746">19783 4930 972,'0'0'44,"0"0"-30,0 131 63,0-71-31,6-4-22,10 0-6,3-1-14,-5-7-4,3-4-2,-7-8-86,-10-6-132,0-9-230</inkml:trace>
  <inkml:trace contextRef="#ctx0" brushRef="#br0" timeOffset="47358.6237">19612 5392 990,'0'0'22,"0"0"-12,0 0-1,173-147-9,-70 93-18,4 2-173,-4 5-239</inkml:trace>
  <inkml:trace contextRef="#ctx0" brushRef="#br0" timeOffset="47568.7515">20677 4814 948,'0'0'169,"0"0"-169,0 0 3,0 0 21,17 121-6,-3-77-5,-5 2-12,-5 2-1,-4 3-37,0-2-104,-4-2-133,-14-10-193</inkml:trace>
  <inkml:trace contextRef="#ctx0" brushRef="#br0" timeOffset="48450.5323">20531 4892 604,'0'0'82,"0"0"29,0 0-14,0 0-74,0 0 7,134-47 8,-71 47-5,0 5 0,2 24-8,-13 13 2,-13 6-2,-20 10-1,-19 7-9,0 5 15,-37 1 0,-10-4-5,-6-7-6,1-14-3,5-10-9,11-14-2,7-7-5,15-15-4,11 0-47,3-9-73,9-20-264,20-6-320</inkml:trace>
  <inkml:trace contextRef="#ctx0" brushRef="#br0" timeOffset="48826.1162">21132 5217 1040,'0'0'0,"0"0"5,58-125 30,-27 76-25,0-3-6,-7-4 4,-14 2-3,-10 9-1,0 7-4,-2 18 2,-19 14-4,-4 6-11,-1 0-7,-1 20-1,9 11 14,9 1-8,9 4-2,0 0-15,18-1 12,15-4 1,12-4 14,0-6 5,-6-1 1,-4 0 3,-16 0 6,-10 0 8,-9 2 3,0 5 14,-22 2-6,-9 1-15,0-2-14,2-7-8,11-10-85,7-11-84,11 0-117</inkml:trace>
  <inkml:trace contextRef="#ctx0" brushRef="#br0" timeOffset="49037.8318">21799 4816 1069,'0'0'65,"0"0"-63,0 0 61,0 105-21,0-55-21,2-1-9,2-2-8,0 1-3,1-4-1,1-2-28,-2-1-47,2-9-110,-2-8-161,-4-10-261</inkml:trace>
  <inkml:trace contextRef="#ctx0" brushRef="#br0" timeOffset="49179.3275">21682 5157 971,'0'0'53,"0"0"-48,0 0-5,105-116-9,-31 80-50,5 0-183,0-1-108</inkml:trace>
  <inkml:trace contextRef="#ctx0" brushRef="#br0" timeOffset="49336.6164">22262 4792 888,'0'0'96,"0"0"-42,0 0 13,0 0 0,0 122-28,9-83-21,-1 1-5,4 1-11,-1-2-2,-3 1-20,0 2-86,-6-12-84,-2-12-219</inkml:trace>
  <inkml:trace contextRef="#ctx0" brushRef="#br0" timeOffset="49509.2864">22275 4816 932,'0'0'61,"0"0"-61,0 0 33,165-130-18,-102 106-15,-13 14 0,-14 10-81,-22 0-163,-14 10-108</inkml:trace>
  <inkml:trace contextRef="#ctx0" brushRef="#br0" timeOffset="49674.1622">22304 4973 660,'0'0'40,"0"0"-10,0 0 34,0 0 2,147-24-30,-82 5-31,-1-4-5,-12 5-27,-15 10-99,-21 8-127,-16 0-58</inkml:trace>
  <inkml:trace contextRef="#ctx0" brushRef="#br0" timeOffset="49840.2288">22387 5170 650,'0'0'86,"0"0"39,0 0-45,0 0-31,0 0-2,161 1-31,-90-25-12,-5 2-4,-10 1-23,-16 4-122,-22 9-116,-18 8-72</inkml:trace>
  <inkml:trace contextRef="#ctx0" brushRef="#br0" timeOffset="50184.3073">20557 5869 1079,'0'0'0,"0"0"-9,151 5 9,-11-5 39,43-11-15,49-17-9,36-11 3,31-7 14,12 0 7,-9-4-29,-33 2 1,-44 6 0,-44 0-5,-50 8-1,-42 4-1,-35 8-3,-34 7-1,-20 10-12,-24 5-45,-43 0-81,-20 5-131,-19 20-84</inkml:trace>
  <inkml:trace contextRef="#ctx0" brushRef="#br0" timeOffset="50617.3336">20985 7066 973,'0'0'111,"0"0"-109,0 0 41,0 0 3,107-130-34,-63 72-5,-4-6-2,-11-5-2,-6 3 0,-15 14-3,-8 14 0,0 15-9,-13 14-3,-11 9-9,1 0-5,3 0-14,7 16 11,11 3 5,2 6-5,4 7 18,24 1 5,15-2 4,6 3 2,3-6 1,-10 0 6,-17 6 20,-17-6 3,-8 5 0,-2 1-2,-25-4-8,-8 4-12,-5-10-8,4-4-25,5-14-35,9-6-30,8-6-105,5-26-137</inkml:trace>
  <inkml:trace contextRef="#ctx0" brushRef="#br0" timeOffset="51166.492">21606 6152 916,'0'0'11,"0"0"-8,0 0 27,0 0-20,0 0-7,-96 106-2,65-86-1,2-6 3,5-6-2,6-8 2,9 0 3,2 0-2,7-22-4,0-7-8,7-8-3,17 5 0,5 4 7,3 6-2,-2 5 3,0 8 3,3 6 0,-6 3 1,-2 0 2,-5 21 1,-7 9 7,-4 9 8,-7 2 7,-2 2-6,0-2-4,-9 1-5,-16 0-4,-4-1-3,4-10-4,-8-3 0,5-11-9,4-9-5,8-8-4,5 0 3,11 0 13,0-5-4,0-4 2,22-2 4,4 8 0,11-1 16,5-3 12,5 0 11,1-7 12,0-2-3,-6-1-10,-5 3-19,-10 0-6,-11 2-7,-7 1-2,-5 0-4,-2 4-42,3 0-77,2 7-102,0 0-152</inkml:trace>
  <inkml:trace contextRef="#ctx0" brushRef="#br0" timeOffset="51332.6539">22021 6527 692,'0'0'128,"0"0"-11,0 126 30,0-77-80,0 1-31,0 5-18,0-4-14,0-3-4,0-6-11,0-12-85,0-8-104,-2-14-140</inkml:trace>
  <inkml:trace contextRef="#ctx0" brushRef="#br0" timeOffset="51512.1566">21880 6828 945,'0'0'90,"0"0"-82,0 0 16,101-103-18,-28 69-6,8 2-69,-6 0-90,-12 9-5,-16 2-133,-19 7-70</inkml:trace>
  <inkml:trace contextRef="#ctx0" brushRef="#br0" timeOffset="51656.3132">22374 6537 231,'0'0'275,"0"0"-32,0 0-43,0 0-75,0 0-57,0 0-14,0 46 7,0-14-15,0 0-17,2 5-24,2-1-3,0-2-2,-1 0-17,-2-2-61,2-6-109,-3-9-193</inkml:trace>
  <inkml:trace contextRef="#ctx0" brushRef="#br0" timeOffset="51946.3193">22405 6252 997,'0'0'57,"0"0"-52,160-8 80,-82 44-27,-2 14-18,-10 19-16,-12 6-4,-20 14 7,-19 10 1,-15 14 4,-9 7 3,-26-4-8,-10-17 7,2-19-13,2-20-15,7-19-1,5-13-5,6-22-2,5-6-35,1-17-33,3-28-26,6-18-140,3-17-278</inkml:trace>
  <inkml:trace contextRef="#ctx0" brushRef="#br0" timeOffset="52516.4138">23165 6020 963,'0'0'5,"0"0"-2,0 0 40,0 0-33,0 0-10,0 0 5,-70 70-4,64-73-2,-3-20-16,5-5-1,4-4 15,0 3 3,0 5-1,14 7-2,7 4-1,-2 5-2,6 0-3,-2 8 7,2 0-2,-3 0 4,2 0 0,1 12 0,-5 10 2,-3 5 3,-6 6 5,-11 4 12,0 5-5,-5 2-2,-27 5-7,-8 4-1,-7-2-7,-2-6 0,7-11 2,9-18-1,10-7-1,11-9 2,10 0 4,2-14 0,0-9-6,23 5 0,4 6 1,2 10 4,4 2 14,9 0 7,8 0 7,12 4 2,2 2 2,1-6 7,-7 0 3,-6 0 1,-3-13-3,-12-7-5,-5 1-14,-15 3-7,-8-4-11,-9 2-8,0-5-2,0-11-77,-9 2-90,-22 3-451</inkml:trace>
  <inkml:trace contextRef="#ctx0" brushRef="#br0" timeOffset="52914.1178">20869 6302 1074,'0'0'35,"0"0"-25,-123 39 61,83 33 10,5 28-50,15 26 16,15 19-7,5 5-2,13-6-1,22-11-16,15-23-10,4-18-5,6-15-6,2-19-2,-7-23-43,-1-19-47,-10-16-105,-10-21-464</inkml:trace>
  <inkml:trace contextRef="#ctx0" brushRef="#br0" timeOffset="68648.0915">1830 10096 454,'0'0'40,"0"0"36,0 0 48,0 0-58,0 0-14,0 0 17,0 0-17,0 0-3,37 5 28,-6-5-15,5 0-13,7 0-9,5-3-6,4-13-16,-8-2-10,-3 4-8,-6 2 0,-6 5-5,-2 0-66,-5-1-72,-2 3-158,-9-2-113</inkml:trace>
  <inkml:trace contextRef="#ctx0" brushRef="#br0" timeOffset="69083.5053">2580 10297 843,'0'0'30,"0"0"-26,66-116 26,-31 62-7,1 3 1,-5 3-11,-13 10-8,-13 8 2,-5 6-2,0 4 5,-5 2-8,-11 8 3,-2 3-10,3 7 5,-2 0-7,4 7-1,5 9 5,4 2-6,4 6 7,0 2-8,16 1 10,20 5-6,3-8 6,1-5 0,-5 3 5,-8-1 0,-6 0 9,-13 3 32,-8 4-11,0 4-4,0 7-3,-20-1-12,0-2-9,0-6-6,4-10-1,1-6-64,-1-10-54,7-4-38,-2-22-63,2-19-227</inkml:trace>
  <inkml:trace contextRef="#ctx0" brushRef="#br0" timeOffset="69577.1819">2768 9302 820,'0'0'7,"0"0"20,0 0 0,131-116-17,-89 110 2,-8 6-9,-8 9-3,-12 24-14,-11 9 14,-3 1 14,0 1 5,-21-7 1,2-7-1,-2-4-9,5-10 2,10-4-11,3-5 3,3-7-4,0 0-1,0 0 0,17 0 1,12-14 5,5-3 2,9 5 1,-7 8 7,-7 3 2,-7 1 6,-13 0-8,-8 15 1,-1 13 6,-14 6 16,-19 5 0,-13-3-15,5-4-6,-2-6-8,5-10-1,11-5 2,8-8-10,11-3-2,8 0-16,0 0-70,12 0-139,15 0-73,2 0-89</inkml:trace>
  <inkml:trace contextRef="#ctx0" brushRef="#br0" timeOffset="70345.9761">3466 9786 1,'0'0'1019,"0"0"-967,0 0 19,0 0-52,0 0-15,0 0 20,0 107 10,8-54-15,5 0-9,-1-2-6,-1 0-3,0-3-1,-2-4 0,2-6-23,-2-4-62,0-8-79,-4-6-106,-5-8-86</inkml:trace>
  <inkml:trace contextRef="#ctx0" brushRef="#br0" timeOffset="70510.1955">3298 10150 889,'0'0'48,"0"0"-48,0 0 6,116-107-1,-46 68-5,8-1 0,-10 3-93,-13 12-180</inkml:trace>
  <inkml:trace contextRef="#ctx0" brushRef="#br0" timeOffset="70905.6786">4023 10233 193,'0'0'836,"0"0"-825,0 0-1,0 0-1,75-132-2,-47 74 2,-2 3-4,-6 3 1,-11 6-1,-9 10-1,0 5 2,-14 14-3,-14 7-3,-1 10-21,-4 0-16,2 11-14,8 17 12,2 2 14,13 0 12,8 2-4,0-8-6,22-5-20,22-4-5,10-8 47,4-2 1,-4 6 2,-16 5 11,-12-2 20,-15 10 19,-9 10 12,-2 2-4,-4 8-31,-18 1-14,-10-10-11,5-4-4,6-13-40,-2-9-77,7-9-29,4-3-85,3-27-281</inkml:trace>
  <inkml:trace contextRef="#ctx0" brushRef="#br0" timeOffset="71498.4397">4415 9286 798,'0'0'117,"0"0"-117,0 0 0,0 0 2,0 0-2,0 0 0,-58 106-6,47-101 2,-3-5 4,-1 0 8,-1-7-3,5-11 0,5 0-5,6 0 0,0-2 0,0 2-6,6 1 2,14 0-1,2 5 3,3 4 1,4 4-1,2 4-1,0 0 3,1 4 0,-8 16 0,-6 9 5,-7 2 5,-8 10 5,-3 3-4,0 4-1,-19 1-3,-2-8-1,-2-10-2,-2-10-2,4-7 3,5-12-2,0-2 0,7 0-3,1-5-10,5-4 3,3 5-5,0 4 0,11 0-6,16 18 12,8 8 6,5-2 1,3-4 1,4-11 13,2-9 27,-1 0 15,2-14 26,-7-17-18,-10-1-13,-13-2-16,-9 6-15,-11 2-8,0 10-3,0 6-10,0 8-11,-9 2-82,-2 5-183,2 16-284</inkml:trace>
  <inkml:trace contextRef="#ctx0" brushRef="#br0" timeOffset="71725.67">4796 10074 864,'0'0'96,"0"0"-88,0 0 84,136-18-38,-86-6-36,-4-2-13,-3 2-5,-10-5-263,-11 8-401</inkml:trace>
  <inkml:trace contextRef="#ctx0" brushRef="#br0" timeOffset="72285.5345">5518 9653 1009,'0'0'0,"0"0"0,0 0 8,0 0-5,-91 107-3,69-92-22,-2-6-25,3-9 20,6 0 14,3-3 10,10-18-36,2-6 22,0 1 8,0 4 3,10 2 5,16 4 0,3 3 0,0 10 0,2 1 1,2 2 4,-4 0 7,2 8 3,-6 12 17,-11 6 1,-10 4-5,-4 7 26,0 2-3,-20 7-12,-10 5-20,-7 2-14,-7 0 0,-1 1-3,2-13 0,5-13 1,14-13 3,11-12-1,11-3 2,2-11 6,0-21-4,13-5-8,7-7 2,9 9-2,4 10 2,5 8 5,1 9 5,-5 6-3,-2 2 8,-7 0-9,-10 8 1,-4 13-1,-4 8-3,-7 11 4,0 0-3,0-1-6,0-2-6,0-9-56,0-4-68,7-6-167,4-4-187</inkml:trace>
  <inkml:trace contextRef="#ctx0" brushRef="#br0" timeOffset="72676.272">5898 10149 890,'0'0'56,"0"0"37,58-155 2,-27 93-55,-4-2-16,-3 7-7,-11 9-2,-8 11-4,-5 14 1,0 7 5,-2 11-7,-18 3-8,2 2-4,-5 0-13,3 17-7,5 7-7,3-2-1,8-2 4,4 4 17,0-4-6,18 1 9,15-3-16,8-4 2,6 0 18,-4-5 2,-7 3 1,-12 3-1,-7 2 8,-11 9 21,-6 11 15,0 9-2,-16 0-6,-13-4-19,1-4-10,1-14-4,3-7-3,3-8-3,6-4-37,8-5-31,7 0-233,0-31-278</inkml:trace>
  <inkml:trace contextRef="#ctx0" brushRef="#br0" timeOffset="72917.4944">6664 9775 990,'0'0'82,"0"0"-24,0 0 57,165 4-53,-98-11-31,-8-16 1,-7-5-25,-13 4-5,-10 4-2,-10 6-38,-12 4-41,-7 8-129,0 2-326</inkml:trace>
  <inkml:trace contextRef="#ctx0" brushRef="#br0" timeOffset="73128.8599">6814 10066 519,'0'0'454,"0"0"-426,127-16 113,-59-3-58,4 4-43,-5-4-3,-11 7-8,-21 1-12,-16 2-17,-13 8-2,-6 1-35,0 0-55,-9 0-178,-17 0-384</inkml:trace>
  <inkml:trace contextRef="#ctx0" brushRef="#br0" timeOffset="75280.5281">8327 9344 350,'0'0'340,"0"0"-230,0 0 41,0 0-30,0 0-65,0 0-50,-8 65 20,-4 0 9,-3 8 13,1-5-28,3-3-10,3-10-8,-4-4 1,5-12-3,-1-8-11,2-9-57,4-10-144,2-12-86,-2 0-110</inkml:trace>
  <inkml:trace contextRef="#ctx0" brushRef="#br0" timeOffset="75519.8098">8336 9314 848,'0'0'50,"0"0"6,0 0 10,0 0-39,0 0-8,0 0 27,117 90-11,-93-39-9,-5 0-13,-3-2-5,2-3-3,-4-2-4,-5-2 1,0-3-2,-3-2-2,-4-4-35,2-6-70,-4-3-77,0-6-74,0-5-142</inkml:trace>
  <inkml:trace contextRef="#ctx0" brushRef="#br0" timeOffset="75707.9887">8230 9765 891,'0'0'44,"0"0"-40,0 0-3,0 0 12,163-104-4,-104 82-5,-7 5-4,-10-2-127,-9 3-153,-6 0-263</inkml:trace>
  <inkml:trace contextRef="#ctx0" brushRef="#br0" timeOffset="75953.9966">9067 9220 854,'0'0'86,"0"0"39,0 0-39,0 0-51,-116 119 5,78-44-3,7 8-4,4-5-2,17-6-10,10-10-12,0-10-5,2-7-4,20-9 0,9-4-12,9-11-45,4-6-65,-2-11-100,-1-4-237</inkml:trace>
  <inkml:trace contextRef="#ctx0" brushRef="#br0" timeOffset="76328.3567">9219 9904 817,'0'0'88,"0"0"-41,0 0 10,35-143-18,-4 87-4,8-2-15,-8 1-8,-11 11-1,-6 13-6,-14 11-2,0 7 2,0 10 0,-22 5-4,-2 0-2,-5 12-10,6 15-3,2 4-2,13 3 4,8-2 4,0-1-7,17 1 0,20-6 10,11-5-9,3-5 10,-2 2 2,-8-2 2,-12 3 14,-15 4 13,-9 2-2,-5 1-3,-2 6 8,-25-3-18,-4 3-8,2-5-4,-2-8-4,5-10-56,8-9-63,-1 0-51,4-21-147</inkml:trace>
  <inkml:trace contextRef="#ctx0" brushRef="#br0" timeOffset="76959.0961">9640 8959 882,'0'0'11,"0"0"1,0 0 13,0 0-10,0 0-11,0 0-4,-98 112 2,83-108 3,3-4 3,2 0 3,0-4-8,4-11 2,6-5-5,0-3-3,0 2 2,4 0-5,11 5-1,3 0 1,4 4-2,6-2 8,-1 7-1,-2 0 1,0 5-3,-7 2 2,1 0-5,-9 4 6,-2 16-2,-5 8 2,-3 6 1,0 0 0,0 6 1,-6 2 4,-12 4-4,-4 3 5,-3-3-2,-4-2-4,0-4 1,2-11-2,10-10 0,1-10 0,5-9 2,5 0 2,4 0-4,2-16-22,0-3 17,0 7 0,5 2 5,11 10 1,4 0 5,7 4 9,7 14 5,1 1-4,10-6 6,-3-5 0,5-8 22,-5 0 15,-2-14 8,-4-14-20,-11-2-17,-7 0-16,-12 2-6,-4 10-4,-2 6-4,0 10-25,0 2-78,-4 6-163,-7 18-162</inkml:trace>
  <inkml:trace contextRef="#ctx0" brushRef="#br0" timeOffset="77216.198">10064 9541 798,'0'0'128,"0"0"-46,0 0-17,0 0-44,0 0 13,0 0 27,0 139-23,0-93-19,0-3 2,0-1-10,0-2-10,0-3 1,2-6-2,1 0-25,0-5-60,0-5-71,-3-7-134,0-3-117</inkml:trace>
  <inkml:trace contextRef="#ctx0" brushRef="#br0" timeOffset="77395.4146">9875 9861 896,'0'0'97,"0"0"-87,0 0-8,0 0 3,145-108-3,-83 70-2,3 5-55,-12 0-94,-4 6-83,-12 8-55,-13 3-2</inkml:trace>
  <inkml:trace contextRef="#ctx0" brushRef="#br0" timeOffset="77560.3161">10338 9561 198,'0'0'250,"0"0"-62,0 0-57,0 0 2,0 0-32,0 0-38,0 17-38,0 10 1,0 7 13,0 0-19,0 0-4,0 1-8,0-3-8,4-3-2,-2-2-39,-2-8-84,0-8-191,0-11-180</inkml:trace>
  <inkml:trace contextRef="#ctx0" brushRef="#br0" timeOffset="77888.2465">10356 9284 1004,'0'0'38,"0"0"-11,150-12 49,-79 26-16,-3 24-8,-3 16-17,-16 11-15,-17 5-6,-17 6-1,-15 0 8,-7 4 1,-22-2-4,-4 1-7,-2-11-7,3-6-3,1-14-1,0-13-1,8-12 0,6-9-34,3-6-28,8-8-50,-1 0-164,3-10-266</inkml:trace>
  <inkml:trace contextRef="#ctx0" brushRef="#br0" timeOffset="78752.7074">11189 9240 693,'0'0'143,"0"0"-26,0 0 36,0 0-81,0 0-42,-68 123-11,36-42 23,6 6-6,9-3-6,9-8-12,8-7-4,0-15-14,4-14 0,21-8-1,4-14-5,9-6-49,4-10-46,0-2-123,-4-6-303</inkml:trace>
  <inkml:trace contextRef="#ctx0" brushRef="#br0" timeOffset="79117.7681">11412 9779 921,'0'0'39,"0"0"-17,2-123 17,25 68-22,6-3-12,2 4-2,-14 9 1,-5 12-4,-14 12-2,-2 9-12,-6 12 6,-19 0-31,-4 3 1,-2 20 18,4 5 18,9 5 1,9 3 1,9 0-8,0 0-22,32-2-13,7-2 25,6-3 15,0-3 3,-7-1 6,-9 3 33,-12-1 20,-8-3-13,-9-1-6,0 2-11,-6-3-7,-16 3-15,-7-4-7,2-3-6,2-9-66,-1-9-32,7 0-24,4-15-87,7-25-157</inkml:trace>
  <inkml:trace contextRef="#ctx0" brushRef="#br0" timeOffset="79726.1045">11720 8895 828,'0'0'27,"0"0"1,0 0 18,-67 111-24,50-88-22,-2-4 8,4-10-7,-2-6 8,3-3-7,0 0 5,3-21-6,7-7 2,4 0-3,0 2-2,0 1 0,9 4 2,13 1-1,5 3-1,4 0 0,3 0 2,-3 5 0,-1 5 0,-2 5 2,-1 2-2,-6 9 0,0 18 4,-6 7 13,-6 12 1,-6 2 1,-3 3 0,0-5-3,-17-7 0,-2-4 4,-4-9 1,-2-6-7,1-8-4,-3-6-6,8-2-2,3-4 1,7 0-3,9 2 3,0-2-3,0 2-17,0 0 2,18 0 15,9-2 1,9 0 2,6 0 0,2-8 7,5-8 0,1-6 19,-2 0 11,-3-2-6,-9-3 3,-7 8-7,-9 0-15,-13 10-4,-3 2-5,-4 6 0,0 1-6,0 0-7,0 0-45,0 0-69,0 9-179,0 13-171</inkml:trace>
  <inkml:trace contextRef="#ctx0" brushRef="#br0" timeOffset="79982.4577">12139 9474 855,'0'0'123,"0"0"-59,0 0 10,0 0-39,0 0-15,0 0 7,-21 104-10,21-63 0,0 1-7,0-6-5,0 2-4,0-8-1,0-2-10,0-6-71,0-5-62,0-2-115,0-1-89</inkml:trace>
  <inkml:trace contextRef="#ctx0" brushRef="#br0" timeOffset="80177.7034">11963 9723 32,'0'0'978,"0"0"-974,0 0 2,0 0-6,0 0 12,154-48-3,-94 16-9,-5-1-22,-3-2-61,-9 3-131,-8 6-86</inkml:trace>
  <inkml:trace contextRef="#ctx0" brushRef="#br0" timeOffset="80349.8604">12449 9450 463,'0'0'227,"0"0"-109,0 0-17,0 0-19,0 0 8,0 0-28,0 109-8,0-78-18,0 6-18,3-7-8,-1-2-8,0-2-2,1-4-4,0-3-70,2-8-122,-5-11-173</inkml:trace>
  <inkml:trace contextRef="#ctx0" brushRef="#br0" timeOffset="80647.8107">12444 9212 800,'0'0'194,"0"0"-191,154-56 43,-72 56 24,4 18-23,-13 32-8,-17 14-11,-21 15-4,-21 9 4,-14 1-2,-6 8 7,-32-5 4,-2-7-7,-10-5-6,3-8-3,-4-10-10,2-10-7,11-8-3,-2-16-1,17-9-31,8-5-45,7-10-54,8-1-253,0-3-350</inkml:trace>
  <inkml:trace contextRef="#ctx0" brushRef="#br0" timeOffset="81632.6792">13416 9258 675,'0'0'145,"0"0"-23,0 0-24,0 0-47,0 0-17,0 0 31,7 130-29,0-79-20,-1-5-7,3 1-5,-2-1-4,0 0-1,-3 5-36,1-5-53,-3-4-117,-2-7-99,0-15-76</inkml:trace>
  <inkml:trace contextRef="#ctx0" brushRef="#br0" timeOffset="81781.4011">13299 9701 244,'0'0'501,"0"0"-452,0 0 81,0 0-73,0 0-55,102-126 6,-25 83 2,6-4-10,2-2-24,-10 5-169,-9 5-161</inkml:trace>
  <inkml:trace contextRef="#ctx0" brushRef="#br0" timeOffset="81962.2417">14150 9145 975,'0'0'54,"0"0"-43,0 0 40,-24 125-13,24-81-22,0 0-7,0 0-7,0 2-2,0-1-40,0-3-69,0-6-100,0-10-96</inkml:trace>
  <inkml:trace contextRef="#ctx0" brushRef="#br0" timeOffset="82358.2649">14092 9196 660,'0'0'34,"0"0"-26,116-78 79,-65 78-39,-4 0-15,-11 32-9,-18 9-18,-18 8 16,-4-1-6,-26-2-5,-8-6 18,2-10-6,5-8 7,4-12-14,12-6 4,1-4-8,8 0 13,6 0-10,0 0 0,2-8-13,25-1-2,11 7 0,2 2 2,9 0-2,-9 4 1,-7 15 0,-13 8 5,-12 1 13,-8 4 13,0 1 8,-23 0-14,-10-6-17,-1-2 4,0-11-9,5-9 0,2-5-4,6 0-15,5 0-54,7-5-126,9-2-164</inkml:trace>
  <inkml:trace contextRef="#ctx0" brushRef="#br0" timeOffset="82725.8406">14703 9515 609,'0'0'400,"0"0"-389,67-145 50,-45 94-17,-7 4-33,-5 7-4,-10 11-2,0 12-1,-12 8-2,-15 9 1,-3 0-3,2 5 0,4 13-4,6 2-4,14 2-1,4 4-21,0-1 6,27-2-11,10-5 6,7-4 18,4-2 11,1 2 0,-9 4 1,-11 3 17,-16 1 7,-11 1 2,-2 5-1,-4 4-1,-21-3-9,-1-1-13,1-13-3,3-6-22,7-7-69,5-2-75,10-14-75,0-18-194</inkml:trace>
  <inkml:trace contextRef="#ctx0" brushRef="#br0" timeOffset="82939.8441">15276 9156 963,'0'0'126,"0"0"-113,0 0 42,0 137-4,0-88-29,6-1-7,2-6-7,3-3-6,-5-7 0,1-4-2,-1-8-20,-4-2-60,-2-2-102,0-6-127,-2-6-166</inkml:trace>
  <inkml:trace contextRef="#ctx0" brushRef="#br0" timeOffset="83087.5774">15104 9523 947,'0'0'59,"0"0"-51,0 0-7,168-97 1,-102 65-2,-1 1-99,-14 0-161</inkml:trace>
  <inkml:trace contextRef="#ctx0" brushRef="#br0" timeOffset="83297.7104">15750 9136 860,'0'0'197,"0"0"-172,0 0 27,-109 134 10,91-85-25,12 6-4,4-3-16,2-4-12,0-11-3,20-13 1,13-12-3,11-12-3,4-3-22,0-24-30,-5-11-93,-14-2-165</inkml:trace>
  <inkml:trace contextRef="#ctx0" brushRef="#br0" timeOffset="83521.8459">15849 9002 1186,'0'0'8,"0"0"-7,113-5 29,-42 33-1,7 12 8,-5 13-10,-11 5-10,-29 6-4,-24 3-8,-9 4-4,-34 1 4,-22 7-5,-18-5-46,-10-6-34,-9-13-179,-13-16-97</inkml:trace>
  <inkml:trace contextRef="#ctx0" brushRef="#br0" timeOffset="83896.7624">14232 9017 811,'0'0'23,"0"0"-1,0 0 88,-149 54-34,107-1-52,-3 17 19,4 12-16,10 7 26,14-1-10,12-6-17,5-7-11,10-8-7,21-11-6,6-5-2,11-17-13,16-5-53,5-11-77,6-14-209</inkml:trace>
  <inkml:trace contextRef="#ctx0" brushRef="#br0" timeOffset="84542.3407">17039 8923 730,'0'0'104,"0"0"-2,0 0 34,-158 83-66,106-14-20,1 12-5,7 5-9,13-4-6,17-14-15,14-12-7,0-11-8,17-11 0,17-6 0,4-8-25,7-8-36,1-9-91,-3-3-145,-5 0-207</inkml:trace>
  <inkml:trace contextRef="#ctx0" brushRef="#br0" timeOffset="84894.3789">17126 9537 475,'0'0'404,"0"0"-399,0 0 19,46-116 32,-14 72-46,5-7 2,-6-1-8,-8 4 1,-11 6-2,-12 10 3,0 11 0,-12 9 0,-16 12-6,5 0-2,-1 5 2,5 19 0,9 4-8,10 2-7,0-1-15,8-6-19,28 0 12,7-8 30,5 1 7,-1 2 3,-9 3 9,-9 0 35,-16 4 1,-11 1-2,-2-1-1,-2 1-13,-20 6-16,-2-7-11,-1-4-5,5 0-61,5-11-64,8-4-111,3-6-133</inkml:trace>
  <inkml:trace contextRef="#ctx0" brushRef="#br0" timeOffset="85059.571">17581 9402 709,'0'0'255,"0"0"-251,0 0-2,0 0 17,168-90-18,-109 71-1,-14 2-212,-8 2-145</inkml:trace>
  <inkml:trace contextRef="#ctx0" brushRef="#br0" timeOffset="85230.4907">17984 9162 879,'0'0'122,"0"0"-69,0 0 4,0 0-18,0 0-9,-9 126-13,9-84-14,5 0 0,-1 2-3,-2 0-26,-2-7-68,0-5-130,0-12-179</inkml:trace>
  <inkml:trace contextRef="#ctx0" brushRef="#br0" timeOffset="85492.9424">17893 8947 945,'0'0'36,"114"-24"-33,-33 24 72,11 16-19,-5 23-18,-7 10-2,-15 9-13,-21 7-9,-24 3-1,-20 0 3,-13 2 0,-28-1 1,-5-15-8,-1-15-5,12-13-4,10-15-7,10-11-52,11 0-74,4-14-99,0-19-260</inkml:trace>
  <inkml:trace contextRef="#ctx0" brushRef="#br0" timeOffset="85719.8043">18900 8863 1034,'0'0'35,"0"0"30,0 0 12,-96 139-34,72-66 5,6 8-7,4-5-13,6-3-13,8-10-6,0-8-7,0-6-2,6-10-10,12-7-49,1-11-57,5-10-145,-8-11-224</inkml:trace>
  <inkml:trace contextRef="#ctx0" brushRef="#br0" timeOffset="86077.827">19041 9471 802,'0'0'146,"0"0"-136,38-120 54,-9 62-6,2 0-42,-7 5-8,-4 9-7,-13 14 3,-7 9 2,0 14-5,-16 2-1,-13 5-22,-2 0-27,0 22 6,6 5 22,10-1 2,11 4-4,4 0-10,4-2-22,23-2 1,11-2 17,6-5 37,-1 2 0,-4-1 13,-5 2 39,-14 0 16,-9 2 0,-11 4-23,0 4-12,-9 0-12,-18-1-13,-4-6-8,2-8-18,0-8-71,2-9-59,6 0-29,-2-26-197</inkml:trace>
  <inkml:trace contextRef="#ctx0" brushRef="#br0" timeOffset="86692.3729">19438 8499 949,'0'0'0,"0"0"0,0 0 17,-34 121-12,16-92-1,1-5 0,-1-8-2,-3-9-1,4-3 4,1-4 4,1 0-8,3-11 6,7-5-5,5-3-1,0 1-1,0 2-1,15-1-3,2 0 4,2 1 0,5 3 0,-3-1-1,4 5 1,0 9 0,-5 0 1,0 0 1,-4 12 2,-7 12 2,1 4 8,-5 6-2,-5 2 5,0 1-2,0-3-7,-9 0-1,-11-2 0,-2-2-3,-5-2-4,4-5 1,-1-6-1,6-9-11,2-8-4,5 0 15,6 0-1,5 0-7,0-2-4,0-8 5,8 0 1,5 4 4,5 6 2,3 0 2,7 0 6,1 0 9,2 8 0,5 2 8,4-2 3,7-6 1,-5-2 6,-2 0-4,-4-4-18,-12-8-5,-6-2-5,-9 7-3,-5-4-28,-4 5-97,0 4-190,0 2-365</inkml:trace>
  <inkml:trace contextRef="#ctx0" brushRef="#br0" timeOffset="86919.7536">19926 9027 1025,'0'0'32,"0"0"-5,2 106 57,4-57-37,3 4-14,-4-2-15,-4 2-4,-1-7-7,0-6-4,0-7-3,0-10-2,0-7-36,0-7-59,0-4-95,0-5-125,0 0-110</inkml:trace>
  <inkml:trace contextRef="#ctx0" brushRef="#br0" timeOffset="87091.5155">19729 9392 996,'0'0'84,"0"0"-74,0 0-1,129-58 6,-59 29-15,3-8-16,-1-1-111,-1-3-119,-9 6-37,-10-1-91</inkml:trace>
  <inkml:trace contextRef="#ctx0" brushRef="#br0" timeOffset="87250.1997">20387 9056 11,'0'0'648,"0"0"-527,0 0 55,0 0-37,0 0-61,0 118-22,2-80-15,5-1-19,2-4-14,-2-5-5,-3 1-3,-2-8-25,-2-3-92,0-10-215,0-8-383</inkml:trace>
  <inkml:trace contextRef="#ctx0" brushRef="#br0" timeOffset="87497.038">20436 8726 943,'0'0'94,"0"0"-92,183-16 21,-105 42 19,-9 17-2,-8 6 7,-17 18-6,-23 5-3,-21 11 2,0-5-9,-26-3-10,-11-8 11,-4-9-11,1-9-18,5-13-3,3-13-31,2-11-61,9-10-214</inkml:trace>
  <inkml:trace contextRef="#ctx0" brushRef="#br0" timeOffset="88187.9991">14226 10958 744,'0'0'69,"0"0"51,0 0 12,0 0-93,0 0-13,0 0 38,-10 123-23,17-68-23,0-2-12,-1-3-4,2-2-1,-4-7-1,0-5-26,-1-4-64,-3-5-85,0-6-129,0-3-93</inkml:trace>
  <inkml:trace contextRef="#ctx0" brushRef="#br0" timeOffset="88351.5273">14059 11358 739,'0'0'67,"0"0"-16,0 0 12,0 0-16,120-107-5,-49 77-12,0 2-17,3 3-13,-5 0-74,-6 7-167,-10 0-210</inkml:trace>
  <inkml:trace contextRef="#ctx0" brushRef="#br0" timeOffset="88772.2207">15503 10877 594,'0'0'29,"0"0"-21,0 0 21,0 0 58,0 0-22,0 0 12,-119 23-10,98-1 10,1 0-7,-1 1-18,9-5-13,5-6-11,1-5-13,4 0-2,2-3-8,0-2-3,0-1 0,0 2-1,0-3-1,0 0 3,0 0 0,0 0 5,0 0-7,0 0 3,0 0-2,0 0-2,0 0 4,0 0-4,0 0 0,0 0-11,0 0-64,2 0-83,11 0-53,1 0-132</inkml:trace>
  <inkml:trace contextRef="#ctx0" brushRef="#br0" timeOffset="89061.7003">15297 10971 704,'0'0'96,"0"0"24,0 0 3,0 0-63,0 0-36,-39 105 4,39-54 7,0-1-22,0-1-8,0-8-3,2 2-2,4-6-8,0-5-69,-6-1-75,0-9-162,0-12-122</inkml:trace>
  <inkml:trace contextRef="#ctx0" brushRef="#br0" timeOffset="89331.6504">15218 11011 681,'0'0'34,"0"0"-28,112-86 102,-52 78-40,4 8-11,-8 4-7,-7 25-17,-18 11-19,-15 7-1,-16 3 11,0-1 22,-31 0 3,-10-3-5,-8-5-15,-5-3-6,1-6-8,1-10-12,8-7-2,11-4-1,13-8-14,11 5-65,9 3-145,0-4-95,27 1-123</inkml:trace>
  <inkml:trace contextRef="#ctx0" brushRef="#br0" timeOffset="89662.4103">15754 11285 930,'0'0'36,"35"-105"32,-14 50 20,0 1-56,-13 12-2,-6 7-14,-2 16-6,0 8 5,-10 7-15,-11 4-1,-2 0-14,2 19-7,3 1-15,9 4-22,7 4 1,2-3 26,2 2-37,25-3-18,6-8 44,0 4 32,1-1 11,-8 4 13,-9 1 42,-10 2 14,-7 4-1,0 4-33,-17-2-21,-2-2-14,1-10-54,7-11-119,1-9-56,10-5-156</inkml:trace>
  <inkml:trace contextRef="#ctx0" brushRef="#br0" timeOffset="89867.3727">16269 10872 117,'0'0'845,"0"0"-835,0 0 63,0 0 34,39 125-52,-28-79-19,3-2-20,-1-2-11,-3-3-1,2-6-4,-3-3-5,-9-1-48,0-5-86,0-4-143,0-6-90</inkml:trace>
  <inkml:trace contextRef="#ctx0" brushRef="#br0" timeOffset="90009.668">16209 11200 839,'0'0'72,"0"0"-70,0 0 2,134-115-4,-69 82-48,-1 6-163,-3-1-102</inkml:trace>
  <inkml:trace contextRef="#ctx0" brushRef="#br0" timeOffset="90186.9965">16736 10914 583,'0'0'311,"0"0"-188,0 0-54,0 0-3,0 0-9,0 0-3,0 121-21,0-75-7,6 0-15,3 4-6,1-8-4,-5-4-1,0 1-35,0-10-36,-1-11-74,-4-6-156,0-12-65</inkml:trace>
  <inkml:trace contextRef="#ctx0" brushRef="#br0" timeOffset="90361.8411">16703 11052 531,'0'0'355,"0"0"-345,0 0-4,129-99 18,-69 63-15,-2 5-9,-12 8-3,-16 8-99,-10 11-73,-20 4-64,0 2-113</inkml:trace>
  <inkml:trace contextRef="#ctx0" brushRef="#br0" timeOffset="90526.0224">16776 11173 783,'0'0'125,"0"0"-105,0 0 20,0 0 0,124-5-17,-66-20-14,-6-1-9,-8-1-15,-13 8-133,-12 9-88,-16 8-42</inkml:trace>
  <inkml:trace contextRef="#ctx0" brushRef="#br0" timeOffset="90683.446">16798 11414 377,'0'0'514,"0"0"-474,0 0-11,0 0 33,118-24-37,-55-11-16,-7-5-9,-12 6-74,-16 2-193,-14 4-198</inkml:trace>
  <inkml:trace contextRef="#ctx0" brushRef="#br0" timeOffset="90902.6147">17166 10793 688,'0'0'345,"0"0"-341,135-11 21,-60 17 52,-3 25 5,-5 18-23,-17 13-27,-26 11-13,-21 7-2,-3 2-10,-25 2-7,-21-3-5,-10-15-49,-11-12-71,-11-19-147,-14-10-232</inkml:trace>
  <inkml:trace contextRef="#ctx0" brushRef="#br0" timeOffset="91207.4968">15515 10722 247,'0'0'545,"0"0"-506,0 0 77,-143 62 20,91 12-75,4 21 2,2 9-9,13 7 4,15 5-17,11-12-23,7-7-13,19-10-5,23-11 0,19-14-25,21-18-59,11-27-87,9-17-230</inkml:trace>
  <inkml:trace contextRef="#ctx0" brushRef="#br0" timeOffset="91637.5904">18138 10700 779,'0'0'85,"0"0"-23,0 0 39,0 0-21,-118 126-23,86-55 9,8 4-12,9 4-19,6-8-15,9-6-6,0-12-12,15-6-2,8-9-1,8-9-9,0-7-45,7-15-71,-3-7-145,-7 0-213</inkml:trace>
  <inkml:trace contextRef="#ctx0" brushRef="#br0" timeOffset="91988.4894">18298 11226 847,'0'0'91,"0"0"-84,0-104 30,24 57 20,6-7-44,0-3 0,-4 5-3,-13 11-4,-9 9 1,-4 11 0,-4 8-6,-21 10-1,-3 3-6,1 0-9,8 17 1,9 8 0,10 3-2,0 4-23,13-4 9,24-2 6,9-3 11,7-5 13,0 0-1,-6 0 2,-11 2 27,-16 3 14,-14 6 7,-6-1-10,0 0-7,-22 0-4,-3 0-11,4-8-12,1-6-5,7-10-12,1-4-67,8 0-86,-1-26-136</inkml:trace>
  <inkml:trace contextRef="#ctx0" brushRef="#br0" timeOffset="92153.2344">18969 11029 987,'0'0'28,"0"0"-10,0 0 43,154-79-61,-114 61-1,0 0-128,-9-4-233</inkml:trace>
  <inkml:trace contextRef="#ctx0" brushRef="#br0" timeOffset="92340.5098">19344 10715 975,'0'0'110,"0"0"-86,0 0 33,0 0-4,-18 125-25,18-80-1,4-4-19,3 0-6,-2-4-2,-3-2-14,-2-3-47,0-2-91,0-14-194,-18-8-340</inkml:trace>
  <inkml:trace contextRef="#ctx0" brushRef="#br0" timeOffset="92612.6397">19261 10499 1043,'0'0'9,"115"-28"-4,-22 28 63,11 14-13,1 35 2,-9 18-20,-29 14-12,-25 13 4,-35 2-5,-7 7 7,-35-7-2,-23-2 0,-8-13-8,2-12-9,3-12-12,12-19 0,11-11-1,12-14-50,8-9-40,5-4-113,2-18-347</inkml:trace>
  <inkml:trace contextRef="#ctx0" brushRef="#br0" timeOffset="120840.8346">2226 12537 674,'0'0'225,"0"0"-134,0 0-22,0 0-49,0 0 2,-8 143 31,8-62-5,0 0-13,0-1-15,0-5-6,0-4-8,0-1-6,0-5 0,0-3-40,0-15-93,1-13-78,11-22-69,-8-12-48</inkml:trace>
  <inkml:trace contextRef="#ctx0" brushRef="#br0" timeOffset="121049.6051">2244 12801 128,'0'0'295,"42"-121"-183,-10 88 37,0 11-37,7 14-48,-4 8 0,-4 0 1,-12 4-10,-15 20-37,-4 8 2,-8 12 25,-24 8 4,-9 0-23,1-1-25,9-14-1,7-13-52,15-10-92,9-11-72,0-3-54,9-17-2</inkml:trace>
  <inkml:trace contextRef="#ctx0" brushRef="#br0" timeOffset="121557.7603">2587 12779 233,'0'0'154,"0"0"17,0 0 3,0 0-66,-7 118-24,1-81-19,1-5-32,5-8-14,0-8-6,0-6-13,18-6-6,9-4 6,5-6 17,3-20-4,-5-6-9,-2-6-4,-6-6 1,-6 2 1,-6-1 0,-6 13 0,-4 10 3,0 10 2,0 10 31,0 0-7,0 9-31,-8 23-1,0 12 1,3 9 2,5-4 0,0-7 0,1-10-2,23-16-4,9-6 0,9-10 4,8-8 3,0-24 1,2-17-4,-8-4-17,-8-3-4,-14-9 11,-8 3 10,-12 0 6,-2 12-5,0 14 15,-2 18 8,-10 14 22,8 4-14,-3 5-14,1 31-18,-1 17 0,3 15 0,4 0 4,0-1 3,0-7-5,4-8-2,16-8-1,0-1-65,1 0-109,-15-9-165</inkml:trace>
  <inkml:trace contextRef="#ctx0" brushRef="#br0" timeOffset="121709.673">3035 12847 968,'0'0'30,"0"0"-30,0 0-1,116-135-4,-42 98-33,-3 11-170,-11 11-267</inkml:trace>
  <inkml:trace contextRef="#ctx0" brushRef="#br0" timeOffset="122052.4767">3680 12918 258,'0'0'739,"0"0"-717,0 0 16,0 0-6,75-137-12,-46 79-1,-4-4-14,-14 8 1,-9 6 3,-2 11-5,0 16 2,-24 9-4,-3 12 2,-4 0-4,-2 17-7,6 14 4,9 3-1,15 4 2,3-6-9,19 0-3,20-5 5,8-1 9,4-6 1,-8-3 9,-9-1 0,-15-2 5,-9 7 1,-10 2-4,0 12-3,-19 9 4,-14 2-13,-7 1-31,7-6-119,6-19-109,7-16-233</inkml:trace>
  <inkml:trace contextRef="#ctx0" brushRef="#br0" timeOffset="122220.38">4214 12761 908,'0'0'72,"0"0"-70,113-66 20,-58 39-11,-5 1-11,0 5-13,-15 5-163,-12 4-231</inkml:trace>
  <inkml:trace contextRef="#ctx0" brushRef="#br0" timeOffset="122383.3371">4335 12930 1087,'0'0'9,"0"0"-9,0 0-3,0 0 3,0 0 4,136-3-4,-80-28-18,-3-6-177,-6-3-203</inkml:trace>
  <inkml:trace contextRef="#ctx0" brushRef="#br0" timeOffset="122736.2265">4779 12685 565,'0'0'564,"0"0"-564,0 0 0,0 0 8,0 0-5,129-104 4,-90 68-4,-12 4 0,-8 6 1,-7 7 4,-9 9 35,-3 9 4,0 1-4,0 0-26,0 7-17,0 19 0,7 10 1,0 9 11,-3-1-5,4-2-3,-3-2 0,2-2-4,-3-3-13,-4 0-36,0 7-48,0-3-90,0-5-190,-11-4-173</inkml:trace>
  <inkml:trace contextRef="#ctx0" brushRef="#br0" timeOffset="122932.5494">4869 13082 1018,'0'0'23,"0"0"-22,131-10 48,-49-19-8,7-5-7,0-7-11,-2 3-12,-20 4-11,-20 3-3,-17 9-28,-22 9-88,-8 4-132,-23 7-258</inkml:trace>
  <inkml:trace contextRef="#ctx0" brushRef="#br0" timeOffset="127101.6656">2832 14476 844,'0'0'69,"0"0"-67,0 0 9,0 0 11,0 0 15,0 0 2,0 0 18,67 0-2,-15 0-15,-2-12 1,6-4-12,-1 0 3,-2-3-17,-7 10-2,-10 0-12,-10-4 1,-7 10-2,-6-2-4,-4 5-37,0 0-31,-3 0-67,-2-5-139,6 0-78</inkml:trace>
  <inkml:trace contextRef="#ctx0" brushRef="#br0" timeOffset="127798.6857">3829 14177 754,'0'0'51,"0"0"-42,0 0-7,0 0 43,0 0 2,0 0-9,-18 54-12,5-40 3,-7-1 9,-3-4 1,-2-1-2,-2-2-7,8-3-12,-6-3-10,9 0 3,7-3-5,5-15-5,4-4-1,3-7 0,21-3 5,7 6-4,1 5 0,1 8-2,-1 6-6,3 4 7,0 3-4,-5 0-3,0 17 4,-9 10 2,-13 2 1,-2 11 3,-6 12 4,0 5 5,-27 6-7,-11-3 6,2-3-3,-2-8 1,-2-16-2,7-9-2,6-9 0,7-12-3,11-3 8,5 0-3,4-3-7,0-12-10,0-5 10,17 2 1,12 4-1,2 3-2,7 11-6,7 0 7,-3 7-4,9 13 1,1-1 4,-4-2 0,2-9 3,-8-1 4,-4-7 3,-6 0 13,-11-5-1,-5-7 8,-5 3-2,-2-2-12,-6 2-7,3 2-9,-1-9-13,1 4-85,8-11-265</inkml:trace>
  <inkml:trace contextRef="#ctx0" brushRef="#br0" timeOffset="128122.4051">5071 14339 824,'0'0'295,"0"0"-295,0 0 10,0 0 22,0 0 19,148-69-19,-96 40-21,-3 7-8,-15 8-3,-15 9-47,-7 5-89,-12 0-122,0 0-124</inkml:trace>
  <inkml:trace contextRef="#ctx0" brushRef="#br0" timeOffset="128308.4296">5022 14652 1016,'0'0'12,"0"0"25,0 0-11,158-42 49,-82 16-35,-5 4-12,-2 0-28,-13 4 0,-11 0-81,-14-3-155,-20-4-235</inkml:trace>
  <inkml:trace contextRef="#ctx0" brushRef="#br0" timeOffset="140171.1372">6394 14087 273,'0'0'39,"0"0"8,0 0 67,0 0 9,0 0-25,0 0 10,0 0-4,0-14-3,0 14-8,0 0-40,0 0-25,0 0-16,-6 20-8,-3 14-2,-2 5 7,0 7 7,0 3-11,-1 6 6,-3-7-7,1 1-1,-1-8 3,3-13-6,4-2 2,-1-12-1,5-2 2,2-6-3,2-6 1,0 0 3,0 0-4,0 0 0,0 0-6,0 0 5,19 0 1,12-4 9,10-12-4,5 2 2,4-2-1,-2 2-5,-2-3-1,-3 4 0,-7 3-1,-7 4-4,-7 6-54,-8 0-70,-9 0-111,-5 0-149</inkml:trace>
  <inkml:trace contextRef="#ctx0" brushRef="#br0" timeOffset="140395.7553">6536 14309 856,'0'0'68,"0"0"-41,0 0 46,-11 104 0,11-62-23,6 9-8,3-5-23,-7 2-10,2 4-6,-4-4 2,0-8-5,0-1-5,0-16-52,0-10-72,0-3-93,2-10-81,7-14-206</inkml:trace>
  <inkml:trace contextRef="#ctx0" brushRef="#br0" timeOffset="140643.9451">7061 14187 967,'0'0'126,"0"0"-112,0 0-10,0 0 35,-23 112 7,17-66-9,-9 4-19,3-6-6,-1 0-6,-2 2-4,3-5 1,-2 3-3,4-13-9,1 0-45,3-9-59,0-20-130,3-2-11,2-26-84</inkml:trace>
  <inkml:trace contextRef="#ctx0" brushRef="#br0" timeOffset="140890.6797">7026 14183 771,'0'0'181,"0"0"-126,0 0 10,0 0-6,0 0-16,131 2-8,-96 30-10,2 9-8,-2 2-3,-6 6-6,-3-4 0,-3-4 1,-7 5-9,1-6 3,-7-1-4,-4-6 1,-2-1-12,-4-2-40,0-7-34,0-2-62,-4-9-53,-21-12-73,5 0-211</inkml:trace>
  <inkml:trace contextRef="#ctx0" brushRef="#br0" timeOffset="141080.05">7017 14508 869,'0'0'77,"0"0"-53,0 0-9,0 0 28,151-72-12,-86 49-10,-14 5-19,-13 6-2,-16 8-72,-8 4-92,-13-5-81,-1 5-161</inkml:trace>
  <inkml:trace contextRef="#ctx0" brushRef="#br0" timeOffset="141800.4432">7973 14131 435,'0'0'152,"0"0"-20,0 0 38,0 0-44,0 0-68,0 0-37,16 35 7,-10 16 34,-1 7-3,-1-1-18,-4-6-18,0-2-12,2-10-3,-2 2-2,2-12-6,3 0-2,-2-7-8,1-13-33,-4 0-77,0-3-98,0-6-68,0 0-33</inkml:trace>
  <inkml:trace contextRef="#ctx0" brushRef="#br0" timeOffset="141971.7988">7790 14468 777,'0'0'101,"0"0"-40,0 0-25,0 0 20,136-78-21,-65 53-16,10-7-16,-1 4-3,-6-2-2,-8 6-181,-17 8-179</inkml:trace>
  <inkml:trace contextRef="#ctx0" brushRef="#br0" timeOffset="142314.6199">8621 14217 918,'0'0'44,"0"0"0,0 0 28,-40 106-30,33-64-19,3 2 1,2 1 3,2-16-16,0 4-5,0-13 2,18-10-8,8 2-4,3-12 4,9 0 11,1-15-6,3-11 1,-3-1-3,-4-8-1,-11 5 2,-15-4-4,-9 0 6,-9-4 0,-23 0-1,-5 4 3,-7 4 4,3 13-5,5 0-7,7 14-1,7 3-2,11 0-17,9 15-78,2 2-181,6-6-107</inkml:trace>
  <inkml:trace contextRef="#ctx0" brushRef="#br0" timeOffset="142550.7504">9306 14083 630,'0'0'438,"0"0"-422,0 0 28,-2 120 32,2-74-28,0 2-26,0-8-2,0 0-11,0-4-8,0-1-1,0-5 0,0-4-17,2-4-37,-2 0-58,0-4-163,0-9-143</inkml:trace>
  <inkml:trace contextRef="#ctx0" brushRef="#br0" timeOffset="142735.8579">9159 14397 1033,'0'0'49,"0"0"-41,0 0-7,129-58 4,-64 38-5,-1 5-1,-1-8-173,-7 0-102,-3-10-213</inkml:trace>
  <inkml:trace contextRef="#ctx0" brushRef="#br0" timeOffset="143042.7847">9921 14105 749,'0'0'129,"0"0"-43,-52 121 1,46-68-25,6 0-30,0-2-9,0-9-8,16-13-11,11-7 1,8-18-4,9-4 12,8 0 10,4-18-10,-5-17 0,-5-6-8,-12-3-1,-9-5 2,-19-1 15,-6-2 9,-17-5-5,-28 10-7,-15 10 2,-5 17 0,1 20-3,6 0-14,11 18-1,17 3-2,19-1-21,11-6-99,3-14-288</inkml:trace>
  <inkml:trace contextRef="#ctx0" brushRef="#br0" timeOffset="143804.7955">5159 16012 706,'0'0'131,"0"0"-43,0 0-24,0 0-1,0 0 12,0 0-19,123-18-34,-65 14-11,-2-6-6,6 6-5,-10-1-33,-8 5-152,-13 0-162</inkml:trace>
  <inkml:trace contextRef="#ctx0" brushRef="#br0" timeOffset="143993.787">5184 16330 570,'0'0'283,"0"0"-273,0 0 20,0 0 71,143-23-25,-63-14-47,-5 11-15,-8-6-14,-17 6-124,-21 8-181,-16-5-129</inkml:trace>
  <inkml:trace contextRef="#ctx0" brushRef="#br0" timeOffset="144254.6911">5354 15869 390,'0'0'302,"0"0"-256,0 0-45,0 0 22,0 0 78,151 40-8,-90-12-9,-3 8-13,-14 17-35,-10 5 0,-15 18-10,-19 8-4,0 2-7,-14 3-3,-21-17-2,0-6 2,0-11-8,11-16-4,14-8-2,10-14-47,2-12-127,30-5-223</inkml:trace>
  <inkml:trace contextRef="#ctx0" brushRef="#br0" timeOffset="144519.8743">6934 15909 1157,'0'0'38,"0"0"-30,0 0 22,-74 120-3,59-65-14,-3 11-4,3 2-5,-10 4-3,4-6-1,2-13-30,1-15-49,6-16-108,7-10-117,-1-12-117</inkml:trace>
  <inkml:trace contextRef="#ctx0" brushRef="#br0" timeOffset="144742.8952">6832 15959 726,'0'0'165,"0"0"-71,0 0-18,0 0-15,0 0-5,0 0 0,80 125-25,-60-89-5,-3 9-12,4-2-3,-3-2-10,-5 3 0,4-8-1,-7 0-2,0 0-44,-5-1-69,-5-4-88,0 1-110,0-14-119</inkml:trace>
  <inkml:trace contextRef="#ctx0" brushRef="#br0" timeOffset="144899.0922">6702 16387 868,'0'0'79,"0"0"-46,0 0-10,0 0-23,127-106 0,-67 79-130,-6 5-135</inkml:trace>
  <inkml:trace contextRef="#ctx0" brushRef="#br0" timeOffset="145108.9683">7453 16191 791,'0'0'260,"0"0"-256,0 0-2,0 0 31,0 0-20,125-81-12,-80 58-2,-3 2-29,-8 9-152,-10 2-100,-9 4-202</inkml:trace>
  <inkml:trace contextRef="#ctx0" brushRef="#br0" timeOffset="145287.8663">7476 16387 910,'0'0'122,"0"0"-108,0 0-10,0 0 51,0 0-11,145-31-32,-94 14-12,-2 3-13,-7-9-219,-9-3-310</inkml:trace>
  <inkml:trace contextRef="#ctx0" brushRef="#br0" timeOffset="145665.6513">8359 16124 820,'0'0'160,"0"0"-126,0 0-10,0 0 24,0 0-11,153-46-17,-112 34-19,-4 2-1,-6 6-117,-8-4-198,-7-7-194</inkml:trace>
  <inkml:trace contextRef="#ctx0" brushRef="#br0" timeOffset="145843.549">8731 15825 797,'0'0'153,"0"0"-50,0 0-57,0 0-15,0 0 20,0 0-15,24 125-19,-17-85-15,-3 4-2,0-12-3,4 4-80,3-18-210,2-5-186</inkml:trace>
  <inkml:trace contextRef="#ctx0" brushRef="#br0" timeOffset="146107.5262">9105 15897 927,'0'0'65,"0"0"-49,0 0 70,0 0-17,-7 151-18,-16-89-15,-2 5-8,-6 8 0,4-7 3,-2-5-10,1-5-4,11-22-6,2 0-5,5-9-6,8-13-2,2-2-2,0-7-40,0-5-38,5 0-73,10-10-116,4-16-142</inkml:trace>
  <inkml:trace contextRef="#ctx0" brushRef="#br0" timeOffset="146706.4193">9406 16154 941,'0'0'45,"0"0"-38,0 0 26,0 0 5,0 0-31,-60 116 3,41-102-4,6-10 1,3-4-1,1 0 10,2-4-11,2-18-5,3-8-4,2-2 4,0 4-10,14 6-7,10 5-4,3 8 16,4-5 5,2 2 0,-4 12-2,-1 0 2,-2 0 0,-6 18-5,-2 11 5,-7 8 15,-6 4 2,-5 17 11,0 0-5,-13 0-8,-14 0-8,-2-5-3,0-14 0,2-3 0,0-14-2,7-8 4,7-14-6,4 0 6,2 0 1,7 0-7,0-12-2,0 3 1,0-3 1,9 1 0,9 7-1,4-1-1,5 5-2,0 9 4,6 17 0,5 6 0,-3-6 6,8-3-3,-9-14 9,-3-9 10,2 0 14,-2-8 10,5-16 9,-3-2-14,-2-6-12,-9 2-9,-3 6-13,-10 2-4,-7 5-3,-2 4-43,-18 9-97,-24-2-344</inkml:trace>
  <inkml:trace contextRef="#ctx0" brushRef="#br0" timeOffset="147352.049">6544 15651 763,'0'0'152,"0"0"-66,0 0-58,-38 146 9,34-42 44,0 24-22,4 20-11,0 4-1,0-4-15,0-13-3,0-19-6,0-14-7,0-14-4,0-16-6,0-5-1,0-18-4,-4-13 1,2-9-2,2-19-4,0-2-26,0-6-20,0-14 7,2-27-19,10-29-128,-2-20-133,-1-22-245</inkml:trace>
  <inkml:trace contextRef="#ctx0" brushRef="#br0" timeOffset="148506.0104">6453 15695 453,'0'0'135,"0"0"-29,0 0 66,0 0-74,0 0-58,0 0-13,39-84 6,2 78 2,10-3-6,5 1 3,8 4-10,12 3-7,7 1-8,5 0 8,16 0-2,14-3 0,17-7 1,16-3 10,15-10-14,0-4 1,7 0-8,12-7 5,6 6-2,3 10 9,9 4-5,5 11-6,-1 3-2,3 0 1,-7 5-3,-19 7-2,-16-8 2,-23 0 1,-29-4-1,-27 0 1,-22 0 0,-25 0-1,-18-6 3,-10-1-1,-12 4 17,-2-1 17,0-1-5,0 5-15,0-5-5,0 5-2,0 0-6,3 0-3,-3 0-3,0 0 2,0 0-1,0 0-6,2 14-2,2 16 10,5 10 2,5 5 3,-2 13-5,1 4 4,-1 11 1,-3-3-4,-2 11 1,0 0 0,-5-1 1,-2 6-1,0-2 0,0 10 4,0 0-3,0-5-3,0 1 7,0-15-8,2-4 2,0-4-2,-2-9 1,0-12 0,0-12 3,0-10-3,0-12 0,0-2 0,-13-2 0,-1-4 2,-8 2 2,-12-2 1,-6 4-4,-7-4 0,-7-4-1,-6 7-4,-2-7-2,-2 0 5,-5 3-2,-2 1 3,-4 1-1,-5 0 0,-6-1 0,-3 0 1,-3 4 0,-1-2 0,-6 2 1,-10 3-2,-9 1 2,0-7 2,-3 3-3,1-4-2,-5 1 0,0 0 2,-1 0 0,3-1 3,9-1-3,7-1 1,13 3-1,12-2 0,10 2 0,10-1 4,4-4-4,3 0-1,-1 4-1,0-4 2,0 5 0,-4-5 1,-2 4-1,-5 1 0,1-5 0,-4 4 0,0-3-6,9 3 6,0 5 0,5-6 2,5-1-2,2 3 0,2-5 0,-1 4 0,-2 0 2,-3-4 0,2 0-2,4 0 0,9 0 0,11 0 0,11 0 0,12 0-1,4 0-4,0 0-31,35 0-73,21-4-170</inkml:trace>
  <inkml:trace contextRef="#ctx0" brushRef="#br0" timeOffset="253377.1684">9979 9119 304,'0'0'40,"0"0"-31,0 0 4,0 0 2,0 0-6,0 0 2,0 0 7,0 5-1,0-5 3,0 0 11,0 0 11,0 2 1,0-2-11,0 0-5,0 0 5,0 0-8,0 0-15,2 0-5,4 0 12,8-11-14,5 0-1,7-3-1,5-3 0,5 0-1,6 0 1,10 2 1,8 1-1,4 3 3,1 2-3,-1 0 1,3 1 0,5 6-1,1 2 0,-6 0 0,-11 17-5,-9 8 5,-14 8 3,-5-1 0,0-4 9,-13-3 0,2-8-1,-9-3 0,-4-7-7,1-2-3,-5-3-1,0-2-43,-11 0-67,-16-10-242</inkml:trace>
  <inkml:trace contextRef="#ctx0" brushRef="#br0" timeOffset="253901.6038">9995 9126 287,'0'0'100,"0"0"-35,0 0 19,0 0-40,0 0-7,0 0-11,62-127 3,-18 87 2,14-8-7,11 2 1,4-3 1,13 3 5,4 2 4,12 7-6,14 0-5,11 3-13,6 6 5,12 0-11,7 9 6,8 7 1,8 7-7,-8 5 4,-13 12-2,-13 26 0,-25 8-7,-17 0 0,-18-2 0,-19-7 2,-10-7-2,-18-7 0,-15-6-1,-5-11-1,-7-3-4,0 0-4,0-3 4,0 0-36,-17-3-140,-10-14-129</inkml:trace>
  <inkml:trace contextRef="#ctx0" brushRef="#br0" timeOffset="254456.8715">10840 9988 69,'0'0'142,"0"0"-118,0 0 28,0 0 21,0 0 3,0 0-14,-12-6-5,12 6-10,0 0-22,0 10 3,0 18 12,7-5 6,9 3-23,6 1-4,7-8-13,7-6 3,9-9-2,10-4-4,-1-8 13,8-22-15,2-2 5,-1-4-6,-5 2 6,-12 6-6,-19 3-1,-11 12 1,-14 1 0,-2 10-23,-13 0-61,-21 2-58,-5 0-124,3 0-13</inkml:trace>
  <inkml:trace contextRef="#ctx0" brushRef="#br0" timeOffset="254847.5821">10720 10064 292,'0'0'73,"0"0"-3,0 0 46,0 0-31,0 0-48,0 0-28,4 25 30,21 10 21,0 9-11,10 3-10,-2-4-10,5 6-10,5-7-1,9 0-10,4-8-5,9-6 3,10-14-6,8-14 5,13 0-2,7-23 4,3-18-3,-3-5-2,-5 0 2,-13 2-3,-18 3-1,-23 9-28,-17 11-32,-19 2-59,-8 7-18,0 2-317</inkml:trace>
  <inkml:trace contextRef="#ctx0" brushRef="#br0" timeOffset="257284.748">14765 8965 28,'0'0'34,"0"0"-4,0 0 13,0 0 0,0 0-1,0 0-8,21 28 14,-21-26-13,0-2 6,0 0 10,0 0 6,0 0 1,2 0-14,4 0-23,1-5 6,6-7-10,5-5-8,-1-3 2,4 0-3,3 0 1,1 2 1,0 0 2,6 0 3,0-4 2,5 2-3,1 0 3,1 2-11,0 0 0,4 0-4,0 4 6,6-3-7,-5 6 2,3-2 1,-6 3-4,3 1 3,-6 2-1,-2 4 0,1-2-2,-5 1 0,1 1 5,-3-1-3,0 0 5,-2 1-7,-1 3 1,-1 0 1,1 0-1,2 0 2,3 0-1,0 0 0,0 0 1,3 0-3,-1 0 0,3 0 0,-3 7 0,0-2 0,1 1 2,-1 1-5,-4-2 7,2 4-4,-2-1 1,-4-3-1,4 0 0,-4 0 0,1-1 0,-4 6 0,1 0-4,-1-1 4,-1 3 2,-2-3 1,1 4-2,-1-3-1,-3 0 7,1-2-3,0-2 3,-1 1-1,-3 0-1,-1-1-1,-3-4 0,-1 3 5,0 2-3,0-3 1,-3 6-4,-3 0 9,2-2 6,-3 2-7,2-1-4,0 0-3,-3-1 4,2-4 3,0-2-5,1-2 0,1 0 6,-2 0 1,-2 0 0,3 0 0,-3 0-7,0 0 0,0 0-1,0 0 1,0 0-6,0 0-48,-9 0-140,-7 0-202</inkml:trace>
  <inkml:trace contextRef="#ctx0" brushRef="#br0" timeOffset="259573.3431">15969 13237 442,'0'0'189,"0"0"4,0 0-31,0 0-42,0 0-32,0 0-37,0 0-35,-38 74 3,33-18 3,3-2-4,2-8-7,0 0-9,0-4-2,0-4 0,0-7-14,0-8-47,8-2-106,-5-14-187,-3-5-117</inkml:trace>
  <inkml:trace contextRef="#ctx0" brushRef="#br0" timeOffset="259991.001">15904 13276 266,'0'0'564,"0"0"-556,0 0 65,129-112 19,-79 107-41,-10 5-14,-9 13-26,-18 27-1,-13 6-5,0 10 4,-31 2 2,-5-5 2,-3-7-7,2-12-1,4-10 3,11-10 0,6-8 9,12-6 4,4 0 2,0 0-6,0 0-16,22-6 9,4-3-7,13 9 8,-2 0-7,-1 9 1,-9 17-4,-9 5 2,-11 9 3,-7-3 1,-2 7 4,-30-6 6,-1-4-3,-3-2-8,0-9-3,3-11 1,2-6-3,1-6 0,8 0-1,7 0-20,7-15-37,8-11-53,4 1-198,20-1-283</inkml:trace>
  <inkml:trace contextRef="#ctx0" brushRef="#br0" timeOffset="261155.5581">16354 13766 590,'0'0'51,"0"0"-37,0 0 60,0 0-6,0 0-14,0 0-34,148-123-12,-115 84-5,-4-8 4,-9-2-3,-7 3 10,-11 11 4,-2 7 2,0 12 2,-17 10 25,-3 6-20,1 0-27,1 0 0,3 10-3,4 4 2,3 3-2,8-5-2,0 5-4,0 7 6,21-4 2,8 2 0,10-1 1,1 0 0,0-1 3,-5-2-3,-6 1 1,-11-7-1,-9 0-2,-9 2 2,0 4 4,0 0 8,-22 4-1,-4 3-8,-4-6 0,1-1-2,5-6-2,6-6-16,1-4-67,8-2-69,-2 0-54,10-20-194</inkml:trace>
  <inkml:trace contextRef="#ctx0" brushRef="#br0" timeOffset="262129.6873">16780 12897 176,'0'0'42,"0"0"-9,0 0 15,0 0-1,0 0 14,0 0 4,5-6 1,-5 6-22,0 0-29,0 0-13,0 0 16,0 6 27,0 2-15,0 0-16,-7 1 4,-2-1-2,1-1 0,0-3 3,1-1-10,-1-1-2,-1 0 2,2 0 0,-2-2-6,5 0 1,1 0 1,2 0-4,1 0 6,0-2-7,0-9 0,0-1 10,13-4-10,5 3 0,1-4 1,2 0-1,3 5 0,-1 4-1,-2 3 1,0 5 0,-3 0 0,-5 2-5,-3 17 5,-4 11 9,-4 4 0,-2 0 9,0 4 1,-16-3-2,-6 0-1,2-3-2,2-4 1,3-5-6,1-11-9,1-3 4,1-9-1,4 0 0,1 0 7,4-6-10,3-6-6,0 2 6,0 3 5,16 2-5,5 5-6,5 0 6,1 12 0,2 4-1,2 2 3,0-6 9,3-7 14,-3-5 21,-2 0-3,-6-5 0,-4-9-13,-5-4-4,-7 0-10,-4 3-4,0 0-6,-3 7-6,0 4-3,0 4-71,0 0-118,0 0-229</inkml:trace>
  <inkml:trace contextRef="#ctx0" brushRef="#br0" timeOffset="262631.8045">17066 13592 390,'0'0'102,"0"0"-60,0 0 53,0 0-18,0 0-35,0 0-18,-4 0-2,23 0 21,10 0 19,8 0-23,2-7-8,3 4 3,0-6 1,-1-3-2,-5 0 11,-5 0-20,-10 6-8,-7 6-10,-5 0-3,-7 0-3,-2 0-14,0 0-66,3-4-117,-3 0-226</inkml:trace>
  <inkml:trace contextRef="#ctx0" brushRef="#br0" timeOffset="262968.662">17636 13263 570,'0'0'208,"0"0"-150,0 0 15,0 0-22,0 0-30,0 0 55,12 70-12,-4-36-11,-1 0-7,-5 4-9,-2-4-4,0 1 0,0-2-15,0-5-7,0-1-5,0-6-4,0-2-2,0-12-3,0 0-7,0-6-46,0-1-49,0 0-96,0 0-129,0-10-253</inkml:trace>
  <inkml:trace contextRef="#ctx0" brushRef="#br0" timeOffset="263448.9281">17623 13221 829,'0'0'34,"0"0"-33,0 0 18,149-62 10,-99 62-13,-6 0-3,-11 15-7,-12 19-5,-17 2 2,-4 7 19,-11-4-2,-16 0 4,-4 0-9,0-8-3,4-4-5,0-13-2,6-1-4,2-5 2,5-6 1,8-2-2,-1 2 2,7-2-1,0 0 4,0 0-7,5 0 3,14-12 2,12-1-3,8-1 1,-1 14 1,-3 0-3,-5 0 2,-4 17-1,-12 7 6,-8 7 6,-6 4 8,-14-3-2,-23 8 3,-5-6-2,-3-1-5,3-6-8,1-6-1,8-5-4,0-12-2,10-4-1,3 0-9,9 0-70,5-22-131,6-2-218</inkml:trace>
  <inkml:trace contextRef="#ctx0" brushRef="#br0" timeOffset="264155.6286">18167 13615 604,'0'0'192,"0"0"-136,0 0 29,0 0-24,0 0-45,0 0-15,27-35 5,-14 6 5,5-2-4,-3-8 5,3-5 7,-5-2-5,-3 8 0,-6 8-5,-2 5 4,-2 14-1,0 4-4,0 6-5,-6 1 1,-10 0-4,-2 9-8,0 10 7,7 3-6,0-5 6,11 4-2,0-7-7,0-3 6,9 1-2,15-5-4,12 0-2,6-4 8,0-3 4,1 4 4,-7 4-2,-9 2 1,-11 4 5,-11 5 8,-5 4 6,0 3 7,-26 3-2,-5 0-7,-3 0-8,3-1-3,3-5-7,3 0 1,2-9-2,3-5-1,7-2-59,7-7-139,6-8-235</inkml:trace>
  <inkml:trace contextRef="#ctx0" brushRef="#br0" timeOffset="264899.1886">19020 13148 693,'0'0'92,"0"0"17,0 0-42,0 0-41,0 0 22,0 0 16,7 149-30,-3-100-11,-2-3-4,4-8-10,-2-3-7,0-4-1,1-7-1,-3-3-29,0-3-74,-2-2-95,0-6-84,0-2-62</inkml:trace>
  <inkml:trace contextRef="#ctx0" brushRef="#br0" timeOffset="265087.0234">18831 13571 740,'0'0'98,"0"0"-91,0 0 34,0 0 3,114-102-33,-61 76-1,-1 1-2,-8-1-8,-6-1-27,-7 8-147,-2-1 2,-2-1-122</inkml:trace>
  <inkml:trace contextRef="#ctx0" brushRef="#br0" timeOffset="265326.6486">19504 13110 488,'0'0'334,"0"0"-309,0 0 80,0 0-4,-116 88-51,97-37-5,5 7-9,10-7-13,4 0-10,0-7-4,4-12-5,12-9-3,3-6-1,2-8 0,3-9-73,5 0-76,0 0-92,1-3-153</inkml:trace>
  <inkml:trace contextRef="#ctx0" brushRef="#br0" timeOffset="265745.2532">19652 13541 692,'0'0'248,"0"0"-230,0 0 18,0 0 5,58-134-29,-30 90 7,-1-7-9,-7 5 0,-8 10 2,-11-1 3,-1 10-3,0 11-4,-9 4-3,-8 12 6,-1 0-11,0 4-4,2 16-8,3 2 0,6 2-8,7-6-8,0 3 8,3-2 2,19-6 2,9 6 2,4-1 1,4-5 6,-4 4 7,-2 2 4,-7-1 5,-7 3 8,-7 0 13,-12-1-10,0 2 2,-6 4 9,-17 1-12,-8-1-11,4-6-6,2-4-1,6-11-1,5-3-2,2-2-38,5 0-65,7-4-132,0-12-247</inkml:trace>
  <inkml:trace contextRef="#ctx0" brushRef="#br0" timeOffset="266121.7855">20199 13297 595,'0'0'65,"0"0"-37,0 0 51,0 0-41,0 0-10,0 0 32,84 8-15,-45-8-3,11-3 6,0-12-2,2-6-5,-6 6-14,-9 1-4,-10 3-10,-17 6-8,-5 5-5,-5 0-2,0 0-35,0 0-114,-2-3-121,-7-7-367</inkml:trace>
  <inkml:trace contextRef="#ctx0" brushRef="#br0" timeOffset="266433.1118">20831 13048 718,'0'0'190,"0"0"-182,0 0 57,0 0 18,0 0-51,0 0-5,-94 48-11,74-11 2,0-2-4,2 14 8,7-8 0,6-2-7,5-2-6,0-13-4,14-1-2,15-12 0,7-6-2,8-5 6,2-6-2,1-14-5,-8 2-1,-8-1-84,-14 4-115,-8-6-205</inkml:trace>
  <inkml:trace contextRef="#ctx0" brushRef="#br0" timeOffset="266720.5916">20940 12781 960,'0'0'18,"0"0"-14,133 6 54,-73 18 5,3 8 5,-2 8-12,-13 7-30,-15 7 5,-19 12-5,-14 0 4,0 9 9,-20-5-6,-9-10-12,2-9-5,0-14-14,8-9-2,1-8-2,7-8-39,-7-8-46,-4-4-92,-15 0-271</inkml:trace>
  <inkml:trace contextRef="#ctx0" brushRef="#br0" timeOffset="267378.9953">15973 12832 454,'0'0'195,"-120"-2"-92,35 2 22,-13 24-17,-5 13-31,3 26-14,9 21-3,22 30-13,26 17-6,26 4 1,17-2-7,19-21-2,31-13-13,12-17-5,9-14-7,-1-5-5,-6-12-3,-3-2 0,-6-9-43,-3-6-59,1-15-168,-6-19-419</inkml:trace>
  <inkml:trace contextRef="#ctx0" brushRef="#br0" timeOffset="267971.637">21853 12700 711,'0'0'105,"0"0"-82,0 0 85,-113 49 11,68 11-57,1 12 1,3 15-11,10 0-13,16-9-12,11-6-9,4-14-11,11-16-7,15-8 0,8-8 0,3-12-17,4-6-56,1-8-89,-2 0-133,-9-27-211</inkml:trace>
  <inkml:trace contextRef="#ctx0" brushRef="#br0" timeOffset="268353.259">21996 13203 879,'0'0'40,"0"0"-33,0 0 16,60-121 19,-28 73-2,-3 2 2,-5-3-24,-11 1 5,-10 3-7,-3 4-10,0 9 2,-16 8-8,-4 16 1,3 8-1,-1 0 0,7 17 0,2 12-8,9 5 0,0-1-4,13 1 9,23-6-5,3-7 3,9 0 2,-6-8 3,-5 1 3,-11 3-1,-7-2-1,-14 6 8,-5-1 12,0 0-8,-21 8-5,-8-6-6,3 4-4,-3-1-8,5-15-85,3-6-90,4-4-120</inkml:trace>
  <inkml:trace contextRef="#ctx0" brushRef="#br0" timeOffset="268887.0114">22453 12298 597,'0'0'6,"0"0"34,0 0 31,0 0-52,0 0-3,0 0-8,-111 62-3,104-62 5,3 0-1,2-18-4,-1-8-5,3 0 0,0 2 9,0 2-9,11 6-9,7 0 9,3 4 5,-2 6-4,4 6 2,-1 0-1,0 4 9,-4 16 5,-5 6-1,1 2 16,-10 2 5,1 0-10,-5 2 9,0 4-1,-8 0-9,-13 4-5,-6 0-12,0-4-4,-1-4-2,3-3 2,7-11-3,4-8-1,5-10 2,7 0 5,2-2-7,0-10-1,2 2 1,17 6 6,3 4-3,5 0 0,-1 0 8,1 2 7,-3 12-13,-3 2-4,-6 0-1,3 3-24,0-4-90,-2-1-211,-4 0-332</inkml:trace>
  <inkml:trace contextRef="#ctx0" brushRef="#br0" timeOffset="269107.0286">22823 12714 1015,'0'0'26,"0"0"-13,0 0 49,-21 111-28,21-64 8,0-6-15,2 8-8,4-3-7,-4-6-7,-2 4-3,0-8-2,0-2-7,0-3-58,0-10-83,0-5-117,0-9-65</inkml:trace>
  <inkml:trace contextRef="#ctx0" brushRef="#br0" timeOffset="269285.0696">22656 13064 881,'0'0'59,"0"0"-52,0 0 6,0 0 9,123-62-18,-56 40-4,-3-7-20,-4 5-132,-14 1-118,-13 2-164</inkml:trace>
  <inkml:trace contextRef="#ctx0" brushRef="#br0" timeOffset="269488.9119">23155 12804 651,'0'0'141,"0"0"9,0 0-39,0 0-48,0 0-30,0 0 20,8 68-16,-4-39-14,-4 0-10,4-3-8,-4-2-4,0 0-1,0 1-2,3-4-42,3-3-96,1-11-160,-3-4-132</inkml:trace>
  <inkml:trace contextRef="#ctx0" brushRef="#br0" timeOffset="269787.1002">23325 12480 853,'0'0'6,"0"0"35,181-9 69,-110 32-40,-6 21-2,-1 11-10,-17 13-20,-18 9-11,-22 6 2,-7 0 3,-21 1-6,-16-8 0,-1-14-1,2-8-9,7-17-3,5-10-2,1-5-10,8-9-1,-1-12-9,5-1-48,0 0-52,2-15-164,4-13-333</inkml:trace>
  <inkml:trace contextRef="#ctx0" brushRef="#br0" timeOffset="277122.8376">15971 14887 340,'0'0'273,"0"0"-145,0 0 10,0 0-40,0 0-29,0 0-30,0 0 15,-2 58 11,2-12-19,-5 0-14,-4 0-8,-1 4-9,-3 3-11,3 5-4,4-8-2,1-2-42,5-12-33,0-10-103,0-8-94,9-18-52,-1 0-17</inkml:trace>
  <inkml:trace contextRef="#ctx0" brushRef="#br0" timeOffset="277527.0082">15922 15015 186,'0'0'100,"0"0"9,0 0 32,123-116-34,-81 109-13,-2 7-9,-6 0-6,-17 31-32,-12 8-15,-5 10 13,-20-3-5,-16 4-15,-4-10-2,2-1-6,9-13-7,12-10 0,7-8-7,6-8-3,4 0 3,0 0-3,8 0 0,17 0 7,8-3-3,15 0 2,-4 3-2,1 0-1,-10 2 5,-10 18 0,-14 4-4,-11 2 23,-4 2 5,-34 5 13,-12-1-12,-10-1-6,2-3-7,5-9-7,4-10-13,11-1 4,7-8-3,7 0-1,7 0-26,13-3-34,4-11-50,7-9-171,24 3-246</inkml:trace>
  <inkml:trace contextRef="#ctx0" brushRef="#br0" timeOffset="277931.7725">16365 15418 545,'0'0'373,"0"0"-343,0 0 42,66-139 20,-35 93-38,-2 0-22,-8 4-10,-9 4-15,-11 2-5,-1 12-1,0 10-1,-11 10 0,-10 4-5,-2 0-7,3 18 1,3 1 9,5 6 0,10-1 1,2-2 1,0 0-3,24-6 3,3 0 0,2-3 0,0 1 2,-2-6-1,-6 6 1,-4 0-1,-8-1 4,-7 6 2,-2-1 3,0 3 3,0 4-5,-13-5-3,2-4-5,1 0 0,2-3-23,-3-10-74,-1 1-113,1-4-187</inkml:trace>
  <inkml:trace contextRef="#ctx0" brushRef="#br0" timeOffset="278343.7674">16753 14607 744,'0'0'52,"0"0"-32,0 0 99,130-37-63,-115 49-41,-10 20-7,-5 6-5,-11 14 10,-23-7 4,-3-1-5,1-12 3,16-18 4,8-2-7,8-8-1,4 2-8,0-6-3,9 4 0,17-4 9,11 0 8,3 0-7,2 0 3,0 0-7,-10 4 5,-13 4-5,-9 7 3,-10 2-3,0 1 5,-27 5 26,-16 2-10,-10 3-17,-4-2-5,5-6 0,3-3-2,17-5-2,12-11-2,16-1-37,4-1-82,13-22-286</inkml:trace>
  <inkml:trace contextRef="#ctx0" brushRef="#br0" timeOffset="279537.0418">17124 15177 93,'0'0'111,"0"0"-27,0 0 9,0 0 18,0 0 0,0 0-25,0 0-26,0 0-14,0 0 4,0 0 4,0 0-14,0 0-6,0 0-9,0 0-5,0 0-18,9-2 17,15-1 9,10-1 8,3-9-4,7 3-1,-1-8 5,-3 4-8,-9 2-12,-9 4-7,-8 6-7,-7 2-2,-2 0-5,-3 0-83,2 0-79,3 0-155,-1 0-227</inkml:trace>
  <inkml:trace contextRef="#ctx0" brushRef="#br0" timeOffset="279815.4643">17621 14851 579,'0'0'90,"0"0"14,0 0 49,0 0-65,0 0-47,0 0-13,4 30 43,-4 5-17,0 8-22,0 1-7,0-4-11,0 0-11,-2-10-2,-2 2-1,1-12 0,3 1-28,0-3-56,0-4-118,0-11-74,0 2-93</inkml:trace>
  <inkml:trace contextRef="#ctx0" brushRef="#br0" timeOffset="280301.4265">17631 14839 649,'0'0'18,"0"0"18,0 0 66,152-64-51,-107 64-10,-14 4-22,-11 17-18,-19 9-1,-1 5 10,-10 9 16,-21-3-6,-5-6-2,3-5-5,8-2-2,3-10-4,9-10-3,9-2-3,1-3 1,3-3 1,0 0-1,0 0-1,0 0-1,0 0 2,20 0 13,5 0-3,6 0-3,0 0 0,2 0 0,-4 0 9,-2 13-4,-11 3 1,-7 4-2,-9 3 4,0 2 12,-18 4 5,-18-3-12,-4 2-5,-3-2 2,-1-5-12,1-1-1,6-11-3,5-6-1,11 2 0,7-5-2,5 0-17,5 0-36,4 0-118,0 0-155,6-12-205</inkml:trace>
  <inkml:trace contextRef="#ctx0" brushRef="#br0" timeOffset="282627.6998">17019 14541 262,'0'0'155,"0"0"-46,0 0-1,0 0 23,0 0 4,0 0-49,-61-44 9,50 44-26,-4 3-13,-3 31-28,-4 7-3,-4 17 13,4 5-2,-3 7-8,-4 1-6,0 1 1,2-14-9,4-5-9,7-16-4,6-15 3,7-10-4,1-8 0,2-4 0,0 0-4,15 0 4,19-12 6,6-5-2,4-2-3,-1 1-1,1 4-1,-1 7 1,-1-4-4,-2 5-12,-3 3-22,-12-3-18,-6 6-27,-11 0-74,-8 0-146,0 0-97</inkml:trace>
  <inkml:trace contextRef="#ctx0" brushRef="#br0" timeOffset="282823.4366">16954 14851 453,'0'0'184,"0"0"-65,0 0 57,0 0-53,-44 116-45,40-72-13,4 2-17,0 2-21,0 6-7,0-4-15,-3 3-4,-2-11-1,1-9-7,4-8-60,0-9-99,0-16-215</inkml:trace>
  <inkml:trace contextRef="#ctx0" brushRef="#br0" timeOffset="283527.9209">18088 15386 596,'0'0'133,"0"0"-44,0 0 25,0 0-49,0 0-35,75-114 0,-49 74-8,-2-5-6,1 3 0,-5-2-5,-7-3 0,-2 6-1,-11 7-6,0 12-3,0 15 2,-11 2 1,-6 5-4,-3 0-1,2 14-4,3 3 3,10 10 0,5-5-1,0 0 0,5-3 0,23-2 3,6-5 2,1-2-2,1-2 1,-5 4-1,-4 0 1,-11 2-1,-6 5 9,-10 2 7,0 1 5,0 5 0,-15-5 0,-3-5-14,1-2-6,1-4-1,1 0-2,0-11-37,7 0-90,-2 0-86,4-5-238</inkml:trace>
  <inkml:trace contextRef="#ctx0" brushRef="#br0" timeOffset="283960.9404">18387 14480 789,'0'0'21,"0"0"99,114-48-16,-87 48-69,-14 22-31,-13 12 10,0 18 14,-33 0 4,-5-4-13,0-4 2,7-11 6,11-13-9,11-8-9,7-9-5,2-3-2,0 0-2,0 0-1,11 0 1,13-3 8,12-12-3,-1 7-3,3 8 0,-7 0-2,-8 0 2,-8 16 0,-10 4 2,-5 1 4,-5 7 7,-27 0 14,-9 2-16,1 0-10,-2-6 0,8-6-3,5 0 0,9-4-4,9-8-37,6 0-59,5-6-259,0 0-286</inkml:trace>
  <inkml:trace contextRef="#ctx0" brushRef="#br0" timeOffset="285401.8235">18954 14950 207,'0'0'105,"0"0"9,0 0 33,0 0-21,0 0 15,0 0-14,13-41-33,-13 41-48,0 9-27,2 23 19,3 11 25,-4-5-26,-1-3-17,0 4-7,0-7-6,0 4-5,0-5 1,0-9-3,0-1-9,0-6-34,4-1-53,-2-6-70,-2-2-45,0-2-39,0 0-21</inkml:trace>
  <inkml:trace contextRef="#ctx0" brushRef="#br0" timeOffset="285620.8186">18778 15159 449,'0'0'192,"0"0"-146,0 0 11,0 0 82,0 0-66,136-35-31,-90 23-5,2-5-11,-4 0-14,-7 0-12,-3 3-1,-7 4-61,2 2-86,-7 4-135,1-1-93</inkml:trace>
  <inkml:trace contextRef="#ctx0" brushRef="#br0" timeOffset="285860.8999">19529 14839 838,'0'0'44,"0"0"-18,0 0 103,-133 70-32,108-26-50,0 6 0,7-6-20,6-4-8,11-3-7,1-10-5,0-1-6,17-3 0,10-10-1,4 0-47,5-3-73,0-2-102,-2-2-193</inkml:trace>
  <inkml:trace contextRef="#ctx0" brushRef="#br0" timeOffset="286249.8098">19694 15208 749,'0'0'45,"0"0"23,0 0 15,47-142-50,-14 96-13,3 1-6,-10 0-7,-10 16-6,-11 5 5,-5 4-2,-5 16 8,-15-3-12,0 7 0,-1 0-1,4 0-3,3 19 1,6-3 2,3 7 0,5-4 0,0 3 0,7 0 1,20-4 0,6 5-1,5-6 1,2 1 1,-6-12 0,-5 0 5,-12 5 7,-7-8 8,-8 11-2,-2-4 8,0 6 4,-12 2-18,-7 2-10,2-2-3,-2-1-9,3-8-72,3 0-71,-3-5-155,2-4-241</inkml:trace>
  <inkml:trace contextRef="#ctx0" brushRef="#br0" timeOffset="286691.8261">20046 14391 812,'0'0'40,"0"0"-35,0 0 81,0 0-48,0 0-34,0 0 12,102 63-3,-106-27-9,-23 3-2,-2-6 7,4-8-1,4-8-2,9-7 4,8-6 1,2 0-4,2-4 4,0 0-11,8 0 0,18-4 12,6 0-7,7-3 3,1 0-1,-3 7 1,-4 0 10,-8 0-6,-9 10 4,-9 4-4,-7 2 2,0 6 9,-18 7 7,-20 10-11,-3-3-12,-3-4 0,0-5-4,3-6 1,8-12-4,13 1 0,13-6-44,7-4-142,2-14-285</inkml:trace>
  <inkml:trace contextRef="#ctx0" brushRef="#br0" timeOffset="287233.8331">20298 15087 690,'0'0'86,"0"0"-10,0 0 7,0 0-14,0 0 2,149-53-17,-97 34-15,-8-3-9,-9 11-26,-10 2-4,-7 7-6,0 2-88,-2 0-190,-1-4-145</inkml:trace>
  <inkml:trace contextRef="#ctx0" brushRef="#br0" timeOffset="287462.8332">20908 14703 910,'0'0'22,"0"0"35,0 0 58,-100 116-58,80-65-8,7-3-14,10-9-10,3-5-7,0-5-9,9 0-8,14-12 0,5 0-2,6-11-33,6-2-77,1 0-93,-3-4-218</inkml:trace>
  <inkml:trace contextRef="#ctx0" brushRef="#br0" timeOffset="287845.5443">21172 15003 223,'0'0'602,"0"0"-581,0 0 84,18-138-42,8 89-36,-1 5-11,-5 9-4,-11 12-5,-9 5 1,0 6-3,0 7-3,-16 5-2,-2 0-1,0 0 0,3 12 0,4 0 1,4 7-4,5 8 3,2-6 0,0 2 0,4-5-1,16-4-2,5-2-1,6 2 5,-2-8 2,0 6-2,-6-6 3,-6 11 6,-5-5 4,-12 7 9,0 3 8,0-8-15,-14 6-4,-7-2-4,-3-4-7,4-5-8,2-2-63,3-5-60,1-2-127,0 0-149</inkml:trace>
  <inkml:trace contextRef="#ctx0" brushRef="#br0" timeOffset="288477.7125">21521 14183 498,'0'0'67,"0"0"-2,0 0 54,0 0-73,0 0-22,0 0 3,-95 82-4,68-68-1,5-2-5,-3-2 0,9-6-1,4-4 1,5 0-8,3 0 1,4-18-3,0 1-7,0-4-4,0 3 4,11 4 0,7 4 4,1 6-4,1 1 0,5 3 0,-1 0 2,5 0 5,-2 0 3,0 17 1,-5 5 9,-7-3-10,-10 10-2,-5 3-4,-3 4-3,-20 6 0,-11-3 2,3-7-3,4-6-4,4-14 3,13-6 0,2-2 2,8-4-2,0 0-3,0 0-5,8-4-1,2-6 9,6 10 0,2 0 2,8 0 0,8 0 12,8 0 6,5 0 6,-2-8 21,2-15-4,-5 2 14,-9-2-12,-10 5 1,-9-1-9,-14 3-5,0 4-4,0 0-19,0 4-2,0-1-6,0 1-34,0 6-78,0-2-424</inkml:trace>
  <inkml:trace contextRef="#ctx0" brushRef="#br0" timeOffset="289063.9174">16514 16174 216,'0'0'706,"0"0"-578,0 0-32,0 0-48,0 0-9,-17 110-3,17-60-8,0 3-20,0-4-4,8 0-4,-1-3-10,-1-2-41,-6-7-86,0-2-147,-6-5-62</inkml:trace>
  <inkml:trace contextRef="#ctx0" brushRef="#br0" timeOffset="289214.1678">16312 16619 528,'0'0'114,"0"0"-83,0 0 84,153-124-48,-79 88-50,5-8-17,-6 4-6,-3 8-166,-12 5-128</inkml:trace>
  <inkml:trace contextRef="#ctx0" brushRef="#br0" timeOffset="289365.3171">16956 16250 403,'0'0'298,"0"0"-87,0 0-72,0 0-46,0 0-52,0 0-7,-4 80-5,-1-35-15,1 3-9,2-4-5,2 9-1,0 2-61,0-11-160,0 0-205</inkml:trace>
  <inkml:trace contextRef="#ctx0" brushRef="#br0" timeOffset="289743.0119">16921 16450 648,'0'0'33,"15"-104"-20,30 60 72,7 12-13,2 12-23,-4 19-21,-12 1-18,-18 13-10,-11 23 0,-9 5 0,-5-2 14,-22 2-2,-6-5 13,1-4 10,8-16-2,11-6-7,7-3-9,6-7-1,0 0-16,2 5-1,19-3 1,8-2 15,1 4 7,-1 5-9,-7-6 9,-7 3 0,-10 2-1,-5 1-7,0 8 13,-31 5 31,-12 6-32,-1 2-18,-3-11-4,9-2-2,7-11-2,9-2-16,11-4-53,11 0-100,0 0-245</inkml:trace>
  <inkml:trace contextRef="#ctx0" brushRef="#br0" timeOffset="290081.8366">17344 16670 798,'0'0'145,"0"0"-108,74-145 55,-39 82-7,-4 20-57,-10-6-22,-18 18-1,-3 8-5,-1 0-7,-24 14-17,-4 9-7,0 4-13,4 15 32,6 3 3,8-5 8,11 6 1,0-4-1,15 2 0,16-3 2,5-9 0,0-4 7,0 4 15,-7 8 3,-12 1-2,-7 0-12,-10 4-7,0 7 6,-6 0-8,-18 3-3,-4-6-42,1-8-76,-2-4-115,2-10-78</inkml:trace>
  <inkml:trace contextRef="#ctx0" brushRef="#br0" timeOffset="290538.8786">17639 15927 321,'0'0'448,"0"0"-437,0 0-5,0 0 55,0 0-27,0 0-8,0 63-21,-16-53 9,3-2-7,-1-8-1,3 0 3,7-13 1,4-11-10,0 3-4,0-2 2,15 2-5,5 10-11,-2-1 18,4 8 2,1 4-1,-3 0 1,0 8 18,-7 14-4,-2 1 8,-11 4 11,0 9-11,-6-2-10,-17-1-6,-2 1-2,-1-10-4,8-8 1,2-2-2,8-12 0,8 0 2,0-2 2,0 0-5,0 0 0,10-9 5,8 2 3,3 2 1,5 5-5,1 0-4,2 0-2,2 17-60,-4-2-203,-2 2-225</inkml:trace>
  <inkml:trace contextRef="#ctx0" brushRef="#br0" timeOffset="290697.9415">18004 16441 1022,'0'0'48,"0"0"-45,0 0 18,0 0 4,0 0-24,152-76-1,-116 54-100,-6-1-182,0 1-257</inkml:trace>
  <inkml:trace contextRef="#ctx0" brushRef="#br0" timeOffset="290861.817">18421 16128 143,'0'0'946,"0"0"-910,0 0 13,0 0 8,0 0-36,-42 142-15,42-96-4,0 3-2,0 5-17,0-4-58,0 1-108,0-10-191</inkml:trace>
  <inkml:trace contextRef="#ctx0" brushRef="#br0" timeOffset="291212.7441">18405 16191 731,'0'0'77,"0"0"-58,0 0 72,148-63-35,-113 63-28,-12 8-17,-17 21-10,-6 0 2,-2 12 13,-27 0 1,-4-6-3,2-3-3,8-10 7,11-9 6,10-4-19,2-9-5,0 1 4,27 3-2,6 1 20,5 7-4,-10-2 4,-9-6 10,-9 6-11,-10 2 2,0 2 2,-17 12 14,-16 2-15,-10-1-17,-1-10-7,0-3-15,6-2-49,9-6-76,16 3-250,8-6-170</inkml:trace>
  <inkml:trace contextRef="#ctx0" brushRef="#br0" timeOffset="291498.5113">18728 16485 452,'0'0'455,"0"0"-409,105-153 57,-71 102-22,-12 10-63,-13 12-9,-9 9-8,0 11-1,-4 9-2,-10 0 2,5 0 0,2 0 5,7 12-6,0-2 1,10 12 0,16 1 3,3 4 12,-2-1 21,-8-3-5,-7 0-10,-12 12-6,0 1-10,-8 7-4,-19-2-1,-1-9-82,2-18-203,8-9-348</inkml:trace>
  <inkml:trace contextRef="#ctx0" brushRef="#br0" timeOffset="291844.9612">19284 16096 618,'0'0'515,"0"0"-496,0 0 20,0 0 10,8 141-34,3-102-11,-3 10 0,-3 1-4,-5-2-37,0 2-80,0-15-110,0-3-65,-13-15-88</inkml:trace>
  <inkml:trace contextRef="#ctx0" brushRef="#br0" timeOffset="292143.8747">19215 16491 558,'0'0'215,"0"0"-82,0 0-13,41-113-34,6 74-40,13-12-22,10 3-12,3-1-1,2-6-5,-9 21-1,-16 2-5,-16 10 5,-18 12-2,-11 6 3,-5 4 20,0 0 23,-21 0 1,-10 4-39,-2 24 6,-5 8 7,5 7 5,4 3-1,10-5-5,11-3-8,8-10-10,0-1-5,6-9-1,21 0-25,12-10-40,1 1-48,5-9-135,-4 0-374</inkml:trace>
  <inkml:trace contextRef="#ctx0" brushRef="#br0" timeOffset="292481.8456">19953 16339 789,'0'0'227,"0"0"-121,0 0-17,0 0-44,5-109-32,14 70-4,1 2-6,-6 7 1,-8 12-4,-6 4 0,0-3-1,0 17 1,-16-9-9,-3 9-1,-2 0-5,8 0 6,3 9 8,10 3-2,0-1-1,8 11 3,20-9 0,6 6 0,7 6 2,-4-8 0,-6 12 17,-11-3-5,-11-5 4,-9 7 2,0 3-6,-15 1-4,-10-3-9,-2 4 0,5-15-40,4-4-51,7-14-159,7-5-264</inkml:trace>
  <inkml:trace contextRef="#ctx0" brushRef="#br0" timeOffset="292662.8761">20350 16258 696,'0'0'469,"0"0"-454,0 0 43,135-35 16,-80 3-55,-5 13-19,-9 7-2,-9-6-77,-7 9-174,-2-4-192</inkml:trace>
  <inkml:trace contextRef="#ctx0" brushRef="#br0" timeOffset="292968.9859">21066 15971 675,'0'0'238,"0"0"-108,0 0-6,0 0-48,0 0-38,0 0-5,-97 23-12,46 5 13,2 12-2,7 4-6,9 4-6,14 6-9,10-13-6,9-9-2,3 3-2,26-19-1,15 0 1,9-16 3,12 0 3,6-23 3,-10-9-2,-6 9-3,-15-3-4,-14 12-1,-15 2-8,-5 2-37,-6 2-34,0 4-73,-14-10-498</inkml:trace>
  <inkml:trace contextRef="#ctx0" brushRef="#br0" timeOffset="294723.8506">17772 14516 167,'0'0'53,"0"0"3,0 0 28,0 0 22,0 0-23,0 0-12,0-91 4,0 86 8,0 5-2,0 0-14,5 0-34,5 5 16,2 18 7,-1 5-11,3 2-17,-6-2 1,3 0-6,1-10-6,-3-4-7,1-1-1,2-10-5,8-3 3,6-6 7,10-23 2,5-17-1,-1 2-10,-1 3 1,0-2-5,-3 6-1,-5 2 0,-4 11-1,-1 12-31,-4 12-134,-2 0-236</inkml:trace>
  <inkml:trace contextRef="#ctx0" brushRef="#br0" timeOffset="295249.6286">19409 14462 702,'0'0'93,"0"0"20,0 0-19,0 0-63,0 0 12,0 0 11,66 62-12,-39-34-2,-6-5-8,-6-2-6,-5-10-7,-4-4 6,-3-7-3,9-4-1,16-22 2,24-24-1,19-13-18,19-13-4,10-15-6,7-13-77,-3-12-213</inkml:trace>
  <inkml:trace contextRef="#ctx0" brushRef="#br0" timeOffset="329270.0578">15875 10917 421,'0'0'71,"0"0"-60,0 0 8,0 0 46,0 0 11,0 0-16,0 0-21,0 0-9,0 0 0,0 4-8,0-3-3,0-1 14,0 0-4,0 0-2,0 0 1,0 0 0,0 0-1,0 0-1,0 0-4,0 0-5,7-1-4,6-16-4,8-2-9,3-2 9,2 1-5,-1 2 3,2-3 2,2-2 2,-3 1-3,6 0-1,-5 4 1,2-2-6,4 0 0,0-3-2,5 2 2,1-1-2,-2 0 0,3 1 0,0 5 2,-1 0-1,-2 6-2,-1 3 1,-4 0 0,7 3 0,1-2 1,5 3-1,4-6 0,5 5 0,4-4 1,-3-2-1,5 3 1,-4 0 0,-5 7-1,-4-2 1,-4 2 3,-4 0-4,-1 0 0,-5 0 0,2 2-4,-2 6 9,5 0-5,-1 0 0,3 1 0,1-2 0,-8 1-1,3 0 2,-5 1-1,-2 3 0,-2 0 0,-5-1 0,-4 1 0,0-1 1,-1-1 0,-1-3-1,-5 2 3,1-5 0,-8 0-1,0-4 0,1 0-1,-5 1 3,0-1 0,0 0-2,0 0-2,0 0-7,0 0-57,0 0-81,0 0-209,0-5-253</inkml:trace>
  <inkml:trace contextRef="#ctx0" brushRef="#br0" timeOffset="432860.4135">5773 9348 407,'0'0'72,"0"0"-5,0 0 50,0 0 0,0 0-4,0 0-16,0 0-9,-7-64-23,-11 61-31,-4 0-6,-5 1-7,-6 2-6,-7 0-2,-8 6-6,-5 8 1,2 4-3,0-2 9,-1 2-7,4 1-2,0 2-2,4 4-2,1 2 0,3 4-1,1-1 1,1 4-1,1-3 1,8-2-1,4-2 0,2-2 2,0 3-2,-2 2-2,3 0 2,3 7 0,-2-2 2,4 4-2,-1 1-2,2 0 2,7 6 0,3 4-3,4 4 3,2 5 0,0 0 2,0 0-3,0-1 1,0-6-1,15-4 1,3-6 0,9-5 0,6 4-1,3-7 1,6-2 0,1-7 0,3-5 0,5-8 1,1-4 0,4-6 3,4-2-2,2 0-2,3-21 2,-5-11 1,0-4-3,-4-4-2,-1 2 2,-1-4 2,-3 0-2,-4 1 1,-2 2 0,-10-1 1,-10 0-1,-7-6 3,-9-5 0,-7-7 1,-1-4-2,-1-4 0,0-2 0,0-2 0,-7-2 4,-14 3-5,-6 2 6,2 14 1,4 9-5,1 10-4,4 12 0,3 11-4,3 8-50,-5 3-114,0 0-574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10:34:34.8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2661 1281 762,'0'0'104,"0"0"10,0 0-15,0 0-84,0 0-13,-136 104-1,105-38 2,6 4-1,6-5 0,14-9 7,5-13-9,2-8-1,25-11-6,8-10 3,10-12-2,-1-2-9,1-9 8,-5-23-2,-4-7 0,-5-2 9,-10 6 0,-5 7 6,-12 7 5,0 12-8,-4 6 13,0 3-16,0 0-2,0 26-14,0 11 16,0 3 0,0-4 1,6-12-1,10-10 0,6-12-6,9-2 5,3-5 1,1-27 12,-6-1-1,-6-1 13,-10 4 6,-13 6 12,0 6 16,-3 4-14,-20 3-39,-8 10-5,-2 1-7,8 0-20,4 6-56,10 6-103,5-2-135,6-6-163</inkml:trace>
  <inkml:trace contextRef="#ctx0" brushRef="#br0" timeOffset="832.0286">3069 1458 309,'0'0'185,"0"0"-58,0 0-25,0 0-22,0 0 11,67 123-29,-61-84-14,-4-7-15,-2-8-14,0-10-6,0-10-4,0-4 0,0 0 5,5-18 1,1-14-13,4-14 8,3 3-10,5 2 0,1 8-12,2 12 2,-1 12 7,2 9-6,-2 0-3,3 12 2,-3 17 8,-3 2 2,-8 1 11,-2-3-5,-4-9 5,-3-6-6,0-5 6,0-6-6,4-3 1,-2 0 9,0-26-2,9-14-10,9-8 2,5 4-5,8 3-1,-1 12-10,-1 10 9,0 13-10,-2 6-6,-2 0-2,-8 30-4,-3 9 24,-5 7 2,3 0-1,-3-6 4,1-10-5,-4-14 0,2-16-2,9 0-25,6-11-3,2-18 30,-3-9 9,-2-2-7,-9 1 5,-3 6 0,-4 8 19,-6 11 15,0 8-2,0 6 1,0 0-40,0 32-1,2 27 1,7 21 12,5 19 16,-1 10-10,1 9-3,1-2-13,-11-9 1,-1-17-1,-3-21 0,0-27 1,0-21-6,0-16 0,-11-5-1,-8-44-10,6-28-22,-5-29 0,7-16 20,9-16 0,2 8 9,0 19 4,29 23 3,5 25 5,3 23 6,2 14 10,-4 15-9,-6 6-12,-9 14 0,-11 26 0,-9 13 1,-9 13 9,-27 4-10,-4-5-7,3-10-55,10-16-60,11-21-75,14-18-93,2-8-72</inkml:trace>
  <inkml:trace contextRef="#ctx0" brushRef="#br0" timeOffset="1581.3989">4471 1389 932,'0'0'60,"0"0"45,0 0-79,0 0-19,-122 131 7,88-79-8,-2 3-1,12-4 1,6-9-3,8-6-3,10-14 0,0-9-6,28-12-6,7-1-5,12-17 11,-2-20-5,-5-3-4,-9-4 2,-16 3 13,-8 0 5,-7 1 1,0 7 22,0 10 0,-8 10 2,2 12 2,4 1-3,-2 0-29,4 18-6,0 18 6,0 10 0,0 2 0,0-4 1,18-8 0,7-9-1,4-11-5,6-11 5,3-5 0,-2-4 0,-1-22 0,-8-6-2,-11-2 1,-9-2-7,-7-1 8,0 2-3,-19 5-10,2 10 0,3 8-6,5 7-18,5 5-9,4 0-10,0 0-39,0 0 2,25 9 70,6 9 7,2 2 0,1 8-11,-7 8 24,-5 6 3,-5-3 5,-4 2 21,-4-8 16,-2-10 5,2-11-4,3-7-20,7-5-1,8-9 4,4-22 3,8-12-17,-6-8-2,-6-2-5,-10-1-2,-7 3 0,-6 16 13,-4 15 39,0 11 25,0 9-15,-7 0-28,-6 13-25,2 15-12,1 6 0,4 9-2,6 0 2,0-1 0,0-3-2,16-10-30,15-11-74,11-18-46,13 0-82,5-30-122</inkml:trace>
  <inkml:trace contextRef="#ctx0" brushRef="#br0" timeOffset="2451.5042">5645 1122 875,'0'0'184,"0"0"-87,0 0-8,0 0-80,0 0-7,0 0 1,-24 155 6,22-85-6,2 0-2,0-2 4,0-10-5,13-13-3,12-17 2,4-14-11,6-14-20,1 0 12,2-32-1,-2-11 3,-5-10-8,-7-1-20,-8-3 0,-7 1 4,-9 5 18,0 6 20,0 9 4,-2 10 8,-7 8 18,-3 7 1,7 6-4,1 1-6,2 1-1,2 3-10,-2 0-6,2 0-1,-2 0 0,2 0 1,0 0-2,0 0 2,0 0 0,0 0 3,0 0 0,0 0 4,-2 0 8,2 5-7,-2 2-5,2 8 4,-2 2 0,-1 4-1,3 4 4,0 6 3,0 5-2,0 4-5,0 0 13,0 1-12,0-7 4,0-5-9,0-2 0,0-8 1,3 0-1,-3-9-2,0-7 1,0-1 2,0-2-3,0 0 0,0 0-3,6-11-18,0-5-13,8 0 15,2 6 12,2 8 1,1 2-7,2 0 1,3 9-2,1 8 13,3-6 1,4 0 0,2-11 1,3 0-1,7-8 2,4-25 3,-4-2-1,-8-5-3,-7 4 3,-12 3 1,-10 7-2,-7 8 16,0 10 10,0 8 14,-4 0-27,-9 18-3,-3 16-11,2 10 1,8 0 1,6-3 7,0-5-8,13-14-3,20-8 5,5-11-3,5-3 0,3 0 2,-5-19-4,-10-3 0,-11-4-40,-18 1-43,-2 8-65,-40-5-293</inkml:trace>
  <inkml:trace contextRef="#ctx0" brushRef="#br0" timeOffset="2587.7108">5447 1416 167,'0'0'898,"0"0"-879,0 0 14,0 0-33,121-67-1,-44 28-41,-11 4-252</inkml:trace>
  <inkml:trace contextRef="#ctx0" brushRef="#br0" timeOffset="3291.488">7466 1121 940,'0'0'143,"0"0"-62,0 0-24,-122 66-43,59-8-4,5 10 2,10 2-4,15-5-2,23-11-5,10-13-1,12-15-3,34-14-2,12-12-3,12-1 6,1-31-6,-4-10-14,-9-2-11,-14 3 16,-15 5 17,-13 14 0,-12 8 7,-4 10-6,0 4 7,0 0-8,0 9-13,0 14 0,0 5-6,0-3-9,0-9-23,11-11-17,18-5 49,10 0 19,-2-16 6,-3-7 7,-12 0 17,-13 2 38,-9 0 3,0 4-4,-25-3-43,-15 8-24,-3 7-1,1 5-17,9 0-48,10 22-68,13 8-86,10 2-106,0 3-31</inkml:trace>
  <inkml:trace contextRef="#ctx0" brushRef="#br0" timeOffset="4154.4288">7992 1439 630,'0'0'92,"0"0"61,90-109-60,-81 78-49,-9 13 11,0 4-4,0 8-38,-4 6-9,-8 0-2,1 23-4,5 6 0,6 2-3,0-6-25,20-9-29,18-6 4,8-10 32,6-4 2,1-22-26,-9-8 8,-8-1 9,-10-6 22,-9 5 8,-11 0 9,-4 8 32,-2 8 52,0 7-1,0 12-6,0 1-50,0 18-36,-5 37 0,0 24 0,-5 31 0,4 16 9,6 13-9,0 4 3,0-4-5,14-18 3,7-20-2,5-33-5,0-32 4,1-26 0,1-15-2,2-46 0,-1-32 4,-9-15-3,-7-14-13,-11-7 2,-2-5-7,0-7-15,-6 9 28,-2 14 8,7 14 4,1 23 10,0 13 2,11 19 15,11 18-20,2 16-8,0 5-3,6 38-11,0 23 11,0 21 16,-3 19-10,-9 15 8,-9 16-8,-7 1-6,-2 0 1,0-13 5,0-24-6,0-22-1,9-28 0,11-22 1,13-24 0,10-8 0,7-34 0,-4-12 3,-13-6 1,-22-2-2,-11-2-2,-39-4 1,-20 1-3,-8 7 2,9 6 0,15 10 0,17 6 2,15-2-2,11-4-3,2-5-3,33-2-2,13-2-19,1 3 2,-7 3-14,-6 12 21,-16 4 18,-9 16 3,-5 6 17,-6 9 36,0 0-14,0 0-42,0 24 1,0 17-1,-2 3 0,2 4-1,2-4-33,21-8-112,-1-9-138,5-18-171</inkml:trace>
  <inkml:trace contextRef="#ctx0" brushRef="#br0" timeOffset="4283.9207">9026 868 787,'0'0'85,"0"0"-85,0 0-30,0 0-312,0 0-49</inkml:trace>
  <inkml:trace contextRef="#ctx0" brushRef="#br0" timeOffset="5279.8841">9435 996 583,'0'0'478,"0"0"-454,0 0 26,0 0-36,-104 121-8,75-74 5,6 2-11,6-3 2,5-9-2,12-8-1,0-12-10,14-10-11,19-7-31,9 0-2,8-26 2,0-6 13,-3-4 14,-11-2 26,-7 4 5,-13 6 18,-12 8 34,-4 6 30,0 6-4,0 5-20,0 3-23,-6 0-14,-2 0-21,2 11-5,2 14-6,1 4 4,3-3-4,0-1-15,21-6-18,14-9-17,7-6 24,10-4 18,2-10-12,-4-18-25,-9-4 22,-12 3 19,-16 0 10,-9 0 13,-4 8 54,0 3 4,-2 7-11,-6 10-12,-4 1-21,1 0-21,0 8-6,2 18-6,0 2 5,5 4-1,4-2 0,0-8-11,2-2-5,18-8-9,7-6-1,6-6 6,7 0 12,0-4 4,-1-14-5,-11-1-12,-7-2 23,-4-4 0,-8 4 4,-5 3 13,-2 6 6,-2 5 4,0 7-8,0 0-16,0 0-6,0 12-2,0 10 5,0 2 1,0-1 1,0-14 0,0-2 0,0-7-2,0 0-2,0 0 0,9 0-5,5-10 3,4-7 4,-1 3-2,2 7 2,-4 7-7,2 0 0,-1 2-7,2 17 7,-3 1 7,2-3 0,1-3 1,-2-8-1,12-6-5,3 0-1,5-20 5,-1-14 0,-2-2-1,-5-3 3,-2-3-1,-12-2 1,-5-3 10,-9-2-5,0 8 5,0 6 20,-13 15 5,1 15 16,6 5-7,-3 0-18,-3 31-25,-1 17 0,5 15-2,2 5 7,6-7-7,0-2 2,8-7-2,11-6-4,2-10-35,-1-7-35,-8-14-129,-7-9-155</inkml:trace>
  <inkml:trace contextRef="#ctx0" brushRef="#br0" timeOffset="5416.2116">10539 1042 540,'0'0'599,"0"0"-591,0 0-2,98-130-6,-73 95-121,-23 6-319</inkml:trace>
  <inkml:trace contextRef="#ctx0" brushRef="#br0" timeOffset="5551.3694">9727 782 1250,'0'0'0,"0"0"-5,0 0-70,0 0-444</inkml:trace>
  <inkml:trace contextRef="#ctx0" brushRef="#br0" timeOffset="6016.1045">11337 1101 989,'0'0'132,"0"0"-70,0 0-20,0 0-19,0 0-10,0 0-11,-16 62-1,16-40-1,0-4 0,18-8-6,4-8 2,5-2-5,-1-2 9,-3-17 7,-5-7-4,-9 1 0,-9 1 3,0 6-2,-21 2-3,-12 9-1,-5 7-2,5 0-24,4 23-39,11 0-117,18-2-68,0-11-168</inkml:trace>
  <inkml:trace contextRef="#ctx0" brushRef="#br0" timeOffset="6305.6866">11644 1101 768,'0'0'158,"0"0"-87,0 0 26,56 144-35,-43-42-14,-3 25-19,-10 19-15,0 9-10,0-3 0,8-14-4,11-26 0,9-32 0,8-32 0,8-29-9,5-19 5,0-22 2,-2-33 2,-13-21 2,-16-10 6,-18-4 3,-8-2 9,-32 2 6,-17 1-12,-10 7-14,1 18-4,15 16-12,16 17-38,17 12-30,18 6-225,0 8-215</inkml:trace>
  <inkml:trace contextRef="#ctx0" brushRef="#br0" timeOffset="6605.5247">12384 1284 888,'0'0'86,"68"-124"-58,-42 63 53,-15 3-59,-11 7-22,0 17-1,-22 20-43,-14 14 26,-1 0-21,-2 14 6,13 11 15,12-4 15,14 4-5,3-1-18,38 1 10,15-2 8,10-3 8,2 2 20,-7 0 22,-13 2 3,-19 0 2,-16 0-22,-13 4-11,-3 2-7,-34 0 1,-11-2-8,-2-11-152,4-14-198</inkml:trace>
  <inkml:trace contextRef="#ctx0" brushRef="#br0" timeOffset="6847.7612">12821 581 971,'0'0'192,"0"0"-189,0 0-3,0 115 10,0-59 16,3-3-18,3-16-5,4-7 5,9-12 1,8-12-1,15-6-4,18-2 10,12-24-5,-1 0-9,-11-2-14,-19 4-108,-22-2-270</inkml:trace>
  <inkml:trace contextRef="#ctx0" brushRef="#br0" timeOffset="7014.1301">13056 742 986,'0'0'170,"0"0"-117,-10 138 34,14-86-43,19 0-24,-5 5-16,-8-1-3,-5 2-1,-5-4-65,0-11-88,-10-20-305</inkml:trace>
  <inkml:trace contextRef="#ctx0" brushRef="#br0" timeOffset="12494.5377">3190 2738 437,'0'0'151,"0"0"40,0 0-38,0 0-25,0 0-42,0 0-23,0 0-29,0 0-19,-29 43-9,10 9-5,3 10 2,2 2 2,11-2-1,3-9-3,0-14 0,13-10-1,17-15 0,10-11-4,6-3-2,6-13 6,-1-25 4,-5-6-3,-6-6-2,-13 1-3,-13 1 4,-14 4 3,-4 2 10,-33 4-9,-3 4 10,-4 10-2,-6 10-11,4 8-1,4 6-3,13 0-1,10 0-18,17 0-55,2 2-129,29-2-139,16 0-43</inkml:trace>
  <inkml:trace contextRef="#ctx0" brushRef="#br0" timeOffset="12741.3594">3983 2849 864,'0'0'82,"0"0"-70,0 0 88,123 0-37,-65-7-10,2-10-12,-7 2-35,-8 4-6,-12 3-49,-15 4-106,-9 1-144,-9 3-153</inkml:trace>
  <inkml:trace contextRef="#ctx0" brushRef="#br0" timeOffset="12945.5685">4066 3152 700,'0'0'371,"0"0"-362,0 0 2,0 0 62,161 7-21,-85-22-11,-9-5-18,-11 6-16,-17 2-7,-18 8-2,-14 4-49,-7 0-107,-15 2-202</inkml:trace>
  <inkml:trace contextRef="#ctx0" brushRef="#br0" timeOffset="19041.7692">5287 2651 332,'0'0'342,"0"0"-230,0 0-6,0 0-51,0 0-30,0 0 6,-31 145 18,16-72 12,-1 2-13,-3-3-6,1-1-14,1-10-9,-1-3-11,3-6-7,3-12 2,8-12-3,4-7-33,0-18-84,4-3-166,12-19 2,1-25-161</inkml:trace>
  <inkml:trace contextRef="#ctx0" brushRef="#br0" timeOffset="19293.6733">5327 2643 424,'0'0'245,"0"0"-174,0 0 18,0 0-6,0 0-50,0 0-8,129 76 20,-98-16 5,-8 3-1,4 4-6,-2-1-11,-6-6-13,1-1-5,-5-9-10,-3-3 2,-3-6-5,-1-5 0,0-2-1,-2-8 0,3-5-38,-3-6-63,2-2-95,-4-8-58,-4-5-82</inkml:trace>
  <inkml:trace contextRef="#ctx0" brushRef="#br0" timeOffset="19500.1089">5298 3134 825,'0'0'52,"0"0"45,0 0-39,0 0-47,0 0 39,147-70-14,-72 38-10,-3-3-14,-16 8-12,-16 5 0,-21 9-51,-13 4-154,-6 2-225</inkml:trace>
  <inkml:trace contextRef="#ctx0" brushRef="#br0" timeOffset="26434.2787">6243 2845 499,'0'0'216,"0"0"-98,0 0 46,0 0-58,0 0-41,0 0-26,0 0-25,-18 4-10,18 35-3,0 8 26,-3 6-3,1-2-8,0 0-11,0-3-1,0-2-4,0 0-1,0-1-62,2-1-69,0-4-126,0-8-108</inkml:trace>
  <inkml:trace contextRef="#ctx0" brushRef="#br0" timeOffset="26601.0794">6014 3238 615,'0'0'82,"0"0"-77,0 0 25,115-84-8,-45 52-22,9-3-1,2-4-96,-6 0-232</inkml:trace>
  <inkml:trace contextRef="#ctx0" brushRef="#br0" timeOffset="26782.0936">6766 2831 125,'0'0'917,"0"0"-886,0 0 5,0 0-12,-37 110 3,37-70-10,0 4-12,0-2-2,0 4-3,7-7-40,2-3-109,-7-10-140,-2-11-281</inkml:trace>
  <inkml:trace contextRef="#ctx0" brushRef="#br0" timeOffset="27214.4136">6743 2819 777,'0'0'87,"0"0"-77,0 0 47,160-106-26,-102 106-8,-10 0-12,-7 13-11,-16 22-2,-25 7 1,-5 9-6,-33-5 7,-8-2 16,1-8-15,9-10 4,8-11 14,14-4-3,8-11-12,5 0 2,1 0-6,4 0-6,23-16 6,14-3 10,11 3-5,0 9 4,4 7-1,-5 0-2,-12 14 5,-9 10-2,-17 3 4,-13 8 13,-4 4 40,-40 7-19,-14-3 7,-9 1-25,-1-8 5,14-9-13,8-8-4,11-9 2,12-7-11,8-3-8,6 0-14,9-15-69,0-9-180,0-3-672</inkml:trace>
  <inkml:trace contextRef="#ctx0" brushRef="#br0" timeOffset="30300.4625">4745 4492 835,'0'0'250,"0"0"-249,0 0 4,0 0-5,0 0 10,121-25 0,-73 9-10,-3 2-36,-16 4-124,-8 0-113,-6-2-98</inkml:trace>
  <inkml:trace contextRef="#ctx0" brushRef="#br0" timeOffset="30470.3415">5157 4200 269,'0'0'779,"0"0"-707,0 0-26,0 0-28,0 0-10,0 0 2,0 91-7,0-47 1,0 0-4,3-2-5,4-2-81,3-9-160,3-16-124</inkml:trace>
  <inkml:trace contextRef="#ctx0" brushRef="#br0" timeOffset="30697.5064">5494 4293 1086,'0'0'53,"0"0"-25,-53 105 5,26-42 11,-4 12 5,2 5-19,-2 2-17,4-5 6,2-11-15,4-16 0,11-11-4,8-19-1,2-8-26,0-12-70,3 0-101,23-32-106,5-24-256</inkml:trace>
  <inkml:trace contextRef="#ctx0" brushRef="#br0" timeOffset="31154.6542">5773 4555 788,'0'0'125,"0"0"-102,0 0 26,0 0-28,0 0-5,0 0-6,-101 97-2,91-97 6,5 0 8,-4-16-13,3-10-9,6-9-7,0-1-4,13 6 10,8 4-7,5 10 4,4 8 4,-1 7-2,0 1-5,0 1 5,-6 28-2,-8 8 3,-5 12 1,-10 5 5,0 2 18,-14 2 6,-18 0-5,-6-3-9,-3-1 5,0-10-12,2-9-4,11-12-3,10-14 1,7-9-1,7 0-1,4-7-2,0-18-20,18-6-12,13 4 34,7 11-3,2 15 5,0 1-2,5 1 0,-5 24 2,-5 1-2,-4 0 0,-7 0-26,-5-9-126,-4-5-174</inkml:trace>
  <inkml:trace contextRef="#ctx0" brushRef="#br0" timeOffset="31358.2185">6359 4371 1088,'0'0'177,"0"0"-177,0 0 7,6 114 18,1-57-9,0-3-6,2 2-7,-3-3-3,-1-6-32,-3-3-62,-2-7-139,0-12-186</inkml:trace>
  <inkml:trace contextRef="#ctx0" brushRef="#br0" timeOffset="31508.2176">6268 4652 1119,'0'0'29,"0"0"-29,131-85-10,-42 42-83,12-10-109,-14-1-259</inkml:trace>
  <inkml:trace contextRef="#ctx0" brushRef="#br0" timeOffset="31656.7775">6916 4263 972,'0'0'164,"0"0"-131,0 0 14,-13 123-6,13-75-8,0 1-18,0 4-11,6 1-4,2-2-14,1-2-67,-7-8-116,-2-12-185</inkml:trace>
  <inkml:trace contextRef="#ctx0" brushRef="#br0" timeOffset="32059.5063">6928 4238 911,'0'0'116,"0"0"-84,120-81 24,-65 77-18,-8 4-23,-9 14-13,-13 22-2,-25 8-3,0 5-2,-38 0 5,-7-3 19,-7-3-18,8-10 0,8-11-1,12-9 0,13-11 5,9-2 2,2-2-4,13-20 2,20-7 0,17 1 7,-1 8 2,2 15 3,5 5 5,-10 0 0,-1 19 5,-14 12-10,-15 2 16,-11 7-2,-5 3 5,-14 1-2,-24 4-8,-16-1-14,-10-7-8,-7-1-4,-8-11-6,4-5-41,-6-14-43,-1-9-83,-14 0-451</inkml:trace>
  <inkml:trace contextRef="#ctx0" brushRef="#br0" timeOffset="32421.7049">3666 4425 1017,'0'0'65,"0"0"-40,0 0-23,0 0 7,0 0-9,149-42 1,-86 26-1,-18 6-138,-18 8-235</inkml:trace>
  <inkml:trace contextRef="#ctx0" brushRef="#br0" timeOffset="32570.5685">3634 4738 898,'0'0'30,"0"0"-30,0 0 18,117-30 4,-57 2-22,-8 0-7,-23 6-313</inkml:trace>
  <inkml:trace contextRef="#ctx0" brushRef="#br0" timeOffset="32946.6149">2922 4423 954,'0'0'48,"0"0"-32,0 0 20,0 0-33,0 0 12,0 139 22,2-85-8,0-6-13,2-7-8,7-12-6,3-9 0,9-10-2,8-10-1,7 0 1,6-10 0,1-18 0,-8-7-16,-3-11-5,-16-3 16,-10-8 5,-8-1 11,-8 4 2,-24 6 0,-9 14 4,4 17 6,-2 10-2,5 7-21,3 2 0,6 20-5,14 4-6,11 3-120,0-9-174,24-15-308</inkml:trace>
  <inkml:trace contextRef="#ctx0" brushRef="#br0" timeOffset="33457.9444">8160 4243 1078,'0'0'55,"0"0"-55,0 0-29,0 0 29,154-43 0,-85 23-19,-4 0-133,-21 5-130,-22 7-205</inkml:trace>
  <inkml:trace contextRef="#ctx0" brushRef="#br0" timeOffset="33605.8283">8149 4485 787,'0'0'72,"0"0"-67,0 0-5,123-24 11,-52-5-11,1-8-111,-10 1-174</inkml:trace>
  <inkml:trace contextRef="#ctx0" brushRef="#br0" timeOffset="33856.2625">8323 3972 899,'0'0'78,"0"0"-15,0 0-35,0 0-25,154-17 13,-79 50 6,-6 13-4,-17 15-7,-19 8 6,-27 12 16,-6 5 11,-25 4-15,-25-4-10,-4-11-9,4-12-5,0-14-5,13-14-7,16-21-78,19-14-183,2-29-373</inkml:trace>
  <inkml:trace contextRef="#ctx0" brushRef="#br0" timeOffset="34200.9887">10581 3703 1140,'0'0'74,"0"0"-27,0 0-1,-58 109-23,54-43 1,4 0-7,0 4-17,0 0 0,12 0-1,-1-6-68,-3-9-71,-7-12-184,-1-20-89</inkml:trace>
  <inkml:trace contextRef="#ctx0" brushRef="#br0" timeOffset="34595.528">10563 3681 653,'0'0'48,"0"0"52,128-56-3,-91 64-75,-10 36-14,-16 10-6,-11 8-2,-24-1 15,-12-9-3,-6-10-1,6-11 4,10-14-4,14-9-3,5-4-1,7-4-3,0 0-4,0 0 1,29-4-1,9-4 3,11 8-2,-3 0 7,-8 0-3,-6 12 2,-15 8 6,-14 7 8,-3 5 24,-13 8 12,-29 0-5,-10 4-32,-6-6-6,2-6-3,10-8-9,5-12 0,12-12 3,10 0-2,5-6-3,14-26-29,2-9-76,39-8-131,9-1-186</inkml:trace>
  <inkml:trace contextRef="#ctx0" brushRef="#br0" timeOffset="34761.9064">11295 3956 239,'0'0'850,"0"0"-844,124-70 6,-58 44-4,0 0-8,-8 9-40,-19 12-219,-21 3-243</inkml:trace>
  <inkml:trace contextRef="#ctx0" brushRef="#br0" timeOffset="34904.5584">11368 4066 664,'0'0'130,"0"0"-67,0 0 42,0 0-73,0 0-8,0 0-10,120 29-14,-39-58-63,3-9-203,-6-2-167</inkml:trace>
  <inkml:trace contextRef="#ctx0" brushRef="#br0" timeOffset="35092.0703">12238 3534 1149,'0'0'65,"0"0"-26,0 0-9,-48 114-2,46-56 2,2 6-22,0 0-5,-2-2-3,0-2-5,-2 2-57,-4 1-54,-3-12-202,-9-8-291</inkml:trace>
  <inkml:trace contextRef="#ctx0" brushRef="#br0" timeOffset="35288.2375">11910 4311 1126,'0'0'23,"0"0"-15,180-32 45,-59 0 8,14-2-19,4 1-18,-17 3-7,-19 9-12,-35 5-5,-31 6-42,-24 10-51,-13 0-124,-28 0-244</inkml:trace>
  <inkml:trace contextRef="#ctx0" brushRef="#br0" timeOffset="35809.5289">12342 4648 839,'0'0'53,"0"0"-30,-125 84 19,94-66-25,6-7-11,8-9-1,-1-2 0,7 0 9,3-13 3,8-11 14,0-4-13,19-4-9,13 2-2,7 7 0,4 6-2,1 11-1,1 6-1,-1 0-1,-6 26 5,-5 8-1,-10 8 0,-15 4 5,-8 8 5,-6 4 2,-28 3-2,-10-3-6,-1-7-10,1-12 7,9-11-4,3-11-1,12-12 1,6-5 0,10 0-3,4-2-1,0-13-11,9-11-8,20-1 11,3 8 8,3 7 1,5 12 0,2 0 1,5 3 7,3 15-1,0-1 19,6-4-2,2-9 3,-3-4 9,2-2 4,-9-18-8,-5-1-2,-12-2-10,-11 1-12,-11 0-4,-9 1-4,0-4-21,-31-8-80,-16-10-194</inkml:trace>
  <inkml:trace contextRef="#ctx0" brushRef="#br0" timeOffset="36296.8758">10342 3509 505,'0'0'211,"0"0"-133,0 0 79,0 0-68,0 0-71,-22 162 28,22-31 24,0 25-10,0 17-17,0 7-4,0 1-12,0-9-7,0-22-13,0-27-3,0-26-3,7-22 1,0-25-2,1-18-1,0-22-37,5-10-38,0-30-66,-2-24-49,-4-22-168,-7-15-99</inkml:trace>
  <inkml:trace contextRef="#ctx0" brushRef="#br0" timeOffset="37145.8181">10253 3360 590,'0'0'13,"0"0"98,2-106-7,19 81-41,8 2-20,0 5-8,8 4-7,8 4 15,6 5-3,11 5-14,17-3 3,19 1-1,22-4 2,27-6-6,32-4 0,26 0-4,22 4-12,18 4-3,0 0-3,10 1 3,-10 2 1,-4 1-3,-16-1-2,-24 5-1,-16 0 3,-25 0-2,-25 0 2,-23-3 4,-23-3 1,-22-1 1,-13 2 7,-14-4 8,-11 5-9,-11 1-2,-10 3 1,-5 0-10,-1 0-1,0 0-3,1 7-5,4 28 5,3 15 5,4 18 4,1 14-6,6 10 2,0 15 6,4 15-2,2 10 6,1 3-5,-7 5 6,-3-4-11,-9 1 1,-9 2 1,2-3-3,-2-8-4,0-10 1,-4-9 2,-14-15-3,2-6 3,3-18-3,4-14 2,-3-17 1,6-21-2,-3-13-1,5-5 1,-8 0 2,-9 0 3,-11 0-1,-11-2-4,-9-3-1,-8-2-1,-10 7 1,-17-4 0,-13 4-2,-16 0 2,-14 0 2,-21 4-2,-19 13 1,-15 7-1,-21 5 2,0 0 1,1 3 1,0-6-4,11 0-4,-3-3 4,-11-2-1,-3-1 1,-3 2 6,6 3-5,22-7-1,37-1 0,42-9 0,48-4 0,35-4-2,24 0-14,29-17-62,56-32-38,33-23-272</inkml:trace>
  <inkml:trace contextRef="#ctx0" brushRef="#br0" timeOffset="71608.064">2054 6836 356,'0'0'625,"0"0"-611,0 0 100,0 0-68,0 0-35,-96 122-2,72-46-6,7 7 6,1-5-8,13-12 0,3-8 1,0-14-1,11-14-2,18-8-1,10-14-2,11-8-8,2-6-14,-3-28 1,-2-10-2,-10-6 25,-3-3 2,-11 9 4,-8 6 0,-6 18 6,-9 13 24,0 7-6,0 0-17,0 4-11,0 19-8,0 13 8,0 7 7,0-6-6,11-5-1,7-18-1,7-5-5,4-9-6,2 0 5,2-6 1,1-20 6,-10-2 6,-12-4 2,-9-2-1,-3-1 8,-8-1 21,-19 7-18,-6 7-18,-2 9-4,5 13-17,0 0-69,8 5-145,9 8-176</inkml:trace>
  <inkml:trace contextRef="#ctx0" brushRef="#br0" timeOffset="72448.4798">2614 7069 856,'0'0'12,"0"0"2,0 0 52,26 126-17,-18-76-13,-8-4-19,0-6-12,0-17-1,0-6 5,0-14-5,0-3 9,0-20 0,0-19-7,0-13-8,0-4 2,17 3-5,9 9-6,2 12 8,1 16 2,2 8-6,0 8 2,-4 8-4,-5 25-6,-2 6 15,-10-2 12,-7-8-2,-3-8 0,0-7-2,0-11 4,0-3-6,0 0 8,0 0 4,0-7-16,0-17-2,9-10-17,8 2 11,2 1-5,1 11-4,7 7 5,-2 10 5,-2 3-3,-3 8-10,-1 25-2,-6 6 18,3 11 0,-5 2 2,-2-5-3,2-11 3,-2-15-12,6-14 0,3-7-26,5-7-35,4-30 64,-3-5 9,-2-8 0,-6-3 5,-1 6 6,-6 6 32,-4 15 19,-3 14 36,-2 12-28,0 0-9,0 5-61,0 28 5,0 23-5,7 22 15,1 19 4,5 7-12,-1 3 1,-1-8-4,-4-18-3,-4-19 0,-3-20-1,0-16 0,0-14-4,0-12-9,-3-8 10,-15-36-5,-2-22-31,7-22 14,2-22-2,11-7-6,0 11 15,11 15 17,19 28 1,10 19 14,0 15 14,-5 13-4,-9 16-14,-8 0-9,-9 24-1,-9 19 0,0 7 6,-11 4-6,-18-1-15,-4-2-32,8-17-66,10-12-57,13-19-59,2-3-89</inkml:trace>
  <inkml:trace contextRef="#ctx0" brushRef="#br0" timeOffset="73184.893">3798 7069 452,'0'0'250,"0"0"-138,0 0 83,0 0-87,0 0-68,0 0-30,-105 134-2,74-80 7,-3-3-7,12-2-1,7-9-4,9-8-3,6-12-2,14-12-16,20-8-20,1-2 14,4-26-9,-2-10 0,-3-4 18,-12-3 15,-7 1 1,-8 5 4,-7-2 11,0 9 26,0 10-12,0 13 0,0 4 5,-2 5-12,2 0-23,0 18-1,0 17 1,0 5 4,0 4-1,9-4-2,11-4-1,4-8 2,5-10-4,0-8 1,3-10 1,-1 0 1,-4-16 2,-2-14-2,-6-7-1,-12-2-3,-7-1-1,0 5 0,-6 10-9,-10 9 9,2 7-9,4 8-10,5-2-14,5 3-20,0 0-54,2 0-10,21 8 86,5 10-13,4 1 21,-1 7 16,-2 6-7,-6 4 5,0 4 12,-5 0 1,-3-4 32,-1-10 8,-1-10-15,2-12-11,8-4-9,4-6 20,6-28 5,4-10-3,-2-6-13,-9-2-9,-8 9 14,-8 9 40,-10 14 34,0 10 7,0 8-6,0 2-35,-10 0-19,-3 16-29,1 15-8,4 9-3,1 4 0,7-1-3,0 0-34,11-8-46,20-14-88,12-17-88,6-4-77</inkml:trace>
  <inkml:trace contextRef="#ctx0" brushRef="#br0" timeOffset="74098.4354">4876 6840 927,'0'0'200,"0"0"-137,0 0 6,0 0-49,-27 101-19,21-31 8,4 3-6,2 0-1,0-3-1,0-6-1,2-15-1,14-14 0,4-13-3,2-12-7,3-10-15,4 0 9,-2-21-4,0-16-1,1-7 0,-6-3-1,-1 6-1,-8-1 4,-6 1 14,-3 6 3,-2-4 3,-2 11 2,0 2 1,0-2 0,0 6-1,0 2-2,0 4 1,0 3 0,0 10 2,0-1-1,0 2 0,0 2-2,0 0-1,0 0-6,-2 0 0,2 0 7,-4 0 6,4 0-1,0 0 4,0 0 2,0 0-5,-1 0-2,-1 0-4,0 0-2,2 2 2,-2 4 5,-1 6-1,1 2-2,-2 2 0,2 6 2,2 7 0,-2 3 1,2-1 0,0 10 0,0 1 2,0 0 1,0 4-3,0-2 0,0 2-4,0-8 3,0-4-2,0-12-1,0-10 0,0-6 0,0-6 2,0 0 5,0 0 0,2-2-7,4-8 5,-4 0-5,5 4-2,5 5-1,-2 1-1,11 0 2,-1 0 0,6 3 0,3 1 2,0-4-2,7 0 2,4-16 1,-2-10 0,0-5-2,-7 2 2,-13-1 3,-7 5-5,-7 2 6,-4 9 5,0 6 6,0 8 15,0 0-9,-2 1-11,-4 22-9,-1 7-2,7 8 0,0-4-1,0-6 0,9-10-1,11-10-3,8-8 1,4 0-1,-4-10 4,0-14-11,-6-5-16,-15 3-29,-7-1-64,-9 2-106,-42 8-405</inkml:trace>
  <inkml:trace contextRef="#ctx0" brushRef="#br0" timeOffset="74241.6663">4608 7203 1066,'0'0'53,"0"0"-41,0 0-13,157-133 1,-77 83-12,-13 2-185,-24 6-387</inkml:trace>
  <inkml:trace contextRef="#ctx0" brushRef="#br0" timeOffset="74930.9243">6411 6965 829,'0'0'122,"0"0"29,0 0-53,0 0-60,0 0-21,-127 83-11,86-18 1,1 4 10,7-2-9,12-11-1,13-4-1,8-10-5,0-9-1,29-13-3,13-17-12,9-3-9,5-18-5,-1-20-9,-4-4-8,-5-2 17,-13 6 12,-14 8 13,-7 12 4,-11 12 4,-1 6 7,0 0 7,0 0-18,0 8-13,0 16 13,0 2-1,0 2 1,17-10-31,6-12 9,7-6 6,4 0 16,-5-16 9,-5-8 18,-9 0 10,-6 0-1,-9 0-7,0 0 3,-15 4-19,-14 6-13,-4 12-22,-3 2-47,3 18-129,8 14-116,10 6-14</inkml:trace>
  <inkml:trace contextRef="#ctx0" brushRef="#br0" timeOffset="75846.259">6849 7253 748,'0'0'127,"0"0"-84,0 0 41,0 0-46,0 0-11,0 0-24,27-61-3,-27 84-6,0 2 6,0 5 4,0-7-4,9-3-22,15-8-12,4-6 3,12-6 23,6 0 5,6-24-5,-4-6 4,-8-7-1,-5 1-7,-15-4 12,-7-6 5,-7 2 8,-6 2 22,0 10 24,0 16-9,0 11 12,0 5-19,0 5-35,0 31-4,0 26-4,0 24 6,0 23 3,0 14-7,2 13-2,17-1 2,0-2-2,3-16-4,3-27-10,-3-28 12,1-25 0,1-23-1,-3-14-5,0-11-10,2-41 18,-5-16 0,-7-18-5,-11-13-1,0-6 5,-2-12-9,-19-4-8,4 7 5,3-1 6,8 18 7,6 12 0,0 19 0,18 22-2,9 27-1,1 17-7,4 0-3,1 38 9,-2 15-6,-4 17 10,-7 10 14,-9 13 0,-5 15-9,-6 8-3,0 7-2,0-9 5,-3-17-3,0-26-2,3-22 0,0-21-1,24-18-1,7-10-17,8-12 17,-1-30 2,-3-14 3,-10-7-1,-12-1-2,-13 2 5,0 6-3,-22 9 2,-15 5 5,2 4-3,-5 1-4,7 2 8,6 1-8,11-2-2,12-6-6,4-2-11,4 1-23,21 1 13,6 6-10,-2 7 24,-4 2 2,-5 9 7,-9 8 4,-7 8 3,-4 2 18,0 0 30,0 0-9,0 0-24,0 10-11,0 12 0,0 8-3,2 9-4,2 4-33,0 11-124,-2-9-164,-2-9-304</inkml:trace>
  <inkml:trace contextRef="#ctx0" brushRef="#br0" timeOffset="75976.9347">7754 6890 349,'0'0'725,"0"0"-717,0 0-8,0 0-14,0 0-183,0 0-145</inkml:trace>
  <inkml:trace contextRef="#ctx0" brushRef="#br0" timeOffset="77024.9001">8138 6950 953,'0'0'105,"0"0"-93,0 0 25,0 0-31,-103 109-5,84-68 3,-2-2-3,9-1-1,8-8-1,4-2-3,0-7-5,16-10-14,13-8-46,9-3-8,9-13 6,2-22-10,0-2 18,-9-7 41,-7-1 22,-10-1 3,-10 7 13,-8 6 44,-5 8 60,0 13 10,0 5-19,-5 7-37,-4 0-39,-2 6-20,0 24-14,2 6-1,6 6-2,3-2 2,0-4-2,9-6 0,14-9-13,8-9-13,6-12-17,7 0 14,-2-14 8,-3-17-18,-4-5-1,-9-1 6,-8-7 20,-5 9 13,-9 5 3,-4 8 2,0 14 38,0 5 19,0 3-5,-8 1-30,-5 19-17,-3 14-5,7 0 0,2 9-1,7-3-1,0-5 0,0-5-1,18-9 1,4-9-4,7-9-11,7-3-3,-1 0 13,4-18-15,-4-10-14,-6-2 13,0-4 0,-9-2 12,-13 0 8,0 4 2,-7 11 0,0 14 5,0 7 31,0 0-21,0 6-16,0 22 5,0 5 3,-7 4-6,1-9-2,5-10 1,1-6-1,-2-5 0,2-7-9,0 0-4,0-10-14,16-12 17,1 1 5,1 9 5,3 4 0,1 8-2,2 0-5,1 16-2,-3 9-4,-5-2 9,4-2 4,-3-11 4,-1-10-4,10 0 0,0-8 6,4-23 1,3-7-4,-6-6 1,-3-5-1,-4 0-1,-13-9 2,-8-4 4,0 6 12,0 10 7,-6 20 23,-8 17 16,1 9-3,-1 16-34,1 35-18,7 14 5,4 12 0,2 1-1,0-10-8,17-12-3,10-18-3,8-10-1,0-12-3,-1-11-5,0-5-46,-3 0-38,-9-17-81,-6-5-151,-16-4-372</inkml:trace>
  <inkml:trace contextRef="#ctx0" brushRef="#br0" timeOffset="77146.5772">9281 6870 945,'0'0'24,"0"0"3,0 0-27,121-132-5,-86 102-151,-12 4-292</inkml:trace>
  <inkml:trace contextRef="#ctx0" brushRef="#br0" timeOffset="77288.1134">8552 6649 1176,'0'0'16,"0"0"-6,0 0-10,0 0-171,0 0-291</inkml:trace>
  <inkml:trace contextRef="#ctx0" brushRef="#br0" timeOffset="77722.2171">10050 6663 340,'0'0'749,"0"0"-740,0 0 14,-57 142-1,57-86-15,0 1-4,21-13-3,8-16 0,-3-18-11,2-10-13,-3-12 24,-5-28 14,-5-8 1,-8 0-6,-7-1 10,0 10-4,-22 6-12,-10 11-3,-3 16-7,6 6-47,9 0-103,11 17-221</inkml:trace>
  <inkml:trace contextRef="#ctx0" brushRef="#br0" timeOffset="78036.8099">10373 6715 864,'0'0'46,"0"0"97,36 180-26,-24-79-60,-8 13-19,-2 14-17,-2 13-14,0 1-6,0-9 1,0-23-1,0-25-1,7-27 0,15-25-1,12-19 0,3-14 0,4-14 1,-1-31 0,-6-14 1,-6-9-1,-16-10 0,-12-10 6,-18-8-1,-32 3-5,-13 8 1,-1 18 3,6 21-4,11 13-2,14 12-3,18 5-32,12 2-78,3-7-292</inkml:trace>
  <inkml:trace contextRef="#ctx0" brushRef="#br0" timeOffset="78464.9411">11163 7080 1148,'0'0'49,"0"0"-33,60-108 19,-19 48-21,1-5-4,-9 0-2,-13 7-6,-11 5 0,-9 11-2,0 14-6,-21 10-5,-1 13-3,-4 5-9,-1 0-8,5 21-3,7 9 5,7 4-10,8-2-8,0 1 22,20-7 10,14-5 9,10-3 5,1-4 1,4-4 2,-4 5-1,-8-3 3,-10 5 19,-13 5 9,-8-1-2,-6 7 15,0 4-12,-13-2-13,-11 0-16,-2-8-2,5-6-2,0-6-37,6-10-101,6 0-146,2-13-198</inkml:trace>
  <inkml:trace contextRef="#ctx0" brushRef="#br0" timeOffset="78860.117">11762 6282 1067,'0'0'32,"0"0"0,139-66 3,-103 66-32,-19 6-3,-15 24-4,-2 10 4,-17 4 11,-17-3-9,3-11-2,4-9 3,11-8 1,8-7-4,8-4 2,0-2-2,0 0-13,24 0 13,14 0 2,9 0 0,2 0 0,-6 0 0,-9 1 5,-16 16-6,-10 2 3,-8 8 18,-12 3 22,-26 5-1,-7-2-10,-5-3-10,7-6-6,5-10-6,5-2-5,8-6-6,8-4-1,5-2-58,3 0-123,1-17-751</inkml:trace>
  <inkml:trace contextRef="#ctx0" brushRef="#br0" timeOffset="81290.3087">3412 8678 1042,'0'0'94,"0"0"-67,0 0 14,0 0-20,0 0-12,0 0 12,154-5-13,-79-9-8,1-7-26,-9-2-113,-2-8-153,-20-3-207</inkml:trace>
  <inkml:trace contextRef="#ctx0" brushRef="#br0" timeOffset="81463.0061">4034 8346 1053,'0'0'60,"0"0"-16,0 0 1,-3 122-3,3-62-6,0 1-13,0-1-15,5-2-6,11-7-4,2-7-19,4-11-61,4-15-124,1-18-194</inkml:trace>
  <inkml:trace contextRef="#ctx0" brushRef="#br0" timeOffset="81643.1106">4681 8650 1099,'0'0'8,"0"0"13,140-61 12,-80 34-31,-4 3-2,-9 4-13,-18 8-177,-23 12-342</inkml:trace>
  <inkml:trace contextRef="#ctx0" brushRef="#br0" timeOffset="81812.5867">4679 8906 1028,'0'0'94,"0"0"-83,0 0-4,0 0-3,0 0 33,181 0-15,-111-20-19,-16 3-3,-10 5-136,-19 2-202,-18 0-210</inkml:trace>
  <inkml:trace contextRef="#ctx0" brushRef="#br0" timeOffset="128047.9539">6210 8939 491,'0'0'132,"0"0"12,0 0 19,0 0-21,0 0-48,0 0-36,0 0-30,-9-82-13,38 65-10,9 0-4,4-4-1,7 4-1,3-5-43,-2 3-68,-3-1-83,-7-6-105,-9 4-64</inkml:trace>
  <inkml:trace contextRef="#ctx0" brushRef="#br0" timeOffset="128218.5357">6673 8526 458,'0'0'198,"0"0"-12,0 0-18,0 0-81,0 0-42,0 0-33,0 50 14,2-4 22,3 8-20,0-1-19,-3-1-6,0 0-3,-2 1-24,4 5-86,1-9-156,1-13-192</inkml:trace>
  <inkml:trace contextRef="#ctx0" brushRef="#br0" timeOffset="128631.0584">6741 8668 586,'0'0'120,"10"-122"-107,19 75 98,5 12-20,6 19-40,-3 16-4,-11 14-28,-7 32-11,-14 12 2,-5 7 1,-4-7 0,-16-12-2,2-8-1,-1-10 1,6-13 2,3-3-3,9-12-3,1 0 0,0 0 6,4-3-9,16-11 9,5-3 3,11 5 4,7 7-3,1 5-7,3 0 2,-7 14 6,-11 9-2,-15 0-3,-14 9 5,0 6 9,-32 6 1,-16 2-4,-4-2-11,-2-5-7,5-13-4,9-8 5,6-11-5,14-7-3,11 0-26,9-20-30,17-16-80,35-7-207,14-6-98</inkml:trace>
  <inkml:trace contextRef="#ctx0" brushRef="#br0" timeOffset="128842.5309">7788 8570 893,'0'0'201,"0"0"-180,0 0 64,0 0-40,0 0-13,0 112 8,0-58-11,0-1-14,0-5-10,2-4-3,4-4-2,2-2-14,-1-2-54,1-2-105,-4-3-188,-4-13-158</inkml:trace>
  <inkml:trace contextRef="#ctx0" brushRef="#br0" timeOffset="129022.3567">7616 8964 1068,'0'0'54,"0"0"-29,0 0 37,0 0-54,132-95 8,-43 57-8,-3 1-8,-3 10-1,-14 7-133,-13 9-130,-13 11-200</inkml:trace>
  <inkml:trace contextRef="#ctx0" brushRef="#br0" timeOffset="129313.0823">8626 8566 1025,'0'0'13,"0"0"66,-122 23-8,71 15-27,5 10-5,8 12-12,12 6-10,10 0-3,14-3-8,2-8 5,20-13-9,27-13 4,13-16 0,7-13 5,7 0 8,1-19-6,-6-12 0,-9 2-4,-23 4-8,-13 13-1,-18 6-42,-6 6-51,-22 0-193</inkml:trace>
  <inkml:trace contextRef="#ctx0" brushRef="#br0" timeOffset="129968.2527">4754 9964 649,'0'0'130,"0"0"-32,0 0 14,0 0-57,0 0-29,0 0 31,64 4-2,-14-4-32,-4-4-15,6-9-8,-5 1-2,-7 3-124,-7 6-183,-13-2-193</inkml:trace>
  <inkml:trace contextRef="#ctx0" brushRef="#br0" timeOffset="130147.0977">4827 10231 230,'0'0'730,"0"0"-719,0 0 19,0 0-5,0 0 45,155-50 4,-82 16-46,-4 4-28,-7 14-14,-7 11-174,-11 3-218</inkml:trace>
  <inkml:trace contextRef="#ctx0" brushRef="#br0" timeOffset="130845.1842">6029 10074 607,'0'0'131,"0"0"9,0 0-55,0 0-45,0 0-19,0 0 14,0 0 8,102 0-7,-63 0-12,-2-5-20,-3 0-4,-1 5-27,-4 0-125,-2 0-180,-7 0-134</inkml:trace>
  <inkml:trace contextRef="#ctx0" brushRef="#br0" timeOffset="131106.0868">6720 9830 894,'0'0'63,"0"0"63,0 0-42,0 0-31,0 0-32,0 0 8,-4 44-3,0-12-6,-2 1-8,2 4-11,4 1-2,0-2-14,0 0-45,0-2-61,4 2-123,-2 1-74,-2-4-48</inkml:trace>
  <inkml:trace contextRef="#ctx0" brushRef="#br0" timeOffset="131341.2085">6484 10418 825,'0'0'50,"0"0"50,0 0-49,0 0-10,0 0 48,172-15-9,-99-3-41,1-2-15,0-2-6,-2 0-7,-3 0-6,-6 2-5,-10 4-2,-10 2-39,-10 9-46,-10 5-168,-19 0-155</inkml:trace>
  <inkml:trace contextRef="#ctx0" brushRef="#br0" timeOffset="131901.3014">7036 10619 360,'0'0'449,"0"0"-447,0 0 33,0 0 20,-113 119-29,89-97-8,1 0-7,4-6-9,-2-9 4,2-2 7,2-5 14,4 0 0,3-17 3,7-4-13,1-4-17,2 6-7,0-6 2,8 6 4,19-1 1,2 4-1,7 4 1,-1 4 0,1 8-2,-5 0-1,-7 5 0,-5 24 3,-8 5 1,-7 8 3,-4 4 3,0 2 6,-23 2-4,0-4-1,-6-6-2,4-7-1,2-9-2,5-10 0,3-9 1,4-5 0,6 0 3,5 0-7,0-12 0,0-5-11,12 1 11,10 6 0,4 10 1,11 0-1,4 4 2,4 11 9,6 0-5,1-3 18,-4-8 7,2-4 9,-5 0-1,-10-10-5,-6-8-8,-11 0-16,-9 0-5,-9 1-5,0 5-37,0-4-109,-22-2-315</inkml:trace>
  <inkml:trace contextRef="#ctx0" brushRef="#br0" timeOffset="133183.7716">7674 9944 809,'0'0'165,"0"0"-98,0 0-5,0 0-28,0 0-5,0 0 16,0 152-12,0-104-21,2-2-5,5-7-6,0-3-1,-1-2-31,3-5-95,3-4-125,-6-6-80,-1-8-121</inkml:trace>
  <inkml:trace contextRef="#ctx0" brushRef="#br0" timeOffset="133388.2136">7466 10285 889,'0'0'60,"0"0"-47,0 0 20,0 0 32,166-109-18,-95 80-22,-1-5-25,-13 11-2,-14 7-127,-10 2-184,-10 10-170</inkml:trace>
  <inkml:trace contextRef="#ctx0" brushRef="#br0" timeOffset="133687.2274">8599 9818 966,'0'0'55,"0"0"-10,-122 26 35,70 20-29,8 10-9,8 9-2,16-2-7,16-9-12,4-7-13,12-17-3,33-14-2,13-16 2,12 0 6,3-21 1,-2-8-7,-9-6 0,-10 7-5,-14 4-2,-16 9-27,-17 8-46,-5 2-60,-5 0-180</inkml:trace>
  <inkml:trace contextRef="#ctx0" brushRef="#br0" timeOffset="134482.1902">3167 10258 810,'0'0'185,"0"0"-148,0 0 12,0 0 6,0 0-18,0 0-17,116-90-9,-51 71-11,1-3-1,7 8-137,-8-1-166,-7-7-193</inkml:trace>
  <inkml:trace contextRef="#ctx0" brushRef="#br0" timeOffset="134663.1">3825 9828 948,'0'0'62,"0"0"18,0 0-20,0 0-28,0 0 10,-52 140-6,52-84-24,0 2-2,7 4-10,4-6-7,-2-3-54,6-9-147,-5-10-257</inkml:trace>
  <inkml:trace contextRef="#ctx0" brushRef="#br0" timeOffset="136843.854">3055 12071 506,'0'0'86,"0"0"93,0 0 11,0 0-81,0 0-53,0 0-27,-29 9-17,43-9-6,17 0 5,5 0-3,4-9 0,-1 2-8,4 0-43,-3 4-157,-7-8-222</inkml:trace>
  <inkml:trace contextRef="#ctx0" brushRef="#br0" timeOffset="137068.5321">3591 11811 990,'0'0'14,"0"0"6,0 0-3,0 0-7,-17 116 38,17-62-2,0-1-17,0 2-17,0 3-10,-8-5-1,4-6-1,1-8-45,3-9-70,0-9-146,0-12-60</inkml:trace>
  <inkml:trace contextRef="#ctx0" brushRef="#br0" timeOffset="137911.5043">4056 11849 829,'0'0'93,"0"0"23,0 0-21,0 0-53,0 0-28,0 0-3,0 0 6,-27 136 3,27-90-9,0-4-3,0-7-5,5-3-2,4-2-2,4-2-30,-3-2-80,3 0-120,-6-9-72,-7-2-77</inkml:trace>
  <inkml:trace contextRef="#ctx0" brushRef="#br0" timeOffset="138074.2748">3905 12196 852,'0'0'94,"0"0"-93,0 0 2,0 0 4,147-104 3,-73 67-10,10 1-16,-12-4-225,-10 0-202</inkml:trace>
  <inkml:trace contextRef="#ctx0" brushRef="#br0" timeOffset="138253.4913">4604 11694 980,'0'0'30,"0"0"3,0 0 10,-20 129-2,20-87-2,0-6-18,0 0-19,7 0-2,2 1 0,-2 0-56,2 1-83,-7-4-129,-2 1-93</inkml:trace>
  <inkml:trace contextRef="#ctx0" brushRef="#br0" timeOffset="138464.2714">4390 12364 931,'0'0'65,"0"0"-51,0 0 9,125-24 38,-38-11 13,9-4-38,-3-5-21,-8 4 0,-16 8-8,-17 8-7,-21 10-4,-20 14-67,-11 0-118,-7 11-221</inkml:trace>
  <inkml:trace contextRef="#ctx0" brushRef="#br0" timeOffset="138964.7877">4805 12599 896,'0'0'7,"0"0"17,0 0 3,0 0-14,-130 101-7,111-86 2,-1-11-5,5-2 6,5-2 2,3 0 6,7-6 1,0-16-18,0-3-9,21-2 9,6 3 9,4 6-9,2 6 0,3 6 5,-5 6-1,-2 0-4,-9 12 4,-9 20 0,-7 6-4,-4 8 14,-2 3 4,-20-2-7,-2-1 6,-6-6-13,0 1 5,-7-9 0,3-4-2,8-12-7,5-10 4,8-6 2,9 0-1,4-14-5,0-10-33,9-4 26,18 10 7,4 1 0,6 9 1,-2 8 1,-2 0-2,-8 0 3,-5 17-1,-4 5 1,-6 5-2,2-1-1,-3 6-31,4-9-65,3-5-147,1-16-143</inkml:trace>
  <inkml:trace contextRef="#ctx0" brushRef="#br0" timeOffset="139185.7324">5400 12150 1024,'0'0'33,"0"0"-25,0 0-8,147-72 6,-87 33-4,3 5-2,-10 5-82,-17 10-235,-13 12-112</inkml:trace>
  <inkml:trace contextRef="#ctx0" brushRef="#br0" timeOffset="139363.2775">5481 12429 1079,'0'0'61,"0"0"-61,0 0-7,0 0 7,0 0 19,180-78-19,-118 45-27,3-5-135,-3 2-220,-6 4-145</inkml:trace>
  <inkml:trace contextRef="#ctx0" brushRef="#br0" timeOffset="139603.1999">6275 11947 1053,'0'0'20,"0"0"16,0 0 20,-128 61-16,105-18-9,6 7-8,8 7-5,9-6-4,0-2-12,2-9-2,25-10-2,8-7 2,8-10-10,3-13-31,8 0-31,2 0-63,0-24-180,-10-8-187</inkml:trace>
  <inkml:trace contextRef="#ctx0" brushRef="#br0" timeOffset="139836.3592">7235 11999 1089,'0'0'36,"0"0"-27,0 0 25,145-34 8,-88 6-20,-3 4-16,-9 0-6,-14 7-47,-9 2-126,-11 7-135,-11 5-159</inkml:trace>
  <inkml:trace contextRef="#ctx0" brushRef="#br0" timeOffset="140015.1885">7250 12266 1017,'0'0'87,"0"0"-80,0 0-6,156-62 8,-84 30-7,-3 3-2,-11 3-68,-18 6-208,-15 3-197</inkml:trace>
  <inkml:trace contextRef="#ctx0" brushRef="#br0" timeOffset="140271.1767">7375 11718 847,'0'0'105,"0"0"-83,0 0-18,0 0 32,157 19 9,-89 0-20,2 12 7,-6-4 2,-4 6 7,-15 3-7,-9 6-14,-20 9 9,-12 8-4,-4 10 5,-7 4-22,-20-3-4,-2-9-4,1-15-5,7-17-69,5-22-133,6-7-218</inkml:trace>
  <inkml:trace contextRef="#ctx0" brushRef="#br0" timeOffset="140734.8393">9011 11478 73,'0'0'675,"0"0"-629,0 0 78,0 0-13,0 0-49,-129 10-18,76 45-14,-6 17 8,7 18-8,8-1-6,11-6 5,20-19-3,13-17-9,6-16-9,37-15-5,19-12-3,14-4 0,7-2-27,-6-18-62,-2-6-121,-15-6-242</inkml:trace>
  <inkml:trace contextRef="#ctx0" brushRef="#br0" timeOffset="140916.5747">9250 11733 1044,'0'0'22,"0"0"-22,0 0 0,0 0 1,154-107 4,-76 75-1,-5 2-4,-13 9-94,-14 7-132,-25 7-78</inkml:trace>
  <inkml:trace contextRef="#ctx0" brushRef="#br0" timeOffset="141113.7901">9333 11947 786,'0'0'121,"0"0"-112,0 0 3,0 0 51,0 0 15,164-66-43,-104 40-26,-4 2-9,-8 10-20,-13 4-121,-8 1-215</inkml:trace>
  <inkml:trace contextRef="#ctx0" brushRef="#br0" timeOffset="141584.2198">10195 11576 760,'0'0'102,"0"0"-52,0 0-24,0 0 15,0 0 21,0 0-21,136-10-24,-96 4-17,0 4-23,0-8-103,0-4-171,-4-12-150</inkml:trace>
  <inkml:trace contextRef="#ctx0" brushRef="#br0" timeOffset="141755.2926">10697 11277 982,'0'0'75,"0"0"-44,0 0 18,0 0 10,0 0-26,-56 128 0,56-89-27,4 5 1,15 4-7,-1 0-30,1 1-87,-8-6-203,-9-7-184</inkml:trace>
  <inkml:trace contextRef="#ctx0" brushRef="#br0" timeOffset="141966.1589">10445 12054 990,'0'0'70,"0"0"-65,0 0 31,142-37 35,-37 1-26,12-10-10,2-8-17,-11-1-3,-15 4-14,-19 11-1,-21 15-17,-26 15-62,-21 10-104,-6 5-188</inkml:trace>
  <inkml:trace contextRef="#ctx0" brushRef="#br0" timeOffset="142504.5278">10988 12162 610,'0'0'178,"0"0"-115,0 0 31,-137 108-45,106-85-23,-6-2-12,9-7-7,1-8-3,9-6 2,7 0-1,3-14 3,8-13-8,0-2-2,17 0-2,16 2 2,0 6 4,6 7-3,-1 7 1,4 4-1,1 3 1,-6 0 8,-3 24 4,-12 7-1,-9 9 1,-12 7 9,-1 2 1,-7 6 6,-26-6-9,-1-3-14,-9-3 3,0-14-6,6-6 4,8-13-4,3-9 3,13-1-2,7 0-3,6-14 0,0-11-5,23 1 3,6 3 2,2 13-2,7 5 5,2 3-2,-4 14 3,2 14 1,-9 6 2,2-4 8,-4-10 0,0-4 8,2-14-3,2-2 4,4-4 6,13-24-5,0-10-11,1-3-10,-9 4-4,-13 2-16,-18 5-57,-9 0-111,-29 2-425</inkml:trace>
  <inkml:trace contextRef="#ctx0" brushRef="#br0" timeOffset="143074.9803">8319 11235 662,'0'0'107,"0"0"17,0 0-49,-29 134-18,29-18 38,0 27-15,0 14-17,8 8-10,13 0-25,-4-7 0,0-10-14,-1-14-4,-7-21-4,-1-22-5,-4-17-1,-1-17-1,0-22-18,-1-12-18,1-23-28,-1-2-25,4-40-45,2-25-101,-4-21-128</inkml:trace>
  <inkml:trace contextRef="#ctx0" brushRef="#br0" timeOffset="143879.4742">8211 11251 614,'0'0'41,"0"0"43,0 0 63,67-120-69,5 79-2,22-5-5,19-1-30,32 0 2,20 7-5,16 10-13,19 13-6,3 8-9,4 9-10,3 0 6,-9 0-6,-7 0 0,1-3 0,-3-12 3,-2-5-1,-3-3 0,-16 0-2,-14 7 0,-22 4-2,-30 5 2,-29 4-1,-27 3 1,-19 0 0,-18 0 0,-5 0-4,-5 0-1,0 0 5,6 8 2,0 19 9,3 16 17,3 12-4,1 12-8,3 14-1,4 7-3,0 11 2,3 1-6,2 0 3,-3 10-6,-2 4 0,-1 5 2,-3-2-2,-1 2-3,-5-1 1,-3 1-3,-8-9 2,-1-14-1,0-15-1,0-15 2,0-10-1,0-13 1,-17-11 0,-3-13-1,-9-5 1,-9-4 0,-9-2 0,-11 2-2,-11-1 2,-9 2-2,-11 1-1,-18 9 1,-11 4 0,-15 1 2,-13 0 2,-12-1-2,-10-5-1,-1-6-1,0-2 0,5-8-1,4-2 1,-1 6-1,0 1 1,-7 12 3,2 5-3,-6 2 1,2 2 2,12-10-3,15 0 0,18-10 0,25-10 0,17 0 0,23 0 0,22-7-1,18-8 1,16 3-5,4 2-30,0 3-47,24 0-41,14-3-269,-3-2-353</inkml:trace>
  <inkml:trace contextRef="#ctx0" brushRef="#br0" timeOffset="163587.5283">1882 13880 586,'0'0'125,"0"0"-48,0 0 101,0 0-57,0 0-28,0 0-23,0 0-27,-115-50-29,70 108-5,-1 21-4,5 9-3,10-2 1,16-15-3,15-16-3,0-17 2,19-14-3,20-14-13,11-10 0,13-2 0,-3-36 7,-6-3-10,-7 0 4,-16-3 12,-11 20 4,-9 9 3,-9 12-2,-2 3-1,0 11-17,0 27-2,0 11 17,0 3 1,9-8-3,7-12-3,-1-10-8,10-15 8,4-7-7,1-12 7,7-29 7,-8-8 6,-5-6 4,-11 3 2,-7 6 9,-6 4-1,-12 14-1,-17 10-10,-9 12-9,3 6-22,4 20-66,8 14-148,12 2-152</inkml:trace>
  <inkml:trace contextRef="#ctx0" brushRef="#br0" timeOffset="164353.7976">2415 14113 784,'0'0'137,"0"0"-117,0 0 0,0 0 28,-12 116-1,-2-70-22,1-16-16,5-6-2,6-11-4,0-12-1,2-1-2,0-1-1,0-32-7,16-6-10,4-6 13,2 9-3,3 12 7,-2 13-2,3 8 1,-1 3-10,-1 8 3,-2 13 9,-4 8 2,-5 1 6,-8-11 1,-5 2-5,0-13-3,0-6 7,0-2 3,0 0 5,0-14-5,2-18-11,2-4-26,10 6 26,1 4-1,5 9 1,3 12-5,0 5-4,-4 0-14,4 18 6,-3 12 7,-1 2 2,2-2 0,-1-8-36,0-8-29,0-14 6,5 0 32,-5-10 11,1-16-1,-1-4 24,-8 6 1,-8 5 39,-4 12 38,0 7 39,0 0-13,0 0-50,0 32-43,0 18 9,-2 18 3,2 13-1,0 5-4,0-4-8,9-2-4,-2-10-4,0-17 2,-4-14-3,0-10 0,-3-25-40,0-4-64,0-26 76,-4-32-67,-7-17-56,-1-7 72,6-16 24,3-5-30,3 13 85,0 15 10,16 26 116,6 13 3,5 15-24,0 9-31,-5 11-43,-4 1-29,-9 18 0,-9 18-2,0 15 0,-5 2-4,-12-2-100,1-12-122,9-17-82</inkml:trace>
  <inkml:trace contextRef="#ctx0" brushRef="#br0" timeOffset="165043.0777">3396 14006 184,'0'0'806,"0"0"-790,0 0 73,0 0-51,-100 104-16,73-53-3,8 0-6,0 0-8,11-7-4,8-12-2,0-9-2,2-11-21,20-12-25,7 0-9,4-12 10,2-25 8,-2-4 16,-7-2 4,-13-3 20,-6 5 6,-7 2 5,0 7 12,0 11 28,-4 14 17,1 4-13,-1 3-18,2 0-34,-5 23 1,4 12-1,3 14-1,0-5 3,8 0-4,11-7-1,8-5 0,3-15-4,12-11-2,-2-6-5,2-7-6,-5-28 17,-7-4-25,-8-10 10,-10 5-2,-10 6-10,-2 12 12,0 12 15,0 10-1,0 4 1,0 0-11,0 1-26,2 20 35,13 1-1,8 2 1,1 2-7,1-3 0,0 12-9,-1 0-22,0-6-5,-1-7 7,-4-14 16,4-8 13,2 0 9,1-32 5,1-7 11,0-14-4,-4 7-2,-6 6-3,-8 12-4,-7 13 69,-2 12 20,0 3 12,0 0-63,-5 23-13,-1 8-23,2 5 0,4 4 0,0-4-5,17-5-7,19-12-91,9-11-149,8-8-76</inkml:trace>
  <inkml:trace contextRef="#ctx0" brushRef="#br0" timeOffset="165225.3711">4611 13825 1237,'0'0'5,"0"0"8,0 0-1,-15 128-4,15-75-3,4 2-2,7 3-3,3 0-48,-6-9-92,-5-5-177,-3-15-148</inkml:trace>
  <inkml:trace contextRef="#ctx0" brushRef="#br0" timeOffset="165747.4958">4459 14147 820,'0'0'177,"0"0"-173,0 0-4,121-117 4,-54 77-4,2 3 0,-9 2-7,-9 13-2,-18 6-14,-14 10 8,-13 4 15,-6 2 3,0 0 4,0 0 24,0 0 12,-6 0-9,-10 0-22,2 0 6,2 0 19,0 11-16,3 10-10,5 7-7,0 8 1,4 9 2,0 3-2,0 1 3,0 4-7,0-4 0,0-3 4,0-7-5,0-17-2,0-8 2,0-8-5,0-6-5,0 0-6,4 0 5,14 0 7,12 0 4,11 0 2,3-2 0,-1-14 2,-9 2 6,-12-2 3,-9 4-1,-10 0 9,-3 3 9,0 9 8,0 0 3,0 0-10,0 0-13,0 9-18,0 11-5,0 4-1,0-3 4,30-16-56,13-5-47,6-21-128,4-28-430</inkml:trace>
  <inkml:trace contextRef="#ctx0" brushRef="#br0" timeOffset="166377.2703">5991 13955 123,'0'0'843,"0"0"-793,0 0 55,0 0-70,0 0-11,-108 106-11,75-47 0,6 6-3,10-9-6,11-10-2,6-14-2,0-14 0,23-12-6,18-6-14,4 0-8,4-27-10,-5-5-6,-6-1-8,-11 13 30,-13 10 15,-11 10 4,-3 0-17,0 14-21,0 14 41,0 6 29,0-6-17,16-6-5,6-14-5,12-8-1,3 0 1,9-34 16,-7-8-6,-5-6 10,-16 2 23,-14 8 15,-4 10-7,-17 10-9,-25 8-17,-5 10-27,-5 0-3,3 29-6,11 10-55,18-3-28,13 2-74,7-1-86,5 0 17,24-5 13</inkml:trace>
  <inkml:trace contextRef="#ctx0" brushRef="#br0" timeOffset="167157.4076">6392 14339 315,'0'0'155,"0"0"5,139-116 6,-113 84-63,-10 18-71,-14-4 24,-2 10-1,0 8-9,0-4-8,0 4-37,0 0-1,-4 16 0,-1 1-1,5-2-44,0-10-57,16-5 47,15 0 28,4-17 9,4-12 12,-9-6-2,-4 0 8,-12 8 0,-5 4 15,-9 10 40,0 7 13,0 6 19,0 0-28,-6 22-38,-7 20-13,1 21 1,8 18-2,4 12-2,0 4-1,10 7-2,15-7-2,2-8-3,5-22-14,-8-26 12,-3-23-2,-4-18-1,-1-13-18,1-28 23,-1-8-2,-3-13 5,-4-1-8,-9-2 0,0-9-7,0-6-20,0-1 17,0 13 12,0 14 6,0 16 1,9 10 10,1 16 7,3 7 5,-2 5-18,6 19-3,3 25 2,-1 18 13,-4 18 7,-9 9-14,6 11-5,-4-3-3,0-4 1,3-3-3,-5-21-1,3-20 1,5-19 0,-3-21 0,3-9-19,1-14-10,-3-24 29,-4-12 2,-4-17-2,-4 0-4,0-10-9,-12 1-25,-2 9 9,11 9 20,3 9 5,5 13-3,24 1 2,4 0 3,0 6 2,1 5 0,-7 6 4,-11 10 12,-5 8 4,-9 0 10,-2 16 3,2 15 7,0 10-15,5 3-15,0 2-9,-1 1-1,5-3-73,-1-10-135,1-14-222</inkml:trace>
  <inkml:trace contextRef="#ctx0" brushRef="#br0" timeOffset="167295.4107">7306 13987 1061,'0'0'107,"0"0"-100,0 0 29,0 0-36,0 0-66,0 0-157,-2-41-138</inkml:trace>
  <inkml:trace contextRef="#ctx0" brushRef="#br0" timeOffset="168147.296">7700 14013 296,'0'0'832,"0"0"-796,0 0 45,0 0-61,0 0-12,0 0 0,-128 114-6,112-64-2,5-8-1,11-8-1,0-6-16,2-12-20,23-12-19,8-4-6,5-10 0,9-23 15,-1-6-7,-3-1 34,-11 2 19,-8 0 2,-18 8 12,-6 4 36,0 13 39,0 12 4,-16 1-10,-3 4-41,-1 20-25,4 4-14,9 8-1,7 2 0,0-1-2,7-11 0,22-9-36,7-9-15,10-8 4,4-6-21,0-22 20,0-16-2,-6-2 20,-12 2 22,-17 4 10,-8 12 8,-7 10 20,0 8 51,-3 10 13,-14 0-42,-1 15-31,-2 12-13,4 8 0,5 6 1,8-4-6,3-2-2,0-12 1,14-2-10,11-3-14,4-14 1,4-4-17,5 0 16,-2-4 5,-5-14-12,-5-3 3,-6-2 19,-6-3 9,-5 2 0,-4 7 2,-3 8 8,-2 9 44,0 0 13,0 0-34,0 0-24,0 7-8,0 18 3,4 5-1,5 0-3,2-6-2,5-2-2,4-10-8,9-5 1,7-7-4,6-11 5,2-24 1,3-11 8,-4-1 1,-9-6 2,-8 8 1,-11 3 5,-8 4 13,-5 13 9,-2 9 12,0 12 15,0 4 11,0 0-23,-2 13-26,-7 17-16,1 10 2,0 6-4,8-5-1,0 6 0,0-6-11,0 5-51,0-5-68,0-7-177,0-18-266</inkml:trace>
  <inkml:trace contextRef="#ctx0" brushRef="#br0" timeOffset="168269.3443">8670 14080 1055,'0'0'102,"0"0"-68,0 0-34,56-116-1,-20 81-82,-11-2-241</inkml:trace>
  <inkml:trace contextRef="#ctx0" brushRef="#br0" timeOffset="168413.2413">8124 13779 594,'0'0'574,"0"0"-562,0 0 12,0 0-24,0 0-218,0 0-431</inkml:trace>
  <inkml:trace contextRef="#ctx0" brushRef="#br0" timeOffset="168855.6063">9226 14021 1194,'0'0'17,"0"0"-17,-72 112 2,72-65-2,0 4 1,12-7-1,24-12-1,3-16-1,-3-16-9,-3-7-3,-4-30 14,-11-9 6,-11-7 6,-7 4 14,-11 2-3,-23 10 3,0 6-18,3 14-8,10 10-2,9 7-42,12 0-59,0 0-234,16 0-101</inkml:trace>
  <inkml:trace contextRef="#ctx0" brushRef="#br0" timeOffset="169115.5509">9515 14043 653,'0'0'88,"0"0"124,7 164-53,-7-72-79,0 14-30,-9 13-18,4 9-18,5-4-5,0-13-6,19-23-2,16-32-1,-1-26 0,4-30-3,-1-6 0,-1-41 3,-7-31 8,-9-6-1,-18-5-3,-2 0 7,-35 1 6,-20 5-12,-6 6-5,2 16-5,16 23-28,12 16-34,21 14-136,10 8-278</inkml:trace>
  <inkml:trace contextRef="#ctx0" brushRef="#br0" timeOffset="169423.3572">10064 14180 930,'0'0'52,"58"-123"-18,-33 68 38,-13 8-46,-12 14-19,0 7 3,-6 18-10,-17 8-1,-3 0-7,-1 24 2,7 3 1,9 1 3,11-3-10,4-1-1,30-3 7,15-6 4,6-1 4,1-1-2,-4-3 20,-17 2 12,-16 6-4,-15 5-14,-4 12 0,-20 5-8,-14 1-6,3-12-45,4-12-123,5-17-161,7-13-182</inkml:trace>
  <inkml:trace contextRef="#ctx0" brushRef="#br0" timeOffset="169933.4104">10537 13377 833,'0'0'93,"0"0"-87,0 0 7,0 0 11,-36 108-11,26-85-2,-4-4-7,0-12 2,2-7 3,-1 0-1,2 0 2,7-19-10,4 0-1,0-15-9,0 2-14,11 6 21,9 3-6,3 13 3,0 4 6,4 6 7,0 6 3,0 22 10,-7 14 16,-9 5-6,-7-4 4,-4 6-13,-10-3-8,-15 0-7,-8-2-3,6-8-3,4-12 0,4-10-26,3-8 20,9-6-4,2 0-2,5-14 8,0-2 4,20 4 4,17 8 6,6 1-2,18 2 9,1 1-1,1-2 25,-8-2 14,-10-4-8,-13-3-7,-15 2-9,-6 2-4,-8 6-15,-3 1-5,0-4-7,0-2-49,-3-11-85,-1-9-303</inkml:trace>
  <inkml:trace contextRef="#ctx0" brushRef="#br0" timeOffset="172484.6348">3996 15404 98,'0'0'626,"0"0"-491,0 0-11,0 0 4,0 0-47,0 0-40,0 0-31,-21 37 9,21 21 33,0 0-12,0-4-24,0-6-8,-6-7-2,0-6-3,1-12-3,1-2-11,2-7-68,2-8-71,0-6-153,0 0-92</inkml:trace>
  <inkml:trace contextRef="#ctx0" brushRef="#br0" timeOffset="172769.4503">4640 15611 977,'0'0'123,"0"0"-91,0 0-12,0 0 8,0 0 20,134-54-10,-67 31-23,-7 9-9,-6 1-6,-10 8-16,-11 5-81,-6 0-151,-18 0-156</inkml:trace>
  <inkml:trace contextRef="#ctx0" brushRef="#br0" timeOffset="172973.5269">4681 15841 1054,'0'0'43,"0"0"-39,0 0 15,0 0 66,164-48-26,-93 16-37,-3 8-21,-15 8-1,-13 7-44,-17 6-118,-10 3-209</inkml:trace>
  <inkml:trace contextRef="#ctx0" brushRef="#br0" timeOffset="188731.8644">5817 15570 863,'0'0'35,"0"0"-13,0 0-14,0 0 13,0 0-9,0 0-4,0 0 2,0 0-2,0 0 10,-131 35 7,117-56-1,8-6-13,6-8-5,0 1 4,4 4-10,18 4-1,5 9-4,7 6 3,-4 9-1,4 2 3,-1 0-3,-6 20 0,-2 12-2,-8 8 4,-9 6 1,-8 7 3,0-1 10,-21 6-1,-8-3-2,-6-6 6,2-8 1,1-12-7,1-7 1,8-12-3,5-10 8,5 0-4,7 0 5,6-14-13,0-7-3,0-2 2,21 1-2,6 4 2,5 11-2,-3 7 4,2 0-5,-4 0 0,-3 12-4,1 9-2,0 4-6,-2-4-32,2-5-107,-2-9-116,-1-7-66</inkml:trace>
  <inkml:trace contextRef="#ctx0" brushRef="#br0" timeOffset="188961.7326">6357 15402 880,'0'0'141,"0"0"-100,0 0-35,0 0 40,0 120 6,-7-63-28,-4 1-14,0 5 5,-3-14 0,-3 4-7,1-4-6,0-13-2,6-3 0,0-13-36,10-10-81,0-10-107,0-14-28,0-27-82</inkml:trace>
  <inkml:trace contextRef="#ctx0" brushRef="#br0" timeOffset="189172.6113">6401 15362 902,'0'0'174,"0"0"-123,0 0-28,0 0-7,0 0 29,107 118-6,-82-60-16,-1 0-3,-2 5-9,1-5-6,-1-8 0,-4-1-4,-6-14-1,-4-5-5,-4-5-25,-4-8-48,0-4-90,-6-8-103,-18-1-78</inkml:trace>
  <inkml:trace contextRef="#ctx0" brushRef="#br0" timeOffset="189344.5132">6319 15741 1024,'0'0'48,"0"0"-27,0 0-8,165-80 21,-99 56-19,-10 2-15,-18 8-7,-16 6-136,-19 8-129,-3-5-282</inkml:trace>
  <inkml:trace contextRef="#ctx0" brushRef="#br0" timeOffset="204161.7259">7058 15735 220,'0'0'106,"0"0"2,0 0 37,0 0 10,0 0-23,0 0-53,0 0-14,0 0 1,-1 0-2,32 0-6,-1-8-17,4 4-9,0-2-18,-7 1-12,-3 5-2,3 0-8,-4 0-68,5 0-113,1 0-193,-2 0-84</inkml:trace>
  <inkml:trace contextRef="#ctx0" brushRef="#br0" timeOffset="204415.6513">7888 15458 873,'0'0'55,"0"0"-14,-131 89 43,84-43-19,7 3-11,8 9-14,4-5-13,14-2-2,14-7-4,0-9-12,14-9-4,30-8-2,12-13-3,15-5 2,2 0-2,6-19-39,-8-7-109,-9 1-175,-14-8-246</inkml:trace>
  <inkml:trace contextRef="#ctx0" brushRef="#br0" timeOffset="204632.914">8474 15436 586,'0'0'515,"0"0"-491,0 0 1,0 0 18,0 0-1,-13 125-2,13-81-24,4 2-8,4-6-8,-4-4 1,2-10-1,1-2-27,-1-4-72,0-6-173,-6-14-194</inkml:trace>
  <inkml:trace contextRef="#ctx0" brushRef="#br0" timeOffset="204799.9102">8296 15775 1081,'0'0'26,"0"0"-12,0 0-3,142-106-3,-61 62-8,-1 2-29,-6 6-137,-16 5-150,-11 3-164</inkml:trace>
  <inkml:trace contextRef="#ctx0" brushRef="#br0" timeOffset="204971.3879">8932 15360 388,'0'0'583,"0"0"-504,0 0-14,0 0-11,0 0 11,-21 120-29,21-78-12,11 2-16,1 1-3,-1-2-5,-1-2 0,0 2-19,-1-4-59,-1-9-125,-6-8-200</inkml:trace>
  <inkml:trace contextRef="#ctx0" brushRef="#br0" timeOffset="205359.9201">8947 15392 871,'0'0'42,"0"0"8,172-67 27,-125 67-34,-7 0-30,-23 12-13,-17 25-3,0 7-3,-19 2 12,-22 2 4,4-13-9,5-3 4,5-13-5,14-6 6,4-9-6,9-4-4,7 0-5,29 0 9,15-8 5,2-1-1,3 4-2,-9 5 7,-5 0 19,-15 0-6,-16 8-6,-11 11 11,0 12 15,-32 9-3,-12 0-8,-7-1-3,-5-2-9,5-11-1,0-2-8,9-7-9,9-8-1,14-5-24,17-4-82,2-10-255</inkml:trace>
  <inkml:trace contextRef="#ctx0" brushRef="#br0" timeOffset="213651.0351">10077 15444 482,'0'0'240,"0"0"-53,0 0-46,0 0-53,0 0-34,0 0-33,0 0-15,0 0 12,-27 118 11,27-65-12,0-3-1,0-3-6,3-1-4,-1-11-5,2 1 0,-1-10-1,-1-6-2,2-4-30,-3-6-43,5 2-81,-1-12-99,-5 0-105</inkml:trace>
  <inkml:trace contextRef="#ctx0" brushRef="#br0" timeOffset="213824.6263">9865 15741 519,'0'0'99,"0"0"45,0 0-71,0 0-52,0 0 0,168-64 5,-91 32-22,3 6-4,-3-5-132,-10 4-109,-14-4-151</inkml:trace>
  <inkml:trace contextRef="#ctx0" brushRef="#br0" timeOffset="214011.5993">10556 15357 712,'0'0'154,"0"0"-28,0 0-39,0 0-57,0 0 6,0 0 3,-25 137-6,25-93-11,0 1-10,0-3-7,0-4-5,8-1 0,3-6-32,0-9-104,-6 0-126,-5-16-187</inkml:trace>
  <inkml:trace contextRef="#ctx0" brushRef="#br0" timeOffset="214282.149">10516 15390 608,'0'0'23,"0"0"76,158-53 55,-87 53-70,4 0-5,-20 32-19,-15 8-24,-27 15-14,-13 7-1,-33 0 23,-34 4-11,-8-3 0,-10-5 4,7-12 0,9-2-13,11-10-8,18-13-5,15-9-9,14-12-2,11 0-32,3 0-100,21-23-397</inkml:trace>
  <inkml:trace contextRef="#ctx0" brushRef="#br0" timeOffset="215954.2607">4556 16802 597,'0'0'213,"0"0"-127,0 0-10,0 0-26,0 0-30,0 0 5,51 0-4,-6-16-4,-3-3-6,1 5-8,-4 5-3,-10 5-50,-7 4-158,-10 0-172</inkml:trace>
  <inkml:trace contextRef="#ctx0" brushRef="#br0" timeOffset="216132.2003">4613 17026 699,'0'0'156,"0"0"-114,0 0 29,0 0-34,0 0-2,0 0-9,130-32-13,-82 20-13,-2 10-102,-9-5-189,-10 2-107</inkml:trace>
  <inkml:trace contextRef="#ctx0" brushRef="#br0" timeOffset="219319.0736">5478 16447 423,'0'0'170,"0"0"-106,0 0-17,0 0-35,0 0-9,0 0 32,0 0 19,-42 80-17,22-58-11,0-10 8,5-7-9,3 0-4,3-5 5,5 0 3,-1 0 16,1-5-24,2-14-19,2-8 5,0 15-7,9-15 0,10 13 0,6 6 0,0 4-6,1 4 0,1 7 3,-2 18-4,-8 5 1,-5 7 1,-12 7 5,0 3 7,-25 3-4,-14-1 3,-2-7-1,-1-3-2,4-12-2,7-5 5,8-13-4,9-9 8,6 0 2,8 0 11,0-14-12,0-3-8,11-1 5,10 4-4,3 5 1,0 9-5,3 0-1,-5 0 1,0 0-1,-3 9 1,2 8-6,1 8-67,1 1-49,2-8-131,2-6-108</inkml:trace>
  <inkml:trace contextRef="#ctx0" brushRef="#br0" timeOffset="219569.7111">5929 16547 586,'0'0'416,"0"0"-372,0 0 45,0 0-47,0 0-33,-83 104-3,56-32 13,0 7 7,6-3 1,3 0-9,7-14-2,3 1-8,8-9-7,0-4 1,0-6-4,0-4-14,14-8-63,1-6-77,5-15-146,0-11-90</inkml:trace>
  <inkml:trace contextRef="#ctx0" brushRef="#br0" timeOffset="219770.6293">6014 16816 273,'0'0'789,"0"0"-789,0 0 5,0 0-4,0 0 5,129-40-6,-75 36-81,-8-1-137,-6-4-151</inkml:trace>
  <inkml:trace contextRef="#ctx0" brushRef="#br0" timeOffset="219964.7775">6459 16543 579,'0'0'490,"0"0"-480,0 0 5,0 0 10,0 0-4,-56 113-11,56-78-7,0 2-1,0-2-2,0 0-13,0-8-87,2-4-78,10-11-96,-4-12-91</inkml:trace>
  <inkml:trace contextRef="#ctx0" brushRef="#br0" timeOffset="220191.7115">6654 16691 905,'0'0'54,"0"0"-23,0 0 35,-88 143-9,70-94-27,-1 4-11,-4-2-1,3-7-10,-1 4 2,9-16-4,1-1-5,4-12-1,6-11-10,1-4-89,0-4-176,8-19-171</inkml:trace>
  <inkml:trace contextRef="#ctx0" brushRef="#br0" timeOffset="220753.2568">6905 16869 208,'0'0'730,"0"0"-727,0 0 3,0 0 8,0 0-4,0 0-8,-76 111-1,67-101 5,1-6 4,-1-4-2,-1 0 2,2 0-1,3 0-4,5-14-2,0-2-6,0 2-1,0-4 2,13 4-1,10-2 3,-2 6 0,5 1-1,-6 4-3,0 5 1,-3 0 2,-5 0-6,-1 5 6,-5 7 0,0 8 1,-6 6 9,0 1 4,0 9-4,-4 0-3,-11-6 1,-5 3-3,0-12-2,0 6 0,-2-9 2,4-4-3,2-6 0,1-4 0,8-4 3,0 0-1,5 0 3,2 0-2,0 0-4,0 0 0,0 0-11,6 0 11,13 0 4,-1 0-3,-1 0 2,-1 0-3,2 5 0,-5-5 0,5 5 1,0-5-1,5 0-3,-2 0-76,1-14-104,-3-4-110</inkml:trace>
  <inkml:trace contextRef="#ctx0" brushRef="#br0" timeOffset="221045.1869">6963 16691 928,'0'0'55,"0"0"-22,0 0-8,134-32 8,-65 32 14,2 14-16,-4 27 3,-15 12-15,-13 10-9,-15 13 4,-14 8 2,-10 0-5,-2 3-5,-32-7 10,-6-14-3,0-11-1,2-11 0,9-18-6,10-9-2,0-11-1,5-6-3,4 0-29,7-14-72,3-21-205</inkml:trace>
  <inkml:trace contextRef="#ctx0" brushRef="#br0" timeOffset="223249.0851">7709 16691 135,'0'0'142,"0"0"-30,0 0 26,0 0-1,0 0-8,0 0-14,14-35-37,-14 35-22,0 0-27,5 9-22,1 21 10,4 11 22,-4 2-12,-2 0-12,3 1-6,-1-10-6,2 2-2,-2-8 0,1-2-1,-1-8-6,0 0-47,-2-4-104,-4-2-100,0-12-98</inkml:trace>
  <inkml:trace contextRef="#ctx0" brushRef="#br0" timeOffset="223438.8353">7609 16920 695,'0'0'72,"0"0"-21,0 0-17,0 0-21,0 0 0,142-78-13,-85 61 0,-4 0 0,1-1-91,-9 0-73,-5-1-102</inkml:trace>
  <inkml:trace contextRef="#ctx0" brushRef="#br0" timeOffset="223777.8729">8263 16535 561,'0'0'160,"0"0"-20,0 0-28,0 0-47,0 0-50,0 0-13,0 36 8,6-2 25,-3 6-5,1-2-21,-2-3-1,0-4-6,0-1-2,1-5-2,-1-4-55,3-4-72,-1-7-98,-2 0-101</inkml:trace>
  <inkml:trace contextRef="#ctx0" brushRef="#br0" timeOffset="224083.0342">8078 17020 84,'0'0'472,"0"0"-449,0 0-2,0 0 72,114-4 16,-54-4-41,9-1-16,0-3 6,2-2-12,-2-9-4,-6 5 8,-10 1-14,-15 2-17,-14 7-14,-12-1-3,-10 9-2,-2 0-22,0 0-88,-28 9-118,-2 5-178</inkml:trace>
  <inkml:trace contextRef="#ctx0" brushRef="#br0" timeOffset="224756.9791">8559 17133 710,'0'0'34,"0"0"-29,0 0 27,0 0-12,0 0-18,0 0 6,-107 104-2,85-97 5,-1 2 17,4-9 21,3 0-23,7 0 18,-1 0-15,9 0-5,1-4-12,0-1-12,0-4-2,0 1 2,7-7 4,15-2 0,6 1-3,4 2-1,0 0 0,-7 5 0,0 4-1,-4 5-1,-6 0-8,-1 0 7,-4 10 1,4 8 0,-5 3 2,-3 10 0,-4 1 6,-2 0-2,0 8 2,-12 1-2,-11-6 1,-4 5-4,-2-13 3,-1-1-3,4-8 1,5-13 3,0-1-1,5-4 2,10 0 2,1 0-4,5 0-4,0-5 2,0-8-3,19 0 1,0 8-2,6 5 1,2 0 0,2 0 0,2 18 0,-2 0 1,0 1 3,-2-3 1,-2-7 6,-4-4 10,4-1 9,-3-4 17,-1-4 10,-2-14-14,-3-1-8,-3 3-25,-3-2-6,-8 9-3,-2 9-21,0-5-105,0-9-379</inkml:trace>
  <inkml:trace contextRef="#ctx0" brushRef="#br0" timeOffset="227046.8983">9239 16547 454,'0'0'133,"0"0"-61,0 0-8,0 0-41,0 0-8,0 0 57,0 0-3,4 135-17,5-96-13,1-7-14,-5-1-13,3-7-8,0-2-1,0 0-3,-6-5-6,-2 6-79,0-5-144,-2-10-72</inkml:trace>
  <inkml:trace contextRef="#ctx0" brushRef="#br0" timeOffset="227210.6178">9098 16844 356,'0'0'371,"0"0"-340,0 0 79,0 0-47,0 0-54,0 0-7,152-99 2,-86 75-4,0-2-81,-4 4-129,-11-4-105</inkml:trace>
  <inkml:trace contextRef="#ctx0" brushRef="#br0" timeOffset="227398.9126">9721 16503 724,'0'0'179,"0"0"-89,0 0-27,0 0-43,0 0-9,0 0 4,-8 104-2,8-74-10,0 3 0,6 1-3,-2-7-14,0 5-76,-3 3-85,3-11-92,-4 6-85</inkml:trace>
  <inkml:trace contextRef="#ctx0" brushRef="#br0" timeOffset="227625.7741">9542 16990 740,'0'0'162,"0"0"-153,0 0 37,0 0 41,179-17-17,-91-10-29,4 1-7,-10-2-2,-8 5-10,-16 6-5,-16 2-11,-13 3-6,-16 12-6,-7 0-56,-6 0-70,0 0-116,-10 12-51</inkml:trace>
  <inkml:trace contextRef="#ctx0" brushRef="#br0" timeOffset="228177.56">10009 17227 558,'0'0'55,"0"0"6,0 0 13,0 0-43,-130 84-16,105-74-6,8-10 1,1 0 15,3 0 30,5 0 1,6-19-20,2 7-14,0-8-21,0-6 5,21 5-5,6 3 0,2 4-1,0 6 2,0 4 1,0 4-3,-6 0-2,1 12 2,-3 6 0,-5 8 1,-7 2 4,-7 2 3,-2 10 4,0 1-3,-14 8-2,-12-5 2,-1-3-4,-1-9-1,1-11-3,4-7 2,5-9 1,7-5 3,5 0-3,4 0 1,2-8-5,0-6 0,6-4-3,14 4 3,2 10 3,4-1-3,2 5 6,-1 0-3,-3 0-2,-4 9 1,0 1 2,-2-6 3,2 0 9,-2-4 7,5 0 3,-2-8-4,-3-6-9,1-13-11,-4 10-2,-7-7-41,4-7-99,-3 5-330</inkml:trace>
  <inkml:trace contextRef="#ctx0" brushRef="#br0" timeOffset="228649.5383">10599 16566 228,'0'0'91,"0"0"-6,0 0 19,0 0-23,0 0-13,0 0 2,0-23-14,-2 23-10,2 0-5,0 0-2,0 0-5,0 0-9,0 4-12,0 15-3,0 13 27,0-6 6,0 9-7,4 1-9,1 0-14,-1-4-7,-2 3-3,-2-8 2,0 0-5,0-5-32,0-1-78,0-6-123,0-7-12,-2-6-126</inkml:trace>
  <inkml:trace contextRef="#ctx0" brushRef="#br0" timeOffset="228823.1837">10441 16808 818,'0'0'172,"0"0"-148,0 0-17,0 0 10,133-64-17,-68 43-4,-3 2-161,1-3-84,-10-4-113</inkml:trace>
  <inkml:trace contextRef="#ctx0" brushRef="#br0" timeOffset="229024.9893">11118 16431 837,'0'0'141,"0"0"-91,0 0-11,0 0 12,0 0-18,-20 118-18,20-84-5,2-2-4,5-2-4,-5-2-2,5 3-4,-7-4-60,0 0-126,0-6-267</inkml:trace>
  <inkml:trace contextRef="#ctx0" brushRef="#br0" timeOffset="229309.0067">10982 16369 755,'0'0'211,"0"0"-192,145-18 35,-69 32 24,-5 22-41,-8 4-18,-17 8-9,-19 3-7,-23-4 0,-4 3-1,-40 4 26,-18-5 7,-8-5-2,-3-6 3,0 0-3,9-10-9,6-6-6,13-8-13,12-6-5,12-4-16,15-4-89,2 0-297</inkml:trace>
  <inkml:trace contextRef="#ctx0" brushRef="#br0" timeOffset="230107.9298">3869 16598 725,'0'0'223,"0"0"-152,0 0-47,0 0 0,-9 106 35,9-57-12,0 0-18,0-3-17,0-2-2,0 0-5,0-4-3,0 0-2,0 1-1,0-9-83,7-6-157,4-17-194</inkml:trace>
  <inkml:trace contextRef="#ctx0" brushRef="#br0" timeOffset="231037.9134">6986 16762 481,'0'0'123,"0"0"-50,0 0-5,0 0-2,0 0-26,0 0-21,0 36 27,-14 8 15,-13 20 6,-9 12-17,-10 4-1,-3-4-17,-3-5-5,7-17-3,8-6-7,5-16-4,13-10-3,3-8-8,7-10 3,7-4-4,2 0-1,0 0 0,0 0-55,0 0-112,0-4-232</inkml:trace>
  <inkml:trace contextRef="#ctx0" brushRef="#br0" timeOffset="231822.9162">5624 16441 230,'0'0'351,"0"0"-248,0 0 24,0 0-46,0 0-49,0 0-21,-148 94 11,92-28 11,-6 6 9,8-1 1,6-4-2,3 5-12,5-9-6,2-5-8,5-10-6,10-16 3,9-13-11,10-11 3,4-4-3,0-4 0,0 0-2,0 0-2,0 0-58,7 0-104,9 0-167,-1 0-278</inkml:trace>
  <inkml:trace contextRef="#ctx0" brushRef="#br0" timeOffset="237372.3288">11744 16561 972,'0'0'65,"0"0"-34,0 0 41,0 0-42,0 0-8,0 0-6,170-102-7,-103 74-4,-11 16-5,-14 8-64,-16 4-65,-14 0-112,-12 12-100</inkml:trace>
  <inkml:trace contextRef="#ctx0" brushRef="#br0" timeOffset="237529.191">11841 16758 752,'0'0'117,"0"0"-93,0 0 23,0 0 10,0 0 0,183-99-51,-115 64-6,-16 4-151,-19 4-184,-24 1-134</inkml:trace>
  <inkml:trace contextRef="#ctx0" brushRef="#br0" timeOffset="237757.9736">11957 16182 838,'0'0'75,"0"0"-7,0 0 57,0 0-88,0 0-25,131 9 10,-58 26 6,-8 15-9,-7 13-3,-18-1-9,-16 4-4,-13-2-2,-11 6-1,-1-12 1,-28-3-5,-2-11-5,0-18-16,12-6-24,11-20-79,8 0-107,0-20-177</inkml:trace>
  <inkml:trace contextRef="#ctx0" brushRef="#br0" timeOffset="237942.1948">13013 16254 1090,'0'0'47,"0"0"-33,-46 115 29,46-73-10,0 9-23,0 0-6,0 2-4,0-4-7,0-5-72,0-4-163,-10-8-129</inkml:trace>
  <inkml:trace contextRef="#ctx0" brushRef="#br0" timeOffset="238207.8319">12813 16330 903,'0'0'45,"0"0"-25,119-64 19,-43 64 22,1 4-25,-8 37-12,-21 13-20,-18 8-1,-21 2-1,-9 2 10,-23-4 5,-22-8 8,-6-4 4,-2-11-11,5-7-10,6-18-4,9-6-3,4-8-1,11 0-35,11-18-84,7-8-175,3-6-227</inkml:trace>
  <inkml:trace contextRef="#ctx0" brushRef="#br0" timeOffset="238378.8069">13552 16467 1157,'0'0'21,"0"0"-15,0 0-3,162-111-3,-105 94-6,-8 3-104,-11-4-139,-11 13-95</inkml:trace>
  <inkml:trace contextRef="#ctx0" brushRef="#br0" timeOffset="238549.0843">13640 16677 890,'0'0'139,"0"0"-103,0 0-12,0 0-11,0 0 11,124 0-23,-64-26-1,-4 4-115,-3-14-205,-12 9-155</inkml:trace>
  <inkml:trace contextRef="#ctx0" brushRef="#br0" timeOffset="238739.9424">14194 16284 88,'0'0'1093,"0"0"-1044,0 0-25,0 0 6,0 0-10,-33 117-13,33-69-5,0 6-2,0 0 0,0 4-34,-9-3-45,-9-11-100,-4-9-176,-7-12-201</inkml:trace>
  <inkml:trace contextRef="#ctx0" brushRef="#br0" timeOffset="239142.9222">12640 16034 590,'0'0'132,"0"0"-1,0 0-55,0 0-38,-8 177 70,19-72-31,-2 6-24,-3 11-19,2-12-10,-4-7-12,-2-17-8,0-19-1,2-9-3,-2-19 0,3-13-9,5-12-37,0-14-77,9 0-90,-4-26-22,-5-18-116</inkml:trace>
  <inkml:trace contextRef="#ctx0" brushRef="#br0" timeOffset="239800.8468">12712 16044 632,'0'0'32,"0"0"16,145-94 112,-58 71-63,15 2-34,12 2-14,13-3-25,7 5-3,2 2-12,1-2 11,0 12-9,-13 5-10,-1 0 2,-9 5-1,0 12-1,-1-2 4,-8-4-5,-7-1 0,-13-5 0,-14-5 0,-9 0 0,-10 0 3,-12 0-1,-15-5 0,-11 5-1,-10 0 11,-4 0 18,0 0 1,0 0-12,0 18-18,0 18 0,0 17 12,0 5-2,0 4-1,0 2-1,0 13 1,2 2-2,0 6-1,2-5 0,2-4-1,-3 0-6,-3-10 0,0-7 2,0-6 1,0-12-2,0-5-1,0-6 0,-6-7-1,-5-6 1,-3-7 0,-1 2 1,-12-5 1,-9 5 2,-7-3-3,-9-1 4,-14 7-2,-9-1-3,-16 3 0,-19 0 2,-13-3 0,-10-1-3,-10-13 3,-10 0-2,-12 5 8,-9-1-8,-3 5 1,15 5 0,25 2 4,42-5 4,37-7 2,29 0-10,24-4-1,5 0-54,27-35-124,9-14-801</inkml:trace>
  <inkml:trace contextRef="#ctx0" brushRef="#br0" timeOffset="254645.4689">17405 1676 100,'0'0'94,"0"0"52,0 0 48,0 0-20,0 0 7,0 0-41,0 0-33,0 0-48,50-63-39,-85 100-8,-7 18-10,-8 17 2,4 7 4,11 7 1,10-7-3,15-11-5,10-16-1,5-17 0,31-15 1,10-17-2,10-3 1,7-18-9,-3-20-9,-9-10-5,-9-4 8,-14 4 7,-8 9 2,-14 18 6,-4 13 0,-2 8 0,0 5-5,0 32-18,-8 13 23,-3 8 3,5-2-3,6-12 0,0-15-1,21-15-9,12-14 5,11-3 5,4-30 5,-1-13-1,-10-9 1,-16 3 8,-21 2 18,0 6-4,-23 10-1,-17 12-17,-5 12-9,-1 10-9,3 0-3,16 10-74,10 2-102,15-7-146,2-5-76</inkml:trace>
  <inkml:trace contextRef="#ctx0" brushRef="#br0" timeOffset="255425.647">17949 1869 554,'0'0'71,"0"0"75,0 0-36,58 126-49,-56-80-10,-2-4-29,0-6-11,-12-10 0,1-12-3,6-7-3,4-7 5,1 0 14,0-28 6,0-18-26,13 0-4,16-7 0,4 11 0,3 12-2,-2 16-3,-6 12 5,4 2-5,-8 13 2,-6 22 0,-7 5 0,-9 1 3,-2-2 5,0-13-5,0-14 4,-6-8 2,3-4-2,3 0 7,0-18-5,0-16-6,0-6-1,16 5 0,2 10-1,4 11 1,-1 7 1,0 7-5,0 0 5,-6 0-2,1 23-3,-5 0-5,2 3 8,-2-3-12,1-5-5,5-13-11,1-5 11,4 0 13,3-26 6,2-3 4,-5-9 1,-1 6-1,-6 6 12,-9 8 24,-1 6 2,-5 12-2,0 0-14,0 30-25,0 24 1,0 22 9,5 12 2,-1 9 0,0 5-4,-4-2-7,0-8 1,0-13-3,-2-21 0,-12-19 4,4-20-4,-1-17-6,-1-2-12,-1-42 7,1-22-40,9-19 20,3-19 15,0-15 3,26-2 3,9 6 6,4 26 4,-1 29 13,-3 31 18,-4 22 8,-4 5-16,-6 20-16,-15 25-5,-6 11 3,-10 6-3,-23-2-2,-2-10-1,1-10-58,12-22-38,15-10-54,7-8-108,18-18 15</inkml:trace>
  <inkml:trace contextRef="#ctx0" brushRef="#br0" timeOffset="256040.0757">19118 1867 689,'0'0'131,"0"0"80,0 0-89,0 0-94,0 0-21,0 0 0,-129 132 2,92-76-4,5-7 1,12-5-5,14-11-1,6-13-2,2-8-4,31-12-5,12 0-5,4-28-10,0-12-7,-6-8 15,-11-3 7,-14-2 11,-13 4 1,-5 14 7,0 9 19,0 12 19,-11 9-21,2 5-11,-2 3-14,0 28 0,-3 13-1,8 13 0,3 1 2,3 0 1,0-11-2,18-11 0,11-12 0,7-15 0,4-9-1,4 0 0,-5-19-7,-6-13-5,-8-7-12,-12-3 7,-5 3 18,-3 6-3,-4 13 6,-1 12-3,0 8 20,4 0-18,0 6-2,3 14-5,4 1 4,2 4 1,7-11 0,5 0 0,4-12 0,4-2 1,1-9 0,-1-23 2,-11 1 2,-6 1-3,-9 10 12,-5 10 22,-2 10 9,0 0-3,0 0-31,0 7-11,0 16-9,0 3 9,0 6 0,18-12-32,18-12-77,19-8-87,12-28-189</inkml:trace>
  <inkml:trace contextRef="#ctx0" brushRef="#br0" timeOffset="256199.2242">20196 1606 829,'0'0'321,"0"0"-236,0 0-14,0 0-39,0 0-32,0 0 0,-6 102-3,6-46 3,0 11-1,0 11-88,0-4-143,-1-11-253</inkml:trace>
  <inkml:trace contextRef="#ctx0" brushRef="#br0" timeOffset="256827.9364">20071 1775 855,'0'0'5,"0"0"-6,131-83 1,-60 57-2,1 4 1,-5 0-1,-9 1 2,-16 4 2,-15 2 2,-16 3-1,-2 3 14,-9-1 30,0-2-4,0 0-6,0 4 0,0-2 9,0 8-3,0 0-4,-4 2-19,-1 0-9,2 0-11,-1 5-13,0 19 13,1 7 3,1 3-1,2 4 1,0 2 4,0 2-6,0 4 0,0 4 2,-3 7-3,-10-6 2,-2-2-2,-1-13 0,7-20 1,5-8 1,2-8 4,2 0-5,0-12-1,2-4-10,13 4 5,8 2 3,4 10-1,4 0 0,11 0 1,3-6 2,6-8 0,-4-8 0,-11-4 2,-4-3 3,-11 4-2,-14 4 0,-2 5 3,-5 8 23,0 8 13,0 0-14,0 0-27,0 8-1,0 10-5,0 5 5,19-5 0,24-16 2,22-2 3,12-12 0,8-23 2,-17 5-7,-22 6-13,-33 14-54,-18 10-88,-63 3-340</inkml:trace>
  <inkml:trace contextRef="#ctx0" brushRef="#br0" timeOffset="257367.4968">18459 2959 956,'0'0'109,"0"0"-56,0 0 27,0 0-65,0 0-13,-147 84-2,102-29 10,7-3 1,13-4-1,13-9-6,9-12-4,3-9 0,15-12-6,21-6 4,13-1-5,7-32-14,0-1-15,-10 2-8,-12 12 16,-16 8 13,-11 12 13,-7 0-3,0 10-22,0 22 27,0 7 10,0-1-5,6-8-3,17-12-4,8-13 6,11-5 3,5-14 7,-3-20 10,-5-8 20,-18 2-6,-16 4 1,-5 6-4,-13 11-6,-29 7-29,-10 11-1,-2 1-7,8 13-51,11 16-45,14 7-69,15 3-93,6-4-23,2-3-44</inkml:trace>
  <inkml:trace contextRef="#ctx0" brushRef="#br0" timeOffset="258147.0829">18815 3296 409,'0'0'193,"134"-72"50,-81 39-109,-16 6-84,-18 7-29,-15 8-1,-4 4 11,0 8 25,-17 0-15,-10 0-41,0 18 0,7 2 1,9 0-1,11-2 0,0-4-8,19-6-26,20-8-14,13 0 13,10-20-19,1-11 6,-7-4-8,-15 3 23,-12 2 31,-20-1 2,-5 11 29,-4 3 50,0 8 4,0 9 25,0 0-71,0 7-33,-4 28 5,-5 20-7,3 15 6,0 6-5,6 7 2,0-1-2,0-11-3,6-4-3,11-23-20,-1-26 4,2-18 2,4-13-2,1-42 3,1-9-1,1-14 1,-3-7 0,2-3 1,3 4 0,2 12 15,0 22 25,-8 19 27,-8 20-5,-5 11-30,-4 0-17,2 35 3,-6 23-3,0 17 12,0 17-10,0 11 3,0 7-4,0 12 1,0-10 0,13-13-2,7-28-2,9-27 0,0-30-1,5-14 1,1-17 2,-6-27-3,-4-11 2,-14-13 1,-11-9-3,-10 2-11,-20 4 1,-9 14 4,7 8 9,13 3 0,12-2-4,7 2-16,21-2-20,22-1-21,3 3 13,-4 5-2,-4 8 31,-13 8 19,-10 13 19,-10 7 53,-5 5 18,0 0-13,0 2-47,0 20-25,-8 9 9,3 9-5,1 0-9,4-1-8,0 2-94,4-11-176,9-14-265</inkml:trace>
  <inkml:trace contextRef="#ctx0" brushRef="#br0" timeOffset="258278.014">19946 2830 515,'0'0'568,"0"0"-551,0 0 56,0 0-73,0 0-64,0 0-195,2-71-84</inkml:trace>
  <inkml:trace contextRef="#ctx0" brushRef="#br0" timeOffset="259078.0281">20306 2863 0,'0'0'908,"0"0"-869,0 0 55,0 0-34,0 0-27,-107 125-20,81-85-7,6 1-4,9-6-1,8-7-1,3-8-1,7-10-18,24-10-32,17 0-3,4-20 4,4-16-48,-4-4 24,-12 2 19,-16 2 55,-13 7 15,-11 10 61,0 5 32,0 5 0,-11 7-33,-7 2-30,1 0-24,-1 19-13,5 6-2,4 4-6,9-1-1,0-5 0,9-4-9,22-9-17,4-6-18,13-4-5,-2 0-2,-3-19-4,-6-4 6,-10-2 0,-12 5 49,-9 3 1,-6 4 47,0 5 34,0 6 19,-1 2-54,-8 0-11,-2 0-17,2 7-12,2 9-6,3 0-3,4 3-2,0-3 5,4 0-10,13-5-17,9-6-16,3-5 11,5 0 0,1 0 16,-4-20 13,-5 1-1,-8 0 5,-8 6-2,-6 3 2,-4 3 20,0 5 33,0 2-24,2 0-10,3 0-20,3 2-4,5 11 4,7-1 7,8-7-7,3-5 0,7 0-3,6-1 2,-2-23 1,1-7 0,-9-3 0,-7-2 0,-10 2 4,-5 0 2,-8 4 14,-4 9 18,0 9 2,0 7 5,0 5-5,0 0-10,0 8-24,0 22-6,-4 16 0,0 4 1,3 4-1,1-2-2,0 1-41,0-3-66,-7-15-175,-8-9-270</inkml:trace>
  <inkml:trace contextRef="#ctx0" brushRef="#br0" timeOffset="259200.0467">21141 2821 772,'0'0'38,"0"0"-38,0 0-101,100-106-332</inkml:trace>
  <inkml:trace contextRef="#ctx0" brushRef="#br0" timeOffset="259328.0231">20531 2692 806,'0'0'96,"0"0"-96,0 0-27,0 0-140,159-32-162</inkml:trace>
  <inkml:trace contextRef="#ctx0" brushRef="#br0" timeOffset="259768.1174">21749 2719 949,'0'0'82,"0"0"-43,0 0 33,0 0-44,-64 112-20,55-92 1,1-3-8,0-6 0,1-5 3,1-2-2,-2-4-1,6 0 0,2-10-1,0-14-24,7 0-12,20 0 18,4 8 6,0 12 10,0 4 2,-2 6 0,2 32 12,0 14 19,-4 21-9,-6 14 4,-10 16 5,-6 5-26,-5-2 2,0-10 2,2-25-6,5-23-2,-1-24 12,-2-14 9,1-10-9,4-8 27,-2-30 22,-1-14-29,-6-12-24,0-2-7,-9 4-2,-17 1-33,2 13-22,5 9-40,4 7-102,9 11-258</inkml:trace>
  <inkml:trace contextRef="#ctx0" brushRef="#br0" timeOffset="260053.9611">22288 2984 535,'0'0'526,"0"0"-462,119-147 42,-90 99-51,-14 11-35,-13 11-14,-2 11-6,-5 7-5,-17 8 5,3 0-1,7 0-9,10 2 7,2 16-34,20 4 11,25 8 7,8 5 19,1 10 1,-8 3 0,-17-2 6,-15 4 19,-14 3-3,-25 1 7,-22-1-17,-6-4-13,6-13-17,5-24-240</inkml:trace>
  <inkml:trace contextRef="#ctx0" brushRef="#br0" timeOffset="264877.1446">17139 4921 850,'0'0'40,"0"0"-8,0 0 103,0 0-99,0 0-36,0 0 30,139 0-1,-64-14-6,-1-4-7,-5 1-16,-9 1-5,-8 5-123,-6-6-155,-13-2-164</inkml:trace>
  <inkml:trace contextRef="#ctx0" brushRef="#br0" timeOffset="265341.752">18173 4656 848,'0'0'104,"0"0"-103,0 0 64,0 0-12,0 0-36,-129 112-3,100-100-10,-2-10 3,6-2-3,1 0 1,9-16-2,10-10-3,5-4 2,0 2-4,20 2 0,11 10-1,7 6 0,2 10 3,4 0-5,-3 8 5,-5 20-5,-7 6 5,-14 6 0,-13 8 0,-2 5 0,-11 5 6,-24 4-4,-13-3 6,2 0-4,-3-13-3,8-14 4,15-16-4,8-16 2,11 0 4,7-23-7,2-8-1,28 4-20,8 2 21,3 13 0,-1 12 3,0 0 7,-1 8 10,-5 16-9,-3 4-7,-6 7 0,-4 4-4,4-3-3,0-2-95,-1-14-204,1-10-201</inkml:trace>
  <inkml:trace contextRef="#ctx0" brushRef="#br0" timeOffset="265493.0367">18802 5034 1020,'0'0'51,"0"0"-43,150-95 9,-88 69-17,-11 5-34,-13 10-202,-23 7-279</inkml:trace>
  <inkml:trace contextRef="#ctx0" brushRef="#br0" timeOffset="265647.5004">18800 5254 1078,'0'0'25,"0"0"8,0 0 19,0 0-7,174-23-26,-94-7-19,-8 0-11,-13 2-157,-20 4-255</inkml:trace>
  <inkml:trace contextRef="#ctx0" brushRef="#br0" timeOffset="277486.2656">19988 4833 1032,'0'0'77,"0"0"-44,0 0 21,0 0-51,0 0 8,0 0 1,174-41-12,-114 24-34,-9 0-123,-8 1-133,-10-6-94</inkml:trace>
  <inkml:trace contextRef="#ctx0" brushRef="#br0" timeOffset="277655.7855">20536 4575 1002,'0'0'104,"0"0"-24,0 0-30,0 0-34,0 0 14,0 128 2,0-70-26,0 4-5,0 4-1,0 0-10,0-4-54,0-8-126,-2-16-179,-4-20-77</inkml:trace>
  <inkml:trace contextRef="#ctx0" brushRef="#br0" timeOffset="278053.451">20539 4606 827,'0'0'11,"0"0"102,0 0-51,147-51-45,-110 56-1,-10 25-16,-18 5-3,-9 6 3,-11-1 12,-24-3-7,-8 0-3,4-10 6,7-8-3,9-7 0,12-9-3,11-3 3,0 0-4,0 0-1,19 0 0,16-7 7,9 1 5,8 6 6,-4 0-6,-5 5 11,-12 12 8,-8 7-7,-17 1-9,-6 1 1,-2 2 4,-30 2 9,-10 2-10,-6-6-11,0-8-2,5-6 0,9-10-4,8-2 2,11 0-4,11-4-35,4-14-59,14-4-151,21-8-319</inkml:trace>
  <inkml:trace contextRef="#ctx0" brushRef="#br0" timeOffset="278256.8424">21321 4656 956,'0'0'236,"0"0"-220,0 0 7,0 0 31,0 122-22,2-69-7,7-3-15,1-1-6,-6-4-3,0-5-1,-4-2-4,0-4-42,0 0-37,-2-5-157,-16-12-152</inkml:trace>
  <inkml:trace contextRef="#ctx0" brushRef="#br0" timeOffset="278422.5714">21183 4995 1083,'0'0'16,"0"0"8,0 0 0,150-68-16,-64 41-3,-3 4-5,-8 1-57,-13 3-169,-12 6-151</inkml:trace>
  <inkml:trace contextRef="#ctx0" brushRef="#br0" timeOffset="278690.2939">22063 4714 725,'0'0'182,"0"0"-11,0 0-63,0 0-60,0 0-23,-131-2-11,81 40 0,4 14 10,9 1-12,10 5-6,13-4 1,14-8-4,0-2-2,37-9 3,23-12-2,21-9 6,15-14 5,-3 0 3,-3-16-3,-24-10-4,-23 6-7,-22 4-2,-21 2-14,0 4-49,-29 0-168,-21 0-509</inkml:trace>
  <inkml:trace contextRef="#ctx0" brushRef="#br0" timeOffset="284971.9712">22569 4892 912,'0'0'77,"0"0"-62,0 0 35,0 0-13,0 0-12,139-1-9,-84-8-15,-1 4-1,-11-1-125,-10-2-133,-9-5-83</inkml:trace>
  <inkml:trace contextRef="#ctx0" brushRef="#br0" timeOffset="285157.2449">23080 4636 953,'0'0'132,"0"0"-40,0 0-12,0 0-53,0 0-14,-12 106 21,12-52-16,0-4-12,0 3-4,0-2-2,0-2-1,0 1-35,0-10-47,-6-5-138,-7-20-175</inkml:trace>
  <inkml:trace contextRef="#ctx0" brushRef="#br0" timeOffset="285407.3726">22999 4652 917,'0'0'15,"0"0"50,0 0-6,177 16-29,-108 21 15,-9 7-18,-13 5-3,-22 2-8,-25 3-14,-3 2 2,-42 0 18,-13-2-9,-4-8-5,6-11-8,10-12 4,15-11-4,10-12-25,15-1-85,6-33-133,2-19-332</inkml:trace>
  <inkml:trace contextRef="#ctx0" brushRef="#br0" timeOffset="285601.1592">23791 4742 1041,'0'0'91,"0"0"-77,0 0 43,0 0-12,-9 135-18,9-99-15,0-2-10,0-2 2,0-3-4,0 0-15,0-7-52,0 0-109,0-2-132,-2-6-80</inkml:trace>
  <inkml:trace contextRef="#ctx0" brushRef="#br0" timeOffset="285759.2386">23639 5039 936,'0'0'45,"0"0"61,0 0-11,0 0-91,83-107-4,-10 79 0,10-4-69,0 2-84,-10 0-132,-15 5-100</inkml:trace>
  <inkml:trace contextRef="#ctx0" brushRef="#br0" timeOffset="285939.2263">24241 4712 672,'0'0'259,"0"0"-137,0 0-12,0 0-65,0 0-18,0 0 12,-13 112-9,13-71-20,0-3-1,0 0-6,0 4-3,0 2-1,0 0-40,0-4-69,0-12-114,0-14-154,0-14-116</inkml:trace>
  <inkml:trace contextRef="#ctx0" brushRef="#br0" timeOffset="286111.8838">24219 4849 649,'0'0'181,"0"0"-112,0 0 44,105-132-61,-41 95-35,4 9-14,-2 8-1,-19 12-4,-14 8-44,-22 0-91,-11 16-99,-8 10-32,-30 6 37</inkml:trace>
  <inkml:trace contextRef="#ctx0" brushRef="#br0" timeOffset="286261.6466">24262 4941 342,'0'0'221,"0"0"-174,0 0 52,0 0-15,0 0 12,124-25-56,-66 9-30,-2 0-10,-7 3-1,-14 9-97,-19 4-132,-16 0-44</inkml:trace>
  <inkml:trace contextRef="#ctx0" brushRef="#br0" timeOffset="286433.2731">24172 5213 695,'0'0'98,"0"0"42,0 0-61,0 0 31,148 7-61,-73-28-14,6-3-21,-11 8-5,-14 4-8,-14 6-2,-19 4-56,-17 2-157,-6 0-161</inkml:trace>
  <inkml:trace contextRef="#ctx0" brushRef="#br0" timeOffset="287221.5999">18802 6396 541,'0'0'121,"0"0"3,0 0-41,0 0-49,0 0 27,0 0 16,147 4-32,-100-9-14,-10-1-22,-8 3-9,-10 1-1,-9 2-41,-4 0-99,-6 0-150,0 0 12</inkml:trace>
  <inkml:trace contextRef="#ctx0" brushRef="#br0" timeOffset="287437.2754">18709 6694 741,'0'0'51,"0"0"-42,0 0 108,0 0-30,165 1-27,-99-9-12,-10 0-23,-11 0-15,-14 4-9,-14 2-1,-7 2-44,-6 0-84,-2 0-117,-2 0-84</inkml:trace>
  <inkml:trace contextRef="#ctx0" brushRef="#br0" timeOffset="288572.1046">19816 6382 726,'0'0'51,"0"0"8,0 0 72,0 0-64,0 0-56,0 0-10,12-1 5,46-12 6,2 1-11,-8-2-1,-6 5-90,-15-4-138,-7 0-117</inkml:trace>
  <inkml:trace contextRef="#ctx0" brushRef="#br0" timeOffset="289019.6151">20333 6052 737,'0'0'156,"0"0"-144,0 0 65,0 0-32,0 0-44,0 0-1,-17-23 0,17 23 3,0 0-1,0 0 3,0 0 3,0 0-3,0 0-2,0 0-2,0 0-1,4 0 0,3 0 0,-1 0-1,-1 0-16,0 0 7,-3 0 10,-2 0 0,0 0 0,0 0 1,0 0 0,0 0 2,0 0-2,0 0-1,0 0 0,2 12-4,1 7 4,3 7 3,-4 4-3,0 2 12,-2 4 3,0-3-8,0 2 1,0-5-3,0-5-1,0-4-4,4-3 0,-4-4-22,0 0-61,0-4-128,0-3-42,0 1-200</inkml:trace>
  <inkml:trace contextRef="#ctx0" brushRef="#br0" timeOffset="289248.6266">20106 6653 620,'0'0'174,"0"0"-168,0 0 93,0 0 24,148 22-43,-64-22-28,7-22-9,0-2-12,-4-4-4,-10 2-11,-19 10-10,-23 3-6,-18 13-11,-17 0-81,0 0-134,-35 11-74</inkml:trace>
  <inkml:trace contextRef="#ctx0" brushRef="#br0" timeOffset="289816.201">20458 6972 892,'0'0'28,"0"0"-24,0 0 85,-127 102-56,100-80-21,0-5-8,6-8 1,-2-9 0,3 0 5,3-5 2,5-16-9,5-3 4,7 0-7,0 4 0,7 0 1,20 4-1,11 2 1,6 6-3,6 5 3,-3 3-2,-1 0 2,-8 17 3,-9 13 4,-14 13-8,-10 6 3,-5 11 5,-13 5 3,-23-3-8,-4-4 9,-4-9-4,8-8-3,2-8-3,4-14 1,11-10-3,6-9 2,4 0 0,9 0-1,0-9-1,5-5-1,18 6 1,8 7 0,10 1 0,3 0 1,3 13 4,-2 6 4,-2-4-4,-3-3 13,-5-8 13,-2-4-5,-6 0 3,-4 0-8,-8-13-12,-3-1-3,-8-2 1,0-7-7,3-3-21,5-6-50,3-8-74,7-6-168,3-7-129</inkml:trace>
  <inkml:trace contextRef="#ctx0" brushRef="#br0" timeOffset="291122.426">21073 6391 749,'0'0'119,"0"0"-35,0 0-3,0 0-43,0 0-16,132-45-10,-90 33-12,-1 0 0,-6 2-93,-4-4-163,-1-2-115</inkml:trace>
  <inkml:trace contextRef="#ctx0" brushRef="#br0" timeOffset="291294.1913">21597 6132 732,'0'0'237,"0"0"-202,0 0 12,0 0-4,0 0-11,0 0-23,-4 124-4,4-89-3,0-2-2,0 6-7,0-2-78,0 0-109,0-7-117</inkml:trace>
  <inkml:trace contextRef="#ctx0" brushRef="#br0" timeOffset="291505.1786">21357 6724 126,'0'0'916,"0"0"-911,0 0 22,124-21 32,-31-5-38,6-6-13,-8 0-4,-4 0-2,-17 6-2,-17 5-7,-15 7-116,-22-1-147,-16 9-141</inkml:trace>
  <inkml:trace contextRef="#ctx0" brushRef="#br0" timeOffset="292027.6266">21799 6912 775,'0'0'16,"0"0"-1,0 0 84,-117 82-64,103-72-34,4-3 5,-4-7-1,3 0 5,2-9 2,3-14-8,6 0 8,0-5 5,11 2-16,13-1 0,1 10-1,3 5 0,1 12 0,0 0 0,0 8 1,-2 16 3,-4 5 11,-11 10-4,-6 7 3,-6 7 3,-2 5-5,-29 3 4,-8-3-8,-1-3 0,0-7-7,13-16 3,5-10-2,9-12-1,5-10 1,6 0 0,2-12-2,0-11-9,5 8 8,13 4 0,2 6 0,6 5 0,1 0 1,4 10 2,6 8 3,-2 0 6,-2-6 18,4-7-1,2-5 20,-1 0-11,-2 0-4,-8-9-10,-10-7-10,-4 0-6,-3-1-7,-7 0-27,4-7-79,0-7-297</inkml:trace>
  <inkml:trace contextRef="#ctx0" brushRef="#br0" timeOffset="293111.8576">22333 6356 147,'0'0'768,"0"0"-702,0 0 37,0 0-18,0 0-50,0 0-8,45-2 0,-12-7 1,4-2-16,-1-1-8,-2 4-2,-9 1-2,-9 2-5,-8 1-47,1 1-88,4-1-74,-1-7-113,-2-3-233</inkml:trace>
  <inkml:trace contextRef="#ctx0" brushRef="#br0" timeOffset="293317.7592">22802 6148 692,'0'0'372,"0"0"-361,0 0 33,0 0 8,0 0-1,10 136-27,-3-90 0,-3 3-8,-4-5-7,0 2-8,0-4 1,0-7-2,-4-6-7,0-14-39,4-6-70,0-9-202,0 0-223</inkml:trace>
  <inkml:trace contextRef="#ctx0" brushRef="#br0" timeOffset="294512.109">23537 6122 574,'0'0'108,"0"0"81,0 0-93,0 0-58,0 0-34,0 0 17,0 76 36,0-34-19,0 2-9,0 0-3,0 0-17,0-5-2,0-8-3,0-2-2,0-12-4,0-2-22,0-5-47,0-3-51,2-7-107,-2 0-16,0 0-25</inkml:trace>
  <inkml:trace contextRef="#ctx0" brushRef="#br0" timeOffset="294707.1132">23361 6435 703,'0'0'53,"0"0"43,0 0-36,0 0-50,140-65-6,-81 48-4,-7-3-4,4-1-96,-6 0-120,-6-4-144</inkml:trace>
  <inkml:trace contextRef="#ctx0" brushRef="#br0" timeOffset="294909.5357">24056 6178 939,'0'0'62,"0"0"-23,0 0 38,-20 109-34,20-68-22,0 1-8,4-1-10,4-3 2,-4-4-4,-4-4-1,0-2-37,0-4-75,-7-4-89,-2-10-159</inkml:trace>
  <inkml:trace contextRef="#ctx0" brushRef="#br0" timeOffset="295097.8296">24024 6220 870,'0'0'21,"0"0"50,0 0-8,177-98-45,-114 80-11,-13 6-7,-13 7-12,-18 5-93,-17 0-111,-2 5-136</inkml:trace>
  <inkml:trace contextRef="#ctx0" brushRef="#br0" timeOffset="295275.7493">24007 6428 702,'0'0'103,"0"0"-60,0 0 45,141-44-62,-70 23-19,-9 3-7,-10 6-15,-23 3-109,-19 9-99,-10 0-84</inkml:trace>
  <inkml:trace contextRef="#ctx0" brushRef="#br0" timeOffset="295449.2361">23927 6649 592,'0'0'133,"0"0"-21,0 0-2,0 0-10,167 16-16,-76-31-58,1-4-13,-13 1-7,-11 2-6,-27 6-59,-22 4-178,-19 3-207</inkml:trace>
  <inkml:trace contextRef="#ctx0" brushRef="#br0" timeOffset="295976.1606">19411 8480 906,'0'0'62,"0"0"-51,0 0-1,0 0 33,0 0-18,0 0 7,127-22-25,-72 4-7,-5 8-48,-10 7-118,-18 2-129,-22 1-132</inkml:trace>
  <inkml:trace contextRef="#ctx0" brushRef="#br0" timeOffset="296138.5269">19435 8700 797,'0'0'85,"0"0"-57,0 0 37,0 0 20,127-19-28,-42-1-26,2 6-22,-9 7-9,-16 5-112,-12-1-231,-17-10-140</inkml:trace>
  <inkml:trace contextRef="#ctx0" brushRef="#br0" timeOffset="298435.489">20750 8518 518,'0'0'96,"0"0"-36,0 0 46,0 0 3,0 0-45,0 0 0,127 10-13,-86-10-6,1 0-12,-4-10-7,-12 0-9,-5 1-15,-15 9-1,-4 0-1,-2 0-26,0 0-99,0 0-152,0 0-86</inkml:trace>
  <inkml:trace contextRef="#ctx0" brushRef="#br0" timeOffset="299116.5385">21437 8249 625,'0'0'23,"0"0"-12,0 0-6,0 0 41,0 0 1,0 0-9,2 49-6,-2-33 6,-16 2 4,-3-4-17,-4 1-7,-1 2-9,-3-12 0,4 4-5,6-9-1,-1 0 2,11 0-1,1 0 3,6-11-7,0-10 3,0-2-3,11 1 7,11-2-7,5 5 2,0 0 1,0 6-2,-1 2 0,1 8-1,-1 3 2,6 0-2,-10 0 3,1 21-3,-10 7 2,-7 11 7,-2 3-6,-4 8 1,0 4 3,-2 0-3,-17 1-1,-6-9 3,-2-4-4,-4-3 1,2-11-3,4-3 0,10-11 0,9-12 2,3-2 1,3 0 5,0-2-8,0-12-1,0 4 1,7 2 0,6 6 0,7 2 0,5 2 2,4 16 4,7 3 0,1-6 12,3-6 15,5-1 3,-2-8 7,1 0-5,-4 0 1,-11-5-15,-8-5-11,-9 0 0,-5 0-1,-5-4-7,-2 0-5,0-3-3,0 2-44,2-2-60,4 2-200,0-1-251</inkml:trace>
  <inkml:trace contextRef="#ctx0" brushRef="#br0" timeOffset="304772.1631">22310 8168 784,'0'0'124,"0"0"-96,0 0 33,0 0 1,0 0-4,12 132-28,-5-85-5,-3 1-8,0-4-4,1-1-11,-5-5-2,0-1 0,0-4-30,0-3-44,-5-3-77,-3-3-149,-3-13-35</inkml:trace>
  <inkml:trace contextRef="#ctx0" brushRef="#br0" timeOffset="304922.3882">22117 8548 678,'0'0'37,"0"0"67,0 0-45,0 0-54,162-124-5,-79 83-2,3 9-92,-5 1-85,-12-3-129</inkml:trace>
  <inkml:trace contextRef="#ctx0" brushRef="#br0" timeOffset="305093.1893">22846 8171 792,'0'0'100,"0"0"-39,0 0 33,0 0-27,-19 111-28,19-61-18,0-1-9,0 3-11,0-3 1,0-9-2,0 0-36,0-6-96,0-10-95,0-4-109</inkml:trace>
  <inkml:trace contextRef="#ctx0" brushRef="#br0" timeOffset="305274.5099">22781 8256 712,'0'0'30,"0"0"-18,0 0 81,127-113-41,-69 94-39,-6 2-12,-10 11-1,-12 2-97,-15 4-63,-15 0-100,0 14-136</inkml:trace>
  <inkml:trace contextRef="#ctx0" brushRef="#br0" timeOffset="305429.5822">22796 8404 446,'0'0'239,"0"0"-235,0 0 18,0 0 56,116-36-43,-51 12-25,5-2-10,-10 8-84,-10 4-13,-18 7-119,-21 7-103</inkml:trace>
  <inkml:trace contextRef="#ctx0" brushRef="#br0" timeOffset="305627.3632">22815 8645 671,'0'0'147,"0"0"-103,0 0 50,0 0-10,0 0 9,187-30-62,-108 1-12,0 7-11,-8 3-3,-21 6-5,-12 3 0,-26 4-45,-12 4-79,0 2-40,-37 0-110</inkml:trace>
  <inkml:trace contextRef="#ctx0" brushRef="#br0" timeOffset="307052.4532">17301 8703 662,'0'0'105,"0"0"10,0 0 0,0 0-44,0 0-6,130-14-24,-72-4-20,-3 4-13,-5-3-8,-5 4-14,-5 1-101,-5-5-131,-1-1-141</inkml:trace>
  <inkml:trace contextRef="#ctx0" brushRef="#br0" timeOffset="307619.4548">18133 8381 548,'0'0'38,"0"0"-10,0 0 104,-68 109-68,39-88-9,-3 2-21,6-2-18,3-10-10,7-7-5,5-4 8,3 0 1,5-22-10,3-8 0,0-8 0,0-3 0,18 2 0,6 13 2,10 8-2,-3 9 0,2 9 0,4 0 0,-4 7-3,-2 17 3,-8 8 9,-4 8-4,-15 9 9,-4 2-2,0 2 2,-12 1-1,-20-1-4,-3 4-3,-4-3 3,-1-1-7,3-12 0,-4-5 3,5-16 0,12-12 2,6-4 7,12-4 19,6-4-2,0-18-25,13 2 0,16 8-4,2 12-2,5 0-1,7 32 1,1 3 2,7-3 0,-4-6 7,4-16 10,5-10 16,4-3 9,-2-29 5,-5-10-12,-12-4-9,-15 2-6,-12 0-2,-14 2-11,0 5-7,0 10-2,-11 10-24,8 15-75,3 2-110,0 0-552</inkml:trace>
  <inkml:trace contextRef="#ctx0" brushRef="#br0" timeOffset="308080.8646">18682 10190 170,'0'0'751,"0"0"-689,0 0 10,0 0 7,0 0-19,-27 126-9,23-70-18,1-5-23,3 2-2,0-5-7,0-1 0,0-4-2,0-3-25,0-8-65,0-6-118,0-10-197</inkml:trace>
  <inkml:trace contextRef="#ctx0" brushRef="#br0" timeOffset="308237.6215">18595 10325 239,'0'0'517,"0"0"-512,131-149 50,-67 108 29,-6 7-65,-8 22-19,-17 12-21,-12 0-108,-15 17-93,-6 9-140</inkml:trace>
  <inkml:trace contextRef="#ctx0" brushRef="#br0" timeOffset="308401.3286">18740 10413 589,'0'0'56,"0"0"-13,0 0 80,0 0-66,0 0-18,0 0 13,122-20-38,-61-1-7,-9 2-7,-9 9-43,-18 7-147,-16 3-26,-9 0-61</inkml:trace>
  <inkml:trace contextRef="#ctx0" brushRef="#br0" timeOffset="308566.9358">18674 10744 715,'0'0'72,"0"0"1,0 0 38,0 0-70,0 0 0,141-34-20,-67 1-17,-3 6-4,-7 1-135,-13 6-214,-14-1-116</inkml:trace>
  <inkml:trace contextRef="#ctx0" brushRef="#br0" timeOffset="308747.392">19311 10415 971,'0'0'7,"0"0"-2,115-84 15,-45 50-5,3 7-11,-7 10-4,-14 7-66,-22 7-129,-18 3-144</inkml:trace>
  <inkml:trace contextRef="#ctx0" brushRef="#br0" timeOffset="308927.8266">19359 10638 905,'0'0'47,"0"0"-13,0 0 42,0 0-42,0 0-7,179-78-19,-100 47-8,-2 4-101,-11 4-150,-12 1-165</inkml:trace>
  <inkml:trace contextRef="#ctx0" brushRef="#br0" timeOffset="309121.8613">20133 10385 793,'0'0'265,"0"0"-251,0 0-14,142-69 22,-63 35-17,-2 5-5,-11 9-77,-18-1-224,-15-2-288</inkml:trace>
  <inkml:trace contextRef="#ctx0" brushRef="#br0" timeOffset="309667.9026">20864 10092 998,'0'0'29,"0"0"-17,0 0 43,0 0-28,0 0-13,0 0-12,-120 111-1,97-99 4,1-5-4,4-5 0,5-2-1,6-3-12,5-24-15,2-5-12,0-2 27,20 7 10,2 2-3,0 6 5,1 12 5,0 5-5,-1 2-2,4 0 2,-3 21 1,-5 4 3,-7 5 2,-8 5 6,-3 4 5,0 7 6,-16-1-4,-13 6-5,-8 0-10,-3-7 2,3-6-6,3-12 1,6-8 5,8-13-6,10-3 0,1-2 6,7 0-1,2-5-5,0-11-7,5 1 7,11 0 0,4 7 1,6 7 0,-2 1-1,3 0 2,0 19-1,-5 3 0,-1-2 0,-4-6 2,0-5-1,2-6 7,5-3-3,1 0-1,2-1-5,4-15-19,0-7-107,0 1-187,-4-6-143</inkml:trace>
  <inkml:trace contextRef="#ctx0" brushRef="#br0" timeOffset="309894.2607">21292 10118 1121,'0'0'17,"0"0"16,0 0 8,0 0-18,-11 103 11,11-57-18,0 1-9,0-4 2,0-7-4,0-2-2,0-6-3,0-7-3,5 0-23,-5-5-46,0-2-92,0-4-119,0-10-118</inkml:trace>
  <inkml:trace contextRef="#ctx0" brushRef="#br0" timeOffset="310098.3822">21099 10399 994,'0'0'10,"0"0"11,0 0 16,0 0-18,164-80-14,-108 60 0,2 0-5,-7-1-34,-2 2-84,-7-3-137,-6-2-111</inkml:trace>
  <inkml:trace contextRef="#ctx0" brushRef="#br0" timeOffset="310649.5994">21865 10020 651,'0'0'128,"0"0"-127,0 0 83,0 0-19,0 0-38,-33 112-3,19-95-11,-3-6-3,-2-3 0,1-8-6,1 0 5,8-6 2,2-16-8,5-5-3,2-6-1,0 8 1,16-2-2,8 5-2,0 6 4,3 6 1,0 4-1,0 6-1,4 0-4,-2 6 5,0 18 11,-2 4 8,-11 9-4,-5 11 8,-11-1-6,0 6 8,-31 5-9,-9-2-8,0-4-5,0-8 0,10-14-3,5-16 0,13-9 1,2-5 2,10 0 5,0 0-8,0-11 0,4 1 0,14 6 0,5 2-2,-2 2 2,6 0 0,10 2 5,5-2 4,9 0 18,10-10 14,7-24 13,6-8-5,-8 0-5,-16 4-12,-19 7-13,-17 13-8,-12 4-8,-2 9-3,-11 5-36,-23 4-71,-20 29-95,-21 14-337</inkml:trace>
  <inkml:trace contextRef="#ctx0" brushRef="#br0" timeOffset="310944.6244">19535 11578 708,'0'0'497,"0"0"-496,0 0 9,0 0 30,-44 130-23,44-71-6,0 3-9,9-6 0,-3-4-4,-1-4 2,-3-6-41,-2-5-73,0-14-147,0-10-137</inkml:trace>
  <inkml:trace contextRef="#ctx0" brushRef="#br0" timeOffset="311108.328">19509 11744 1031,'0'0'58,"72"-108"-40,-4 56 60,8 8-55,-4 15-23,-17 15 0,-15 9-70,-13 5-104,-18 0-156,-9 18-96</inkml:trace>
  <inkml:trace contextRef="#ctx0" brushRef="#br0" timeOffset="311262.5552">19664 11826 604,'0'0'102,"0"0"-33,0 0 75,0 0-116,0 0-8,0 0 15,160-41-35,-89 3-5,-9 5-84,-18 15-161,-19 16-80</inkml:trace>
  <inkml:trace contextRef="#ctx0" brushRef="#br0" timeOffset="311421.2055">19616 12061 884,'0'0'46,"0"0"59,0 0 23,0 0-111,0 0-7,156-42-7,-67 2-3,-2-4-79,-9-2-126,-16 8-275</inkml:trace>
  <inkml:trace contextRef="#ctx0" brushRef="#br0" timeOffset="311597.3985">20360 11783 486,'0'0'651,"0"0"-646,0 0 0,154-76 3,-78 33-2,-1 15-6,-12 5-18,-16 11-105,-18 12-132,-20 0-103</inkml:trace>
  <inkml:trace contextRef="#ctx0" brushRef="#br0" timeOffset="311764.3033">20416 12087 908,'0'0'127,"0"0"-104,0 0 26,0 0-5,0 0-28,174-72-16,-89 26-32,-10-5-88,-8 5-166,-18 0-181</inkml:trace>
  <inkml:trace contextRef="#ctx0" brushRef="#br0" timeOffset="312037.6715">21047 11679 312,'0'0'598,"0"0"-559,0 0 92,-41 128-44,41-80-45,0-2-13,10-8-15,17-4-11,8-14-1,7-10-1,5-10-1,4-6 2,3-27 7,-12-8-3,-12-5 6,-17-2 19,-13 2 22,-5-2-17,-30 9-14,-15 14-5,-4 13-1,-1 12-14,6 0-2,4 8-7,13 11-18,9 7-57,9 2-35,-1-5-176,-3-6-385</inkml:trace>
  <inkml:trace contextRef="#ctx0" brushRef="#br0" timeOffset="312438.281">18873 11636 740,'0'0'128,"0"0"-19,0 0 49,0 0-68,0 0-62,0 0 9,-29 189 35,29-81-32,0 10-8,0 8-7,0-1-13,0-9-4,0-13-6,0-19-2,7-18 0,9-20-12,-5-17-33,5-17-29,-1-12-68,0-15-51,-3-28-137,-12-15-351</inkml:trace>
  <inkml:trace contextRef="#ctx0" brushRef="#br0" timeOffset="313020.4188">18854 11582 882,'0'0'49,"0"0"-38,191-68 115,-62 46-52,27-6-22,29 0-17,20-4-12,18-4-15,11 1-2,1 3-6,-8 8 2,-16 8 0,-16 4-2,-22 3 1,-18 4 1,-20-4-1,-21 2 0,-18-5-1,-19-6-1,-9 0 1,-8 0 3,-5 1 9,-8 6 1,-11 3 3,-9 8-8,-8 0 0,-1 16-4,-2 19 18,5 20 2,-6 14-10,1 17-3,3 14-1,0 8-3,-3 4-6,4-1 6,-3-7-6,-1-7 3,-4-11-3,-4-12-1,-4-16 1,-4-14 0,0-14-1,0-10-3,-27-3 3,-24-2 2,-22 2 3,-29-2-1,-29 3-2,-31 8 5,-31 6 6,-38 10 5,-36 9-5,-30 4 4,-19 3 1,-14-3-1,12-5-8,21-9 1,40-12-7,55-10-1,56-9 1,66-8-3,51-2-4,31-9-55,66-31-75,26-26-106,10-20-658</inkml:trace>
  <inkml:trace contextRef="#ctx0" brushRef="#br0" timeOffset="341418.5384">10365 10525 671,'193'55'0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8:45:49.3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1359 1458 338,'0'0'412,"0"0"-326,0 0 57,0 0-67,0 0-59,0 0-16,0 0 6,156-58 3,-91 47 6,0-1 8,-5 0-1,-14 3-13,-15 7-9,-12-1-1,-13 3-15,-6 0-64,0 0-67,-13 0 27,-16 5 35,-7 2-40,0 1 58,7 1 35,4 0 31,10 0 18,2 2 63,1 1 38,8 5-9,-2 7 25,4 3-27,2 5-4,0 2-34,0-3-20,0 5-17,0-2-12,0 4-14,0 2-4,0 1-3,0 3-3,2-4-64,-2-1-113,4-2-190,-1-17-251</inkml:trace>
  <inkml:trace contextRef="#ctx0" brushRef="#br0" timeOffset="899.6847">2048 1608 864,'0'0'58,"0"0"65,0 0-53,0 0-51,-127 19-6,104 8-6,-1 4-4,4-2 0,6 1 0,6-4-1,6-2-2,2-2 0,0-5-3,0-8 3,12 0 3,9-9-3,6 0 0,6-13 0,2-12 2,-3-8-1,-4-1 0,-7 0 6,-10 2-5,-7 0 35,-4 8 3,0 6-3,0 6-12,0 10-7,0 2-7,0 0-9,0 0-2,0 16-4,0 12 4,0 9 0,0 4-2,0-3 2,2-3 2,8-6-2,5-5-2,3-4 1,1-8 0,9-5-1,1-7-10,0 0-25,0-19 6,-5-13-5,-6-7-15,-4-12-7,-8-2 42,-4 0 16,-2 7 2,0 12 0,0 14 18,0 4 17,0 8 12,0 4-5,0 4-14,0 0-22,0 17-8,0 24-8,0 10 6,0 7 2,5-3 6,2-3-3,4-2 0,-3-4 0,-1-6-1,-2-5-4,0-8-41,-3-8-88,0-12-124,-2-7-156</inkml:trace>
  <inkml:trace contextRef="#ctx0" brushRef="#br0" timeOffset="1347.2132">2605 1606 670,'0'0'138,"0"0"-25,0 0 31,0 0-62,0 0-31,0 0-39,-55 10-10,28 18-1,0 8 3,1 3 8,6-2-6,12 1 14,6-1-7,2-5-6,0-6 0,19-5-7,16-10 5,5-7 0,4-4 3,5-11 1,-6-17-4,1-6-4,-15 1 2,-8 1 2,-14 3-3,-3 4 1,-4 2 6,0 9-3,0 6 7,-9 8-9,-6 0-3,1 6 2,-4 20-3,-1 10 0,9 2-1,5 3 2,5-4 7,0-2-4,23-5-1,8-6-3,11-9 3,7-8 2,0-7-5,2 0-27,-11 0-140,-15-12-390</inkml:trace>
  <inkml:trace contextRef="#ctx0" brushRef="#br0" timeOffset="1871.0459">4154 1488 1171,'0'0'103,"0"0"-99,0 0 8,-29 125 12,22-64 3,5-2-10,0-1-7,2-12 0,0-12-2,0-12 3,0-8 4,0-7-4,7 0-1,7-7-5,3 0 3,10 0-5,6 0-3,8 0-31,7-14-65,0-2-140,-4-4-270</inkml:trace>
  <inkml:trace contextRef="#ctx0" brushRef="#br0" timeOffset="2600.4231">4667 1648 1087,'0'0'68,"0"0"-7,0 0 2,-142 57-47,113-19-9,11 3-2,5-1-5,7-1 0,6-6 0,0-11-14,6-8-32,19-11-13,12-3-26,1-14 17,1-16-3,-7-5 24,-10 2 47,-12 1 1,-7 5 29,-3 6 66,0 7-11,0 5-12,0 9-11,-6 0-31,-1 0-21,1 16-10,-4 11-4,6 8 1,4 2 2,0-3-1,0-5-5,22-6 0,9-9-14,9-12-12,3-2 2,1-2 6,-3-23-13,-10-1 6,-9 2 24,-12-1 8,-6 3 7,-4 5 12,0 8 32,0 6 16,0 3-13,0 0-31,0 14-23,0 25 2,0 20-2,0 14 2,0 15-1,0 5 8,0-5-5,0-10 0,0-17-4,0-17 0,0-10 2,0-19-1,0-9 0,0-6 3,0-9 2,-8-28-6,-5-23-31,5-25-3,8-27 12,0-12-17,8 5 2,21 20 22,3 32 15,1 27 2,0 18 11,1 12 6,-3 10-5,-6 0-2,-7 25-1,-8 6-8,-10 5 1,0 3-2,-6-2 0,-19-1 0,-4-7-2,-1-5-37,2-12-59,5-12-114,11 0-78</inkml:trace>
  <inkml:trace contextRef="#ctx0" brushRef="#br0" timeOffset="2803.0697">5256 1474 401,'0'0'798,"0"0"-776,0 0-2,4 104 14,3-58-13,-1 4-6,1-4-13,-2-3 1,-3-1-1,-2-2-2,0-6-22,0-6-84,0-10-104,2-11-124,13-7-282</inkml:trace>
  <inkml:trace contextRef="#ctx0" brushRef="#br0" timeOffset="3546.215">5688 1685 967,'0'0'123,"0"0"-53,0 0-6,0 0-44,-122 27-13,90 4-6,5 4 1,2 0-2,13-3-2,3-5 2,8-4-1,1-5-3,1-6 2,23-7-21,9-5-22,3 0-2,5-23 8,-8-10 30,-6-4 9,-10 1 0,-7 3 4,-9 9 29,-1 9 34,0 5 0,0 5-17,0 5-19,0 0-10,0 0-19,-13 24-2,2 6 0,2 8-1,4 3 1,5-5-1,0-5-1,10-4 1,17-13-12,10-10-6,10-4 0,6-4 10,1-21-10,-3-12-4,-6 0 4,-8 2 16,-10 6 3,-13 12 4,-10 5 14,-1 9 26,-3 3 5,0 0-28,0 0-21,-14 10 6,-8 16-6,4 4-2,2 7 1,9-2 1,7-3-2,0-1 2,10-4 0,15-13-1,12-5-10,5-9 4,6-9-5,-4-17 4,-9-6-7,-8 1 10,-9-1 5,-11 3 0,-5 12 6,-2 5 15,0 5 2,0 7-11,-7 0-10,-3 10-1,-2 15-2,4 5 1,8-2 0,0 0 1,12-6 0,19-5-1,12-10 2,8-7 0,2 0 1,-2-10-3,-11-14-4,-10-4-92,-21-4-323</inkml:trace>
  <inkml:trace contextRef="#ctx0" brushRef="#br0" timeOffset="4050.0343">7404 1441 971,'0'0'103,"0"0"-22,0 0 51,0 0-75,0 0-51,0 0-3,-42 109 8,46-46 11,5 0-10,-6-6-5,-1-1-4,-2-3-3,0 3 0,0 2-50,-7-9-112,-8-15-203,-6-18-152</inkml:trace>
  <inkml:trace contextRef="#ctx0" brushRef="#br0" timeOffset="4309.3105">7221 1736 800,'0'0'26,"0"0"66,143-40 11,-78 40-59,-5 12 6,-11 24-17,-9 9-12,-11 3-3,-11-1-6,-9 1-1,-9-9 0,0-11 6,0-8 5,0-12-9,-2-8 8,-5 0 11,0-16 13,3-22-34,4-17-8,0-3-3,18 0-1,17 12-15,5 14-29,7 13-56,3 8-130,-4 5-185</inkml:trace>
  <inkml:trace contextRef="#ctx0" brushRef="#br0" timeOffset="5231.8431">8084 1673 902,'0'0'81,"0"0"-4,0 0-8,0 0-37,-129 97-22,109-65 0,4-1-6,10 0-2,3-4-2,3-8 0,0 1-6,19-11 5,3-7-26,10-2-17,-2-9 23,1-14 15,-7-9 6,-5-3 3,-9 2 1,-3 1 3,-7 7 10,0 9 35,0 11-3,0 3-2,0 2-20,0 0-19,0 2-8,0 22-7,0 10 7,0 3 0,0 1-3,0-1 3,0-3 0,18-6 0,2-8-1,4-10-1,5-10 2,2 0-2,2-20-2,-5-12-6,-6-4-3,-6-5-2,-8 0 4,-5 0-1,-1 11 3,-2 11 8,0 10 1,0 9-1,0 0 1,0 7-15,0 17 10,0 5 4,0 3 2,0-3-1,0-5 0,0-7 0,0-7 1,0-3-1,0-7 1,0 0-1,0 0 3,5-26-3,15-4-6,7-3-14,2 6-7,2 8 12,-4 7 12,-6 8-1,-5 4-2,-5 0-3,-3 21-1,-4 4 10,0 10 0,-1 1 0,1 2 0,0-4 1,3-10-1,4-8 0,5-12 0,6-4 2,1 0 2,6-26 11,-5-8 5,-2-7-14,-2-3 1,-7-2-3,-5 3-1,-6 2-1,-2 11 0,0 9 0,0 12-2,-2 7 0,-8 2 0,2 0-12,1 16-11,7 10-7,0 3 11,0-2 5,9 5 7,11-4 7,-3 3 1,2-1 12,-9-2 14,-5 2-1,-5 0-3,0 3-1,-22-2-11,-7-1-7,4-6-4,-2-10-61,7-14-44,7 0-130,7-27-108</inkml:trace>
  <inkml:trace contextRef="#ctx0" brushRef="#br0" timeOffset="5997.843">8984 1690 880,'0'0'170,"0"0"-141,0 0 44,70 102-12,-63-27-24,-5 17-20,-2 22-7,0 12-5,-7 1 0,-1-11-3,0-19-2,8-26 1,0-21 0,10-16-1,14-15 1,12-15 0,2-4 1,6-18 13,-1-17-10,-11-8-1,-11-7 4,-16-3-4,-5 2 0,-14-2-2,-26 2-2,-9 5-6,-7 0 6,3 6 0,6 8 2,11-3-3,13-2 1,17-5-6,6-6-20,2-1-12,25 3 4,9 5-4,1 3 9,2 3 5,1 3 18,-2 0 4,-1 6 4,-2 2 4,-12 6 14,-9 7-5,-7 2-1,-5 7 13,-2 2-2,0 0 5,0 0-12,0 0-18,0 6-6,-15 19 4,-4 4 2,3 5-1,6 0 1,7-1 0,3-8-5,0-4 5,0-9-8,11-4-13,5-8-3,-1 0 16,4-3-15,-1-21 1,-1-5-18,1-3-28,4 6-10,-4 5 60,-2 10 15,-3 7 3,0 4 8,8 0-7,-3 9 10,3 15 7,-5 2 7,-5-1 8,-1-8-3,-8-5 23,-2-5-13,0-4-4,0-3-12,0 0 1,0 0 3,0-5 12,0-19-13,4-7-27,7-1-30,3 5-46,3 1-87,4 7-110,-4 5-168</inkml:trace>
  <inkml:trace contextRef="#ctx0" brushRef="#br0" timeOffset="6643.2786">9732 1736 498,'0'0'174,"0"0"-3,0 0-31,33 106-58,-24-76-26,-2-1-20,-5-7-25,2-8-6,-4-7-2,0-2 1,2-5 1,-2 0 13,5-14 21,-1-20-20,6-7-19,1 4-1,4 6-9,-1 9 1,1 8 8,1 9 0,-1 5-5,3 0 1,0 9-6,1 15 11,-4 6 0,-4 1 4,-7-2-4,-2-5 6,-2-5-5,0-9 5,0-7-2,0-3-2,0 0 1,0-3 15,2-21 3,8-10-21,5 0-11,5 1-2,5 11-8,-3 6 11,-2 10 7,3 6-2,-6 0 2,3 8-3,-4 17 2,-5 8 3,-7 7 1,-4 5 0,0-10 1,0-6-1,0-14 0,9-10 0,5-5 1,7-2 2,8-24 3,2-9 0,4-9-1,-4 0-4,-9 3-1,-6 10-4,-9 12 4,-3 11 0,-4 8 1,0 0 6,0 0-7,4 5-12,6 13 5,9 7 7,6 0 1,-1-3 16,1 0 12,-6 1-10,-8-3-6,-11 4-6,0 4-3,-19 5-4,-23-4-53,-8-12-228,4-17-484</inkml:trace>
  <inkml:trace contextRef="#ctx0" brushRef="#br0" timeOffset="7369.8619">11364 1608 1043,'0'0'105,"0"0"-99,0 0 23,-32 130-5,21-93 0,11-3-13,0-5-5,0-7-3,0-8 0,9-5-1,4-9 0,-1 0-2,-3 0-16,-5-20 7,-4-8-10,0-9-15,-3-1-14,-12 0-8,6 8-26,5 9 23,4 6 4,0 9 5,0 6 18,18 0 14,6 4 11,5 20 7,4 6 3,4 2 27,-4-2 11,-6 2 12,-8-3-21,-7-5-11,-8-8-10,1-8 0,-5-6 3,0-2-10,4 0 50,7-21 35,5-8-64,4-10-23,-1 7 3,-1 10 16,-4 8 18,-8 10-1,2 4-12,-2 0-26,5 9 3,1 14-3,-4 9 1,-1 5-1,-3 2-29,8-3-113,5-9-181,8-13-199</inkml:trace>
  <inkml:trace contextRef="#ctx0" brushRef="#br0" timeOffset="7731.571">12348 1463 1104,'0'0'143,"0"0"-111,0 0-32,0 0 0,0 123 2,0-63 5,0-4 1,0-7-7,-4-13 1,2-10 0,0-13-2,2-4 2,0-9 0,0 0 4,0-7 5,24-12-3,8 1-8,3 4 2,1 5-2,-4 5-1,-2 4 0,-7 0 0,-8 0-2,-10 14-1,-5 2 4,0 4 5,-20 4 5,-13-3-4,-3-1-2,2-10-4,4-6-19,10-4-63,10-9-75,10-19-119,0-5-171</inkml:trace>
  <inkml:trace contextRef="#ctx0" brushRef="#br0" timeOffset="8003.3145">12680 1717 357,'0'0'332,"0"0"-212,0 0 12,0 0-67,12 121-39,1-92-18,12-10-6,2-7 0,6-12 7,3 0 4,-2-14 5,-2-11 29,-9-8 4,-8-1 13,-10 0-4,-5 0-28,0 6-4,-20 5-5,-11 9 0,-7 14-19,-8 0-4,5 5-11,-2 16-19,7-1-41,14-5-83,11-4-148,11-9-202</inkml:trace>
  <inkml:trace contextRef="#ctx0" brushRef="#br0" timeOffset="8190.0807">13147 1588 1253,'0'0'76,"0"0"-61,0 0-9,0 0 2,0 0 4,51 141-6,-47-102-4,-4 2-1,0-5-1,0-2-46,0-3-133,-13-11-182,-3-18-285</inkml:trace>
  <inkml:trace contextRef="#ctx0" brushRef="#br0" timeOffset="8676.3775">13133 1613 710,'0'0'70,"0"0"-63,141-53 0,-83 36-6,-8 4 4,-6 3-5,-20 1 3,-11 6 2,-11 1 40,-2 2 83,0 0-36,0 0-33,-2 0-39,-9 0-14,2 0 6,-1 12-6,7 12 2,-1 6 2,1 4 16,3 2-1,0 2 0,0 1-7,0-6-7,0-3-3,0-6-1,0-7-4,0-7-2,0-8 3,0-2 0,0 0 3,0-9 1,0-16 6,13-6-13,6 4-1,-1 4 0,6 11 0,-4 6 0,5 6 3,-2 0-1,4 0 11,-2 17-3,-8 7 0,-3 1-4,-10 1-1,-4 4 3,0 1-3,-8-2 0,-15 1-5,1-7 0,2-7-32,2-14-93,7-2-322</inkml:trace>
  <inkml:trace contextRef="#ctx0" brushRef="#br0" timeOffset="9222.0757">14393 1756 483,'0'0'341,"0"0"-276,0 0 21,0 0-2,109-126-11,-84 82-5,-7-3-27,-10 7-10,-8 8-16,0 11-6,0 10-3,-16 7-6,-7 4-7,-2 3-35,2 16-8,8 5 12,15 3-10,0 3 16,11-2 18,22 4 5,3-6 6,-3-4 3,-8 2 1,-9-5 0,-13 1 0,-3-3-1,0 1 0,-15 0 3,-7-1-6,4-10-103,10-5-82,8-2-125</inkml:trace>
  <inkml:trace contextRef="#ctx0" brushRef="#br0" timeOffset="9380.8807">14805 1509 500,'0'0'525,"0"0"-519,0 0 16,-25 133 4,25-93-23,0-2-3,0-6-20,0-6-158,0-12-76,0-8-237</inkml:trace>
  <inkml:trace contextRef="#ctx0" brushRef="#br0" timeOffset="9501.3477">14796 1365 702,'0'0'95,"0"0"-83,0 0-12,0 0-90,0 0-310</inkml:trace>
  <inkml:trace contextRef="#ctx0" brushRef="#br0" timeOffset="10325.0667">15148 1539 624,'0'0'413,"0"0"-391,0 0 14,0 0-11,0 0-18,-113 81-7,93-47 1,4-3-1,5 1 0,4-6-6,7-5 4,0-3-4,7-4-5,17-8-13,6-6-18,3 0 23,0-1 5,-2-18 5,-4-7-6,-6-8 15,-8-12 9,-5-10 11,-2-7 22,-6-2 2,0 4 1,0 11-10,0 16 19,-10 17 17,1 8-31,4 7-12,4 2-7,-1 0-21,-5 18-7,-5 18 6,4 10 1,3 9 0,3 1 0,2 4 0,0 0 0,0-8 1,9-3-1,11-11-1,2-8 0,4-11-1,6-8-4,9-11-3,1 0 3,3-21 1,1-9-3,-4-5 0,-5-6-5,-8-7-3,-10 1 16,-7 6-1,-10 7 1,-2 14 0,0 9 1,0 10-1,0 1-8,-14 6 0,-5 18-1,-2 7 9,3 4-1,7-1 0,5-4-2,6-2 3,0-5 0,3-3 0,16-8-3,7-5 3,3-4 1,-3-3 2,0 0-3,-4 0 1,-2-21 2,-2-2-1,4-10-2,2-4 4,3 0-4,-2 7 1,-1 10 1,-8 12-2,0 6 16,-3 2-2,1 2-5,0 22-2,-3 10-4,-2-2 4,-6 6 0,-3 1-3,0-4-1,-13 4 0,-14-7-3,-4-6-43,4-17-131,2-9-328</inkml:trace>
  <inkml:trace contextRef="#ctx0" brushRef="#br0" timeOffset="10807.2485">16903 1656 1065,'0'0'90,"0"0"-81,0 0-8,0 0 2,0 0 2,-29 128-5,29-106 0,0-5-3,22-12 2,8-5 2,7 0 6,-2-15 2,-7-14 3,-4-3 4,-16-3 9,-8-2-6,0 5 5,-15 4-16,-12 12-2,-6 8-6,-3 8-14,3 0-62,6 12-46,11 4-200,16-6-93</inkml:trace>
  <inkml:trace contextRef="#ctx0" brushRef="#br0" timeOffset="11159.9487">17175 1666 854,'0'0'160,"0"0"-147,45 102 100,-30-28-32,-9 31-46,-6 19-11,0 8-12,-13 3-6,-5-15-3,5-15 0,9-20 2,4-24-5,4-18-2,23-16 2,7-17 0,13-10 3,1-8 2,1-24 0,-11-12 4,-13-6-3,-21-13-3,-4-6-1,-16-14 8,-29-3 19,-8-4-24,-7-3 4,2 14-4,7 12 8,11 18-2,13 14-7,14 11-4,13 2-2,0-4-30,33-3-43,14-5-127,8-4-159,-1-4-286</inkml:trace>
  <inkml:trace contextRef="#ctx0" brushRef="#br0" timeOffset="11347.6613">17654 1489 818,'0'0'288,"0"0"-249,0 0-7,0 0-23,0 0 1,-15 127 3,15-77-6,0-4-4,0-3-3,0-6 0,0-1-81,0-4-68,0-9-126,0-11-176</inkml:trace>
  <inkml:trace contextRef="#ctx0" brushRef="#br0" timeOffset="12087.9421">17623 1572 182,'0'0'717,"0"0"-709,0 0-6,0 0 6,154-102-8,-101 90-6,-9 3-5,-5 1-9,-13 5 9,-16 0 8,-8 2 3,-2 1 14,0-3 52,-16 2-48,-4 1-4,4 0-8,-3 0-1,9 0 13,2 0 15,-1 0-8,1 0-12,0 4-7,1 6 3,1 2-2,4 2 7,-4 1 5,4 6-5,2-1 6,0 4-9,0 2 0,0-1-5,0 6 1,2-4 5,4 4-6,-2-2 1,2-4 2,1-1-8,-3-1 4,-2-4-4,1-3-1,-3-5 1,0-6 0,0-5 0,0 0-1,3 0 4,1 0 6,5-7-3,4-18-7,7-1-8,0 5-18,-2 4 12,0 9 0,-5 4 7,1 4 3,1 0-3,-1 0-4,1 12-5,-1 5-14,-1 0-4,1-3 3,5-6-3,8-1-2,3-7 21,7 0 13,3-7 2,-2-15 3,-2-2 2,-7-3 2,-9 0-7,-9 1 5,-7 9 6,-4 6 52,0 5 32,0 6-42,-9 0-12,-7 0-24,3 17-4,-4 6-4,8 5-7,4 0 7,5 0-9,0-3-1,17-6 0,21-3-8,19-9-64,12-7-126,10 0-338</inkml:trace>
  <inkml:trace contextRef="#ctx0" brushRef="#br0" timeOffset="12307.2552">19232 1402 1101,'0'0'98,"0"0"-84,0 0-13,-11 130 13,11-81-12,0 2-1,0-5 0,0-4-1,0-2-2,0-6-92,0-2-83,-6-7-117</inkml:trace>
  <inkml:trace contextRef="#ctx0" brushRef="#br0" timeOffset="12613.0798">19015 1484 773,'0'0'160,"0"0"-95,0 0-17,130-70-3,-72 70-19,2 0-14,1 20-7,-5 9 9,-5 4 8,-11 6 15,-11 4-6,-13 1-14,-13 5-4,-3-8-2,-13 2 1,-18-6 4,-9-1 5,-5-8-9,-1-3-4,3-10-4,5-4-1,7-5 0,4-6-3,1 0-6,2 0-48,10 0-72,7 0-152,7-22-206</inkml:trace>
  <inkml:trace contextRef="#ctx0" brushRef="#br0" timeOffset="12779.3334">19863 1680 172,'0'0'1090,"0"0"-1073,0 0-13,0 0-4,0 0-53,0 0-278,9-6-260</inkml:trace>
  <inkml:trace contextRef="#ctx0" brushRef="#br0" timeOffset="13039.1268">20086 1518 1026,'0'0'102,"0"0"-90,0 0 12,0 0 27,16 138-16,-12-86-15,-4-2-4,2-3-6,-2-7 3,0-6-9,3-6-2,-3-10-1,0-6-1,0-7-14,0 0-73,0-5-58,0 0-172,0-5-113</inkml:trace>
  <inkml:trace contextRef="#ctx0" brushRef="#br0" timeOffset="13242.5945">20119 1476 897,'0'0'167,"0"0"-106,0 0-10,125-45-17,-65 35-18,-2 1-13,-6 0 0,-12 4-3,-16 2-7,-13 1-50,-10 2-58,-1 0-153,-1 0-84</inkml:trace>
  <inkml:trace contextRef="#ctx0" brushRef="#br0" timeOffset="13452.095">20167 1717 422,'0'0'435,"0"0"-319,0 0-28,0 0 2,155-29-59,-97 14-22,-9 1 4,-8 5-10,-14 1-3,-14 5-12,-9 3-66,-4 0-130,0 0-215</inkml:trace>
  <inkml:trace contextRef="#ctx0" brushRef="#br0" timeOffset="13679.9547">20189 1932 829,'0'0'92,"0"0"-6,0 0 42,0 0-68,149 7-30,-98-7-16,-4 0-3,-11-2-3,-11-8-6,-12 4-2,-13-5-19,0 4-100,-16-1-199,-20-1-141</inkml:trace>
  <inkml:trace contextRef="#ctx0" brushRef="#br0" timeOffset="14195.382">19888 1688 391,'0'0'29,"0"0"70,0 0-8,0 0-30,0 0-21,0 0-2,2 41 10,-9-39-1,-4-2 26,-4 0-10,-1 0-34,-1 0 2,3 0 3,5 0-3,3-2-15,6-3 3,0 3 7,0-1-7,0 3-6,0-2-9,0 2-4,0 0-3,0 0-1,0 0 0,0 0 2,0 0 2,0 0 3,0 0-1,0 0 3,0 0 2,0 0 0,0 0-3,0 0 5,6-7-9,19-5-89,-2-4-220,-4-7-391</inkml:trace>
  <inkml:trace contextRef="#ctx0" brushRef="#br0" timeOffset="15787.8178">1823 3282 1047,'0'0'39,"0"0"18,0 0 4,0 0-40,0 0-10,0 0-11,0 0 2,-6 37 5,16 3 8,-5 10 18,-5 8-9,0 6-5,0 2-11,0-10-1,0-8-5,0-10 1,0-10-1,0-10 2,4-7 1,0-5-1,5-3 2,5-3 0,3 7 5,10-5-3,0-2-2,0 0-3,0 0-2,-1 0-2,3-7-15,3-7-39,1-5-89,-4-3-162,-7-6-238</inkml:trace>
  <inkml:trace contextRef="#ctx0" brushRef="#br0" timeOffset="16076.3141">2591 3062 1056,'0'0'60,"0"0"-48,148-32 46,-68 22-10,2-3-5,3 5-20,-7-2-14,-16 2-1,-10 4-5,-19 2-3,-15 1 0,-9 1-42,-9 0-81,-5 0-123,-26 0-76</inkml:trace>
  <inkml:trace contextRef="#ctx0" brushRef="#br0" timeOffset="16575.3471">2570 3116 621,'0'0'322,"0"0"-284,0 0 59,0 0-36,0 0-28,0 0-32,-12 55 11,28-9 44,-3 7-4,-2 15-14,0 15-5,-10 10-5,3 14-9,-4 3-8,0-4-4,0-8 1,0-3-3,0-4-5,0-3 10,0-8-8,-7-15 9,3-12-5,-1-14-4,5-11 3,0-6-5,0-4 1,0-4 0,9 0-2,13-4 1,7-5 0,9 0 4,7-5-3,9 0 0,1 0 2,6-14 1,0 0-2,-7 0 1,-4 5 2,-15 4-3,-13 5-2,-8-2-1,-10 2-1,-4 0-27,0 0-27,0-2-59,0-11-192,-9-17-399</inkml:trace>
  <inkml:trace contextRef="#ctx0" brushRef="#br0" timeOffset="17567.2522">3678 3463 199,'0'0'373,"0"0"-251,0 0 2,0 0-23,0 0-34,0 0-16,39-4-9,-39 20 0,0 4-2,-16-1-10,-13 1 1,-2-5-7,0-5-12,5-3 3,4-7-3,3 0-3,6 0-2,2-6 1,4-8-1,3-5-7,4-3 3,0 0-3,2 1-1,21-4 1,6 2 0,6 1 0,5 2 0,1 7-1,-4 4-1,-7 9 0,-6 0 0,-2 0-2,-2 14 3,-6 9-2,1 0 1,-6 8 3,-5 3-3,-2 2 1,-2 6 1,0 2 3,-2 4-2,-20 3-1,-9 0 1,-5 0 2,-4-9 0,1-4-2,5-10 0,0-8-2,5-8 3,5-9-2,3-3 4,8 0 1,9-7 7,4-9-7,0 0 2,0-4-6,15 1-1,12 4 0,8 7 4,5 8-4,5 0-1,-9 8 1,-5 14 0,-4 0-6,-9 0 5,-1-1 1,0-6-1,-7 2-1,-1-5-21,5-3-38,-1-1-91,1 0-142,5-6-100</inkml:trace>
  <inkml:trace contextRef="#ctx0" brushRef="#br0" timeOffset="18112.568">4145 3708 387,'0'0'694,"0"0"-678,0 0-9,0 0-5,0 0-2,0 0 1,0 123 4,0-86-3,5-5-2,9-8 0,3-6 1,5-7 0,7-11-1,3 0 3,3-11 1,3-19 3,-5-8-1,-6-2-4,-7-2 4,-7 6-3,-3 7 1,-8 8 12,-2 11 29,0 5 5,0 5-12,0 0-28,0 29-10,2 21 0,9 14 1,5 6 8,3 10-1,4 9 1,-5 5 2,-5 3-11,-6-2 8,-7-5-7,0-7 0,-20-15 7,-13-12-2,-8-14 4,-1-16 11,-7-10 0,2-14-3,0-2 10,5-13-6,11-22-3,6-5-12,15-4-2,10-4-5,0-5 0,17-5 0,20-2-3,6 2-1,-1 6-19,-1 4-16,-5 6-38,-8 0-72,-6-4-263,-6 0-190</inkml:trace>
  <inkml:trace contextRef="#ctx0" brushRef="#br0" timeOffset="18347.8387">4582 3237 554,'0'0'573,"0"0"-537,0 0 37,0 0-45,0 0-27,0 0 0,7 79 1,2-39 0,-3 0 0,-2-1-2,-1-6-1,-1-2-64,1-7-90,-1-13-154,3-11-86</inkml:trace>
  <inkml:trace contextRef="#ctx0" brushRef="#br0" timeOffset="18539.5418">4718 3280 1045,'0'0'137,"0"0"-110,0 0-21,0 0-6,0 0 10,0 0-7,41 123-1,-35-91 0,-3-4-2,-2 4-20,2 0-91,-3 0-152,2-2-107</inkml:trace>
  <inkml:trace contextRef="#ctx0" brushRef="#br0" timeOffset="18819.083">5142 3453 1166,'0'0'121,"0"0"-101,0 0 20,0 0-21,0 0-15,-79 102-2,50-30 1,4 4-1,2 1-1,9-3 1,8-12 2,6-4-3,0-7 0,4-14-2,19-8-4,3-11-19,3-13-45,9-5-99,-2-11-149,-3-21-281</inkml:trace>
  <inkml:trace contextRef="#ctx0" brushRef="#br0" timeOffset="19103.2143">5320 3580 864,'0'0'344,"0"0"-313,0 0-2,0 0-29,0 0 5,0 0-1,0 159 12,7-91-2,-5-3 1,4-5 0,-6-5-11,6-10 3,2-11-6,1-9 1,4-7-1,1-13 3,2-2-2,10-3-2,8-7-2,6-15-19,-4-6-42,-7 2-57,-17 5-104,-12 0-87</inkml:trace>
  <inkml:trace contextRef="#ctx0" brushRef="#br0" timeOffset="19278.3334">5254 3935 636,'0'0'337,"0"0"-290,0 0-42,0 0-4,0 0 1,147-98-1,-99 75-1,-8 5-3,-11 2-75,-10 3-81,-17 5-136</inkml:trace>
  <inkml:trace contextRef="#ctx0" brushRef="#br0" timeOffset="19553.2898">5595 3551 967,'0'0'57,"0"0"-38,0 0 14,145 2-2,-99 32 4,-1 6-7,-7 9 14,-9 5-6,-16 1-22,-11 6 3,-2 2 0,-10-5 2,-14 0-5,0-15 1,0-12 3,6-12 3,2-5-7,2-4-4,6-2-4,-1-4-6,2-1-15,1-3-60,1 0-201,5-23-576</inkml:trace>
  <inkml:trace contextRef="#ctx0" brushRef="#br0" timeOffset="20289.8206">6582 3645 617,'0'0'197,"0"0"-71,0 0-10,0 0-72,0 0-31,0 0-12,7 64 3,-1-17 17,-3-3 9,-1-1-1,0-2-13,-2-4-8,2-3-2,-2-7-4,0-1-2,0-6 0,0-2-45,0-2-38,0-4-87,0-3-37,0-5-73</inkml:trace>
  <inkml:trace contextRef="#ctx0" brushRef="#br0" timeOffset="20520.7129">6401 3953 702,'0'0'61,"0"0"39,0 0-43,0 0-46,0 0 11,135-49 10,-82 41-2,-6-2-3,2-2-5,-9 4-10,-9 0-12,-10 1-1,-5 6-111,-4-3-137,-5 0-65</inkml:trace>
  <inkml:trace contextRef="#ctx0" brushRef="#br0" timeOffset="20739.7803">6928 3681 931,'0'0'150,"0"0"-103,0 0-41,0 0-2,0 0 7,0 0 28,44 124-20,-36-95-12,0 3 3,-4 0-9,-2-2 0,1-2-1,-2-8-80,4-4-75,1-8-98,6-8-95</inkml:trace>
  <inkml:trace contextRef="#ctx0" brushRef="#br0" timeOffset="21090.2458">7215 3805 745,'0'0'265,"0"0"-251,0 0-7,0 0-6,0 0 15,2 125-10,8-91-3,0-6 4,3-4-7,1-6 0,1-7 0,1-6 0,7-5 1,3 0 2,1-4 5,1-17 0,0-5-3,-6-1 3,-7-4-7,-3-6 6,-12-1 9,0-3 15,0 1 7,-14 7-2,-8 2-1,0 13-7,-3 6-16,1 10-9,-3 2-3,-2 0-5,3 17 3,-2 7-8,6 2-52,12 0-40,1-3-90,9-6-133</inkml:trace>
  <inkml:trace contextRef="#ctx0" brushRef="#br0" timeOffset="21615.8543">7623 3793 1032,'0'0'10,"0"0"-9,0 0-1,9 103 1,-1-71-1,1-2 2,7-6-2,5-10 0,0-6-2,8-8 1,2 0 1,2-12 1,-1-13 2,-3-1 3,-9-11-5,-1 1 2,-4 2-1,-9 7 4,-1 9 18,-5 11 50,0 3 4,0 1-28,0 3-22,0 0-15,0 13-13,3 24-6,5 20 6,5 16 1,1 10 1,5 10 5,0 9-3,-3 0-1,-10-2-3,-6-3 3,-2-16-1,-28-10-1,-11-19 1,0-20 1,-5-16 2,-1-16-1,5 0 1,3-32 18,8-14-9,12-10 0,9-2-13,10-2 2,0-2-3,20-1-1,16 3-1,5 2-5,5 2-25,3 0-28,-4 1-113,-10 4-254</inkml:trace>
  <inkml:trace contextRef="#ctx0" brushRef="#br0" timeOffset="21850.0916">8216 3621 1064,'0'0'166,"0"0"-132,0 0-6,0 0-18,0 0-3,-27 131 5,18-63-4,5 1-4,2-2 3,2-7 0,0-5-4,0-9-2,2-10-2,7-14-13,4-10-55,5-12-110,4-5-144,1-28-185</inkml:trace>
  <inkml:trace contextRef="#ctx0" brushRef="#br0" timeOffset="22119.885">8452 3635 1091,'0'0'65,"0"0"-10,0 0-30,0 0-23,0 0 3,11 140 14,-9-78-1,-2 1 8,0-5 0,2-2-12,4-10-5,2-7-5,4-14 2,3-8-4,2-9 0,6-8 1,3 0 0,2 0-2,-2-12-1,-4-7-26,-6-3-44,-9 0-91,-7 3-156,-9-2-329</inkml:trace>
  <inkml:trace contextRef="#ctx0" brushRef="#br0" timeOffset="22269.4651">8376 3970 865,'0'0'124,"0"0"-123,0 0-1,154-81 0,-101 58-41,-10 0-175,-19 5-428</inkml:trace>
  <inkml:trace contextRef="#ctx0" brushRef="#br0" timeOffset="22499.2865">8760 3657 768,'0'0'190,"0"0"-156,0 0 15,0 0-3,151 51 6,-113-2-11,-9 6-6,-11 5-10,-14-4-8,-4-5 9,0-5-11,-10-7-4,-9-7-3,3-11-3,1-11-1,5-10-4,-2 0-29,1-3-97,-5-22-188,-1-12-175</inkml:trace>
  <inkml:trace contextRef="#ctx0" brushRef="#br0" timeOffset="22905.7994">8875 3389 474,'0'0'417,"0"0"-405,163-44 32,-78 37 34,4 3-45,-4 4 6,-5 0-13,-16 0-2,-12 0-1,-21 7-11,-11 7-4,-7 8 4,-5 10 3,-5 10 18,5 12-10,-2 10 13,3 12-9,7 6-7,4 5-6,1 3-3,-1-1 0,-1-1-4,-14-5 1,-5-9-5,0-13 10,-31-11 23,-8-10-17,-5-12 4,-3-10-8,-2-12-10,-2-6 2,2 0-7,2-6-3,3-17-21,9-8-16,16-5-26,15-8-45,4-4-186,6-10-237</inkml:trace>
  <inkml:trace contextRef="#ctx0" brushRef="#br0" timeOffset="23161.282">10057 3892 1016,'0'0'146,"0"0"-110,119-20 54,-55 2-20,5-5-30,0 6-23,-11-1-10,-11 4-7,-16 3 0,-18 6-15,-9 3-39,-4 2-77,-4 0-213,-27 14-160</inkml:trace>
  <inkml:trace contextRef="#ctx0" brushRef="#br0" timeOffset="23340.4556">10180 4099 786,'0'0'238,"0"0"-182,0 0 47,133-12-30,-79-4-35,-7 2-12,-20 3-21,-8 3-4,-19 7-1,0 1-54,-31 0-152,-22 0-428</inkml:trace>
  <inkml:trace contextRef="#ctx0" brushRef="#br0" timeOffset="24727.8528">11437 3629 657,'0'0'431,"0"0"-342,0 0 21,0 0-24,0 0-52,0 0-19,0 6-11,0 36 1,0 12 17,0 7 4,0-2-7,0-1-3,0-3-4,0-1-8,0-6-2,0-4 2,-5-9-4,5-13 2,0-7-2,0-6-1,11-5 0,16-2 0,14-2 1,9 0-1,4 0-7,-3-12-30,-2 0-29,-8-4-62,-10-4-206,-12-7-440</inkml:trace>
  <inkml:trace contextRef="#ctx0" brushRef="#br0" timeOffset="25007.3901">12277 3427 1020,'0'0'21,"121"-13"9,-44 8 109,4-4-92,-5 4-13,-13-1-15,-22 1-15,-18 5-4,-16 0-3,-7 0-40,-3 0-40,-30 0 0,-19 8-156,-7-2-43,-2 1-28</inkml:trace>
  <inkml:trace contextRef="#ctx0" brushRef="#br0" timeOffset="25378.949">12103 3527 710,'-15'19'190,"1"8"-85,7 13 18,6 13-44,1 5-7,0 10-21,0 3-9,13 4 1,3 7-10,-6 1-8,2 3-4,-3 4-14,-9 2 0,0-5-5,0-9 2,0-10-3,0-16-2,0-12 3,2-10 0,11-7-2,9-6-2,10-1 2,11-6 4,9-4-3,11-4 3,7-2-2,-2 0 3,0-4 2,-4-12 2,-15 0-1,-11 4-7,-20 3 0,-10 6-1,-8 3 0,0 0-10,0-6-26,0-4-29,-6-11-109,-3-16-385</inkml:trace>
  <inkml:trace contextRef="#ctx0" brushRef="#br0" timeOffset="26175.6334">13092 3752 551,'0'0'83,"0"0"1,0 0 11,0 0-37,0 0 12,0 0-9,106-82-23,-77 82-3,0 0-1,-7 23-11,-4 5-5,-9 7-12,-9 1 4,0 2 5,-6-5 3,-17-1-3,-4-6-2,0-3-8,5-7 0,2-6 3,7-6-8,4-2 1,7-2 0,2 0 9,0 0-5,0 0 4,0 0 0,4 0-9,21 0 0,6 0 1,4 3-1,-1 5 1,-5 5 2,-11 3 0,-9 2 1,-9 7 0,0-1 7,-11 3 12,-23 2 0,-8-1-8,-5-3-6,-2 0 1,2-9-4,3-6 1,8-4-2,9-6-4,7 0-2,5 0-5,5 0-42,6 0-118,2 0-440</inkml:trace>
  <inkml:trace contextRef="#ctx0" brushRef="#br0" timeOffset="29543.6646">13791 3631 592,'0'0'112,"0"0"34,0 0 2,0 0-78,0 0-26,0 0-12,0 0-9,-6-71-14,12 88-8,3 23 8,-3 9 13,-6 5 10,0 1 0,0 1-13,0-1-9,-2-3 1,0-8-6,2-8-4,0-8 1,0-6-2,9-9 2,13-10 5,9-3-4,5-3 0,2-21 0,-1-13-2,-5-3 1,-7-2-4,-10-10 0,-3 0 1,-6-11 0,-4 4 1,-2 4-1,0 11 1,0 16 2,0 16-1,-2 10 2,2 2 12,-2 0-7,-2 16-8,-4 28 0,2 16 0,-1 8 5,7-10-4,0-3 6,0-6-4,0-8 1,11-4-4,1-8-1,1 2-1,1-7-24,-1-4-53,1-6-103,3-9-120,-4-5-136</inkml:trace>
  <inkml:trace contextRef="#ctx0" brushRef="#br0" timeOffset="29752.9225">14273 4074 690,'0'0'323,"0"0"-281,0 0 0,0 0 36,-12 106-38,12-65-2,0 2-11,0-4-10,0-3-2,0-4-6,4-5-4,2-5-4,-2-5 1,-3-5-2,2-5-47,-1-4-72,3-3-111,-1 0-114</inkml:trace>
  <inkml:trace contextRef="#ctx0" brushRef="#br0" timeOffset="30285.7601">14578 4153 992,'0'0'48,"0"0"-44,0 0-2,0 0 5,0 0-5,0 0 1,-41 47-1,26-44 6,7-3-1,-6 0 0,7 0-1,3-11-6,0-4 0,4 2 0,0 2-9,0-1 0,4 0 7,13 1 0,1 7 2,5 0 0,1 4-2,-4 0 0,0 0 2,0 7 0,-6 10 2,-2 3 1,-2 6 1,-7 5 7,-3 3 0,0 2 5,0 4 1,-19-4 0,-1-4-4,-3-8-2,4-5-3,1-12-1,4-3 2,2-4-2,0 0 2,10-2 1,0-7 2,2-2 0,0 3-3,0 0-2,18 3-3,2 5-4,4 0 2,-1 0-2,-1 0 0,-7 3 0,-1 11-2,-1 1-2,-4 1-27,2-1-67,-1-4-63,2-5-59,0-6-95</inkml:trace>
  <inkml:trace contextRef="#ctx0" brushRef="#br0" timeOffset="30541.4936">14965 3688 624,'0'0'405,"0"0"-359,0 0 61,0 0-44,0 0-39,-84 129 6,70-62-8,5-1-8,8-2 2,1 3-8,0-9-4,0-8-2,10-8-1,6-14-1,-3-12-19,6-7-38,-4-9-66,4 0-109,0-7-96</inkml:trace>
  <inkml:trace contextRef="#ctx0" brushRef="#br0" timeOffset="30811.234">15168 3767 983,'0'0'110,"0"0"-96,0 0 42,0 0-2,0 142-1,0-84-27,0-2-6,0-3-2,0-5-6,3-8-6,3-7-4,6-9 2,1-7-4,5-14 0,1-3 0,10 0-3,4-15-16,-4-6-30,-4-2-62,-11 1-68,-14 1-88,0 0-192</inkml:trace>
  <inkml:trace contextRef="#ctx0" brushRef="#br0" timeOffset="30947.6253">15097 4068 834,'0'0'75,"0"0"-68,0 0-5,0 0-2,156-72-53,-119 52-115,-9 2-89</inkml:trace>
  <inkml:trace contextRef="#ctx0" brushRef="#br0" timeOffset="31216.142">15330 3757 143,'0'0'550,"0"0"-466,0 0 30,0 0 3,148-48-53,-95 55-5,2 23-9,-4 12-6,-9 10-22,-13 3 2,-16-2-7,-11 5-6,-2 0 1,-17 0-5,-17-3 9,-3-14-4,3-9 3,2-9 0,11-9-6,7-5-2,7-9-6,7 0-1,0 0-12,0 0-67,0-25-192,4-20-643</inkml:trace>
  <inkml:trace contextRef="#ctx0" brushRef="#br0" timeOffset="31749.018">16138 4048 688,'0'0'185,"0"0"-97,0 0-21,0 0-8,0 0 22,116 0-25,-66-3-35,0-5 0,-7-1-18,-5 6-3,-3-6-13,-6 3-128,-3-5-147,0-8-189</inkml:trace>
  <inkml:trace contextRef="#ctx0" brushRef="#br0" timeOffset="32123.5425">16761 3863 803,'0'0'276,"0"0"-266,0 0 54,4 101-8,5-63-44,-1-3-4,0-8-4,-2-4-1,-2-11-3,-1-11 2,-1-1 0,2 0 9,10 0-2,5-12-1,8-8-3,7 4-5,1 1 0,-1 6 2,0 6 0,-5 3-2,-2 0 1,-6 0-1,-5 13 0,-8 8 0,-5 3 11,-3-1 0,0 5 7,-13-2 4,-17 1 1,-2-3-11,-2-2-4,-2-5-5,5-3 4,2-5-7,2-5-3,3-4-33,2 0-63,1-2-111,0-24-301</inkml:trace>
  <inkml:trace contextRef="#ctx0" brushRef="#br0" timeOffset="32289.8067">16819 3834 1107,'0'0'58,"117"-67"-48,-28 42 35,-2 4-30,-13 16-15,-19 5-20,-20 0-158,-23 5-211</inkml:trace>
  <inkml:trace contextRef="#ctx0" brushRef="#br0" timeOffset="32812.2152">17727 3932 1161,'0'0'28,"0"0"-17,0 0 57,0 0-59,0 0-4,-117 123 1,78-78-3,12 1 3,10-3-6,13-7 2,4-6-2,8-10 0,20-11-1,12-9 1,4 0 6,0-7-1,-1-15 2,-9-7-2,-13-2 0,-9-5-2,-12-9 0,0-5-1,-25-6-2,-10-2-4,-8-4 4,-2-1-3,1 9 3,4 7 1,6 4-1,16 10 1,10 3 0,8 13-2,0-3 1,29 5-17,10-2-3,13-1 13,2 8 7,-1 0 0,0-1 2,2 6-2,-2-2 1,-2 0 8,-7-1 4,-17 0-5,-9 2 0,-11 0-6,-7 6-2,0-2-9,0 2-62,0 0-241,-10 0-236</inkml:trace>
  <inkml:trace contextRef="#ctx0" brushRef="#br0" timeOffset="33097.2388">18356 3499 1187,'0'0'30,"0"0"17,0 0 4,0 0-41,-98 114 0,69-47-2,0 2-4,2 4 7,5 1-4,4-3 4,10-6-8,4-6-3,4-11 0,0-10 0,19-12-1,10-12-1,3-10-13,7-4-50,0-3-81,-8-20-229</inkml:trace>
  <inkml:trace contextRef="#ctx0" brushRef="#br0" timeOffset="33361.0093">18535 3604 105,'0'0'1063,"0"0"-1028,0 0-33,0 0 22,0 142 10,6-81-4,-2 4-18,-2-5 3,4-4-8,-2-6 0,2-12-3,3-8-3,2-9 1,5-14-2,4-7 0,9 0-10,5-3-26,-3-18-37,-4 2-74,-10-4-99,-12 0-70</inkml:trace>
  <inkml:trace contextRef="#ctx0" brushRef="#br0" timeOffset="33540.7486">18497 3934 343,'0'0'602,"0"0"-590,0 0-8,0 0 27,147-28-31,-98 20-36,-9-2-159,-11 0-145</inkml:trace>
  <inkml:trace contextRef="#ctx0" brushRef="#br0" timeOffset="33720.238">18949 3993 1001,'0'0'97,"0"0"-89,0 0 15,138-14-21,-86-1-2,-8 1-138,-8-4-204</inkml:trace>
  <inkml:trace contextRef="#ctx0" brushRef="#br0" timeOffset="34027.2141">19380 3793 1072,'0'0'85,"0"0"-50,0 0-6,0 0 27,-25 103-14,21-65-23,-1-2-6,3 0 8,0 0 1,2-4-5,0 0-3,0-7-5,0-10-6,0-4 1,0-8-1,17-3-2,12 0 7,14 0 2,8-7 0,2-9-6,1-3 2,-6 1-6,-2 5-1,-13 0-4,-13 1-30,-11 0-18,-9 0-25,0-3-112,-22 0-217</inkml:trace>
  <inkml:trace contextRef="#ctx0" brushRef="#br0" timeOffset="34245.7388">19509 3930 836,'0'0'178,"0"0"-112,0 0 51,0 0-32,2 136-24,12-89-15,-4-6-13,1 4-8,-3-6-5,-5-2-8,0-5-7,-1-11-4,-2-7-1,0-9-13,0-5-39,0 0-32,0 0-72,-6-12-216</inkml:trace>
  <inkml:trace contextRef="#ctx0" brushRef="#br0" timeOffset="34500.7855">19703 3595 1086,'0'0'74,"0"0"-65,138 12 69,-81 31-36,-9 8-11,-10 10-11,-14 2-2,-15 1 1,-9 0 9,0-7-11,-2-3-7,-15-5-5,3-12-4,-2-7 1,5-11-2,2-11-11,-1-8-37,4 0-47,-2-12-117,-1-24-302</inkml:trace>
  <inkml:trace contextRef="#ctx0" brushRef="#br0" timeOffset="34986.8725">19774 3263 1155,'0'0'38,"0"0"-35,200-17 8,-97 17-9,-1 0-2,-8 0 0,-17 2-7,-18 0 7,-19 0 1,-19-2-1,-13 0 12,-6 2 19,-2-2 17,0 2-10,0 0-12,0 8-14,0 6-12,0 13 4,0 7 8,0 10 4,-2 10-6,2 7 2,0 10 4,0-1-3,0 4-5,0 3 2,0 5 4,0 8 0,0 5-2,0 3-3,-2 4 6,-14-7-2,-10-7-2,-12-13 1,-9-16-1,-12-13 11,-2-14 7,-6-12 0,-3-10-13,2-6-8,-1-6-8,4 0 0,7 0-6,9 0-50,9 0-37,4 0-61,5-4-359</inkml:trace>
  <inkml:trace contextRef="#ctx0" brushRef="#br0" timeOffset="36032.2362">4589 5608 792,'0'0'107,"0"0"-21,0 0 40,0 0-37,0 0-46,0 0-27,-5 23-15,5 24 16,3 13 13,4-5-17,-5 1-4,2-5-6,-2-2-2,-2-1-1,0-4-4,0-7-59,0-7-94,-2-14-109,-7-12-69</inkml:trace>
  <inkml:trace contextRef="#ctx0" brushRef="#br0" timeOffset="36480.241">4533 5627 684,'0'0'95,"0"0"-74,0 0 73,138-97 10,-93 97-71,-5 11 1,-9 21-8,-9 10-1,-15 7-21,-7 4 8,0 0 3,-27 0-4,-3-9-7,-2-8-1,1-7 1,3-12-4,7-3 0,5-10-1,10-1-1,6-3-2,0 0 5,2-4-2,23-9-10,6 4 9,4 2 2,3 7 1,-5 0 5,-1 0 11,-10 10-6,-5 9 5,-9 3-7,-7 1-3,-1 7 11,0-1 3,-20 0 3,-8 0 1,-8-5-12,-4 0-10,-1-9 2,4-3 0,1-3-3,9-9-1,7 0 0,9 0-31,11-18-46,0-10-87,23-5-145,12 1-54</inkml:trace>
  <inkml:trace contextRef="#ctx0" brushRef="#br0" timeOffset="36892.1168">4955 6006 513,'0'0'50,"0"0"-6,0 0 95,11 104-34,-11-60-7,0-2-41,0-6-39,0-10-8,10-9 1,13-12-1,8-5-4,5-5 19,-2-24-5,1-5-9,-6-2-5,-11 5-1,-10 4 2,-4 8 33,-4 12 24,0 7 4,0 0-25,0 5-39,0 30-2,0 24-2,2 18 8,11 13 0,3 9 3,-1 3 2,-5 9-6,-6 5-3,-4-7 1,-14-12-2,-17-29-1,-3-28 10,1-23 1,0-17 3,-3-7 15,0-31-13,-1-16-5,13-11-8,11-5 1,13 4-5,0 5-1,27 4-2,15 5-17,8 6-31,-2 6-45,-7 2-273</inkml:trace>
  <inkml:trace contextRef="#ctx0" brushRef="#br0" timeOffset="37430.7803">6301 5712 569,'0'0'158,"0"0"-57,0 0 50,0 0-56,0 0-19,0 0-36,-11 17-25,9 29 5,-5 10 36,0 4-18,-2 0-9,1-5-10,0-8-6,6-8-8,2-13-1,0-6-1,0-8 0,18-6-1,11-6 1,9 0 1,2 0-4,7-11-33,-5-12-68,-9 0-80,-4-1-170,-12-5-40</inkml:trace>
  <inkml:trace contextRef="#ctx0" brushRef="#br0" timeOffset="37569.8402">6564 5944 569,'0'0'207,"0"0"-75,0 0-12,0 0-102,0 0-8,0 0 2,0 113-9,0-74 0,0-3-3,2-4-18,1-5-127,-3-8-134</inkml:trace>
  <inkml:trace contextRef="#ctx0" brushRef="#br0" timeOffset="37717.1153">6566 5773 742,'0'0'232,"0"0"-232,0 0-4,0 0-86,0 0-50,0 0-60</inkml:trace>
  <inkml:trace contextRef="#ctx0" brushRef="#br0" timeOffset="38228.9312">6720 5967 452,'0'0'177,"0"0"-21,0 0-40,29 129-35,-22-95-26,-1-2-32,1-6-11,-4-6-9,-1-6 2,-2-7 1,0-7-4,2 0 1,-2 0 24,1-5 40,2-19-4,4-12-56,4-6-2,5 2-5,4 1 0,2 12-2,2 6 2,-3 11-1,-6 8 0,1 2-2,-5 2-11,-3 24 4,-4 4 9,-2 4 1,-2 1 0,0 0 1,4-9-1,2-6 0,1-8-1,5-9-1,7-3-8,10 0 3,4-22 4,3-8 2,-2-4-5,-5-2-3,-9 2 2,-7 4 6,-8 5 1,-5 13 2,0 8 20,0 3 19,-2 1-10,-12 0-14,1 7-11,1 17-2,1 5 0,9 0-3,2 3 2,0-1-3,2-2 1,12-2 1,6-5-2,2-4-49,3-8-80,6-10-130,-2 0-127</inkml:trace>
  <inkml:trace contextRef="#ctx0" brushRef="#br0" timeOffset="38586.6608">7472 6011 694,'0'0'194,"0"0"-53,0 0-12,0 0-55,0 0-39,0 0-32,-81 13-3,56 27-2,3 2 2,9-6 3,11-2-3,2-7-2,0-8-32,15-9-32,7-10-7,10 0-22,-3-6 26,-3-17 12,-5-4 42,-10-4 15,-7-3 2,-4-2 16,0 4 60,0 5 11,-4 8 0,-3 7-5,5 8-23,0 4-9,2 0-20,0 0-25,0 9-7,0 17 0,2 6-3,11-2 4,-4 2-2,0-2 1,-6-2-52,1-5-90,-4-8-116,0-11-84</inkml:trace>
  <inkml:trace contextRef="#ctx0" brushRef="#br0" timeOffset="38849.1035">7640 6002 587,'0'0'224,"0"0"-213,0 0 33,0 0 43,146 53-26,-117-22-25,-7-1-7,-13-4-1,-9-6 5,0-4 16,0-8-1,0-3 1,-9-5-14,0 0 8,0-9-8,5-19-15,4-10-17,0-4-3,4-3-2,21 11-14,-3 6-32,0 12-46,-4 12-114,-5 4-205</inkml:trace>
  <inkml:trace contextRef="#ctx0" brushRef="#br0" timeOffset="39704.8318">8018 6157 784,'0'0'163,"0"0"-116,0 0-25,0 0-10,102-123-2,-87 95-4,-8 3 0,-4 7 27,-3 6 47,0 8-10,0 4-21,0 0-22,-13 2-23,1 23-3,1 7-2,4 1-2,7 2 3,0-5 0,2-6-9,20-7-14,12-10 7,4-7 6,4 0-4,3-14 10,-5-13-5,-6-2-4,-10-7 13,-6-3 1,-7-2-1,-6-13 0,-5-4 2,0-9-1,0 1 4,-5 13 0,-6 14 9,2 20 21,0 12 4,-1 7-18,4 0-18,0 28-2,-2 18-2,2 10-1,6 7 2,0-2 0,0 2 0,0-8-1,6-2 1,13-11-1,5-11-1,7-10-2,5-11-5,7-10-6,1 0 8,0-21 0,-4-6 2,-8 0-5,-9 8 6,-15 6 4,-1 9 0,-7 4 2,0 0 2,0 0-4,0 13 0,0 6 0,0 2 1,11-5-1,5-5 0,4-1 1,7-8 0,6-2 1,-2 0-2,-2-3 1,-4-13-1,-10 0 0,-4 4 3,-3 6-2,-8 3 16,0 3 15,0 9-15,4 29-12,2 24 0,5 18 21,-1 16 1,-4 16-11,-6 7-6,0-3-4,-20-12 7,-12-22-7,-1-27 6,-4-32 19,-1-20 0,-1-3-6,4-29-8,-1-20-10,3-7-4,3-7-2,2-1-1,1 5-12,5 1-16,-1 0-22,3-1-30,-2-2-96,-5-6-323</inkml:trace>
  <inkml:trace contextRef="#ctx0" brushRef="#br0" timeOffset="40007.2868">8222 5811 959,'0'0'209,"0"0"-112,0 0 0,118-64-45,-68 43-11,-2 7-17,-5 5-20,-16 3-4,-14 6-19,-11 0-63,-2 6-172,-11 10-311</inkml:trace>
  <inkml:trace contextRef="#ctx0" brushRef="#br0" timeOffset="40493.8955">9591 5854 1045,'0'0'46,"0"101"48,0-36 11,0-3-66,0 1 4,0-2-18,0-6-21,0 0-3,0-8-1,0-10-34,0 0-50,0-15-132,0-9-223</inkml:trace>
  <inkml:trace contextRef="#ctx0" brushRef="#br0" timeOffset="40711.901">9551 5988 935,'0'0'59,"0"0"-19,74-114 84,-32 99-63,-1 13-35,-3 2 0,-13 6-15,-9 17-3,-11 7-6,-5 1 1,-3 5 0,-21-2-2,-7-1-1,0-8-71,2-6-54,6-14-115,6-5-83</inkml:trace>
  <inkml:trace contextRef="#ctx0" brushRef="#br0" timeOffset="41167.8004">9883 5912 631,'0'0'197,"0"0"-171,0 0 118,47 117-74,-38-82-26,0-5-8,-5-11-27,-2-7-5,-2-5-1,0-7-2,0 0 9,0 0 6,2-14 34,4-12-34,1-2-14,7 0-2,2 6 0,5 3-2,-2 9 2,1 6 1,1 4-1,-4 0-5,-1 7-6,-3 12 10,-2 6-9,1-2 6,1 1-23,-2-6-5,4-7-16,6-9 32,4-2 9,8-6 7,0-20 3,3-6 3,-9 0 20,-12-1 12,-8 3-1,-7 8 4,0 5-11,-20 8-3,-11 9-14,-5 0-13,1 0-3,2 17-6,12-3-56,5 1-39,9-1-72,5-3-127,2-4-119</inkml:trace>
  <inkml:trace contextRef="#ctx0" brushRef="#br0" timeOffset="41557.9003">10481 6006 741,'0'0'263,"0"0"-233,0 105 65,0-50-26,0 3-30,2 6-8,5 4-15,-1-1-5,-4-5 1,0-15-5,-2-6-1,0-15-4,0-10 1,0-7-3,0-9 0,0-3-4,0-28 3,-4-14-28,4-15 12,0-14 13,0-13-4,12 1-13,15 7 10,4 16 5,4 17 6,1 13 8,-5 13 24,-4 11 3,-6 9-8,-5 0-10,-6 9-5,-7 18-5,-3 4 1,-6 6-2,-25 1-4,-5-2 1,-1-6-3,3-6-53,7-6-68,9-10-227,10-8-369</inkml:trace>
  <inkml:trace contextRef="#ctx0" brushRef="#br0" timeOffset="41687.5767">11138 6124 1160,'0'0'59,"0"0"-59,0 0-35,0 0-188,-189-11-245</inkml:trace>
  <inkml:trace contextRef="#ctx0" brushRef="#br0" timeOffset="42061.1138">8238 5749 653,'0'0'393,"0"0"-344,0 0 14,0 0-26,0 0-34,0 0-3,25-69-182,-39 92-237</inkml:trace>
  <inkml:trace contextRef="#ctx0" brushRef="#br0" timeOffset="43417.2322">1717 7990 942,'0'0'44,"0"0"-41,0 0 26,0 0 1,0 0-7,0 0-12,-55 111-7,44-101 1,-1-4 3,-1-6 24,0 0 10,-1 0-13,4-10-5,1-8-13,2 0-6,7-2 0,0 1-5,0-2 0,9 0-1,13 3 0,3 4 1,6 5 0,2 7 0,0 2-2,-2 3-4,-1 21 1,-6 10 3,-8 5 2,-7 7 1,-9 2 11,0 0 7,-13 3 3,-16-3-6,-2 1-5,-3-4-8,-2-7 0,5-10-1,4-11 1,8-6 0,5-11 2,8 0-4,6-6 2,0-16-3,0 1-5,21 4 5,4 5-2,3 9 2,5 3 1,-2 0 5,2 15-3,-4 8 0,-2 4-1,-3 1 0,-4-2 0,-2-6-2,-5-6-12,3-4-55,2-8-111,2-2-123,3-14-93</inkml:trace>
  <inkml:trace contextRef="#ctx0" brushRef="#br0" timeOffset="43687.0773">2273 8061 995,'0'0'204,"0"0"-175,0 0-22,0 0-4,0 0 29,29 110 8,-22-64-21,-3-2-10,-4 1 1,2-5 1,-2-5-3,3-4-4,1-10-1,0-1-1,1-9 0,4-3-1,4-6-1,8 0 2,10-2-1,2 0-1,9-11-20,3-13-64,-1-5-133,-8-9-338</inkml:trace>
  <inkml:trace contextRef="#ctx0" brushRef="#br0" timeOffset="43937.7789">2879 8008 1291,'0'0'70,"0"0"-68,113-63-2,-43 32 3,10 2 2,-4 4 0,-11 9-5,-17 5-1,-21 6-25,-13 1-39,-12 4-34,-2 0-21,0 0-57,-26 0 14,-10 0-129,-5 9-46</inkml:trace>
  <inkml:trace contextRef="#ctx0" brushRef="#br0" timeOffset="44227.0385">2932 8058 675,'0'0'195,"0"0"-92,0 0-6,0 0-31,-21 129-6,21-71 11,11 8-24,-3 9-12,-1 9-2,-3-2-7,-4-3-4,0-12-5,0-12 0,0-14 3,6-10-13,-2-9-1,2-9 0,1-4-3,1-4-2,6-2-1,7-1 3,0-2-2,6 0-1,0 0-28,2-7-28,7-12-33,-3-9-143,-2-8-228</inkml:trace>
  <inkml:trace contextRef="#ctx0" brushRef="#br0" timeOffset="44721.5228">3403 8480 945,'0'0'218,"0"0"-193,0 0-1,0 0-16,0 0 7,-10 126-7,20-83-3,8-11-2,4-13 0,5-7-3,2-12-4,5 0 2,1-22 1,-2-14 1,-1 0 1,-12-2 1,-9 6-1,-5 10 1,-6 10 13,0 6 32,0 6 2,0 0-17,0 0-20,2 28-11,8 16 0,3 16 8,5 10 3,3 11 6,2 14-4,0 11-4,-5 3-7,-7 0 10,-11-12-8,0-12-4,-13-15 3,-21-17 4,-11-19-5,-2-14-1,-3-16 4,2-4-4,9-12 3,5-20 6,12-11 0,6-4-5,13-6-4,3-1-2,0-2 0,26-2-2,9-3-2,-2 0-15,6 1-17,-8 2-28,-4-1-82,-8 7-274,-9-6-247</inkml:trace>
  <inkml:trace contextRef="#ctx0" brushRef="#br0" timeOffset="44932.8798">3813 8008 1133,'0'0'154,"0"0"-126,0 0-7,0 0-4,0 0-13,0 0 13,25 87-11,-12-46-2,-4-4-3,0-2-1,-7 0-27,2-8-47,1-11-119,-3-9-156,1-7-127</inkml:trace>
  <inkml:trace contextRef="#ctx0" brushRef="#br0" timeOffset="45111.9646">4005 8073 843,'0'0'275,"0"0"-190,0 0-30,0 0-28,0 0-20,0 0-3,21 46 1,-13-14-2,-1 2-1,-5 2-2,-2 0-44,0-2-81,0-7-142,0-9-89</inkml:trace>
  <inkml:trace contextRef="#ctx0" brushRef="#br0" timeOffset="45377.7743">4413 8103 1056,'0'0'153,"0"0"-103,0 0-2,0 0-1,0 0-26,0 0-13,-35 114-5,16-54 8,4 10-1,6 7-1,4 1-1,5-2-6,0-7 1,9-18-3,11-10-6,3-19-26,2-13-48,4-9-128,-4-17-157</inkml:trace>
  <inkml:trace contextRef="#ctx0" brushRef="#br0" timeOffset="45650.884">4600 8203 1187,'0'0'151,"0"0"-129,0 0-10,0 0-2,0 0 22,13 143-2,2-73-20,1 6-5,5 1 3,-1-10 1,4-7 5,4-13-14,0-15 2,-2-13-1,1-11 2,0-8-2,2 0-1,-2-23-11,-4-7-9,-4-4-11,-12-5-21,-7 5-61,-3 2-184,-30 2-234</inkml:trace>
  <inkml:trace contextRef="#ctx0" brushRef="#br0" timeOffset="45802.4923">4631 8546 762,'0'0'360,"0"0"-329,0 0-12,0 0-10,0 0-5,128-110-4,-82 80-65,-12 6-191,-10 3-172</inkml:trace>
  <inkml:trace contextRef="#ctx0" brushRef="#br0" timeOffset="46035.7553">4997 8279 746,'0'0'211,"0"0"-139,0 0 0,0 0-1,131 24-1,-100 6-23,-2 11-15,-8 5-1,-5 6-8,-12 2 3,-4-4-8,0-2-10,-6-13-5,-11-9 1,1-8-4,6-9-16,1-4-24,-3-5-41,-1-5-98,2-25-179,-2-10-379</inkml:trace>
  <inkml:trace contextRef="#ctx0" brushRef="#br0" timeOffset="46409.1968">5059 8066 351,'0'0'768,"0"0"-741,114-60-24,-49 39 16,1 7 2,-1 5 3,-3 4-9,-11 1-11,-13 4 6,-6 0 15,-8 5 4,-1 23 0,-1 13-4,-1 10 9,5 12-6,-2 7-4,3 5-8,-3 7 0,-1 3-9,-7 2 0,-10-7-3,-6-10 13,0-11-10,-25-9 6,-8-10 2,-5-5-7,-6-8-4,-5-5 0,2-4-1,-3-2-2,6-6-1,4 2-27,3-8-43,5-4-119,8-2-475</inkml:trace>
  <inkml:trace contextRef="#ctx0" brushRef="#br0" timeOffset="46928.7685">6542 8332 539,'0'0'486,"0"0"-383,0 0-46,0 0-4,0 0-30,0 0-1,18 63 16,-7-18-3,-3 1-19,-1 2-12,0-6 0,-2-3-4,-1-5-1,0-7-28,-2 0-68,1-8-114,-3-6-169</inkml:trace>
  <inkml:trace contextRef="#ctx0" brushRef="#br0" timeOffset="47101.032">6385 8610 1051,'0'0'81,"0"0"-69,0 0 5,126-124-9,-62 91-5,1 7-3,-5 9-81,-11 2-234,-11 1-186</inkml:trace>
  <inkml:trace contextRef="#ctx0" brushRef="#br0" timeOffset="47281.4536">7003 8293 1093,'0'0'116,"0"0"-112,0 0 7,0 0-2,4 127 3,4-85-6,-2-5-4,3 0-2,-3-7-70,6-10-87,3-12-152,-1-8-139</inkml:trace>
  <inkml:trace contextRef="#ctx0" brushRef="#br0" timeOffset="47587.744">7221 8430 981,'0'0'67,"0"0"-45,0 0 4,0 0-5,-6 136-6,6-99-14,18-12 5,1-4-3,4-11-3,1-10 8,1 0-6,2-17 3,-3-10 1,-1-8-6,-5-2 4,-10-2 2,-5 3 19,-3 0 14,0 6-7,-23 4-2,-6 6-9,-2 10-9,0 8-8,-1 2-4,6 0-2,-2 3 0,5 15-25,5 7-62,7-1-67,11-5-187,0-6-237</inkml:trace>
  <inkml:trace contextRef="#ctx0" brushRef="#br0" timeOffset="47881.1228">7734 8272 1212,'0'0'33,"0"0"-26,0 0 37,52 120-10,-42-71-11,0 7-4,-5-3-13,3-7 3,-4-6 2,1-5 5,4-13-1,0-7-8,6-2-3,7-10-3,10-1 2,3-2 0,4 0-3,-4-16-6,-1 1-48,-5-9-65,-7-5-209,-5-5-289</inkml:trace>
  <inkml:trace contextRef="#ctx0" brushRef="#br0" timeOffset="48104.9695">8293 8191 981,'0'0'75,"0"0"-67,181-32 84,-102 9-18,-1 0-38,-16 5-5,-18 6-31,-19 7-2,-17 0-74,-8 3-45,-6 2-60,-25 0-137</inkml:trace>
  <inkml:trace contextRef="#ctx0" brushRef="#br0" timeOffset="48412.2475">8296 8282 831,'0'0'196,"0"0"-144,-11 101 67,11-48-54,0 8-22,0 2-7,5 8-15,-5-6 0,0 0-2,0-1-6,0-6 6,0-6-1,0-8-5,0-8-2,0-8 1,11-7-9,15-12 0,12-2 2,14-7-1,12 0-4,1-2 1,-1-7-1,-14 4-34,-11 2-62,-16-1-188,-14-2-506</inkml:trace>
  <inkml:trace contextRef="#ctx0" brushRef="#br0" timeOffset="49094.1228">8860 8550 937,'0'0'132,"0"0"-115,0 0 17,0 0 29,-15 118-35,15-76-9,13-5-12,7-9-4,5-6-1,4-12 4,2-10-2,4 0 3,-3-10-3,-3-17-3,-7-3 3,-13-2-4,-5 0 2,-4 5-2,0 9 5,0 5 12,0 10 26,0 3-4,0 5-22,0 39-13,4 18-1,14 21 8,5 7-8,-3 4 3,-4 3 2,-12-5-3,-4-6-3,0-10 5,-29-16-6,-11-14 5,-14-20-3,-2-9-2,1-17-1,-1 0 3,14-12-1,8-25 3,16-3-1,14-8 0,4-1-4,27-4 0,17-3-6,14 2-19,0 2-35,0 1-91,-4 3-242,-12 2-432</inkml:trace>
  <inkml:trace contextRef="#ctx0" brushRef="#br0" timeOffset="49313.7063">9384 8499 1163,'0'0'100,"0"0"-83,0 0 37,0 0-23,-80 137-18,80-73 7,0 1-17,0-2-1,0-2-2,8-6 0,2-7-3,1-13-35,2-12-55,1-17-101,1-6-147,1-17-130</inkml:trace>
  <inkml:trace contextRef="#ctx0" brushRef="#br0" timeOffset="49569.7832">9562 8476 1071,'0'0'73,"0"0"-42,0 0 11,0 0 8,5 159 12,2-87-31,1 2-11,-1-4-2,4-6-6,2-8-5,8-16-4,3-13-2,5-17 1,5-10-2,1-10-5,3-18-16,-7-9-27,-8 5-55,-13 4-82,-10 1-134,0 4-230</inkml:trace>
  <inkml:trace contextRef="#ctx0" brushRef="#br0" timeOffset="49719.6405">9567 8811 436,'0'0'607,"0"0"-583,0 0-24,0 0 1,0 0-2,158-96-45,-118 67-162,-13 4-168</inkml:trace>
  <inkml:trace contextRef="#ctx0" brushRef="#br0" timeOffset="49957.7382">9854 8514 747,'0'0'245,"0"0"-212,0 0 21,0 0 16,152-26-26,-105 46 4,-5 20-19,-7 10-12,-12 4-2,-10 2 12,-13-3-3,0 0-12,-7-7-2,-17-9-7,-3-9-2,3-12-1,4-8-8,2-8-31,5 0-53,2-17-108,3-16-154</inkml:trace>
  <inkml:trace contextRef="#ctx0" brushRef="#br0" timeOffset="50347.7322">10004 8261 928,'0'0'136,"0"0"-127,114-47-4,-46 34 34,5 3-13,6 6 2,-8 4-12,-13 0-9,-11 8 3,-19 18 6,-9 9 4,-8 9 6,-2 10 9,0 12 5,3 11-10,5 4-1,3 4-7,5 1-2,-4-7-7,0 0-4,-11-7-1,-10-3-2,0-11 2,-25-10 2,-16-11-1,-8-8-2,-2-9 1,-3-11-4,3-4-2,4-5 0,7 0-2,9 0-15,11-5-18,11-12-33,9-3-61,0-8-220,15-6-322</inkml:trace>
  <inkml:trace contextRef="#ctx0" brushRef="#br0" timeOffset="50821.8252">11405 8689 1003,'0'0'101,"0"0"-68,0 0 52,0 0-20,114-23-23,-87 14-17,-4-1-6,-4 1 0,-1 2 0,-5-2-4,-1 4-5,-3 3-8,-5 0-2,0 2-3,-1 0-37,1 0-52,-4 5-127,0 17-223</inkml:trace>
  <inkml:trace contextRef="#ctx0" brushRef="#br0" timeOffset="51058.9866">11410 8983 911,'0'0'180,"0"0"-159,0 0 30,0 0 38,0 0-30,159-34-30,-117 20-8,-7 2 4,-8 0 0,-6 0-7,-9 4-8,-7 3-9,-1 5-2,-4-3-4,0 3-32,-4 0-81,-23 0-212,-9 0-343</inkml:trace>
  <inkml:trace contextRef="#ctx0" brushRef="#br0" timeOffset="52170.1949">12502 8456 631,'0'0'427,"0"0"-399,0 0 0,0 0 16,0 0-28,0 0-6,145-105 0,-107 105 0,-2 0 2,-17 18-1,-4 15-6,-13 6 7,-2 5-4,-8-1 4,-17-1-3,-7-6 2,6-7-11,0-12 4,5-8-3,9-4 3,5 0-2,5-3-1,2-2 14,0 0 0,0 0-4,7 0-7,20 0-1,9 3 1,-1 6 2,-4 4-2,-6 6 1,-10 0-5,-9 3 4,-6 2 0,0 3 7,-20 1 10,-19 2-6,-10-2-2,-7-4-2,-2-4-1,4-6-9,4-3 2,9-8-1,10-3-2,11 0-1,13 0-27,7-20-44,7-8-173,30-12-441</inkml:trace>
  <inkml:trace contextRef="#ctx0" brushRef="#br0" timeOffset="52643.8423">13239 8446 866,'0'0'190,"0"0"-145,0 0-34,0 0 57,23 106-1,-13-60-8,-6 1-28,-2-2-8,-2-2 2,0-6-10,0-5-9,0-6-1,2-9-3,5-5-1,7-4 1,7-4 0,11-4 1,4 0-1,4 0-2,-2-9-7,-5-8-47,-4 2-77,-7-8-174,-9-3-261</inkml:trace>
  <inkml:trace contextRef="#ctx0" brushRef="#br0" timeOffset="52847.7481">13750 8336 682,'0'0'371,"0"0"-363,125-47-5,-57 33 45,1-1-25,-6-2 0,-6 5-9,-15 7-14,-22 0-11,-15 3-75,-5 2-39,-29 0-58,-15 0-128</inkml:trace>
  <inkml:trace contextRef="#ctx0" brushRef="#br0" timeOffset="53116.7472">13822 8283 569,'0'0'155,"0"0"-83,0 0 80,-48 124-56,48-63-10,0 5-14,0 4-7,0 2-20,0-1-13,-1 1-4,-8-2-4,1-4-5,-2-6-1,4-11-2,3-14-3,0-10 2,3-11-3,0-4-9,6-6-1,20-4 6,12 0-4,5 0-3,-1-16-1,-4-2-23,-3 1-32,-6 1-43,-6 0-136,-7-5-207</inkml:trace>
  <inkml:trace contextRef="#ctx0" brushRef="#br0" timeOffset="53504.8192">14216 8647 1132,'0'0'65,"0"0"-31,0 0 26,0 0-42,0 0-7,-24 111-2,24-70-7,0-7-1,4-2 0,13-11 4,0-1-5,8-13 0,4-7-4,8 0-4,4-22-12,-6-6-2,-5-4-1,-11-5-11,-9 1 28,-10-7 6,0 4 0,0 8 13,0 6 24,0 13 11,0 7 1,0 5-4,-3 0-25,1 29-19,2 10-1,0 2 2,0 8-2,5-9 0,10-2-9,3-3-20,0-12-22,4-5-85,2-10-139,1-8-133</inkml:trace>
  <inkml:trace contextRef="#ctx0" brushRef="#br0" timeOffset="53709.9332">14761 8791 992,'0'0'173,"0"0"-134,0 0 4,0 0-29,0 0 14,-3 134-1,3-80-22,0 1 0,0-2 2,3-9-6,1-6 4,-2-13-5,1-11 0,-1-8-51,2-6-92,0 0-77,2-20-87</inkml:trace>
  <inkml:trace contextRef="#ctx0" brushRef="#br0" timeOffset="54255.2381">15122 8897 852,'0'0'77,"0"0"-45,0 0 68,0 0-71,0 0-14,0 0-4,-16 93-6,5-90-3,2-3 3,0 0 0,0 0 0,5-12-5,4-8-4,0-2-16,0 1 6,13 0 7,5 3 0,2 4 0,2 2 3,-1-1 1,-2 6 0,1 2 3,-1 5-1,-5 0 1,3 0 10,-2 23 8,-3 7 11,-4 8 6,-3 4 8,-5 4-9,0-5-11,-5-4-5,-17-3-6,-5-9-7,-2-5-1,0-8 2,2-8-5,8-4 4,5 0-1,3 0-3,6 0 9,3 0-3,2 0 7,0 0-3,0 0-4,20 0-4,5 0 3,1 2 2,-1 5-7,-2-2 0,-9 1 1,1-3-4,-10-3-2,3 0-37,0 0-60,2 0-87,3-7-135,1-17-238</inkml:trace>
  <inkml:trace contextRef="#ctx0" brushRef="#br0" timeOffset="54481.4828">15594 8548 949,'0'0'200,"0"0"-154,0 0 34,0 0-22,0 0-18,-60 141-3,51-77-20,3-1-8,6 0-1,0-3-4,0-6-2,6-6-2,7-9-4,3-13-26,-1-14-39,7-12-65,4 0-98,-2-17-111</inkml:trace>
  <inkml:trace contextRef="#ctx0" brushRef="#br0" timeOffset="54713.845">15835 8606 1022,'0'0'94,"0"0"-17,0 0-28,0 0-5,2 125 5,5-55-27,-2 3-9,-1-3 1,3-4 0,5-12-6,3-14-5,2-18-1,7-12-2,1-10 0,5-5-12,0-18-23,-10-7-50,-6 0-122,-14-1-271</inkml:trace>
  <inkml:trace contextRef="#ctx0" brushRef="#br0" timeOffset="54871.0681">15822 8895 700,'0'0'385,"0"0"-369,0 0-13,0 0-3,131-55-17,-93 34-120,-13 1-216</inkml:trace>
  <inkml:trace contextRef="#ctx0" brushRef="#br0" timeOffset="55087.4371">16096 8649 821,'0'0'170,"0"0"-154,0 0 52,127 40-3,-87 2-6,-7 0-14,-15 6-19,-11-2 6,-7-2-1,0-4-6,-21-8-14,-8-8-11,1-7 0,-3-12-33,-3-5-98,3 0-196,0-14-296</inkml:trace>
  <inkml:trace contextRef="#ctx0" brushRef="#br0" timeOffset="55456.6909">15991 8360 922,'0'0'223,"0"0"-218,180-42 7,-82 34 22,3 1-25,-6 7 1,-11 0 6,-15 0-6,-11 8 15,-9 21 16,-8 9-9,-7 17-2,-5 11 7,-6 7-9,-4 5-3,2 7-5,-7 3-11,-1 7 2,-9-3-6,-4-5 0,-4-4 4,-28-7 2,-11-13 4,-1-10-7,-3-16 10,5-15-11,2-10-5,0-9-1,2-3-1,2 0-10,-1 0-26,0-7-33,4-14-76,0-12-433</inkml:trace>
  <inkml:trace contextRef="#ctx0" brushRef="#br0" timeOffset="55980.3066">17293 8913 734,'0'0'251,"0"0"-207,0 0 16,0 0 61,145 2-87,-99-2-21,-1 0-13,-1 0-44,-5-9-126,-6-6-215</inkml:trace>
  <inkml:trace contextRef="#ctx0" brushRef="#br0" timeOffset="56300.862">17893 8770 773,'0'0'158,"0"0"-138,0 0 113,0 0-79,20 129-18,-20-96-17,0-1-10,0-13-6,2-9 3,-2-8-5,7-2 2,8 0 2,10 0 11,8-10-6,0-4-5,4 2-5,-6 6 0,-7 6 1,-3 0-1,-2 4 6,-8 17 5,-2 7 11,-8 2 5,-1-1-5,0 3-3,-10-3-13,-12-1-1,-6-6-5,1-2-4,-2-6-31,-6-4-46,-5-6-91,-4-4-210</inkml:trace>
  <inkml:trace contextRef="#ctx0" brushRef="#br0" timeOffset="56468.6488">17822 8763 1135,'0'0'82,"0"0"-70,135-58-3,-59 42 14,-2 3-20,-8 10-3,-14 1-170,-14 2-257</inkml:trace>
  <inkml:trace contextRef="#ctx0" brushRef="#br0" timeOffset="56871.7712">18804 8615 912,'0'0'281,"0"0"-266,0 0-14,0 0 38,19 141-18,-15-92-10,0-1-5,-2-6-2,-2-7-1,3-12 7,1-9-2,2-3 11,6-8-12,10-3 3,13 0 1,10 0 0,3 0-8,-2-5-3,-6-6-12,-2 3-70,-5-8-118,-8-4-166</inkml:trace>
  <inkml:trace contextRef="#ctx0" brushRef="#br0" timeOffset="57084.7023">19486 8470 933,'0'0'162,"0"0"-158,143-60 9,-69 45 52,1 2-47,-6 5-15,-15 2-3,-25 2-54,-23 4-107,-6 0-80,-17 0-39</inkml:trace>
  <inkml:trace contextRef="#ctx0" brushRef="#br0" timeOffset="57381.215">19516 8552 808,'0'0'148,"0"0"-84,-34 123 39,32-69-39,-2 4-22,3 8 9,-1 0-28,-4 0-5,-5-1 3,6-7 2,-2-6-2,3-12-6,4-8-5,0-12-1,0-6 0,11-4-4,24-4 9,17-6-5,16 0 4,15 0-2,0-6-6,-10-6-5,-17 0-2,-21 4-17,-14-4-46,-21 0-83,0-12-355</inkml:trace>
  <inkml:trace contextRef="#ctx0" brushRef="#br0" timeOffset="58119.995">20576 8703 978,'0'0'125,"0"0"-121,0 0 32,0 0 15,-129 137-32,104-91 0,15 0-12,7-7-4,3-7-3,5-10 3,24-9 3,6-12-2,5-1 0,3-7 0,-5-19 1,-7-4 1,-13-5 1,-11-3 5,-7-5 4,-11-8-5,-28-5-3,-7-7-5,-10 4-3,0 4 0,2 11 0,11 9 0,15 8 0,18 3 4,10-2-1,10 1-3,32-5 0,12 5-9,6-1 9,2 3-3,-3 7 2,-3 2 1,-3 9 1,-10 1-1,-8-1 0,-17 5 0,-11-2 0,-7 2-12,0 0-41,0 0-103,0 0-169,-3 0-97</inkml:trace>
  <inkml:trace contextRef="#ctx0" brushRef="#br0" timeOffset="58367.796">21092 8249 1135,'0'0'34,"0"0"-18,0 0 46,0 0-42,-36 112 14,12-40-3,4 9-19,-1 1 1,8-5 3,6-10-11,7-6-3,0-13 0,0-8-2,14-10 0,7-10-13,2-8-27,1-8-68,1-4-120,-2 0-165</inkml:trace>
  <inkml:trace contextRef="#ctx0" brushRef="#br0" timeOffset="58611.0497">21252 8440 901,'0'0'138,"0"0"-84,0 0 41,0 0-72,0 0-13,7 129 41,-3-62-10,-2 2-12,0-1-7,1-6-11,-1-6-4,4-10-5,2-14-2,2-11 6,7-9-6,2-12-5,6 0-10,8-9-15,-2-13-49,0-2-78,-9-4-174,-8-2-330</inkml:trace>
  <inkml:trace contextRef="#ctx0" brushRef="#br0" timeOffset="58793.8494">21309 8765 973,'0'0'43,"0"0"-32,0 0 19,0 0-29,128-67-1,-81 55-119,-7-1-98,-14 1-234</inkml:trace>
  <inkml:trace contextRef="#ctx0" brushRef="#br0" timeOffset="58957.109">21642 8763 544,'0'0'559,"0"0"-547,0 0-10,0 0 2,0 0-4,159-32-65,-120 18-180,-7-5-185</inkml:trace>
  <inkml:trace contextRef="#ctx0" brushRef="#br0" timeOffset="59218.8773">22005 8538 998,'0'0'80,"0"0"-60,0 0 30,0 0 11,-4 125-9,-1-76-27,3-5-12,0-1 15,2-9-15,0-10 2,0-9-6,0-4-4,18-8 2,16-3 0,14 0 4,14-14-4,8-13-6,-3-2-1,-10 6-1,-14 5-25,-21 1-37,-17 6-68,-5-1-38,-21-1-185</inkml:trace>
  <inkml:trace contextRef="#ctx0" brushRef="#br0" timeOffset="59423.776">22190 8673 762,'0'0'187,"0"0"-123,0 0 50,0 0-34,-3 132-10,20-86-27,-4 2-10,-1-3-12,-6-1-4,-4-10-12,-2-6-2,0-10-3,0-6-2,0-7-38,-2-5-66,-9 0-102,-1-7-222</inkml:trace>
  <inkml:trace contextRef="#ctx0" brushRef="#br0" timeOffset="59671.8595">22355 8374 1014,'0'0'55,"0"0"-46,152 4 76,-83 38-51,-5 12 16,-6 12 1,-12 7-20,-20-1-5,-13-1 2,-13-2-12,0-3 1,-22-6-7,-7-9-7,-2-15-3,9-18-2,6-10-23,7-8-42,0-3-93,-2-24-235</inkml:trace>
  <inkml:trace contextRef="#ctx0" brushRef="#br0" timeOffset="60038.2549">22608 8131 991,'0'0'44,"0"0"-41,167-12 55,-86 12-25,-2 0-17,-12 12 2,-14 0-11,-19-4 5,-14-2 12,-9 5 4,-5 4-4,4 10 15,-5 19 3,7 14-11,2 15 4,3 16-17,6 8 0,6 5-5,-4 2 0,-10-5-6,-15-4 4,-7-8 4,-44-12 8,-16-10-2,-18-12-8,-11-12-5,1-15-7,1-14-1,11-12-14,19 0-52,14-21-143</inkml:trace>
  <inkml:trace contextRef="#ctx0" brushRef="#br0" timeOffset="68179.7864">12284 3435 376,'0'0'169,"0"0"-92,0 0 1,0 0-23,0 0-26,0 0-11,0 0-4,0 0 3,0 0 5,0 0 17,0 0 4,0 0 0,0 0-18,0 0-13,0 0-1,-9 0-1,3 0-4,-6 6 5,1-5-8,0 6 4,-2-3-3,2-1-1,1 0 3,-1 1-3,1-2 5,-2 0 15,1 2-5,2-4-6,2 4-1,0-4 2,1 4-9,0 0 0,-1 1-1,2-5 1,0 5 1,-1-3 6,-1 2 3,-4-3 3,4 6-8,-1-3-3,3-2-2,2 5-4,3-4 0,0 5-1,0 2-94,12-5-132,2-5-281</inkml:trace>
  <inkml:trace contextRef="#ctx0" brushRef="#br0" timeOffset="75403.0447">8401 8229 302,'0'0'113,"0"0"-72,0 0 10,0 0-4,0 0 1,0 0 3,0 0-14,0 0-1,0-1 6,0-1-2,-3-1-1,-2 3 2,0 0-11,-5 0-10,1 0 3,1 0-2,0 0-6,0 0 4,1 0-6,2 0 0,2 0-1,0 0-4,1 0-2,-2 0 6,-3 0-1,0 0 1,3 0 3,-3 0-3,3 0-3,-3 3-1,2 0-3,1 3 0,0-1 0,1-2-1,1 1 0,0 1 1,0-1 0,2 1-2,-2 4-2,2 3 0,-2 4-1,-2 4 0,4 6-70,0-5-180,-4 0-287</inkml:trace>
  <inkml:trace contextRef="#ctx0" brushRef="#br0" timeOffset="78371.0233">1526 10560 462,'0'0'80,"0"0"-57,0 0 32,0 0-31,0 0-15,0 0-6,0 0-2,0 0 2,0 8 26,0-1 15,0 0-9,0 3-3,0-1 8,0 5-3,-4 0-13,-8 2-6,4-4-5,-1-1-4,-3 1-1,1-3 2,-7 2 1,1-1 5,-3-2 0,0-4 1,4-2-2,0-2-2,3 0-2,2 0 9,2-12-7,2-4 2,3-6-5,1 0-1,3 1-3,0 1-3,0 1-2,9-4 1,7 4 1,4 0-1,2 3-1,3 3-1,0 0 4,-1 7-6,-5-1 2,1 7 0,-1 0-3,-1 0-2,-3 7 0,-1 12 0,-3 3 4,3 4 1,-6 4 3,1 0-2,-2 3 0,-7 4 4,0-2-4,0 4 0,0 0 5,-12 0-1,-7 0 0,-4-6-3,1 2 2,-3-7-3,1-5 3,2-7-4,-1-5 3,3-10 3,5-1 1,1 0-2,8 0 3,-1-10 2,4-1-3,3-1 4,0-1-6,0 1-4,18 0-1,7 4-1,2 7 1,-3 1-6,-1 0 1,-4 9 0,-2 14 5,0 0 0,-3 1 0,-1 2 1,1-3 2,-6-3-2,3 0-2,0-2-46,3 2-123,0-6-142</inkml:trace>
  <inkml:trace contextRef="#ctx0" brushRef="#br0" timeOffset="78805.8071">2058 10677 716,'0'0'96,"0"0"-53,0 0 59,0 0-46,0 0-44,0 0 19,10 72 19,-5-28-8,-3-3-2,-2 2-13,0-2-3,0 1-3,-2-3-11,-8-8 5,3 0-6,1-9-2,2-4-2,-1-4-4,5-4 3,0-2-2,0 1 0,7 0 1,14-1 6,4 1-6,4-4 5,2-3 0,-2-2-5,7 0 1,-4 0-4,1-10-7,1-2-72,-10 1-157,-7-4-229</inkml:trace>
  <inkml:trace contextRef="#ctx0" brushRef="#br0" timeOffset="79132.2003">2590 10660 989,'0'0'36,"0"0"-32,0 0 20,127-34 5,-74 23 4,-4 2-18,-9 2-9,-10 4-5,-18 1 1,-7 2-2,-5 0-60,0 0-93,-9 3-4,-17 10-51,-2-4-130</inkml:trace>
  <inkml:trace contextRef="#ctx0" brushRef="#br0" timeOffset="79443.5813">2534 10735 740,'0'0'73,"0"0"-57,0 0 58,0 0-17,-19 123 21,19-75-13,6 6-33,-2 3 7,-4 2-5,0 0-13,0-5-10,0-5 1,0-12 1,-2-5 6,-3-6-1,0-8-11,2-4 0,3-1-1,0-3-2,0 0 2,0-3-6,8 2 2,8-5-2,6-3 3,5-1 0,7 0-3,3 0-14,7 0-64,1-5-124,-5-11-149</inkml:trace>
  <inkml:trace contextRef="#ctx0" brushRef="#br0" timeOffset="79950.0494">3040 11051 1112,'0'0'65,"0"0"-65,0 0-6,0 0 6,0 0 1,0 0-1,2 129 2,18-106-2,4-9-2,1-5 2,2-9 4,0 0 2,-2-12-1,-2-17 2,0-1-2,-7 0 1,-7 6 0,-5 8 4,-2 2 6,-2 10 3,0 4 13,0 0-13,4 2-19,1 32-12,4 18 12,2 19 8,0 8 6,5 12-1,-8 15-4,-3 10-2,-5 1-4,0-6 1,-24-27-2,-15-18 1,-5-25 7,-3-14 6,1-22 2,-4-5-1,8-12-3,9-22-6,8-10-1,14-5-7,11-6 1,0-3-1,16-5 0,15-5-1,4-3-8,3-1-24,-2 7-37,-6 3-109,-11 1-259</inkml:trace>
  <inkml:trace contextRef="#ctx0" brushRef="#br0" timeOffset="80151.1201">3348 10674 1211,'0'0'80,"0"0"-68,0 0-10,0 0-2,0 0-5,0 0 5,26 104-1,-21-60 0,-5-3-89,0-7-84,0-10-127,0-17-177</inkml:trace>
  <inkml:trace contextRef="#ctx0" brushRef="#br0" timeOffset="80335.8023">3568 10636 1097,'0'0'99,"0"0"-96,0 0-3,0 0-1,0 0 1,0 0 1,0 113-1,0-76 0,0-1-76,0 0-68,-4-6-94,2-9-113</inkml:trace>
  <inkml:trace contextRef="#ctx0" brushRef="#br0" timeOffset="80628.1998">3926 10738 1157,'0'0'68,"0"0"-61,0 0 19,0 0-2,0 0-15,0 0 4,-101 147-5,83-92 2,4 2-2,3 1 2,2-3-6,9-6-1,0-3-2,0-8-1,2-9-4,16-8-49,6-13-60,3-8-88,2 0-81,3-20-276</inkml:trace>
  <inkml:trace contextRef="#ctx0" brushRef="#br0" timeOffset="80915.5937">4146 10856 1027,'0'0'129,"0"0"-86,0 0-14,0 0-16,0 0-13,0 0 0,0 87 3,0-29 13,0 8-2,6 3 5,-2-2 16,6-9-19,3-12-11,5-14-1,-1-10-1,8-10-1,2-9 1,4-3 0,2-7 0,-2-12-3,-6-8-28,-10 4-47,-9 0-99,-6 1-115,-10 5-246</inkml:trace>
  <inkml:trace contextRef="#ctx0" brushRef="#br0" timeOffset="81067.7417">4110 11214 802,'0'0'190,"0"0"-172,0 0-10,0 0-8,143-101 0,-89 75-4,-6 3-121,-17 2-284</inkml:trace>
  <inkml:trace contextRef="#ctx0" brushRef="#br0" timeOffset="81318.1967">4415 10863 898,'0'0'146,"0"0"-103,0 0-23,0 0 6,150-23 9,-104 46 8,-3 8-11,-8 5-8,-12 6-5,-8 4-1,-9 0-1,-6 0-3,0-3-5,-2-5-2,-11-6-2,-1-6-4,4-10-2,1-6-5,-1-6-75,-3-4-86,3 0-129,-4-26-247</inkml:trace>
  <inkml:trace contextRef="#ctx0" brushRef="#br0" timeOffset="81701.2659">4546 10622 1035,'0'0'71,"0"0"-71,143-32 12,-64 24 16,0 8-2,2 0 2,-9 0-7,-13 12-5,-14 9-2,-11 7 4,-12 6 0,-2 11-5,-4 9 15,-1 12 0,1 9-7,-2 7-3,3 2-3,-6-2-6,-3-7 6,-8-4-3,0-6-2,0-7 7,-23-7 1,-6-4 3,-6-4-1,-2-12-5,-6-7-1,-1-7-6,2-10-1,-2-1-4,3-4-3,3-2-9,5 0-53,6 0-46,7-18-297</inkml:trace>
  <inkml:trace contextRef="#ctx0" brushRef="#br0" timeOffset="82369.3774">6084 10864 650,'0'0'171,"0"0"-41,0 0 31,0 0-47,0 0-52,0 0-52,0 4-9,0 38-1,0 6 12,3 0-3,1-3-1,1-6-6,2-2 0,0-9-2,-5-3 0,0-4-21,-2-5-76,0-2-53,0-6-87,0-1-62</inkml:trace>
  <inkml:trace contextRef="#ctx0" brushRef="#br0" timeOffset="82535.764">5893 11151 696,'0'0'80,"0"0"-45,0 0 62,0 0-73,0 0-8,181-76 18,-104 58-13,0 0-20,-15 6-1,-9 2-178,-12-4-271</inkml:trace>
  <inkml:trace contextRef="#ctx0" brushRef="#br0" timeOffset="82753.0619">6633 10856 1107,'0'0'73,"0"0"-55,0 0 18,0 0-18,0 0-11,-25 104 13,25-56-7,0 1-5,0-3-5,0-2-1,0-6-2,0-6 0,0-11-48,0-8-89,0-13-76,16 0-46,0-11-19</inkml:trace>
  <inkml:trace contextRef="#ctx0" brushRef="#br0" timeOffset="83075.7934">6743 11049 642,'0'0'184,"0"0"-131,0 0-40,0 0-3,0 0 47,0 0-24,17 126-13,-8-98-7,2-5-4,2-10 7,1-6-1,1-6-4,4-1 6,0 0 8,1-18 6,1-10 6,-2-5-4,-3-6-18,-3-5-3,-7-4 0,-6 5 1,0 6 4,-6 10 14,-11 14 0,-8 8-19,-5 5-9,-2 0-3,-1 9 0,4 6 0,8 4-1,8-2-2,7 0-4,6-2-76,0-1-92,0-11-213</inkml:trace>
  <inkml:trace contextRef="#ctx0" brushRef="#br0" timeOffset="83613.6064">7443 10784 772,'0'0'156,"0"0"-59,0 0-27,0 0-48,0 0 33,0 120 15,0-62-22,0 3-20,-3-3 0,-2-6-13,3-8-1,2-7-6,0-13 1,0-9-4,10-5-2,9-8 1,8-2 4,6 0-3,-2 0-3,5-2-2,-2-10-39,0 0-64,-1-1-187,-4-8-221</inkml:trace>
  <inkml:trace contextRef="#ctx0" brushRef="#br0" timeOffset="83824.7371">7908 10764 1079,'0'0'26,"0"0"-18,121-24-4,-50 12 4,5 2 12,-5 2-8,-15 1-12,-16 5-23,-20 1-115,-14-1-48,-6 0-102</inkml:trace>
  <inkml:trace contextRef="#ctx0" brushRef="#br0" timeOffset="84138.8127">7921 10780 636,'0'0'112,"0"0"-38,0 0 84,-26 122-73,26-71 7,11 4-20,2 12-22,-1 1-10,-8 0-17,0 0-1,-4-8-10,5-6-5,-3-13-1,0-13-1,1-10 0,1-13 1,1-2-2,-1-3 4,7 0-2,3 0 5,7 0-8,4-3-2,4-6-1,4 1-19,1-6-49,7-3-45,3-4-157,-5-7-90</inkml:trace>
  <inkml:trace contextRef="#ctx0" brushRef="#br0" timeOffset="84611.6286">8477 11064 581,'0'0'346,"0"0"-272,0 0-3,0 0-11,0 0-40,0 0-3,0 0-3,-10 104-8,10-79-4,0-3-1,14-4 2,9-12 1,3-6 1,10 0 1,-3-10 1,1-14-4,-7-1-1,-10-2 5,-3 3-7,-6 5 4,-5 6 0,-1 6 2,-2 7 21,0 0 3,0 13-25,2 26-3,4 13 10,4 15 15,1 7-7,3 13-1,-1 11 4,-3 6-13,-5 5-3,-5-8 2,0-17-6,-22-14-3,-9-19 4,-7-19-3,-5-18 8,-1-14-4,-1-2 5,3-33-2,11-5 5,5-15-10,11 0 0,13-3-1,2 1-2,5-5-1,27-9-2,9 1-17,9 4-40,0 8-34,-2 9-169,-8 6-191</inkml:trace>
  <inkml:trace contextRef="#ctx0" brushRef="#br0" timeOffset="84852.7899">9069 10955 1080,'0'0'76,"0"0"-42,0 0 45,0 0-37,0 0-23,-85 104 10,70-36-9,5 2-4,2-4-9,8-4-5,0-11 0,0-13-2,14-4 0,5-14-27,8-14-46,4-6-42,2 0-84,6-24-105,-10-8-318</inkml:trace>
  <inkml:trace contextRef="#ctx0" brushRef="#br0" timeOffset="85085.3838">9293 10994 850,'0'0'142,"0"0"-28,0 0-1,0 0-72,0 0-32,0 0 25,0 145 1,0-77-15,0-2-9,0-4 0,0-9-6,11-9-1,4-18-2,5-12 1,1-12-3,5-2 3,5-10-2,-4-10-1,-4-6-49,-1 1-85,-12 4-142,-6-1-174</inkml:trace>
  <inkml:trace contextRef="#ctx0" brushRef="#br0" timeOffset="85226.4763">9190 11343 922,'0'0'40,"0"0"-40,0 0 4,137-71-4,-85 45-42,-7-3-204,-9 1-240</inkml:trace>
  <inkml:trace contextRef="#ctx0" brushRef="#br0" timeOffset="85464.5899">9578 10983 906,'0'0'119,"0"0"-78,116-25 36,-61 25-23,-1 10-6,-11 23-11,-12 9-21,-16 4-2,-11-2-1,-4 3-8,0-10 2,-11-3-1,-5-10-5,1-7 2,2-5-2,-1-6-1,-1-2-31,-1-4-92,-1 0-175,-1-4-210</inkml:trace>
  <inkml:trace contextRef="#ctx0" brushRef="#br0" timeOffset="85811.9062">9803 10834 956,'0'0'30,"0"0"-18,153-38 42,-89 38-23,-4 0-3,-10 9-16,-7 18-5,-17 9-4,-5 6 0,-5 5 8,-3 4 4,1 8 12,-4 3 0,1 3 11,1 6-17,-3-3-5,-5 3 6,-4-4 0,0-2-3,-15-7 8,-16-5 10,-8-14-14,-3-11-5,-1-7-7,1-12-8,2-6 0,0-3-2,4 0-1,4-8-28,8-17-27,11-5-92,13-10-299</inkml:trace>
  <inkml:trace contextRef="#ctx0" brushRef="#br0" timeOffset="86082.9213">10922 11155 1128,'0'0'83,"0"0"-68,124-10 43,-81-2-27,-5 1-26,-5-1 2,-6 3-7,-8 4-33,-15-2-80,-4 7-205,-4 0-312</inkml:trace>
  <inkml:trace contextRef="#ctx0" brushRef="#br0" timeOffset="86299.1527">10911 11426 347,'0'0'712,"0"0"-651,0 0-13,127-12 53,-69-4-56,-10-3-13,-8 1-21,-10 7-9,-17 0-2,-9 7-1,-4 2-36,0 1-74,-7 1-208,-11-7-349</inkml:trace>
  <inkml:trace contextRef="#ctx0" brushRef="#br0" timeOffset="87183.7521">12275 11159 538,'0'0'199,"0"0"-130,0 0 24,0 0 10,0 0-54,0 0-11,89-84-6,-57 82-5,-1 2-1,-2 5 2,-12 24-8,-9 6-8,-8 0 0,0 5-3,-29-2-6,-4 0 4,3-6-1,5-6-2,7-8-1,7-6 0,5-5-3,4-3 5,2-4 0,0 0 8,0 0 9,6-6-15,16-11-3,5 9 7,0 8-1,-1 0-1,-3 0-1,-3 12 2,-11 8-4,-7 9 1,-2 0-1,0 5 1,-25 4 9,-14 1-2,-13 0-4,-6-2-5,-6-3-3,3-6-1,1-3 0,11-7 0,9-10 0,13-3-2,12-5-11,15 0-45,6-16-62,28-16-298</inkml:trace>
  <inkml:trace contextRef="#ctx0" brushRef="#br0" timeOffset="88037.7494">13196 11239 30,'0'0'330,"0"0"-192,0 0 14,0 0 1,0 0-34,0 0 13,-18-74-52,18 89-56,0 20-2,0 13 37,0 4-19,0 5-12,-2 3-13,-3-7 0,3-8 2,2-9-8,0-12-5,0-8 2,0-4-1,2-6 3,16-6 2,7 0 5,6 0 1,0 0-11,-2-3-5,-1-8 0,0-1-1,1-2-45,-3-6-38,3-6-103,-4-6-124,-7-6-213</inkml:trace>
  <inkml:trace contextRef="#ctx0" brushRef="#br0" timeOffset="88265.3076">13708 11127 997,'0'0'25,"0"0"-23,139-56 31,-74 37 47,-3 4-28,-8 5-21,-17 6-25,-14 4-6,-15 0-12,-5 0-84,-3 0-70,-3 0 30,-21 2-32,-10 0-173</inkml:trace>
  <inkml:trace contextRef="#ctx0" brushRef="#br0" timeOffset="88645.6631">13686 11133 453,'0'0'200,"0"0"-135,0 0 53,0 0 27,0 0-54,0 0 26,-27 152-59,27-91-5,0 9-12,0 11-4,0 11-9,0 1-4,0 1-8,0-1-4,-4-7-5,-5-4-1,0-14 0,5-11 1,1-21-1,3-12 2,0-11-4,0-6-1,0-2 0,20-2 2,16-1 3,9-2 7,9 0-5,1 0-2,-1 0 0,-7-8-1,-10-1-3,-14 9-3,-12-3 1,-5-1-2,-6 4-3,0-6-24,2-7-16,2-7-33,4-14-64,-5-13-265</inkml:trace>
  <inkml:trace contextRef="#ctx0" brushRef="#br0" timeOffset="91968.3823">14143 11376 547,'0'0'101,"0"0"-50,0 0 47,0 0-22,0 0-12,0 0-8,0-8-20,0 8-3,0 0 1,0 0-8,0 1-1,0 18 10,0 5-4,0 6-10,0 0-9,-2 0 3,-1 0-2,0 2-5,2 0 0,1 5-1,0-2-2,0-3 0,0 3-1,0-12-1,0-2-1,0-7-2,0-10 1,4 1 1,8-5 1,-1 0 1,3 0-2,5-8 3,0-10-5,0-7-2,1-5-4,-1-5-9,0 3 4,-1 2 5,-3 2 5,-1 4-2,-3 4 0,1 0 1,-5 5 2,1 0-2,-4-2 0,-2 4-1,-2-1 1,0 2 2,0 3-1,0 4 1,0-1 0,0-1 0,0 2 0,0-2-1,0 7 1,-2 0 0,-1 0 1,3 0 0,0-2 1,0 2-2,0 0 0,0 0 2,0 0-2,-1 0-1,-7 9 1,3 13 8,-2-2-5,4 9 1,1 4 2,0 1 2,0 6 1,2-2-2,0 0-3,0-3-1,0-5 4,0-7-5,2-3 2,12-5 1,0-4-2,10 1 2,3-5 1,-3-5 2,4-2-1,-1 0-3,-6 0-2,-3-11-1,-7 8-1,-5-4 0,-1-1-15,2-3-35,-3-4-78,3-5-174,-3-7-181</inkml:trace>
  <inkml:trace contextRef="#ctx0" brushRef="#br0" timeOffset="92462.6708">14983 11175 678,'0'0'98,"0"0"-50,0 0 77,0 0-52,0 0-27,0 0-10,-22-24-15,5 24 8,-2 0 17,-3 8-9,0 10-13,-2 10 0,-1 5-7,0 4 1,4 9-6,0 6 2,-1 5-8,4 10 3,4-4 1,6 1-4,8 1-4,0-7 4,0-7-2,0-6-2,8-11 1,11-10-2,-2-4 4,1-8-2,3-4-3,-6-2 2,-2-3 0,3-2-2,-6-1-5,4 0-47,-3 0-69,-2 0-163,0-4-95</inkml:trace>
  <inkml:trace contextRef="#ctx0" brushRef="#br0" timeOffset="92973.5521">15068 11263 845,'0'0'45,"0"0"-4,0 0 45,0 0-60,0 0-17,0 0-7,0 6 28,0 17 29,3 4-12,-3 4-7,0 2-16,0 3-4,0 5-2,0 3-4,0 0-2,0 2-2,0 2-1,0-4-2,-5-1 0,3-5-1,0-8 1,2-2-4,0-4 1,0-6-2,0-4 0,0-4-1,0-6 0,6-2 1,7-2 0,3 0 3,4 0-2,0 0-3,-2-6-7,0-6-25,-4 2-38,-4-4-73,-5-2-94,-5 3-117</inkml:trace>
  <inkml:trace contextRef="#ctx0" brushRef="#br0" timeOffset="93319.8961">14963 11690 646,'0'0'140,"0"0"-92,0 0-7,0 0 10,0 0 13,123-54-19,-83 36 1,2 1 18,-6 2 2,-10 4-25,-7 2-22,-8 1-15,-7 5 0,-2 3-4,4 0-2,-4 0-63,6 0-144,0-3-114,-1 1-257</inkml:trace>
  <inkml:trace contextRef="#ctx0" brushRef="#br0" timeOffset="93647.6594">15423 11647 581,'0'0'63,"0"0"-38,0 0 73,0 0-21,0 0-4,0 0-8,46 1 0,-21-1 7,6 0-11,0-1-27,3-8-11,-7 1-16,-3 2-5,-2-3 0,-2 4 0,1-4-2,-4 2-31,1-1-121,3-3-49,-9-2-131</inkml:trace>
  <inkml:trace contextRef="#ctx0" brushRef="#br0" timeOffset="93913.5192">15902 11460 801,'0'0'137,"0"0"-112,0 0 8,0 0-5,0 0 2,0 0 35,-5 126-30,5-74 7,0 0-6,0-3-12,0-8-8,0-7-4,0-1-7,0-11-3,0-6-2,0-6 0,0-7-28,0 0-78,0-3-112,0 0-33,2-18-156</inkml:trace>
  <inkml:trace contextRef="#ctx0" brushRef="#br0" timeOffset="94602.1182">16236 11480 808,'0'0'111,"0"0"-105,0 0-6,0 0 5,0 0 1,0 0-2,-17 43 4,1-37 1,1-5 29,-4-1-9,4 0-12,1 0-1,4 0-3,1 0-7,4-7 0,5-2-2,0 1 4,0-4-5,8-2-2,13 2-1,-1 2 0,3 0 2,1 4 0,0 0-2,3 4 1,-2 2-1,1 0 8,-5 0 6,-6 3-9,-9 11 4,-1 9 5,-2 0 0,-3 3 4,0 6 3,0 2-7,0 3-3,-8 5-4,-9-3-2,-8-6-1,-5 2 0,0-12 0,-3-2-3,2-7-1,0-7 0,5-4 2,9-3 2,6 0-3,9 0 1,-1 0 0,3-10 0,0-2-2,21 0 0,3 0 0,4 4-1,2 6 0,-3 2 1,-1 0 3,-1 7 2,-6 8-1,0 2 4,-3-3 0,-1 1-3,3-3 1,-2-4 2,6-4 0,-3-4-1,-1 0 1,-1 0-7,-5 0 0,-3-7-1,-1-5-2,-4-1-55,-2-9-135,-2-5-149,0-3-368</inkml:trace>
  <inkml:trace contextRef="#ctx0" brushRef="#br0" timeOffset="94922.4031">16448 11255 786,'0'0'122,"0"0"-103,0 0 28,0 0 30,134-32-37,-81 56 3,1 10-3,-3 6 3,-6 11-6,-5 4 0,-9 10-7,-11 5-2,-11 1-13,-9-8-1,0-6-3,-4-13-3,-12-12 0,-3-8-1,-1-5-4,7-10 0,0-5-1,-2-4-2,4 0-11,-5-2-43,7-26-74,4-10-138,5-11-157</inkml:trace>
  <inkml:trace contextRef="#ctx0" brushRef="#br0" timeOffset="95477.623">16653 10958 666,'0'0'143,"0"0"-118,0 0-13,0 0 52,147-15-23,-84 15-5,6 0-3,0 0 7,-3 1 26,-3 3-9,-12 1-16,-12-1-17,-12 1-4,-12 0 0,-7-4-10,-2-1-5,-6 0 1,0 0-2,0 0 1,0 0 2,0 4 3,0 7 3,4 5-1,0 10 17,3 13-11,-1 7-3,2 9-1,-5 11 2,7 7-4,-4 9-3,3 10 0,0 2 1,0 6-5,-2-5 5,2-7-6,-3-4 3,-1-8 0,-5-4 2,0-9-1,-5-7 0,-21-6-1,-8-10-1,-12-8-2,1-9-1,-11-6-1,-4-5-1,0-4-1,1-8 0,13 0-31,10 0-39,21-24-79,15-14-389</inkml:trace>
  <inkml:trace contextRef="#ctx0" brushRef="#br0" timeOffset="108407.3432">17696 11546 338,'0'0'101,"0"0"-59,0 0 40,0 0-44,0 0-12,0 0 22,0 0 33,-4 0 17,4 0 9,0 0-27,0 0-23,0 0-30,0 0-7,0 0-7,8 0 6,15 0 20,8 0 15,5 0-15,0-3 5,4-4-7,0 1-1,-2-1-8,-2 1-5,-9 0-5,-6 3 1,-8-1-3,-3 2-3,-6 2-1,-4-2-9,0 2 3,0 0-5,0 0-1,0 0-25,0 0-35,14-8-46,5-12-131,8-10-264</inkml:trace>
  <inkml:trace contextRef="#ctx0" brushRef="#br0" timeOffset="111575.6864">18632 11285 293,'0'0'108,"0"0"-69,0 0 10,0 0-9,0 0 20,0 0 20,0 0 32,0-4 23,0 2-22,0 2-21,-2 0-23,2 0-29,0 0-8,0 0-8,0 0-18,0 0 2,0 0-7,0 13-2,0 10 2,0 8 12,0-4 0,0 0-8,0 0 10,0 0-4,0-3-5,2-5 0,-2-6-2,3-5-2,-3-4-1,2-3 1,-2-1-2,3 0 1,-3 0 3,2 0 1,4 0 1,5 0-3,7-5-1,4-7-1,2 3-1,1 2 1,0 2 2,2 5-3,0 0-1,0 0 0,-7 15 1,0 5 0,-10 3-1,-3 9 0,-7-6 2,0 3 0,0-3-1,-9 0 5,-10-1 1,-6-3 0,0-8 1,-1-3-5,-1 0-2,0-9 4,2 4-8,-1-6 4,6 0-22,4 0-33,7-15-53,7-10-135,2-8-164</inkml:trace>
  <inkml:trace contextRef="#ctx0" brushRef="#br0" timeOffset="111814.5437">18626 11219 791,'0'0'152,"0"0"-127,0 0 79,129-46-30,-80 36-18,-11 2-19,-16 6-26,-8 0-7,-7 2-4,2 0-2,-1 0-90,5 0-99,5 0-119</inkml:trace>
  <inkml:trace contextRef="#ctx0" brushRef="#br0" timeOffset="112186.997">19480 11219 1067,'0'0'78,"0"0"-70,0 0-6,0 0 13,0 0 14,0 0 0,20 128-2,-20-92-4,0-3-5,0-5 0,0-4-3,0-4 2,-3-6-8,3-2-1,0-4-3,0 0-2,3-2 2,24 1 4,6-7 2,7 0-5,3 0 0,1-9-6,-2-2 0,-3 2-30,-4-3-64,-2-5-114,-6-4-208</inkml:trace>
  <inkml:trace contextRef="#ctx0" brushRef="#br0" timeOffset="112429.6441">20160 11093 1208,'0'0'42,"0"0"-40,154-46 49,-78 31-24,-3 4-19,-13 3-5,-18 1-3,-19 4-3,-14 3-30,-9 0-33,0 0-53,-6 0-70,-17 0-80,-9 0-93</inkml:trace>
  <inkml:trace contextRef="#ctx0" brushRef="#br0" timeOffset="112735.6755">20244 11117 604,'0'0'175,"0"0"-130,0 0 106,-29 114-53,22-66-40,1 5 1,-3 5-17,0 2-3,-2 4-12,0-2-5,2-3 5,0-12-10,4-4-5,3-14 3,2-8-8,0-5-1,0-9 0,5 0 0,15-3-4,8-2 11,11-2-2,1 0-8,-1 0-2,-4 0-1,-6 0 0,-8-6-6,0-5-50,-1 0-74,-5-7-221,4-7-357</inkml:trace>
  <inkml:trace contextRef="#ctx0" brushRef="#br0" timeOffset="113252.9384">20908 11368 1031,'0'0'101,"0"0"-88,0 0 72,0 0-29,0 0-47,0 0-6,-33 15 0,-5 18 0,1 7 0,0 1 5,11 2-4,8-3-1,10 1 1,5-8-3,3-5 0,3-7-1,23-12 1,9-9 6,8 0-6,6-9 3,-1-22 1,-4-1-1,-11-7-3,-13-4 1,-16-5 1,-4-8-2,-13-2 1,-25-5-2,-6 7 2,-3 5-2,-3 10 1,8 9-1,7 1-2,10 10 2,12 3 5,8 4-3,5 0-2,7 0 2,22-4-5,11-2 6,6 2-3,3-3 0,1 5 0,-6 3 1,-4 0-1,-9 8 0,-8 0 0,-10 5-19,-6 0-76,-2 0-90,-3 0-101,0 0-85</inkml:trace>
  <inkml:trace contextRef="#ctx0" brushRef="#br0" timeOffset="113538.5943">21396 10960 820,'0'0'303,"0"0"-279,0 0 35,0 0 2,0 0-53,0 0 5,-102 111 3,69-60 10,4 4 1,2 3-8,7 0 0,8-5-11,6-6-2,6-4-3,0-7-1,0-6-2,13-3 0,6-13 0,0-2-28,1-7-44,1-5-104,-7 0-161,3-14-296</inkml:trace>
  <inkml:trace contextRef="#ctx0" brushRef="#br0" timeOffset="113825.0878">21521 11110 1028,'0'0'116,"0"0"-80,0 0 20,0 0-37,0 0 14,29 119-5,-24-56-5,-5-1 3,0-4-6,0-6-3,0-5-14,0-6 1,0-11 0,3-6-4,12-12 2,-1-2-1,5-10 3,6 0-4,-1-2-8,1-20-21,-7 2-28,-5-2-60,-6-2-110,-7 3-102,0 1-237</inkml:trace>
  <inkml:trace contextRef="#ctx0" brushRef="#br0" timeOffset="114027.372">21519 11398 961,'0'0'92,"0"0"-73,0 0 39,0 0-27,125-10-26,-91 1-5,-3 2-3,-7-4-85,-4 4-131,-1-5-115</inkml:trace>
  <inkml:trace contextRef="#ctx0" brushRef="#br0" timeOffset="114197.7437">21890 11451 959,'0'0'125,"0"0"-119,0 0 0,120-15-6,-76 2-57,-4-3-152,-9-1-92</inkml:trace>
  <inkml:trace contextRef="#ctx0" brushRef="#br0" timeOffset="114489.0211">22293 11226 873,'0'0'105,"0"0"-51,0 0-7,0 0-13,0 0 25,0 0-18,-18 129-9,9-96 5,3 1-13,1-6-8,5-2 1,0-5-3,0-8-5,0-3-3,9-8-1,15-2 7,10 0-5,6 0-2,3-8-4,-1-9 0,-5 5-1,-5-5-6,-8 3-32,-8 2-49,-5 0-97,-4 0-108,-7-2-162</inkml:trace>
  <inkml:trace contextRef="#ctx0" brushRef="#br0" timeOffset="114708.7217">22496 11323 824,'0'0'207,"0"0"-162,0 0 12,0 0 17,0 0-11,5 109-36,5-70 2,-5-2-3,-1 1-12,-4-2 2,0-4-12,0-4-4,0-6 6,0-4-6,0-6-32,0-3-60,-9-5-107,1-4-159</inkml:trace>
  <inkml:trace contextRef="#ctx0" brushRef="#br0" timeOffset="114987.7118">22582 11101 1017,'0'0'102,"0"0"-92,0 0 34,130 0 21,-88 32-48,-7 6-1,-7 10 0,-12 0 11,-9 3 3,-3-4-4,-4 4-5,0-2-3,-5-4-9,-11-3-3,1-8-6,-1-10 1,5-4-2,5-8 0,1-7-39,2-5-52,1 0-118,0-29-154</inkml:trace>
  <inkml:trace contextRef="#ctx0" brushRef="#br0" timeOffset="115426.9817">22783 10798 1138,'0'0'51,"0"0"-41,0 0 53,183 0-39,-110 2-15,-5 0-6,-8-2 1,-14 0-3,-6 0 6,-13 0 13,-11 0 9,-9 0-7,-5 0-3,-2 0-5,0 14-7,2 16 3,-2 10 6,0 13-5,0 7-2,0 5-1,0 10 0,0 3-7,0 6 1,0 11 5,-15 9-6,1 4 4,-1-2-1,1-9 0,-1-19 4,-6-12 13,-5-8-2,-16-7-4,-10-7-6,-8-9-6,-7-6-2,-6-15-1,-8-11-4,1-3-35,7 0-48,6-16-103,7-10-555</inkml:trace>
  <inkml:trace contextRef="#ctx0" brushRef="#br0" timeOffset="119150.9393">2725 10666 467,'0'0'100,"0"0"-45,0 0-11,0 0 0,0 0-4,0 0-9,0 0-7,-40 0 16,36 0 7,4 0-10,-2 0-6,0 0-14,0 0-7,-6 2 0,4-2 1,-3 1-1,-1 2 2,-4-1-2,1 1 0,-7 2 2,1 2 12,-8 0-5,0 0 6,0 2-3,6-3-3,5 0 1,6-4-11,1 0-5,5 0 4,2 0-3,0-2 3,0 0-3,0 0-4,-2 0 3,2 0-1,0 0 3,-4 3-6,4 0-2,0-3 2,0 4 0,0-2 0,0 1 1,0 6 2,-2 2-3,2 2 1,-2 7-1,0-1 0,-2 4-2,0 0 2,1 2 1,-1 2 4,2-1-3,0 2-1,2 0-1,0-2 2,0 0 0,0-1-2,0 2 0,0-3 0,0 0 1,0-2 0,2-2-1,-2 1 0,2-2 2,-2 1-2,2 2 0,3-1 2,-3-2 1,1 1-5,0 0 4,-3-2-3,2-3 2,0 1-1,0-4 1,2-2 2,-2 0-3,0-2 2,0-2-4,-1 4 5,3 1-5,0-2 2,-2 1 0,0 0 1,2-4-1,-1-1 0,-3 2 1,3-5-1,-3 0 1,0-2 3,0 0-4,0 0 3,2 0 0,0 0-2,2 0 0,1 0-1,3 0 2,2 0 0,1 0 0,4 0-3,3 0 5,2 0-4,2 0 2,-2-4 0,2-3-2,-3 6-2,2-3 2,-4 4 0,-4-2 1,1 2-1,-3 0 2,-1 0-4,2 0 2,-3 0 0,-1 0 0,2 0 0,1 0 0,-3 0 0,-1 0 1,-2 0-1,-3 0 0,0 0 1,-2 0 0,0 0 2,0 0-3,0 0-6,-4 0-35,-12 0-185,3 0-178</inkml:trace>
  <inkml:trace contextRef="#ctx0" brushRef="#br0" timeOffset="121917.6939">1274 13217 712,'0'0'160,"0"0"-85,0 0 78,0 0-49,0 0-65,0 0-21,0 0-15,72-55 5,-24 41 8,6-1-3,-6-4 3,-8 6-11,-6 6-2,-9 3-1,-4 4-2,-4 0-10,-1 0-38,-5 0-49,-3 0-16,-2 0-16,-4 0 17,-2 0 24,0 0 62,-12 0 26,-13 0 2,2 2 1,-2 2 6,7-2 31,5-2 31,6 6 38,5 0-35,-1 8-42,3 12-18,-2 10 0,2 12 32,0 5-2,0-3-15,0 0-17,0-2-9,0-4-1,0-1-2,0-8-57,-2-9-121,2-9-98,0-12-235</inkml:trace>
  <inkml:trace contextRef="#ctx0" brushRef="#br0" timeOffset="122179.596">1676 13404 549,'0'0'116,"0"0"-101,0 0 57,0 0-8,115 72-1,-95-43 9,-1 0-28,-13-6-2,0-7-11,-3-7 7,-3-8 0,0-1-4,0 0 21,0 0 2,0-14-8,0-18-35,0-8-12,0-7-1,16 1-2,15 2-5,7 17-47,7 8-69,-2 14-133,-3 5-161</inkml:trace>
  <inkml:trace contextRef="#ctx0" brushRef="#br0" timeOffset="123111.3285">2410 13293 389,'0'0'541,"0"0"-475,0 0-28,0 0 23,0 0-30,0 0-15,-141 76-16,113-32 6,1 2 2,6-2-7,3-1 4,11-7 0,7-9-5,0-7-1,1-8 1,23-12 0,5 0-1,4-3-4,1-23 5,-1-4-8,-6-3 3,-10-3-2,-5-1 7,-6 4 0,-6 5 2,0 8 4,0 8-1,0 8 9,0 4 2,0 0 11,0 0-23,0 8-4,0 16-4,-4 12 3,4 2 1,0-1 0,0-5 0,11-4 0,13-13 1,6-3-1,5-12 3,3 0 1,-2-2-4,-3-18 0,-6-6-3,-5-1-9,-7-2-3,-8-3 5,-2 0 6,-3 9 1,-2 9 3,0 7 0,0 7-1,0 0-12,0 12-18,2 14 28,1 6 3,2 2 1,-3-1 1,0-12-1,2-7 0,-2-10 0,0-4-1,2 0 4,9-4 11,2-22-6,3-9-4,3 3-5,4 3 2,-2 5-2,-1 10 0,-4 6-1,-7 8-5,0 0-4,0 17-6,-1 10 14,-2 4 1,-1 1 1,-3 3 0,-1-5 0,6-6 0,-5-7 0,4-5 0,3-12 1,5 0 3,5 0 7,3-25-5,0-5-5,0-4-1,-3-4 0,-5 4-1,-5 4-14,-6 10-4,-5 12 16,0 5 3,0 3 0,0 0-7,6 0-1,3 9-6,9 5 14,7 2-1,-2 0 1,4 1 5,-11-2 2,-5 2 10,-11 2-7,0 3 2,0-2-2,-22 0-10,-6-4-53,-5-4-160,5-12-182</inkml:trace>
  <inkml:trace contextRef="#ctx0" brushRef="#br0" timeOffset="123913.9491">3377 13346 1006,'0'0'93,"0"0"-91,29 113 48,-16-43-4,-7 18-27,2 13-9,-8 6-2,0 0-4,0-13-3,0-17 2,0-15-3,0-15 1,6-12 1,11-15-2,8-12 3,4-8 10,4 0-6,3-17 3,-9-16-5,-7-5-2,-9-4 2,-11-2-3,-3-5-1,-28-1-1,-6 5-6,-3 2-2,-3 1 3,4 4 2,9 2-2,8-3 4,11 6 1,9-2-14,2 3-14,11 2-11,18 2 1,8 2-3,6-2 7,-1 3 13,2-4 5,-1 3 13,-9 4 3,-8 4 3,-13 6 15,-11 10 3,-2 2 16,0 0 7,0 0-16,0 0-13,-8 0-11,-3 14-4,-7 12-4,-3 9 4,9-1 0,5 1 0,7-3-1,0-6 1,0-5 3,19-10-3,0-4 0,1-7 4,3 0-4,-8-4 1,3-20-1,-3-5-13,-3 1-2,-6-7-2,3 9 2,-6 7 14,3 6 0,3 10 1,4 3-1,3 0-9,4 10 7,0 10 3,3 0 2,-2 3 1,-5-8 3,-5-1 23,-7-6-7,-3-4 0,-1-4-3,0 0 14,0 0 0,0 0 10,0-12-6,5-12-26,-1-5-11,5-4-7,1 1-23,3 5-52,6 8-57,-1 5-115,2 6-131</inkml:trace>
  <inkml:trace contextRef="#ctx0" brushRef="#br0" timeOffset="124618.6987">4164 13404 511,'0'0'166,"0"0"-52,0 0 14,0 0-25,31 121-53,-25-89 1,-1-4-25,-4-4-12,-1-9-1,0-6-2,0-6 0,0-3-6,0 0 7,0-7 13,0-18-4,0-8-14,0-1-7,15 5 1,-2 2-1,5 8 0,3 4 0,4 5-2,6 8 1,-2 2-1,-2 0 2,-2 12-2,-4 3 1,-5 8 1,-5-3 2,-3-2-2,-8-2 2,0-4 0,0-9-2,0-2 2,0-1 3,0 0 3,0-9 4,0-17-9,0-6-3,11-1-2,7 3-1,1 6 2,4 10-1,4 6 1,-3 6-3,-2 2 0,0 7 1,-6 18-6,-3 9 8,-4 4-1,-1-2 1,-4-2 1,0-5 0,3-13 1,-1-8-1,8-7 1,5-1 2,10 0 6,5-22-2,-3-6 1,1-4-6,-8-3-1,-8-3-1,-7 9 0,-9 7 0,0 7 0,0 12-3,0 3-3,0 0 0,0 0-13,0 10-11,0 10 13,0 4 12,22 3 3,7 0 2,0-1 3,-4 0 20,-6-6 1,-9 2-3,-10 0-7,0 2-2,-16 5-4,-10-3-8,-2-6-59,3-12-205,6-8-478</inkml:trace>
  <inkml:trace contextRef="#ctx0" brushRef="#br0" timeOffset="125060.7579">5601 13383 881,'0'0'226,"0"0"-224,0 0 11,0 0-4,-20 113 10,20-86-12,0-3-4,18-7 1,4-12 0,5-3 3,1-2 4,-2-2 0,-2-16 7,-8-4-1,-12-2 6,-4 0 4,0-2-10,-20-2-10,-7 5-7,0 6-18,0 7-30,10 2-70,8 4-177,9-3-119</inkml:trace>
  <inkml:trace contextRef="#ctx0" brushRef="#br0" timeOffset="125329.0011">5888 13355 556,'0'0'363,"0"0"-298,25 160 83,-14-74-59,-2 17-45,-4 11-10,-5 7-18,2-3-10,1-14-4,8-22 0,8-20 1,6-20-1,-1-15-1,3-19 2,0-8 0,-3-8 6,-4-27 0,-11-11-4,-9-8-1,-2-8-1,-34-10 2,-11-11-5,1-7-22,-4-14-58,8-6-217,11-1-520</inkml:trace>
  <inkml:trace contextRef="#ctx0" brushRef="#br0" timeOffset="126785.4888">6817 13389 835,'0'0'148,"0"0"-88,0 0 45,0 0-67,0 0-26,-117 38-4,79-3-7,5-1 2,4-1-3,11-5 4,9-2-3,9-4 0,0-5 2,6-8-3,17-7-15,8-2-3,2-6 5,3-20-15,-3-9-18,-2-6 29,-6-8 11,-7-9-1,-7-9 4,-9-8 2,-2-1 1,0 12 2,0 24 0,0 19 25,0 16 16,0 5-5,0 5-38,-2 34-20,-2 21 20,2 19 5,2 2 9,0 3-9,0-13 0,0-11-5,20-12 0,3-16 5,5-11-1,3-16-3,2-5 5,6 0-5,-1-24-1,-6-7-11,-6-3-3,-12-5 7,-6 0 3,-8 4 3,0 5 1,0 11 0,0 6 4,0 13 8,-8 0-12,2 6-9,-2 24 3,1 5 6,2 2 2,5-2-1,0 0 1,5-4 0,19-5-1,7-11 1,5-5 2,0-10 1,2 0 0,-5-8-1,-4-18-2,-2-8 1,-14-2 0,-6-8-2,-5 0-1,-2 6-6,0 6-5,-9 14-6,0 7-5,5 8-11,-3 3-29,7 0-12,0 0-22,0 8 53,5 4 39,10 0 4,0-2 2,8 0 0,1 2 0,-1 2-1,-1 1 8,-7 6 2,-3 1 20,-3 5 4,-3 2 14,-1 2 8,-3 1-22,-2-3-10,0-2-8,3-11-3,3-9-5,3-2 6,3-5-9,3 0 7,7-12 4,7-14-5,-4-6-4,1-1-7,-8 9-1,-3-2 2,-5 10-1,-6 4 4,-2 2-3,-2 8 13,0 0 1,0 2 1,0 0-1,0 0-16,0 0-3,0 19-2,0 4 5,3 3 1,3-3-1,6-3 1,3-3-1,3-3 0,2-6 2,0-4-4,5-4 5,-1 0-6,1-14 2,-6-10-6,-1-4 0,-4-6-21,-3 1 0,-4-1 15,-3 5 13,-4 13 0,0 10 6,0 4 24,0 2-6,0 0-24,0 24-10,0 10 10,0 4 7,0 4 4,0-3-2,0-8-4,11-6 2,7-11 0,3-7 5,0-7 6,2 0-1,-3-3-3,-3-15-7,-3-10-5,-7-3-2,-7-5-5,0-6-52,-2-1-95,-21-2-193</inkml:trace>
  <inkml:trace contextRef="#ctx0" brushRef="#br0" timeOffset="126929.9454">7913 13200 755,'0'0'0,"0"0"-17,0 0-108,0 0-260</inkml:trace>
  <inkml:trace contextRef="#ctx0" brushRef="#br0" timeOffset="127939.6799">8369 13421 898,'0'0'147,"0"0"-122,0 0 38,0 0-4,0 0-15,0 0-18,-13 22-4,-22 6-10,-1 4 4,0 4-11,9 0 6,8 1-11,8-2-2,11-5 2,0-7-1,0-7-11,22-6 0,4-10-7,7 0 18,1-10-6,-3-19-4,-2-3 4,-10-4 4,-7-3 2,-3-4 1,-9 3 0,0 8 4,0 12 15,0 10 16,0 8-4,-2 2-10,-2 0-11,-1 17-10,2 14 0,3 3 1,0 0 0,0-3-1,5-4 0,16-3-1,4-8-3,8-5 4,7-11-3,5 0-3,-3-15 0,-2-13-9,-10-7-5,-5-6 2,-9-10 10,-5-12 6,-6-11 1,-5-9 1,0 9 0,0 13 0,0 20 3,-5 21 8,-1 14 11,-2 6-2,-2 6-20,-1 32 1,-3 20-1,5 14 2,5 4 2,4 0-4,0-3 0,0-9-2,2-10 6,19-8-4,2-13 0,12-13 0,2-15 2,5-5-1,3 0 2,-7-25-1,-5-8-1,-10-4-1,-11-4 2,-5 5-2,-7 10 1,0 10-1,0 14 8,-2 2 4,-7 0-10,1 10-2,-2 17-2,-3 8 2,7 2 2,2-2-2,4 0-2,0-3 2,2-9 2,19-2-2,6-15 0,6-3 0,2-3 0,-2 0-2,0-17-3,-4-14-1,-6-1 2,-4-1-1,-8 0 2,-3 10 2,-8 6 1,0 11 0,0 6 4,0 0 6,0 6-8,0 23 0,-6 7 0,6 1 4,0-1 1,4-2-2,17-11 4,2-9 1,3-6 19,4-8-5,-5 0 3,5-16 0,-8-13-14,-6-6-9,-5-4-4,-7 1-7,-4 9-38,0 10-35,3 13-98,-1 6-369</inkml:trace>
  <inkml:trace contextRef="#ctx0" brushRef="#br0" timeOffset="128427.4848">9594 13650 918,'0'0'98,"0"0"-53,0 0 26,119-128-42,-104 95-7,-9 6 1,-6 4 5,0 9 3,-11 7 7,-9 7-18,-1 0-12,0 3-6,0 23-1,3 8 3,4 2 1,11 4 2,3 3 0,0-3-4,8-5 0,13-9-3,6-9 0,4-9 0,5-8 3,7-5 1,0-25-2,-3-6 2,-5-4-3,-5-4-1,-6-4 2,-8 1-2,-6 4-10,-4 14 8,-4 9 0,-2 13 2,0 2-1,2 5-1,4 0-1,13 12-5,3 13 8,7 3 0,4 0 0,-1-2 0,-5 3 4,-8-8-1,-7 4 3,-12-6 0,0 3-2,-14 0 0,-22 0-4,-10-1-6,-12-6-49,-10-1-94,-9-3-120,-13-5-110</inkml:trace>
  <inkml:trace contextRef="#ctx0" brushRef="#br0" timeOffset="128677.6485">8849 13435 908,'0'0'105,"0"0"-86,51-126-6,10 85-13,4 2-13,1 1-164,-15 6-116,-13 6-11,-17 1 304,-11 4 0,-3-8 348,-1 0-57,2 0-57,2 0-86,1 4-65,-1 9-36,-4 4-17,-1 7-23,-5 5-7,0 0-19,-9 21-157,-31 16-388</inkml:trace>
  <inkml:trace contextRef="#ctx0" brushRef="#br0" timeOffset="129105.1353">4868 15093 1091,'0'0'126,"0"0"-111,0 0-11,0 0 24,0 0-24,0 0 0,0 80-4,0-44 0,0 5-51,0-5-97,0-2-142,0-10-233</inkml:trace>
  <inkml:trace contextRef="#ctx0" brushRef="#br0" timeOffset="129266.7327">4691 15129 1056,'0'0'89,"0"0"-77,38-109 0,16 77 32,8 11-38,-4 4-6,-11 17-21,-7 0-90,-15 17-129,-16 13-98</inkml:trace>
  <inkml:trace contextRef="#ctx0" brushRef="#br0" timeOffset="129410.9614">4768 15415 666,'0'0'136,"0"0"-44,0 0 53,0 0-90,0 0-28,0 0-18,-23 87 0,81-99-9,8-12-16,2-6-215,-12-6-213</inkml:trace>
  <inkml:trace contextRef="#ctx0" brushRef="#br0" timeOffset="129762.9743">5190 15037 1015,'0'0'132,"0"0"-121,0 0 2,-17 108 28,11-27 7,-1 13-17,4 10-3,-1 6-1,-1-2-17,5 3-9,0-9 0,0-21 0,11-23 0,7-26 0,1-18 3,2-10-3,0-4 1,2 0 2,3-22 1,-12-14-2,-4-5-1,-10-3 5,-11-6-1,-29-11-6,-16-2 3,-4 1-3,-2 12 3,8 14 2,16 9 10,14 9-1,15-4 0,9-3-5,25-12-9,37-9-20,20-1-29,17 1-135,-4 5-380</inkml:trace>
  <inkml:trace contextRef="#ctx0" brushRef="#br0" timeOffset="130106.7193">6009 14883 1115,'0'0'107,"0"0"-51,0 0-6,0 0-27,0 0-11,0 0 21,-5 144 4,-1-88-9,6-3-17,0-12-6,0 0 4,14-15-8,7-4 2,8-9-3,12-6 0,7-7-8,8 0-43,0-7-59,-9-22-329</inkml:trace>
  <inkml:trace contextRef="#ctx0" brushRef="#br0" timeOffset="130281.36">6516 14833 1160,'0'0'67,"0"0"-60,132-67-6,-51 43 3,-1 4-2,-6 10-2,-14 6-55,-29 4-196,-21 0-137</inkml:trace>
  <inkml:trace contextRef="#ctx0" brushRef="#br0" timeOffset="130535.2361">6562 14887 758,'0'0'152,"0"0"-104,-46 104 92,43-52-57,3 12-17,0 11-11,0 1-20,0 0-1,0-2-12,0-6-2,3-10-1,6-12-11,1-7 9,1-13-6,3-2-5,2-13-5,8 0 1,7-7 0,11-4-1,5 0-1,9-4-46,0-22-105,-11-12-517</inkml:trace>
  <inkml:trace contextRef="#ctx0" brushRef="#br0" timeOffset="130985.905">7587 14717 989,'0'0'110,"0"0"-82,0 0 60,0 0-13,-150-81-54,112 81-7,1 0-3,-1 0-9,9 26 13,0 16-4,5 12-4,11 13 5,7-1 9,6 0-10,0-3-4,4 0-4,11-5-2,-2 5-1,-2-9-6,-6-1-46,-5-7-47,-2-13-91,-25-8-120,-2-22 2,-6-3-123</inkml:trace>
  <inkml:trace contextRef="#ctx0" brushRef="#br0" timeOffset="131293.0688">7061 15316 318,'0'0'178,"0"0"-5,0 0-5,-44-122-10,55 93-89,33-4-40,21-4-8,13-3-8,9 2-7,0 3-2,-12 3-4,-12 0-46,-14 2-13,-18 7-38,-6-1 59,-14-2 38,-7 6 0,-2 1 3,-2 1 38,0 9 60,0 0-14,0 6-16,-2 3-16,-7 0-28,-1 21-17,-4 18-8,0 10 5,3 6 3,4 1-3,5 2-4,2-2 3,0-2-6,0-6-17,16-9-83,2-18-88,4-14-109,1-7-155</inkml:trace>
  <inkml:trace contextRef="#ctx0" brushRef="#br0" timeOffset="131527.4413">7828 14841 967,'0'0'183,"0"0"-114,0 0 24,0 0-52,0 0-28,0 0-1,0 144 23,0-82-11,0 0-10,0-6-3,0-3-5,0-13-3,13-8-1,7-17-2,7-8 0,4-7 0,1 0-12,0-14-37,-5-8-48,-11-7-146,-16 3-278</inkml:trace>
  <inkml:trace contextRef="#ctx0" brushRef="#br0" timeOffset="131662.8071">7748 15097 949,'0'0'122,"0"0"-105,0 0-5,0 0-12,123-63-41,-75 54-192,-5-3-298</inkml:trace>
  <inkml:trace contextRef="#ctx0" brushRef="#br0" timeOffset="131863.1051">8071 14875 930,'0'0'132,"0"0"-72,0 0 38,0 0-53,120-14-10,-78 40-2,-3 5-19,-13 8-2,-10 3-1,-11 6-7,-5-6-1,0 6-3,-26 1 0,0-9-21,-1-8-46,1-14-74,3-8-97,4-10-111</inkml:trace>
  <inkml:trace contextRef="#ctx0" brushRef="#br0" timeOffset="132223.5859">8152 14780 1065,'0'0'77,"0"0"-69,0 0 13,175-100 33,-95 79-41,3 12 0,-9 1-4,-17 8-8,-18 0-1,-18 0 1,-11 20-1,-8 12 0,-2 8 2,0 14 23,0 9 6,0 4-1,0 6-5,6 2-5,5 4-6,1-3 0,-3-3-3,-7-5-1,-2-12-4,0-12 1,-23-4 2,-8-12-1,-2-6-6,-5-9-1,0-13-1,2 0 0,6-4-17,9-28-34,7-9-37,14-6-131,0-11-217</inkml:trace>
  <inkml:trace contextRef="#ctx0" brushRef="#br0" timeOffset="132389.5663">9103 15083 1112,'0'0'116,"0"0"-104,0 0 11,157-75-1,-111 62-22,-2 6-39,-12 4-170,-12 3-276</inkml:trace>
  <inkml:trace contextRef="#ctx0" brushRef="#br0" timeOffset="132545.4889">9074 15266 1106,'0'0'133,"0"0"-119,0 0-9,0 0 43,142 4-16,-67-20-32,-6 2-3,-12-8-157,-12-2-279</inkml:trace>
  <inkml:trace contextRef="#ctx0" brushRef="#br0" timeOffset="132937.5921">9941 14797 1214,'0'0'73,"0"0"-72,-16 139 20,16-76 25,0-1-27,0 1 0,0-5-13,3-8-5,-3-3 1,0-10-2,0-7-11,0-7-45,0-6-82,0-11-176,0-6-180</inkml:trace>
  <inkml:trace contextRef="#ctx0" brushRef="#br0" timeOffset="133095.4057">9894 14879 985,'0'0'94,"0"0"-54,74-135 51,-7 94-56,2 10-28,-7 11-7,-10 13-45,-21 7-144,-15 0-104,-16 23-170</inkml:trace>
  <inkml:trace contextRef="#ctx0" brushRef="#br0" timeOffset="133256.6697">9892 15066 712,'0'0'178,"0"0"-87,0 0 55,0 0-79,0 0-47,0 0-6,45 7-3,22-25-7,-2 3-4,1 0-82,-13 1-217,-7-2-113</inkml:trace>
  <inkml:trace contextRef="#ctx0" brushRef="#br0" timeOffset="133469.6543">10490 14691 1123,'0'0'120,"0"0"-85,0 0 37,-127 70-23,95-6-23,8 6 2,6 2-5,9-10-13,7-4-6,2-8-2,0 0-1,0-4-1,6-3-22,8-15-35,-2-7-59,7-12-145,-4-9-196</inkml:trace>
  <inkml:trace contextRef="#ctx0" brushRef="#br0" timeOffset="133818.8842">10477 15312 153,'0'0'895,"0"0"-807,0 0-28,54-121 11,-15 77-49,1-2-7,-2-4-5,-12 7-3,-12 6-1,-11 11 1,-3 8-5,0 9-2,-21 7 0,-8 2-8,0 0-6,0 21-6,9 1-1,8 1 6,12 3-10,0-5-1,15 1 8,16-2 16,9-2 2,4 0 0,-1-1 5,-5 0 20,-5-4 14,-13 1-6,-7 4-16,-9-4-6,-4 7-7,-2 2-2,-27-1-2,-8 2-1,-3-3-51,-5-7-78,3-5-119,2-9-151</inkml:trace>
  <inkml:trace contextRef="#ctx0" brushRef="#br0" timeOffset="134060.6537">10802 14783 1104,'0'0'117,"0"0"-108,165-8 55,-99 33-20,-5 26-20,-8 11-13,-16 10 0,-15-2-5,-22 4 2,0 1-6,-42 0 8,-8-8-3,-6-11 1,1-14-7,15-18-1,8-12-3,18-12-40,14 0-77,0-18-262</inkml:trace>
  <inkml:trace contextRef="#ctx0" brushRef="#br0" timeOffset="134496.3682">12079 14700 1152,'0'0'55,"0"0"-43,0 0 51,-13 107-24,13-59-24,0 1-7,0-3-4,0-3-4,0-3 0,0 0-19,0 2-62,0-6-120,0-1-204</inkml:trace>
  <inkml:trace contextRef="#ctx0" brushRef="#br0" timeOffset="135583.0339">11907 14985 797,'0'0'176,"0"0"-159,0 0-4,96-127 10,-25 94-20,6-4 5,-6 7-8,-13 6-4,-14 8 1,-20 10-23,-13 2-8,-8-1 32,-3 0 2,0-2 14,-9 7-2,-9 0 3,0 0 9,3 0 1,1 3 5,3 25-7,7 11-17,0 2 9,4 15 22,0-3-11,0-2 1,0-2-15,0-6 2,0-6-2,0-9-9,0-11-2,0-8-1,0-9 2,0 0-1,0 0 4,2-16 10,11-12-15,5-7-5,-2 6 1,8 7-1,-7 6 4,6 8-1,-1 8 2,1 0-3,-4 0 1,-7 17 0,-3 8-9,-5 3 6,-4 2 5,0-2-2,0-6 1,0-4-4,7-5-19,9-12 0,4-1 5,6 0 15,6-8 4,3-16 2,3-5-1,-5-4 2,1-3-1,-10 1-1,-11-2 2,-3 11-2,-10 4 25,0 8 14,0 9-7,0 0 3,-2 5-19,-12 0-13,1 5-4,-1 18 2,3 0-2,3 2-2,8 3 2,0-4 2,0 0-2,0-4 2,10-8 0,7-2-1,-2-6 1,3 0-1,1-4 0,2 0 3,3 0-3,-5 0 4,4-12 6,-2-6 1,-1-4 2,-5 0-2,1-2-4,-5-3-4,-2 6 3,-5 11-6,-2 4 3,-2 6-4,0 0-2,0 0-2,0 11-4,0 1 7,0 5 1,0-3 1,0-4-1,0-5 1,0-5-1,0 0 0,0 0 0,3-5 1,12-13-1,6-5-1,6 0-1,-4 11 1,2 8 1,0 4-1,0 0-1,-1 13 2,0 10 0,-6 9 1,-5 2 2,-5-4 1,-4-2-1,-2-16 1,0-2 1,-2-10 0,2 0 0,3 0 13,7 0 10,7-16 0,8-7-6,0 0-17,-3-7-5,-9 2-7,-3-2-53,-12 2-51,0 0-333</inkml:trace>
  <inkml:trace contextRef="#ctx0" brushRef="#br0" timeOffset="136256.9059">8051 16375 933,'0'0'164,"0"0"-156,0 0 33,0 0 26,0 0-19,0 138-4,0-90-10,0-8-4,0-4-9,9-14 1,-5 1-1,5-10-8,0-3-5,0-1-3,9-5 0,4-4-3,9 0 1,10 0-3,3-4-47,2-15-50,1-3-178,-6-10-256</inkml:trace>
  <inkml:trace contextRef="#ctx0" brushRef="#br0" timeOffset="136431.0139">8527 16423 1153,'0'0'73,"0"0"-70,128-80 10,-52 57 11,2 5-15,-13 14-7,-9 4-2,-19 0-72,-12 0-96,-17 0-128,-8 4-141</inkml:trace>
  <inkml:trace contextRef="#ctx0" brushRef="#br0" timeOffset="136685.4475">8646 16423 775,'0'0'95,"0"0"-15,-65 117 60,58-59-60,3 7-29,4 3-5,-6-1-1,1-9-3,-4 1-6,0-13-7,1-8 5,0-6-18,6-11 6,2-11-11,0-2-5,0-4-2,21 1-2,12-5 0,11 0 2,5 0-4,3 0-27,4-9-43,4-9-75,2-8-267</inkml:trace>
  <inkml:trace contextRef="#ctx0" brushRef="#br0" timeOffset="137023.0186">9854 16445 554,'0'0'421,"0"0"-392,0 0 7,0 0 92,0 0-72,0 0-20,-108-97-8,78 97-1,4 0 1,-3 13-3,2 23-9,1 8-3,9 10 6,6 5-3,9-6-3,2 3-7,0 2 0,0-7-3,4-7-2,5 0 0,-2-12-1,0-4-2,-4-2-27,0-8-29,-1-6-44,-2-1-100,0-8-158,-5-3-264</inkml:trace>
  <inkml:trace contextRef="#ctx0" brushRef="#br0" timeOffset="137180.6735">9447 16902 701,'0'0'396,"0"0"-351,0 0-13,0 0 24,91-130-41,-16 94-12,2-1-3,-6 3-6,-11 6-149,-16-2-146,-10-2-111</inkml:trace>
  <inkml:trace contextRef="#ctx0" brushRef="#br0" timeOffset="137369.5963">10012 16208 958,'0'0'175,"0"0"-120,0 0 37,0 0-30,0 0-56,0 0-5,-13 50 1,22-10-2,0 1 0,-4-5-13,-1-2-58,5-10-77,-5-10-151,3-14-214</inkml:trace>
  <inkml:trace contextRef="#ctx0" brushRef="#br0" timeOffset="137577.2422">10186 16191 92,'0'0'1039,"0"0"-999,0 0-8,0 0 34,0 0-44,0 0 10,-20 79-9,30-47-11,-4-4-8,-2 3-3,0-2-1,-4 0-6,0-3-72,3-9-107,-1-6-161,2-11-189</inkml:trace>
  <inkml:trace contextRef="#ctx0" brushRef="#br0" timeOffset="137864.1993">10556 16211 339,'0'0'793,"0"0"-751,0 0-13,0 0 61,0 0-39,0 0-23,-56 26-9,27 18 2,-1 5 5,5 13-4,3 5 3,6-1-13,9-2-5,7-8-5,0-10-1,7-9-1,13-12 0,5-2-9,3-13-25,2-2-38,-1-8-75,-2 0-219,-8-18-363</inkml:trace>
  <inkml:trace contextRef="#ctx0" brushRef="#br0" timeOffset="138138.9438">10878 16244 1173,'0'0'90,"0"0"-85,0 0 1,0 0 18,-19 134 15,19-63-15,0 0-8,0-4 3,0-9-3,0-8-4,0-14 0,7-5-9,9-14 2,4-6-1,6-11-4,9 0 4,2 0-4,3-18-2,-9-1-30,-6 2-33,-14 2-98,-11-1-182,0 2-242</inkml:trace>
  <inkml:trace contextRef="#ctx0" brushRef="#br0" timeOffset="138320.144">10783 16589 750,'0'0'477,"0"0"-463,0 0-12,0 0 5,0 0-1,153-62-6,-103 48-1,-9 4-96,-14-2-159,-10 2-79,-8-4-212</inkml:trace>
  <inkml:trace contextRef="#ctx0" brushRef="#br0" timeOffset="138552.634">11176 16254 595,'0'0'507,"0"0"-458,0 0-49,0 0 34,0 0 21,130 111-12,-101-57-1,-12 4-12,-5-6-8,-11-6-5,-1-9-2,0-4-8,-1-8-3,-13-4-3,5-13-1,0-8-37,5 0-50,-1-4-126,3-28-322</inkml:trace>
  <inkml:trace contextRef="#ctx0" brushRef="#br0" timeOffset="138937.8653">11559 16084 1053,'0'0'36,"116"-4"-24,-51 4 48,-7 0-48,-6 0-7,-15 0 1,-10 0-6,-9 0 2,-11 22-2,-1 9 22,-4 13 23,1 9-5,3 12-4,4 15-7,3 0-9,-1 5-8,2-13 4,-3-7-13,-3-11 12,-8-1-1,0-7 0,-21-2 8,-15-8-3,-6-5-11,-9-8 2,0-11-8,-3-8 3,1-4-5,8 0-3,7-16-31,11-12-43,14-8-114,13-8-414</inkml:trace>
  <inkml:trace contextRef="#ctx0" brushRef="#br0" timeOffset="139199.3259">12427 16503 1261,'0'0'79,"0"0"-71,0 0 17,169-16 6,-109 6-25,-2-5-1,-13 3-5,-16 7-5,-10-7-16,-9 8-19,-6 2-28,-4 2-96,0 0-188</inkml:trace>
  <inkml:trace contextRef="#ctx0" brushRef="#br0" timeOffset="139387.5672">12531 16740 32,'0'0'1227,"0"0"-1148,0 0-65,0 0 42,145-22 16,-81 9-45,-9-1-15,-20 0-11,-15 7-1,-15 2-37,-5 3-82,-23-2-689</inkml:trace>
  <inkml:trace contextRef="#ctx0" brushRef="#br0" timeOffset="162671.8703">13220 16624 201,'0'0'61,"0"0"-15,0 0 65,0 0-6,0 0-13,0 0-16,0 0 4,0 0 16,-6 0-3,6 0-29,-2 0-21,2 0 0,0 0-7,0 0-7,0 0-1,0 0-7,0 0-4,0 0-2,0 0-2,0 0 2,0 0-2,0 0 0,15-5-4,12-13 2,1-8-1,4 0-4,-4-6-1,4 0 0,-3 2 4,-4 2-4,-6 5 0,-1 2-1,-5-1-4,-1 4 1,-3 4 3,-1-3-3,0 0-1,-4 3 5,0-5-4,-4 7 3,0 2-4,0 5 3,0 5-1,0-3-2,0 3 0,-6 0-2,-10 0-2,-2 0 3,0 8 0,3 2 1,1 2 1,8 2-1,2-2-2,1 7 0,3-1 1,0 0 1,3 4 0,12 0 0,3 0 0,5-4 0,0 0 0,2-1 1,0-2-1,-3-1 0,-2 3 1,-4-5-1,-8 8 0,-6-6-1,-2 3 0,0 5 1,0-3-2,-19 6 2,-6-3 0,-2 1 4,3-6-4,-3-2-1,4-3 1,8-2 1,2-6-1,6-4-22,5 0-18,2 0-53,0-22-139,0-9-218</inkml:trace>
  <inkml:trace contextRef="#ctx0" brushRef="#br0" timeOffset="163490.9043">13674 15735 680,'0'0'198,"0"0"-148,0 0 55,0 0-56,0 0-43,0 0 4,0 0-5,0 0 7,-3 2 6,-11 5 7,3-6-5,-1 3 2,1-4-1,3 0-8,-3 0-4,4 0 1,0 0-3,3 0-1,1-11-1,3 4 4,0-5-5,0 2-4,0-4 2,16-1-2,0 4 0,-1 1 0,3 2 0,-4 2 0,-2 3 0,2 3 0,0 0-3,-2 0 2,3 0-1,-4 9 2,-1 3 0,0 4 0,-1 0-1,-4 6 1,-2-4 2,-3 5 0,0-4 0,0 6 2,-11-2-2,-7 3 1,-3 0-1,-4 3-1,-3-8-1,2-3 2,-1 0-2,10-13 0,1-2 2,7-3-1,7 0 3,2 0 1,0 0-3,0-8-2,11-5-6,14 8 5,4 0-1,2 5 1,2 0 1,1 0 1,-3 10 0,2-3 3,-4-1 5,-2-1 17,-4-5 7,-12 0 0,2 0 3,-6 0-9,-6-5-3,2-8-1,-3 0-13,0-1-8,-3 4-2,-7 3-33,5 0-52,5 5-110,9 0-585</inkml:trace>
  <inkml:trace contextRef="#ctx0" brushRef="#br0" timeOffset="164135.5654">14138 16182 635,'0'0'229,"0"0"-66,0 0 19,0 0-68,0 0-47,0 0-22,3-54-18,-1 62-13,0 24-12,5 12 31,-3 10 5,1 0-14,-3-4-8,0 3-4,0-9-3,3-8-8,-3-4-1,-2-6 1,0-4 3,0-4-4,0 0-11,0-4-21,0-6-20,0-2-16,-7-6-12,1 0-53,1-18-156,5-18-206</inkml:trace>
  <inkml:trace contextRef="#ctx0" brushRef="#br0" timeOffset="164338.5553">14184 16200 785,'0'0'139,"0"0"-2,0 0 23,0 0-126,17-113-6,16 92-8,9-5-3,8 3-5,-1 1 0,-5 5-5,-7 7 0,-8 1-7,-14 9-1,-9 0-30,-5 0-75,-1 19-74,0 1-141</inkml:trace>
  <inkml:trace contextRef="#ctx0" brushRef="#br0" timeOffset="164546.9187">14184 16397 963,'0'0'156,"0"0"-121,0 0 64,0 0-48,0 0-41,0 0-6,144-51-3,-101 44-1,-10 0-49,-6 0-121,-1-2-109,-1 0-170</inkml:trace>
  <inkml:trace contextRef="#ctx0" brushRef="#br0" timeOffset="164826.5749">14770 16026 1183,'0'0'65,"0"0"-36,0 0 52,0 0-60,0 0-20,-88 134 17,84-86 0,0 2-2,2-6 0,2 0-7,0-3-4,0-5-4,0-4 0,0-2-1,4-2-20,5-10-50,4-2-87,3-9-234</inkml:trace>
  <inkml:trace contextRef="#ctx0" brushRef="#br0" timeOffset="165275.4339">14901 16547 1021,'0'0'142,"0"0"-125,48-106 59,-9 57-5,2 3-65,-8 11-2,-9 0 1,-11 8-1,-10 4-2,-3 1 1,0 4-2,0 9-1,-16 4-3,-4 5-3,-4 0-9,-3 2-8,1 15 2,10 4-1,6-1-2,8-2 7,2 2 8,0-6 8,20 0 1,7-1 1,7-8 2,1-1 6,0-4 4,-1 5 0,-7-1-7,-7-1-2,-7 11 1,-1-4 7,-8 12-5,0 1 7,-4 3 3,0-3 0,0 0-5,-12-1-4,-5-4-3,0 0-3,-3 0-1,-1-1-1,-1-8-9,0-5-28,0-4-48,-3 0-114,2 0-201</inkml:trace>
  <inkml:trace contextRef="#ctx0" brushRef="#br0" timeOffset="165570.9013">15264 15895 1178,'0'0'64,"0"0"-51,141-8 79,-81 44-57,-2 14-20,-12 11-5,-7 7-3,-16 2-1,-15 2 1,-8 9 2,-12-2 2,-21-6 1,-10-7 12,-1-11-5,0-12 2,4-11-10,7-6-1,12-11-9,2-11 1,7-1-2,-2-3-15,4 0-46,3-16-41,3-16-255</inkml:trace>
  <inkml:trace contextRef="#ctx0" brushRef="#br0" timeOffset="167736.5589">15937 16383 263,'0'0'120,"0"0"-81,0 0 25,0 0-12,0 0 10,0 0 10,0-5 3,0 5-1,0 0-2,0 0-15,0 0-12,0 0-13,0 0-14,0 0-10,0 0 4,0 0-1,0 0 7,0 0 5,0 0-6,0 0-3,0 0 2,0 0 3,0 0 2,0 0 5,0 0-6,0 0-5,0 0 3,0 0-4,0 0-8,0 0 3,0 0-3,0 0 1,0 0 4,0 0 0,0 0-3,0 0 4,0 0-6,0 0 0,0 0-2,5 0-1,4 0 7,2 0-1,0 0-8,-2 0 0,0 0 1,-3 0 1,4 0-2,-1 0 1,-1 0 1,1 0-1,0 0 1,0 0-3,-2 0 1,4 0 1,0 0-2,1 0 1,-6 0-1,3 0 3,-3 0-4,2-3 2,-5-2-1,3 4 0,0 1 0,-2 0-1,3 0 1,0 0 1,2 0 0,-1 0-1,4 0-1,-5 0 1,-1 0 1,3 0 0,-5 0-1,6 0 1,-5 0-1,1 0 0,0 0-1,4 0 1,-4 0 0,3 0 0,-3 0-2,4 0 2,-3 0 0,1 0 0,0 0 3,0 0-4,-2 0 2,1 0-1,-4 0 0,3 0 0,-1 0 0,-1 0 0,-2 0 0,3 0 0,-5 0 0,4 0 0,0 0-1,1 0 2,1 0 0,-1 0-1,-1 0 0,1 0 0,-3 0 0,1 0 0,-3 0 0,6 0-1,-6 0 1,0 0 3,0 0 7,0 0-1,0 0 4,0 0-4,0 0-5,0-4 3,0 4-6,0 0-1,0 0 1,0 0 0,0 0-1,0 0 0,0 0-3,0 0-35,0 0-51,0 0-168,-7 0-503</inkml:trace>
  <inkml:trace contextRef="#ctx0" brushRef="#br0" timeOffset="168845.5519">16622 16489 546,'0'0'177,"0"0"-120,0 0 65,0 0-28,0 0-71,0 0 2,-7 6 29,7-6 11,3-14 2,12-12-37,7-6-8,1-4-5,2 0-5,4-4-5,2-5 1,2 5 0,-4-4 0,-8 12-1,-2 6-4,-8 4 2,-6 7-2,-3 6-2,-2 6 1,0-2 2,0 5-4,0-4 0,0 0-1,-9 0-3,-2 4 2,-2 0 1,-3 0-4,3 8 0,1 10-3,6 0 3,1 4-1,5-1-5,0 2 6,0-5 0,11 0 0,5 1 5,3-7-1,3 2 1,6 3 0,-3-2 1,-1 2-1,-2 1 0,-2-2 0,-1 0 1,-9 1 0,-3-4 0,-5 6 1,-2-7 0,0 6 6,0-4-2,-13 0 3,-7 4-5,-4-2 1,3-2-4,-1-4-1,-1-3 2,6-2-2,5-3-14,4 0-29,6-2-90,2 0-144,0-16-290</inkml:trace>
  <inkml:trace contextRef="#ctx0" brushRef="#br0" timeOffset="169355.4863">17743 15895 801,'0'0'106,"0"0"-102,0 0 104,0 0-81,0 0-22,0 0-1,-71-44-1,51 41 5,-1-2 20,-2 1 21,0 4-12,1 0-17,1 0 4,6 0-1,1 12-11,0 6-8,7 8 2,-3 11 7,6-1-3,2 8-2,2-4 8,0 0-3,0-4-3,0 1-2,0-6 1,4 3-3,0 2 1,1 0-1,0-4-3,-3 3-2,-2-3 3,0-6-4,0-4 1,0-2-1,0-4-15,0-2-23,0-5-56,-4 0-74,-8-1-143,-3-2-174</inkml:trace>
  <inkml:trace contextRef="#ctx0" brushRef="#br0" timeOffset="169566.5333">17270 16401 882,'0'0'131,"0"0"-105,0 0 68,0 0-59,0 0-30,150-125-3,-92 107-1,-5-8 0,-5 6-1,-13 8-1,-10-2-55,-6 5-78,-7 0-34,1-5-97,-2 2-209</inkml:trace>
  <inkml:trace contextRef="#ctx0" brushRef="#br0" timeOffset="169910.8862">17886 15927 785,'0'0'120,"0"0"-83,0 0 119,0 0-93,0 0-55,0 0-4,-7-14 0,5 14 3,2 0 7,0 0 4,0 0-2,-3 0-6,1 0-5,2 0-5,0 0 1,0 0 1,0 0-2,0 0 1,0 0-1,0 0 0,-2-4 0,2 4 0,0 0 0,0 0 1,0 0 1,-2 0-2,0 0-21,-2 0-41,-3 0-56,3 0-104,-2 0-37,4 0-256</inkml:trace>
  <inkml:trace contextRef="#ctx0" brushRef="#br0" timeOffset="171110.7008">17981 15932 95,'0'0'71,"0"0"-46,0 0 25,0 0-16,0 0-7,0 0 16,5-9 7,-5 9-2,0 0-3,0 0 2,0 0-1,0 0-2,0 0-10,0 0-6,0 0-3,0 0-1,0 0-7,0 0-2,0 0 1,0 0-9,0 0-2,0 0 0,0 0 3,0 0-3,0 0 6,0 0 1,0 0 3,0 0-1,0 0 3,0 0 0,0 0 2,0 0-6,0 0-6,0 0-1,0 0 0,0 0 1,0 0 1,0 0 3,0 0 2,0 0 2,0 0-5,0 0-3,2 0-1,-2 0 0,0 0 0,0 0-2,0 0-1,0 0 0,2 0-1,-2 0 1,0 0-2,0 0 0,0 0 1,0 0-1,0 0 0,0 0 2,0 0-3,0 0 0,0 0 2,0 0-2,0 0 1,0 0 0,0 0 0,0 0-1,0 0 2,0 0-1,0 0 1,0 0 0,0 0 0,0 0-2,0 0 1,0 0-1,0 0 0,0 0 0,0 0-1,0 0-21,0 0-105,0 0-100,0 0-213</inkml:trace>
  <inkml:trace contextRef="#ctx0" brushRef="#br0" timeOffset="171941.1993">17953 15887 643,'0'0'63,"0"0"36,0 0 60,0 0-107,0 0-13,0 0 17,-7-12-20,-4 24-14,-7 16-1,0 11 8,-1 10 12,7 2-13,1 5 1,2-1-12,6-2 4,3-1-9,0-11-4,0-6 2,0-3-6,14-9 2,-5-5-4,-3-8 0,4-3-1,-4 2-1,-1-5-4,-3 2-41,0-2-72,-2-4-136,0 0-161</inkml:trace>
  <inkml:trace contextRef="#ctx0" brushRef="#br0" timeOffset="172325.2205">18113 16165 1020,'0'0'124,"0"0"-113,0 0 25,0 0-15,0 0-5,0 0-5,-2 125-8,8-86-1,4-7-2,1-6 2,2-9-2,5-6 5,2-7-2,4-4 2,1-4-1,0-21 2,-3 0 0,-3-8 0,-5-1-1,-7-6 2,-5 5 0,-2-2 5,0 7 4,-9 10 4,-9 4-5,-6 9-7,0 6 2,-1 1-7,-2 0-3,2 0 0,3 1 0,-4 14-1,0-1-18,3 4-49,-2 1-55,12-7-141,3 1-100</inkml:trace>
  <inkml:trace contextRef="#ctx0" brushRef="#br0" timeOffset="172649.7568">18310 15906 998,'0'0'133,"0"0"-119,0 0 57,120-11-5,-74 43-57,0 12 12,-9 7-8,-8 2-2,-6 0-4,-17 1 10,-6 1-1,0 6-3,-14-6 11,-7-4-4,-4-10-2,0-9-3,5-6 3,3-9-8,1-2-4,3-7-2,1 3-4,0-4 0,5-2 0,-3 4-9,3-1-40,1-2-84,4-6-256</inkml:trace>
  <inkml:trace contextRef="#ctx0" brushRef="#br0" timeOffset="173467.146">18985 16214 498,'0'0'231,"0"0"-122,0 0 46,0 0-61,0 0-54,0 0-24,-18 0-8,18 0-2,0 0 8,0 0 12,2 0 8,20 0 6,16 0 6,5 0-12,8 0-9,1 0 4,5 0 3,-5-10-1,-12 2-11,-9 3-5,-13 0-2,-7 1-9,-7 1 3,-2 3-2,-2 0-5,0 0 4,0 0-4,0 0-1,0 0-18,0 0-18,0 0-38,0 0-56,0 0-234,2-2-456</inkml:trace>
  <inkml:trace contextRef="#ctx0" brushRef="#br0" timeOffset="174019.4613">20262 15879 704,'0'0'90,"0"0"-41,0 0 140,0 0-132,0 0-11,0 0 5,2-50-24,-17 42 2,-3 3-9,-2-4-2,-2 4 3,2 0 1,0 1-2,4 4 0,2-3-2,3 3-5,2 0-3,2 0-6,-1 0 0,-3 0 0,-1 17-4,4 1 0,-1 8 0,4 6 3,3 8-2,2-4 3,0 8-2,0-3 3,0-1-3,0 0 2,0 4-4,0-4 1,0 1 2,0-6 0,0 1-3,0 5 2,0-5-2,0-6 1,0 2 0,0-14-1,0 0 0,0-5 1,0-4-1,0-1 0,0-2 0,0 3-10,0-2-16,-16 3-16,-2-6-50,1-4-131,-3 0-131</inkml:trace>
  <inkml:trace contextRef="#ctx0" brushRef="#br0" timeOffset="174277.3829">19778 16307 763,'0'0'137,"0"0"-51,0 0 58,0 0-109,0 0-13,134-63 15,-76 45-10,2-4 9,-2 0 0,-7 0-9,-11 7-10,-11 3-10,-8 3-6,-11 5-1,-5-4 0,-5 2-27,0-2-53,0-3-110,0-6-147,0-1-197</inkml:trace>
  <inkml:trace contextRef="#ctx0" brushRef="#br0" timeOffset="174709.4293">20306 15464 384,'0'0'128,"0"0"-31,0 0 58,0 0-62,0 0 11,0 0-25,-4-34 3,1 34-21,3 0-15,-1 0-10,1 0-2,0 0-5,0 0-7,-2 0-7,2 0-8,0 0 0,0 0-2,0 0-3,0 2 1,-3 20-3,3 6 7,0 6 7,0 2-4,0-4 2,0-1-5,0-4 1,0 0-6,0-9-1,0-2 0,0-2-1,0-4-1,0 1-17,3 0-45,-1-2-96,-2-6-229</inkml:trace>
  <inkml:trace contextRef="#ctx0" brushRef="#br0" timeOffset="175167.5669">20775 15793 739,'0'0'89,"0"0"16,0 0 59,0 0-127,0 0-5,0 0-13,-56-12 0,28 21 5,2 8 14,-3 9-6,-2 6-5,2 9 1,2 7-8,9-2-8,5 2 0,7 2-3,6-6 0,0-4 0,0 1-6,14-12 3,5 0-3,4-12-1,-3-3 0,-3-1-2,-3-8 1,-2-1-1,-2 1-31,0-5-39,2 0-104,0-19-201</inkml:trace>
  <inkml:trace contextRef="#ctx0" brushRef="#br0" timeOffset="175571.1886">20920 16016 968,'0'0'101,"0"0"-89,0 0 33,0 0-20,0 0-12,0 0 1,-9 108-3,9-82-4,0-4 3,0-3-4,7-2 2,7-2-1,7-8-2,4-7 3,3 0-2,3 0-1,-4-12-2,0-6 5,-6-8 2,-6-3 2,-6-3-3,-9-1 12,0 5-10,0 2 3,-6 8 2,-12 4-4,-5 6 1,-2 8-9,-2 0 3,2 0-7,0 4 0,0 9 0,5 0-1,0 0-5,4-4-35,8-3-37,8-2-82,0-4-181,0 0-172</inkml:trace>
  <inkml:trace contextRef="#ctx0" brushRef="#br0" timeOffset="175872.0607">21161 15770 1012,'0'0'79,"0"0"-55,129-25 91,-69 25-79,3 22-21,-5 18 10,-15 8-3,-9 10 3,-17 0-3,-17 7-8,0 1 6,-28-12 0,-7-2 0,-2-10-3,7-8 12,5-16-5,7-8-8,7-2-9,0-8-5,2 0-2,5 0-8,-1-18-80,5-18-257</inkml:trace>
  <inkml:trace contextRef="#ctx0" brushRef="#br0" timeOffset="179399.3303">9875 16356 186,'0'0'46,"0"0"29,0 0 0,0 0 13,0 0 2,0 0 8,0 0-2,0 0-5,0-22-9,0 22-25,0 0-22,0 0-7,0 0-1,0 0 1,0 0 9,0-2 4,0-1-1,-6-1-19,-2-1-8,-4 1 2,2 0-2,-2 3-2,4 1 2,-3 0-1,1-4-4,1 4 3,3 0-6,0 0 2,-3 0-5,2 0 5,-2 0-3,-1 0 1,2 9 0,-1 0-2,-3 5 0,-1 0-3,5 3 1,-2 3 2,4 1-1,1-5-2,2-2 1,2 4-1,1-4-1,0 0 1,0 2 5,0 1-4,0-2-1,0-1 1,0 3 2,0-4-3,1 6 1,5-2 0,-4 5 0,0-3-1,0-2 0,-2 5 1,2-3 0,1-2 0,2 5 0,-3 1-1,0-1 6,0 0-2,0 2-3,0-2 1,-2 0 1,5 5-3,-2-1 1,0-3-1,5 3 1,-6-4-1,2-3 1,-2-2-1,-2 1 1,0-5 0,0 1 2,0-4-2,0 2 2,0 1-1,0-4 3,-8 5-4,-6-4 2,-4 2 7,-2-6-7,1 1 0,5 2-1,-5-9 0,4 0 2,-3 0-4,3 0 0,1-9-3,5-4-27,5-9-32,4 4-81,0-4-191,0 0-196</inkml:trace>
  <inkml:trace contextRef="#ctx0" brushRef="#br0" timeOffset="180187.3388">9505 16866 400,'0'0'156,"0"0"-99,0 0 23,0 0 16,0 0-33,0 0-3,-14 0 8,14 0-19,0 0 2,17-6-3,13-2 8,12-7-10,3 3-19,6-5 12,0 3-8,-7-4-8,-3 4-9,-10 5-7,-9 0-2,-8 5-1,-6 0-2,-6 4-1,-2 0 2,0 0 1,0 0 2,0 0-3,0 0-1,0 0-2,-8 0 1,-15 0-1,-7 4 1,-6 14-1,-4-4 0,-5 4 0,-1 0 1,0-4-1,7 1-2,5-4 1,10-3 1,3 2 0,10-7 0,3-3 0,6 0-1,2 0-1,0 0 2,0 0 0,0 0 0,0 0-2,6 0-2,20-9 4,10-9 2,6-4-2,4 0 1,-2 3-1,1 2 0,-5-1 0,-7 5 0,-13 5-1,-7 6 1,-12 2-1,-1 0 0,0 0 0,-1 0 0,-26 0-3,-10 5 1,-10 9 3,-1 4-1,0-4-2,2 0 4,6-2-3,9 1 2,12-8 0,9-1 0,10-4 0,0 0-1,0 0-10,17 0-12,14-12-2,9-6-57,3-5-185,-1 0-247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10:40:09.8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3434 641 597,'0'0'249,"0"0"-147,0 0 56,0 0-92,0 0-46,0 0-13,-42 175 31,24-85 0,0 0-15,0-3-8,5-13-10,4-12-4,2-10-1,5-10-6,2-10-59,0-8-93,0-13-143,0-11-99</inkml:trace>
  <inkml:trace contextRef="#ctx0" brushRef="#br0" timeOffset="215.5262">3350 784 818,'0'0'95,"0"0"6,0 0-46,0 0-35,0 0 17,0 0 22,104 125 1,-84-67-14,-1 3-23,-2-4-9,1-3-12,-2-2 2,2-4-4,-6-2-21,2-4-56,-5-4-132,-7-12-139,-2-12-144</inkml:trace>
  <inkml:trace contextRef="#ctx0" brushRef="#br0" timeOffset="351.4928">3269 1247 673,'0'0'67,"0"0"-26,0 0-31,0 0-10,187-132-20,-110 95-199</inkml:trace>
  <inkml:trace contextRef="#ctx0" brushRef="#br0" timeOffset="513.5726">3817 1141 119,'0'0'844,"0"0"-837,0 0 5,0 0 4,164-82-16,-89 53-28,-6 12-178,-20 6-78</inkml:trace>
  <inkml:trace contextRef="#ctx0" brushRef="#br0" timeOffset="674.659">4000 1277 651,'0'0'37,"0"0"104,0 0-117,0 0-8,0 0-13,123-25 23,-36-6-26,2-5-184,-10 2-164</inkml:trace>
  <inkml:trace contextRef="#ctx0" brushRef="#br0" timeOffset="821.986">4656 1139 970,'0'0'21,"0"0"-10,0 0-11,133-56 0,-70 29-127,-10-1-235</inkml:trace>
  <inkml:trace contextRef="#ctx0" brushRef="#br0" timeOffset="997.2998">5060 830 933,'0'0'100,"0"0"-22,0 0-44,0 0-31,0 0 0,0 0-2,-5 126 3,5-72-2,0 5-2,0 1-40,0 2-93,0 4-144,0-6-67</inkml:trace>
  <inkml:trace contextRef="#ctx0" brushRef="#br0" timeOffset="1200.5746">4783 1588 868,'0'0'203,"0"0"-203,0 0 48,141-74-17,-46 30 12,12-5-12,2 4-15,-4 6-2,-14 5-8,-17 12-6,-22 10-14,-27 12-106,-25 0-253,-1 4-131</inkml:trace>
  <inkml:trace contextRef="#ctx0" brushRef="#br0" timeOffset="1713.9871">5219 1773 951,'0'0'10,"0"0"-3,0 0-1,-109 120-6,89-103 5,1-10-1,-2-7 4,1 0-2,5-16 7,8-11 7,7-5-9,0 0-7,20 0 5,15 5-2,8 7-6,4 3 4,4 11-1,-7 6 1,-1 4 3,-11 24-7,-20 14 4,-6 13 0,-6 11 7,-21 14 10,-14 2-11,-12-6-4,3-14-3,5-21 6,8-17-7,7-14 8,14-10-4,2 0 4,6-8-8,2-10-3,0-3-8,8 5 5,19 13 3,4 1 0,9 2 0,3 2 1,1 10 0,-1 2 1,-5-10 5,-1-4 9,-1 0 26,-3-4 7,6-21 5,-4-7-19,-7-1-19,0-6-7,-16 11-7,-7 0-2,-5 4-16,0 2-83,-25-2-184</inkml:trace>
  <inkml:trace contextRef="#ctx0" brushRef="#br0" timeOffset="2225.5742">2918 2771 903,'0'0'82,"0"0"-27,0 0-31,0 0 12,21 114 18,-11-55-22,-8 1-20,-2-2-8,0 2-4,0-2-18,0-4-122,0-13-147,-8-11-146</inkml:trace>
  <inkml:trace contextRef="#ctx0" brushRef="#br0" timeOffset="2629.5371">2918 2809 106,'0'0'635,"0"0"-615,102-115 112,-56 106-77,-1 9-30,-9 4-12,-14 33-13,-20 16 0,-2 7 7,-22 1 3,-15-5-9,3-10 11,3-10-7,6-12-1,7-12-2,13-10-1,5-2 3,0 0-4,10-4 0,25-13 1,12 0 4,6 7 4,-4 10 17,-4 0 1,-12 4-1,-8 19-5,-12 6-4,-6 3-1,-7 4 3,-2 4 16,-25 5-17,-13-2-1,-7-7-12,-1-7 1,-2-14-2,5-6-2,8-9-1,8 0-1,10-13-31,19-17-56,0-9-124,32-6-240</inkml:trace>
  <inkml:trace contextRef="#ctx0" brushRef="#br0" timeOffset="2803.7185">3829 2997 1160,'0'0'32,"0"0"-30,0 0 0,116-48-2,-67 33-1,3-3-46,-2 0-79,-7-1-201,-15 5-193</inkml:trace>
  <inkml:trace contextRef="#ctx0" brushRef="#br0" timeOffset="2952.6023">3921 3212 1016,'0'0'104,"0"0"-104,0 0-2,0 0-7,0 0 9,180-34-13,-88-6-129,-8-6-291</inkml:trace>
  <inkml:trace contextRef="#ctx0" brushRef="#br0" timeOffset="3118.5534">4644 2787 1123,'0'0'66,"0"0"-43,0 0-11,0 0-5,0 0 2,0 132-4,0-88-5,0-1-15,0 3-104,0 0-136,-8-5-161</inkml:trace>
  <inkml:trace contextRef="#ctx0" brushRef="#br0" timeOffset="3320.8202">4359 3435 846,'0'0'270,"0"0"-267,0 0 21,159-66 15,-46 20 17,5-2-26,-1 3-9,-23 9-9,-20 13-12,-24 11-12,-25 9-88,-25 3-207,-5 6-264</inkml:trace>
  <inkml:trace contextRef="#ctx0" brushRef="#br0" timeOffset="3822.4288">4759 3703 1012,'0'0'40,"0"0"-39,0 0 1,0 0-2,-119 109-2,95-104-9,2-5 8,6 0 3,6 0 4,7 0 21,3-7-22,0-15 1,10-4 7,17 2-1,7 7-6,1 5-2,3 12 3,2 0 7,-8 3-6,-5 23-6,-10 7 0,-12 12 4,-5 5-2,0 0 4,-18 1-1,-9-12-3,-2-8 2,4-11 1,6-13-2,3-5-1,7-2 2,7 0-4,2 0-8,0 0-8,0 0-2,17-2 7,6 0 11,8 2 4,0 0-2,3 0 0,1 2 2,1-2 4,0 0 12,-4 0 12,1-16 28,-7-7-16,-1-9-17,-6 9-11,-2-1-15,-9 2-1,4 4-47,-6 0-142,-6 0-485</inkml:trace>
  <inkml:trace contextRef="#ctx0" brushRef="#br0" timeOffset="4318.8698">2911 4700 541,'0'0'212,"0"0"-117,0 0 27,0 0-74,0 0-16,-112 91 11,71-26-13,6 4 2,12-6-1,14-8-8,9-13-7,0-6-16,23-14 0,17-10 0,12-12 0,8 0-20,6-19-95,-1-16-187,-13 1-254</inkml:trace>
  <inkml:trace contextRef="#ctx0" brushRef="#br0" timeOffset="4469.7449">3309 4877 1041,'0'0'61,"0"0"-59,0 0-2,141-82 0,-72 51-36,-3 3-154,-17 9-174</inkml:trace>
  <inkml:trace contextRef="#ctx0" brushRef="#br0" timeOffset="4632.938">3390 5046 1031,'0'0'9,"0"0"17,0 0-26,0 0-5,0 0 5,120-43 0,-45-1-59,-1-1-210,-11-1-143</inkml:trace>
  <inkml:trace contextRef="#ctx0" brushRef="#br0" timeOffset="4800.5991">3965 4904 1083,'0'0'0,"0"0"-15,0 0 0,118-58-42,-49 22-111,-3-4-146</inkml:trace>
  <inkml:trace contextRef="#ctx0" brushRef="#br0" timeOffset="4961.8236">4440 4610 721,'0'0'335,"0"0"-322,0 0 33,0 0-22,0 0-2,-2 114-10,2-80-12,6 6-1,-2 4-24,-1 3-105,-1-4-148,-2-6-119</inkml:trace>
  <inkml:trace contextRef="#ctx0" brushRef="#br0" timeOffset="5182.7486">4181 5336 1012,'0'0'142,"0"0"-132,0 0-4,0 0 22,186-107 6,-75 53-10,-5-2-11,-5 8 3,-18 8-9,-21 9-7,-23 12-5,-11 11-50,-22 8-122,-6 0-181,-20 3-278</inkml:trace>
  <inkml:trace contextRef="#ctx0" brushRef="#br0" timeOffset="5720.9465">4573 5557 1013,'0'0'34,"0"0"-31,0 0-2,-80 109-1,62-84 4,-4-7-2,-4-6 3,7-11 1,-2-1-2,9 0 3,7-11-7,5-8-6,0 0-3,8-1 1,15-4 0,8-1 6,5 5-11,3 2 13,0 9-4,2 6 1,-5 3 3,-5 5 0,-4 20 0,-10 9 4,-6 11-1,-8 4 2,-3 9 9,-3 3-2,-21-6-2,-3-6 1,-3-13-2,2-10-7,-1-9 4,4-10-1,1-4 6,10-3-4,6 0-5,6 0 2,2 0-4,0-4-10,15-2 10,18-2 2,8-1 10,10 0 3,5 0 0,2-3 6,-2-2 20,-5-2 0,-9-4 0,-11 0-10,-6 0-5,-10 0-17,-5 2-3,-6 2-6,-2-2-11,-2 0-74,0-8-134,0-2-501</inkml:trace>
  <inkml:trace contextRef="#ctx0" brushRef="#br0" timeOffset="7928.1114">2787 6532 1039,'0'0'70,"0"0"-70,0 0-6,0 0 4,-16 123 2,16-69 0,0 4 0,0 9-37,0-1-118,0-10-144,-1-13-31</inkml:trace>
  <inkml:trace contextRef="#ctx0" brushRef="#br0" timeOffset="8182.9574">2570 6647 737,'0'0'77,"0"0"9,44-115-28,9 90-23,9 13-2,4 12-7,-4 8-5,-11 30-9,-18 8-10,-17 12 6,-16 6-1,0 11 26,-33 4-14,-8-10-10,-5-5 0,-1-14-7,7-18-2,7-14-3,10-11-71,14-7-45,9-17-126,0-15-161</inkml:trace>
  <inkml:trace contextRef="#ctx0" brushRef="#br0" timeOffset="8326.7529">3243 6836 968,'0'0'22,"0"0"-17,0 0-5,169-96-1,-107 84-30,-6-1-188,-14 7-193</inkml:trace>
  <inkml:trace contextRef="#ctx0" brushRef="#br0" timeOffset="8481.0412">3309 7084 996,'0'0'45,"0"0"-33,0 0-12,0 0-8,0 0 2,149-73 6,-68 26-77,-8 4-248,-17 12-178</inkml:trace>
  <inkml:trace contextRef="#ctx0" brushRef="#br0" timeOffset="8699.6188">4123 6587 1017,'0'0'230,"0"0"-225,0 0-4,0 0 2,0 0-1,9 110 5,-4-60-6,-1 5-1,-4 4-25,0 8-116,0-7-180,-15-6-215</inkml:trace>
  <inkml:trace contextRef="#ctx0" brushRef="#br0" timeOffset="9090.4212">2610 8003 1032,'0'0'82,"0"0"-60,0 0-10,0 0-11,0 0 18,9 121 7,-5-75-7,-4-5-5,0-3-7,0-1-6,0-5-1,0-1 0,0 1-83,0-13-149,0-13-134</inkml:trace>
  <inkml:trace contextRef="#ctx0" brushRef="#br0" timeOffset="9256.6237">2607 8045 936,'0'0'91,"0"0"-88,0 0-3,116-122 0,-69 102-6,-7 9-27,-2 11-113,-15 0-102,-5 0-111</inkml:trace>
  <inkml:trace contextRef="#ctx0" brushRef="#br0" timeOffset="9426.8213">2651 8229 874,'0'0'8,"0"0"-8,0 0-2,0 0 2,159-82 11,-99 48-11,-10 6-70,-15 12-166,-12 8-61</inkml:trace>
  <inkml:trace contextRef="#ctx0" brushRef="#br0" timeOffset="9592.2634">2751 8482 1050,'0'0'33,"0"0"-31,0 0-2,0 0 0,0 0 3,167-94-3,-96 52-4,-13 2-223,-14 8-222</inkml:trace>
  <inkml:trace contextRef="#ctx0" brushRef="#br0" timeOffset="9756.5471">3363 8189 1003,'0'0'96,"0"0"-91,0 0-5,149-96 3,-84 60-3,-5 8-116,-12 2-186,-20 6-302</inkml:trace>
  <inkml:trace contextRef="#ctx0" brushRef="#br0" timeOffset="9929.8295">3419 8402 1088,'0'0'89,"0"0"-89,0 0-28,0 0 28,0 0 4,174-106-4,-99 53-91,-3 1-111,-12 4-175</inkml:trace>
  <inkml:trace contextRef="#ctx0" brushRef="#br0" timeOffset="10214.7702">4125 7989 927,'0'0'139,"0"0"-135,-22 115 14,22-56 6,5 4-14,22-3-5,4-13-3,6-12-2,3-25-3,4-10 3,4-14 0,-5-30 16,-6-6-10,-10-5 1,-14 1 3,-13 4 11,0 4 23,-28 8-12,-12 10-2,-8 14-1,-7 10-17,-3 4-12,2 2-5,7 22-18,17 1-63,20 1-92,12-11-268</inkml:trace>
  <inkml:trace contextRef="#ctx0" brushRef="#br0" timeOffset="10372.1667">5024 8032 1073,'0'0'82,"0"0"-82,0 0-1,0 0-7,0 0-126,0 0-277</inkml:trace>
  <inkml:trace contextRef="#ctx0" brushRef="#br0" timeOffset="20712.8625">7137 1419 972,'0'0'73,"0"0"16,0 0-12,0 0-37,0 0-36,0 0-4,0 0 0,-43 133 3,43-72-2,0-6 0,3-15-1,17-14-2,9-12 0,3-14 0,13 0 1,5-22 0,-5-19 1,-5-8-13,-13-1 2,-10 6 7,-9 11-1,-2 13 5,-6 12 6,0 8-6,2 21-1,7 32-9,7 22 10,0 21 14,5 15-1,-6 3 2,-10-2-4,-5-13-4,-5-26 6,-20-24 11,-10-19-3,-1-16-1,-5-12-7,-11-2-9,-2-14-4,1-32-32,11-23-42,17-19-74,19-11-182,6-1-40</inkml:trace>
  <inkml:trace contextRef="#ctx0" brushRef="#br0" timeOffset="20918.1481">7696 1438 899,'0'0'160,"0"0"-138,0 0 13,0 0-16,7 119 37,-7-40-5,-13 2-26,1-2-9,8-6-12,4-15-4,0-9 0,16-20-20,17-17-49,9-12-85,4-22-135,0-31-205</inkml:trace>
  <inkml:trace contextRef="#ctx0" brushRef="#br0" timeOffset="21128.841">8020 1421 1064,'0'0'82,"0"0"-34,0 0-35,0 0-1,-14 169 19,12-93-13,2 1-11,0-6 7,0-8-11,14-13-3,7-10 0,6-16-4,2-13-2,2-11-44,-5 0-33,-2-26-93,-15 1-170,-9 1-281</inkml:trace>
  <inkml:trace contextRef="#ctx0" brushRef="#br0" timeOffset="21240.414">8031 1847 686,'0'0'288,"0"0"-249,0 0-22,0 0-17,0 0-108,116-141-175,-78 103-245</inkml:trace>
  <inkml:trace contextRef="#ctx0" brushRef="#br0" timeOffset="21434.6204">8305 1508 922,'0'0'137,"0"0"-66,0 0-55,0 0 1,0 0 24,152 61-14,-121-17-15,-11 11-3,-18 3-6,-2 7 3,-14-1-6,-19-6 0,-5-4-4,5-12-65,2-14-93,3-19-197,9-9-209</inkml:trace>
  <inkml:trace contextRef="#ctx0" brushRef="#br0" timeOffset="21570.7766">8741 1714 991,'0'0'82,"0"0"-74,155-84-2,-92 67-6,-19 8-109,-21 9-255</inkml:trace>
  <inkml:trace contextRef="#ctx0" brushRef="#br0" timeOffset="21717.7064">8760 1988 933,'0'0'140,"0"0"-58,0 0-48,0 0-18,0 0 29,160-51-26,-82 21-19,-2 2-8,-18 4-187,-27-7-376</inkml:trace>
  <inkml:trace contextRef="#ctx0" brushRef="#br0" timeOffset="22137.9027">9894 1539 997,'0'0'101,"0"0"-78,0 0-21,0 0 7,5 120 26,-5-59-2,0-4-7,0-8-13,0-6 1,2-11-5,5-6-5,6-6-2,7-6-1,8-6 0,12-6-1,8-2-32,3-12-81,-9-17-169,-14-8-231</inkml:trace>
  <inkml:trace contextRef="#ctx0" brushRef="#br0" timeOffset="22274.3531">10142 1664 881,'0'0'185,"0"0"-185,0 0-5,0 0-69,167-116-83,-98 77-245</inkml:trace>
  <inkml:trace contextRef="#ctx0" brushRef="#br0" timeOffset="22429.9168">10568 1356 1069,'0'0'106,"0"0"-53,0 0-28,0 0-19,0 0-2,0 0-2,-26 136-4,29-93-2,8 3-93,-1-3-132,-2-8-232</inkml:trace>
  <inkml:trace contextRef="#ctx0" brushRef="#br0" timeOffset="22604.9296">11080 1416 1016,'0'0'37,"134"-45"-21,-36 23 20,2 4-20,-9 4-16,-16 7-31,-29 0-132,-26 5-181</inkml:trace>
  <inkml:trace contextRef="#ctx0" brushRef="#br0" timeOffset="22926.6784">11124 1363 645,'0'0'96,"0"0"74,-100 113-66,83-47-32,8 16-8,9 16-11,0 17-9,0 13-7,0 6-3,0 5-11,0-3 4,0 0-11,-6 7-3,-11-3-4,-7-10-5,1-14 2,6-11 3,8-20-1,9-16-4,0-11 0,18-18-4,15-6-1,16-11 1,9-11 4,11-9-4,10-3 0,0-1-3,-7-11 2,-9 4-48,-20 6-59,-15-2-133,-20-5-340</inkml:trace>
  <inkml:trace contextRef="#ctx0" brushRef="#br0" timeOffset="23280.534">11789 1760 1111,'0'0'41,"0"0"-24,0 0-6,0 0 0,177-43-4,-104 24-7,-9 6-132,-10 6-291</inkml:trace>
  <inkml:trace contextRef="#ctx0" brushRef="#br0" timeOffset="23645.7221">12406 1930 960,'0'0'61,"0"0"-32,17-124-9,16 70-16,0-6-2,-3 0-2,-9 12 6,-18 12-6,-3 11 2,-14 16 2,-19 6-4,-9 3 0,1 7-6,8 14 6,6 4-1,16 3 1,11 2-8,0 0-6,29 3-21,18-6 14,16-1 10,3-4 8,1-2 3,-13 5 2,-22-4 5,-14 2 9,-15 2 7,-3 4 5,-16 5 1,-17 0-18,-9-6-1,3-4-10,6-13-37,4-11-67,10 0-129,5-29-112</inkml:trace>
  <inkml:trace contextRef="#ctx0" brushRef="#br0" timeOffset="24020.6879">12819 979 1015,'0'0'16,"0"0"24,0 0-4,140-47-26,-120 57-10,-15 22-8,-5 9 8,-17 0 3,-20-2 0,2-10 0,6-7 4,9-9-7,8-5 3,8-2-3,4-4 0,0 3-1,9 2 3,18 0-2,6 2 1,0-6 2,4 6 6,-10-1 2,-10 2 7,-13 2-4,-4 6 3,-2 8 8,-27 2-4,-9 2-11,-2-6-8,9-6-2,7-9-16,10-5-67,14-4-117,0 0-169</inkml:trace>
  <inkml:trace contextRef="#ctx0" brushRef="#br0" timeOffset="24209.8749">13361 1538 908,'0'0'70,"0"0"66,0 142-56,0-93-40,0-3-17,0-7-13,0-1-6,0-6-4,0-3-24,0-7-91,0-6-147,-10-6-161</inkml:trace>
  <inkml:trace contextRef="#ctx0" brushRef="#br0" timeOffset="24368.6961">13113 1845 969,'0'0'97,"0"0"-57,0 0-12,116-121-28,-33 82-4,2 8-42,-10 7-164,-15 14-159</inkml:trace>
  <inkml:trace contextRef="#ctx0" brushRef="#br0" timeOffset="24748.2428">13756 1851 765,'0'0'207,"0"0"-120,0 0-30,0 0-26,77-137-16,-48 97-8,-4 2-2,-10 0-1,-12 6 0,-3 5 0,0 6-2,-22 5-4,-7 8 2,-1 6-17,4 2-7,5 0 6,6 7 0,11 14-9,4 1-12,0 2-1,24 2-6,14 0-21,8-5 16,6 2 18,-6-7 33,-5 0 6,-11-2 39,-10 0 44,-10 0-22,-8 6-12,-2 8 0,-12 7-13,-19 5-20,-6-4-19,-1-6-3,3-8-9,10-14-82,2-8-75,6-8-129,10-30-228</inkml:trace>
  <inkml:trace contextRef="#ctx0" brushRef="#br0" timeOffset="25302.5615">14205 760 730,'0'0'207,"0"0"-207,0 0 3,0 0 2,0 0-5,0 0 0,-79 91 2,60-77-2,2-9 1,1-5 3,3 0 2,1-4-5,6-14-1,6-2-5,0 4-8,0 0-1,16 4-2,5-1 7,6 6 9,0 1-5,0 6 9,2 0-4,2 12 9,-6 18 2,-8 8 13,-5 1-6,-11 8-6,-1 1 8,-10 5 0,-20 0-4,-7 0-8,-6-7-2,6-10-5,8-11-1,6-16-12,11-9-1,12 0 5,0-18-26,0-5-3,20 6 22,8 5 12,-1 8-1,6 4 4,5 0 6,-3 0 10,8 0 6,-1 0 31,3 0 21,-1-10-17,-8-5-6,-11 3-10,-14-2-23,-8 1-7,-1-1-11,-2-5-4,0-1-84,0-4-199</inkml:trace>
  <inkml:trace contextRef="#ctx0" brushRef="#br0" timeOffset="25650.019">14516 1714 919,'0'0'85,"0"0"-76,118 0 26,-56-14-9,5-1-26,-5-2-59,-15-7-324</inkml:trace>
  <inkml:trace contextRef="#ctx0" brushRef="#br0" timeOffset="26128.6961">15262 1451 980,'0'0'71,"0"0"-69,0 0 4,0 0-4,0 0-1,0 0-1,-118 81-2,100-81-7,4 0 0,6 0 7,8-21-18,0-2-8,5-2-24,23 1 5,3 8-6,7 7 34,1 7 19,0 2-1,3 0 6,-5 19-4,-10 12 17,-8 4 9,-10 6-7,-9 7 18,-2 4-8,-30 2 2,-7 0-18,-11-2-4,4-5-5,1-11-1,9-12-3,12-16 0,6-8 7,14 0-3,4-15-2,0-6 2,9 4-5,8 6 4,3 7 7,2 4 7,4 0 9,3 7 3,-2 10-1,-4 3-10,0-4-10,-5 4-9,-1-1-1,-1 4-72,-1-2-150,4-7-228</inkml:trace>
  <inkml:trace contextRef="#ctx0" brushRef="#br0" timeOffset="26436.6138">15737 1910 769,'0'0'166,"0"0"-66,58-114-21,-29 62-35,2-10-22,-4 0-8,-10 4-9,-14 14-2,-3 18-1,-5 11-2,-22 14-1,-4 1-3,-6 0-5,3 18-6,14 6-9,16 0-2,4 3-26,22 0 12,18-1 19,9 0 18,-2 0 3,2-4 18,-9-1 43,-9 0 0,-13 1-28,-16 7-11,-2 6-13,-24 5-2,-23 9-7,-4-3-60,-1-3-139,2-11-333</inkml:trace>
  <inkml:trace contextRef="#ctx0" brushRef="#br0" timeOffset="27006.3848">11644 2655 521,'0'0'40,"0"0"86,189 44 83,-43-42-74,45-2-32,52-4-41,49-16-5,51-4-9,41-2-15,33-4-18,24-7-2,16-3-3,-7-1-9,-35 0 2,-56 7-2,-76 4 12,-73 2 0,-65 4-3,-59 4 6,-39 6-4,-26 4 0,-19 0-4,-2-1-8,-4-2-16,-25-1-67,-10-3-73,-5 2-357</inkml:trace>
  <inkml:trace contextRef="#ctx0" brushRef="#br0" timeOffset="32906.044">11891 3800 893,'0'0'88,"0"0"-52,0 0 35,0 0-23,59-119-40,-8 55-5,-5-4 2,-1 2-3,-7 4 0,-13 1 0,-17 10 0,-8 15 1,-2 11 0,-27 19-1,-6 6-2,-7 12-1,3 22-2,8 9 3,20 0-3,11 0 0,17-4-4,29-4 7,9 1 2,-6-4-2,-6-2 3,-16-1-2,-14 3-1,-11 2 1,-2-1 5,-9 6-2,-20-3 1,-4-3-5,0 0-53,6-9-92,4-11-192,6-13-227</inkml:trace>
  <inkml:trace contextRef="#ctx0" brushRef="#br0" timeOffset="33043.8097">12387 3681 842,'0'0'46,"0"0"-1,140-68-7,-76 47-38,-1 0-5,-10 1-196,-13-2-200</inkml:trace>
  <inkml:trace contextRef="#ctx0" brushRef="#br0" timeOffset="33184.841">12813 3395 915,'0'0'70,"0"0"-26,0 0-23,0 0 24,6 104-14,3-57-28,-7 11-3,2 4-28,-4-4-119,0-4-218</inkml:trace>
  <inkml:trace contextRef="#ctx0" brushRef="#br0" timeOffset="33396.6795">13041 3294 990,'0'0'90,"0"0"-53,128-14 26,-70 39-6,-7 17-13,-11 14-23,-19 8-11,-19 15-6,-2 2-4,-36 1 0,-18-7-15,-10-16-47,-10-10-52,-10-20-143,-15-12-217</inkml:trace>
  <inkml:trace contextRef="#ctx0" brushRef="#br0" timeOffset="33618.778">11700 3080 930,'0'0'28,"-116"102"24,78-9 81,16 19-44,15 6-28,7 4-5,8-6-28,36-11-19,9-12-6,14-18-3,13-15-16,11-22-76,5-31-143,6-15-341</inkml:trace>
  <inkml:trace contextRef="#ctx0" brushRef="#br0" timeOffset="33943.969">13902 3319 747,'0'0'194,"0"0"-130,-131 22 51,77 26-40,-1 16-26,6 12-1,13 7-15,16-4-19,18-3-13,2-3 2,19-4-3,20-11-49,5-5-88,-1-14-182,-10-15-236</inkml:trace>
  <inkml:trace contextRef="#ctx0" brushRef="#br0" timeOffset="34234.7829">13900 4032 715,'0'0'215,"0"0"-199,29-146 67,2 76-43,10-12-11,1-2-20,-7 11-7,-14 21 2,-19 24-4,-2 16 0,-13 12-10,-16 0 2,-2 15-1,6 16 6,9 5 3,16 4-11,0 3-11,31-2 5,12-7 10,1-2 7,3-5 0,-11-1 3,-11 1 7,-15-1 1,-10-3-8,0 0 0,-20 0-3,-9-5-10,0-6-109,5-12-139,4 0-62</inkml:trace>
  <inkml:trace contextRef="#ctx0" brushRef="#br0" timeOffset="34698.8643">14457 3055 817,'0'0'3,"0"0"-3,0 0 39,0 0-2,0 0-26,-105 104 1,81-95-11,0-6 5,6-3-1,7 0 2,7-15 1,4-14-8,0 2-1,15 3 1,12 3-4,-1 4 3,6 4 1,-3 9 0,-2 4 5,2 0-4,-8 17 2,-5 12 1,-9 10 9,-7 5 0,0 4 5,-18 0-2,-11 2-7,-11 3-3,-2-6-6,-1-1 1,5-9 2,13-11-3,8-17-2,13-9 2,4-3 5,0-23 4,19-3-7,10 12-1,7 8 25,2 9-12,2 0-3,2 12-2,-5 19-9,0 7 0,-3 2-12,-5-2-78,0-6-159,-3-14-75</inkml:trace>
  <inkml:trace contextRef="#ctx0" brushRef="#br0" timeOffset="34857.7812">14814 3583 677,'0'0'239,"0"0"-169,0 0-29,0 0 4,0 0 9,0 113-32,0-67-15,0 4 0,0 0-7,0 6-40,3-6-80,-3-6-171,0-13-113</inkml:trace>
  <inkml:trace contextRef="#ctx0" brushRef="#br0" timeOffset="35142.5222">14687 3895 882,'0'0'48,"0"0"-29,0 0-10,132-117-8,-48 73-2,7 3-121,-8 7-78,-14 4-14,-22 8-48,-20 4 262,-17 6 79,-10 4 214,0 5 17,0 3-109,0 0-90,0 0-51,0 0-30,3 5-20,-1 25-6,6 14-3,-4 7 5,2 5-6,1-1-6,-5 1-83,-2-13-157,0-15-307</inkml:trace>
  <inkml:trace contextRef="#ctx0" brushRef="#br0" timeOffset="35390.03">15420 3333 1006,'0'0'58,"0"0"-49,163 9 67,-96 31-9,-9 23-31,-16 17-6,-17 19-10,-25 8 1,0 0-4,-38-10-4,-8-9-11,3-20 3,3-18-4,9-18-1,5-23-6,6-9-54,4-19-59,-1-34-227,-3-16-423</inkml:trace>
  <inkml:trace contextRef="#ctx0" brushRef="#br0" timeOffset="35906.881">15866 2831 975,'0'0'28,"0"0"-28,0 0 0,0 0 6,0 0-6,0 0 0,-34 69-4,28-69 4,-2 0-2,0-9 2,4-11-9,4 0 5,0 2-3,0 2-9,12 4 9,5 0-17,6 6 21,-1 3 3,4 3 2,3 0-2,0 12-2,0 19 2,-9 5 8,-9 8 8,-9 2 1,-2 3 2,-15 1 2,-18-4-11,-5-6-2,4-10-7,10-13-1,8-8 0,12-9 4,4 0-4,0-23-9,4 2-25,19 3 24,-1 11 10,4 7 2,3 0 5,2 0 12,10 5 7,1 3 5,2-7 25,1-1-9,-9 0-8,-9 0-15,-11-1-14,-5-10-5,-5 0-5,-2-7 0,-2-2-43,-2-8-82,0-13-201,6-10-275</inkml:trace>
  <inkml:trace contextRef="#ctx0" brushRef="#br0" timeOffset="36341.7429">16504 1845 1040,'0'0'10,"116"-29"-5,-21 15 34,19-4-7,4 4-9,-7 4-12,-12 6 2,-23 3-13,-25 1 2,-20 0 1,-18 0 1,-8 0 4,-5 22 0,0 20 3,0 30 18,0 28-4,0 22-7,0 21-8,0 13 3,0 10-7,15 3 2,8 3-3,-1-4 9,-2-13-3,-9 3 4,-11-12 8,-2-19-5,-34-12 0,-12-28-7,-12-20 8,-3-19-1,-5-18-13,6-20 4,2-10-7,0-5-2,5-27-5,6-15-49,11-17-56,9-20-149,1-23-633</inkml:trace>
  <inkml:trace contextRef="#ctx0" brushRef="#br0" timeOffset="36816.4194">17913 2075 946,'0'0'56,"0"0"-48,0 0 11,0 0 9,140-41-11,-73 16-17,-7 11-5,-19 2-134,-18 8-157,-23 4-124</inkml:trace>
  <inkml:trace contextRef="#ctx0" brushRef="#br0" timeOffset="36956.9584">17908 2264 600,'0'0'133,"0"0"23,0 0-68,0 0-18,143-26-3,-50 0-55,4 5-12,-7 6-43,-16-2-226,-16-3-282</inkml:trace>
  <inkml:trace contextRef="#ctx0" brushRef="#br0" timeOffset="37339.6465">18904 1738 898,'0'0'103,"0"0"-100,0 0 14,-8 169 52,-1-88-15,0 4-23,0-5-4,7-16-7,2-11-8,0-18-6,29-12-4,17-15-1,10-8 1,11 0-2,5-22-49,-10-4-120,-16-10-231</inkml:trace>
  <inkml:trace contextRef="#ctx0" brushRef="#br0" timeOffset="37483.6009">19161 1860 890,'0'0'0,"0"0"-50,0 0-11,165-102-155,-105 64-167</inkml:trace>
  <inkml:trace contextRef="#ctx0" brushRef="#br0" timeOffset="37638.5908">19557 1532 1055,'0'0'35,"0"0"-31,0 0 2,0 0-3,-11 116 3,22-79-1,-1-2-5,-8 1-75,-2 2-125,0-4-233</inkml:trace>
  <inkml:trace contextRef="#ctx0" brushRef="#br0" timeOffset="37849.8015">20042 1601 783,'0'0'18,"175"-44"31,-72 22 47,-7 7-65,-22 1-31,-21 5-2,-28 6-54,-23 3-124,-4 0-54,-46 0-65</inkml:trace>
  <inkml:trace contextRef="#ctx0" brushRef="#br0" timeOffset="38232.6398">19881 1652 581,'0'0'101,"0"0"5,0 0 7,-26 139-50,26-67 14,13 20-12,7 13-6,-5 15 4,-3 7-16,-3 8-6,-9 6-8,0 2-16,0 0 2,-12-3-8,-5-3-5,-4-8-1,2-8 1,-2-4-4,7-15 0,6-18-1,6-19 2,2-27-3,6-10-1,30-10 0,13-3 1,13-6 3,17-1-2,5-4 1,3-4 0,-7 2-2,-15-2 0,-18 0-1,-23 0-47,-13 0-45,-11 0-62,0-2-167,-26-19-266</inkml:trace>
  <inkml:trace contextRef="#ctx0" brushRef="#br0" timeOffset="39019.81">21201 1539 551,'0'0'198,"0"0"-6,0 0-107,0 0-65,0 0-14,-11 103 23,-3-45-4,-1 2-6,-3 3-7,-1 0-7,0 0-2,-1-7-3,5-10-70,5-16-84,3-19-116,7-11-133</inkml:trace>
  <inkml:trace contextRef="#ctx0" brushRef="#br0" timeOffset="39200.8111">21185 1620 539,'0'0'133,"0"0"12,0 0-38,0 0-92,0 0 2,145 26 4,-114 16-14,-6 4-2,-5 7 0,-9-2-4,-5 7-2,-3-1-19,-3-1-102,0-5-98,-9-12-98</inkml:trace>
  <inkml:trace contextRef="#ctx0" brushRef="#br0" timeOffset="39349.433">21153 1967 285,'0'0'453,"0"0"-446,0 0 2,0 0-5,135-72-4,-77 66-12,-10-2-111,-19 4-282</inkml:trace>
  <inkml:trace contextRef="#ctx0" brushRef="#br0" timeOffset="39611.8935">20731 2273 810,'0'0'59,"0"0"-40,0 0-19,213 37 65,-77-37-1,22-12-11,14-18-10,3-4-2,0-1 2,-7 5-5,-25 4-20,-33 9-14,-36 4-1,-41 7-3,-26 6-20,-7 0-63,-40 6-44,-29 16-170,-18 2-182</inkml:trace>
  <inkml:trace contextRef="#ctx0" brushRef="#br0" timeOffset="39987.064">20835 3210 486,'0'0'509,"0"0"-502,0 0 7,0 0 48,0 0-36,160-153-10,-112 93-15,-11 2 8,-10 4-2,-14 11-2,-13 16-5,0 11-2,-7 10-8,-15 6-15,-3 0-14,4 12-17,3 14 7,13 5-33,5-2 4,0 3 41,29-4 33,9-2 4,3 1 12,-6-6 55,-8-3 10,-12 1-48,-10-3-17,-5 4-2,0 4 4,-20 0-8,-2-4-6,-1-6-109,8-3-92,3-11-153</inkml:trace>
  <inkml:trace contextRef="#ctx0" brushRef="#br0" timeOffset="40116.8072">21390 3106 835,'0'0'65,"0"0"-12,158-44-14,-106 30-39,-5 1-98,-18-2-226</inkml:trace>
  <inkml:trace contextRef="#ctx0" brushRef="#br0" timeOffset="40247.5778">21720 2931 853,'0'0'98,"0"0"-83,0 0-4,0 0 3,0 0 4,0 0-18,13 129-18,-13-93-165,0-8-218</inkml:trace>
  <inkml:trace contextRef="#ctx0" brushRef="#br0" timeOffset="40469.5145">21981 2823 1097,'0'0'17,"0"0"5,160 40 50,-99 0-10,-10 10-31,-23 6-18,-21 9-6,-7 3-5,-41 2 2,-20-7-4,-18-7-41,-5-15-36,-3-17-65,-4-13-149,-9-11-129</inkml:trace>
  <inkml:trace contextRef="#ctx0" brushRef="#br0" timeOffset="40662.8266">20748 2763 1068,'0'0'36,"-125"68"-21,86 1 56,14 12-18,21-2-18,4-3-17,21-7-10,26-10-3,11-2-4,11-9-2,8-10-38,-4-10-156,-17-21-349</inkml:trace>
  <inkml:trace contextRef="#ctx0" brushRef="#br0" timeOffset="41105.1288">19469 5147 828,'0'0'70,"0"0"50,0 0 9,0 0-81,0 0-39,0 0-6,-13 64 10,13-14 0,0 3-6,0-4-6,0 6-1,0 3-10,0-2-94,0-4-146,-1-12-162</inkml:trace>
  <inkml:trace contextRef="#ctx0" brushRef="#br0" timeOffset="41255.7785">19219 5595 827,'0'0'61,"0"0"-3,0 0-6,69-103-36,-4 69-8,1 4-8,6 4-33,1-2-209,-4-2-120</inkml:trace>
  <inkml:trace contextRef="#ctx0" brushRef="#br0" timeOffset="41428.304">20095 5079 981,'0'0'69,"0"0"-20,0 0-12,0 0-6,-9 119-3,5-63-16,-3 6-11,5-3-1,0 2-3,-2-1-75,-2-8-111,-2-9-143,-3-17-169</inkml:trace>
  <inkml:trace contextRef="#ctx0" brushRef="#br0" timeOffset="41801.0652">20015 5153 672,'0'0'29,"0"0"27,77-107 81,-32 98-95,-5 9-21,-9 14-21,-14 27-1,-17 10 1,0 5 3,-35 1 0,-2-13-2,-1-7 6,9-11 0,6-17-7,15-3 2,8-6-1,0 0-1,8-6-7,24-10 7,8 2 6,9 8-2,5 6 0,-3 0 19,-5 4 5,-12 14 9,-16 7-5,-15 1-2,-3 6 17,-16-1-7,-27 3-5,-11 1-22,-3-5-6,-3-9-7,8-5-1,13-6-9,12-6-47,15 1-87,12-5-119,0 0-196</inkml:trace>
  <inkml:trace contextRef="#ctx0" brushRef="#br0" timeOffset="42124.8416">20601 5552 509,'0'0'555,"0"0"-549,76-148 78,-50 98-31,-10 0-35,-14 2-8,-2 8-9,0 6-1,-15 15-3,-10 13-1,-6 6-11,4 0-9,5 0 7,9 16-12,11 10-6,2 6-37,8 3 2,28-3-32,13-5 56,7 2 46,-3-3 6,-9 0 3,-14 0 29,-15-5 1,-13 5-20,-2 1-4,-15 4 2,-18 1-10,-7-6-7,6-6-100,8-11-112,14-9-118</inkml:trace>
  <inkml:trace contextRef="#ctx0" brushRef="#br0" timeOffset="42305.8137">21145 5220 956,'0'0'90,"0"0"-85,0 0 61,0 124-19,0-73-30,0 2-11,0-7-6,2 2-4,-2-4-67,0-6-128,0-3-125,0-14-165</inkml:trace>
  <inkml:trace contextRef="#ctx0" brushRef="#br0" timeOffset="42448.8046">21076 5552 987,'0'0'23,"0"0"41,0 0-40,116-120-18,-45 83-6,2 5-17,4 3-116,-6 2-219</inkml:trace>
  <inkml:trace contextRef="#ctx0" brushRef="#br0" timeOffset="42694.638">21899 5115 522,'0'0'408,"0"0"-322,0 0 56,0 0-93,0 0-23,-130 26-1,83 22-9,5 8 1,11 3-8,15-5-5,16-8-2,0-8-2,31-10 0,23-14 0,15-10 0,13-4 0,10-14-1,-6-12 1,-14 4 0,-24 5-31,-25 8-36,-23 9-55,-15 0-63,-45 0-326</inkml:trace>
  <inkml:trace contextRef="#ctx0" brushRef="#br0" timeOffset="43000.4536">19694 6120 742,'0'0'87,"113"10"-78,23-10-9,40 0 64,36 0-41,25-19 21,26-6 30,19-4-12,15 1 9,11-4 5,-7-2-54,-32 5-10,-44 0 3,-62 10 1,-58 7-6,-51 3-6,-41 5-4,-13 4-10,-46 0-30,-37 0-38,-29 6-118,-17 10-81,-12 4-148</inkml:trace>
  <inkml:trace contextRef="#ctx0" brushRef="#br0" timeOffset="43405.9016">20262 7265 937,'0'0'85,"0"0"-82,0 0 19,0 0 24,112-115-22,-66 57-8,2-12-3,-11 1-1,-11 14-4,-14 9-5,-12 18 1,0 16-3,-12 10-1,-16 2-6,1 15-12,1 14 1,15 3-7,11 0-3,0 0-14,24 4 13,20-6 5,6 0 18,0-2 5,-9-3 1,-14 4 14,-16 2 6,-11-1 14,0 5-2,-21-3-9,-8-1-20,0-5-4,2-8-2,8-7-70,1-11-61,6 0-167,7-23-238</inkml:trace>
  <inkml:trace contextRef="#ctx0" brushRef="#br0" timeOffset="43864.6089">20966 6545 956,'0'0'24,"0"0"-23,0 0 5,0 0-1,0 0-4,-122 100 1,101-90 0,6-10 2,5 0 0,2-2-3,8-20-1,0-2-15,0 2 3,21 2-8,5 1 6,6 5 2,3 2 7,5 3 4,1 1 1,-4 5 2,-3 3 10,-7 0 3,-11 25-9,-14 9-1,-2 6 3,-21 6 1,-18 6 1,-10 0 3,4-1-3,-2-7-1,9-18-4,8-13-2,13-8 1,8-5 2,9 0 4,0 0 9,0 0-18,23 0 0,10 0 6,7 0 8,2 4-7,1 8-2,-3 0-6,-5 6-33,-5 1-100,-4-8-184,-3-10-201</inkml:trace>
  <inkml:trace contextRef="#ctx0" brushRef="#br0" timeOffset="44016.3222">21367 6895 864,'0'0'193,"0"0"-153,0 0 46,0 0-18,0 123-40,0-81-20,0-3-6,0-4-2,0 4-11,3-5-67,-3-6-113,0-5-249</inkml:trace>
  <inkml:trace contextRef="#ctx0" brushRef="#br0" timeOffset="44166.7478">21199 7236 1118,'0'0'16,"0"0"-8,82-108-2,7 57-6,15 2-46,-5 7-221,-19 9-206</inkml:trace>
  <inkml:trace contextRef="#ctx0" brushRef="#br0" timeOffset="44300.1308">21803 6912 678,'0'0'262,"0"0"-156,0 0 4,0 0-11,0 0-38,3 112-34,2-76-19,2 3-6,-3-7-2,-2 1-66,-2-7-117,0-12-342</inkml:trace>
  <inkml:trace contextRef="#ctx0" brushRef="#br0" timeOffset="44524.5349">22186 6629 1140,'0'0'56,"0"0"-47,180-4 84,-115 44-28,-18 19-39,-18 10-12,-28 12 0,-4 7-2,-44-4-6,-16-3-6,-6-11 0,-7-11-29,-1-13-29,-13-15-36,-3-7-104,-15-10-203</inkml:trace>
  <inkml:trace contextRef="#ctx0" brushRef="#br0" timeOffset="44742.7175">20531 6569 1197,'0'0'16,"-159"72"4,91 4 88,14 9-46,17 8-21,20 2-10,14-11-20,3-4-7,34-7-2,16-9-2,18-10-23,7-10-68,-8-16-123,-20-18-652</inkml:trace>
  <inkml:trace contextRef="#ctx0" brushRef="#br0" timeOffset="45162.2432">18615 8598 1136,'0'0'52,"0"0"-48,0 0 0,0 0 26,-29 102-6,29-58 3,0 5-12,0 3-15,11 0 0,0-5-8,-6 1-56,-5-4-70,0-2-131,-16-9-149</inkml:trace>
  <inkml:trace contextRef="#ctx0" brushRef="#br0" timeOffset="45312.0985">18337 9060 745,'0'0'166,"0"0"-144,0 0 73,75-116-47,10 71-21,8 9-8,0 10-19,-7 8-55,-13 10-190,-11 2-55</inkml:trace>
  <inkml:trace contextRef="#ctx0" brushRef="#br0" timeOffset="45499.7968">19337 8640 918,'0'0'69,"0"0"16,0 0-1,0 0-67,0 0-3,0 123 7,0-58-13,0-2-5,0 1-3,0 0-11,-5-3-96,-6-10-206,-7-20-175</inkml:trace>
  <inkml:trace contextRef="#ctx0" brushRef="#br0" timeOffset="45727.1199">19214 8708 883,'0'0'42,"0"0"-29,145-49 71,-69 49 7,4 16-24,-14 17-27,-20 15-26,-26 3 0,-20 7-3,-27 4 1,-29 3-2,-8-6-10,-1-6-1,12-15-20,13-11-68,17-10-109,17-5-147,6-7-91</inkml:trace>
  <inkml:trace contextRef="#ctx0" brushRef="#br0" timeOffset="46008.7422">19757 9162 706,'0'0'147,"69"-111"5,-32 53-14,-3 0-74,-7 2-30,-13 8-17,-14 4-12,0 13-1,-8 10-3,-17 17 1,-6 4-2,0 0-4,12 12-4,7 8-3,12-2-9,5 3-3,35 5 9,10 1 10,4-3 2,0 4 2,-11 4 0,-13 5 4,-14 2 0,-16 7-4,-2-1 4,-27-6-4,0-10-79,4-19-137,7-10-150</inkml:trace>
  <inkml:trace contextRef="#ctx0" brushRef="#br0" timeOffset="46198.7288">20550 8657 1080,'0'0'73,"0"0"-72,0 0 61,49 124-5,-33-72-39,-3 1-14,-5 2-3,-8 3-1,0-1-46,0-12-79,-17-8-157,-8-13-144</inkml:trace>
  <inkml:trace contextRef="#ctx0" brushRef="#br0" timeOffset="46339.8048">20443 9010 562,'0'0'303,"0"0"-285,0 0 36,116-115-31,-39 80-22,4 0-1,-4 7-101,-9 4-109,-15 7-106</inkml:trace>
  <inkml:trace contextRef="#ctx0" brushRef="#br0" timeOffset="46476.64">20991 8719 186,'0'0'302,"0"0"-45,0 0-71,0 0-78,0 0-25,0 0 0,9 86-30,-9-46-26,0 4-17,0 4-8,0 3-2,0-1-38,0-5-94,0-10-227,-13-17-265</inkml:trace>
  <inkml:trace contextRef="#ctx0" brushRef="#br0" timeOffset="46626.8322">20971 8751 947,'0'0'68,"0"0"-53,102-115 38,-45 87-29,-7 4-24,-6 20-1,-11 4-138,-18 0-140,-15 14-147</inkml:trace>
  <inkml:trace contextRef="#ctx0" brushRef="#br0" timeOffset="46766.7035">21056 8881 905,'0'0'37,"0"0"-29,0 0 6,136-42-14,-65 14-17,-6 8-127,-16 4-42,-20 11-240</inkml:trace>
  <inkml:trace contextRef="#ctx0" brushRef="#br0" timeOffset="46940.7066">21049 9150 872,'0'0'131,"0"0"-63,0 0-13,0 0 1,150-28-34,-71 0-15,4-1-7,-11 5-16,-17 10-57,-19 4-97,-29 10-143,-7 0-220</inkml:trace>
  <inkml:trace contextRef="#ctx0" brushRef="#br0" timeOffset="47284.8361">19008 9825 1120,'0'0'3,"0"0"8,153-11-11,-11-12 18,43-7 4,39-8 14,34-3-9,28-8-10,8 1-7,12-2 1,-1 5 10,-12 8 0,-16 2-3,-32 5-11,-50 7-3,-50 4 11,-54 5-6,-45 6-7,-27 3-2,-15 2-6,-4 1-37,-8 0-58,-22-5-164,-17-14-469</inkml:trace>
  <inkml:trace contextRef="#ctx0" brushRef="#br0" timeOffset="47921.0289">19629 10525 800,'0'0'56,"0"0"-19,0 0 78,0 0-77,0 0-24,91-146 8,-51 81-10,-2 4-5,-6-10-5,-17 13 1,-13 10 0,-2 10-1,-9 20 0,-15 12-2,-5 6-2,0 12-6,7 19 5,15 13-2,7 4-2,16-7-3,26 0 3,7-9 7,0-2 2,-11-4 12,-10-6 1,-16 1-2,-12 2-3,0-1 0,-23 5-1,-12-2-9,0-3-10,3-8-81,10-14-96,6 0-100,5-26-273</inkml:trace>
  <inkml:trace contextRef="#ctx0" brushRef="#br0" timeOffset="48370.0464">20227 9601 500,'0'0'377,"0"0"-376,0 0-1,0 0 27,0 0-23,0 0 4,-60 102-6,39-84 3,4-10-4,1-6 6,5-2-6,4 0 4,2-12 3,5-10-8,0 0-3,8 4 1,15 0-12,5 8 12,2 3 1,-1 7 1,1 0-5,-8 7 3,-5 23 2,-7 5 0,-10 2 10,0 4 5,-23-2-3,-10 4 4,-2 1-5,-1-1-7,0-8-3,10-9 0,5-10 1,5-12 0,12-2 2,4-2-2,0 0 8,6 0-9,19-2 4,8 2 9,6 0 10,3 2-8,-2 17-4,1 4-10,-4 0-2,-1-4-67,-3-3-133,0-9-138</inkml:trace>
  <inkml:trace contextRef="#ctx0" brushRef="#br0" timeOffset="48530.0441">20621 10038 915,'0'0'118,"0"0"-86,0 0 22,0 0-1,-11 114-34,11-73-13,0 1-3,0-2-3,0-1-36,9-2-98,-7-3-163,-2-1-110</inkml:trace>
  <inkml:trace contextRef="#ctx0" brushRef="#br0" timeOffset="48680.1135">20434 10453 900,'0'0'67,"0"0"-28,0 0 51,0 0-75,89-128-11,-22 88-4,4-1-24,-1 4-124,-1-2-136,-13 6-45</inkml:trace>
  <inkml:trace contextRef="#ctx0" brushRef="#br0" timeOffset="48809.3818">20951 10048 385,'0'0'321,"0"0"-92,0 0-105,0 0-62,0 0-35,0 0 21,0 133-18,2-74-23,9 3-7,0 1 0,1-5-95,-8-10-189,-4-14-313</inkml:trace>
  <inkml:trace contextRef="#ctx0" brushRef="#br0" timeOffset="49056.8638">21153 9851 1046,'0'0'26,"0"0"-26,161-23 68,-87 39 8,-8 26-46,-12 16-3,-18 18-8,-25 5 17,-11 11-3,-22-3-4,-23-8-16,1-9-6,4-8-7,3-13 0,14-11-10,2-11-50,11-17-52,0-12-132,3-9-258</inkml:trace>
  <inkml:trace contextRef="#ctx0" brushRef="#br0" timeOffset="49511.0385">21698 9657 1089,'0'0'32,"0"0"-32,0 0 2,0 0 10,0 0-8,0 0 0,24 20-1,-28-15 0,-8-2 0,1-3 1,5-5 2,6-14-6,0-1-6,0 1 3,25 2-13,6 7 12,2 5 0,3 5 3,-5 3-1,-4 21-4,-5 10 4,-10 0 2,-9 4 1,-3 6 6,-19-1-2,-24 5 0,-11-4-4,-1-7 1,4-8-2,11-12 3,15-12-2,16-3 3,9-2 3,5 0 6,30 0-8,21-14-5,15 1 16,10 4 1,8-3-5,5-5 6,-10 6-3,-15 1-9,-25 4-6,-21 6-2,-23 0-55,0 0-101,-45 0-112,-22 7-114</inkml:trace>
  <inkml:trace contextRef="#ctx0" brushRef="#br0" timeOffset="49819.8476">19467 10032 1080,'0'0'53,"0"0"-24,-63 157 49,43-53-25,-1 2-4,6 0-22,7 3-3,8-9-14,0-12-8,16-19-2,34-28-5,26-27-52,29-14-45,20-38-134,6-28-333</inkml:trace>
  <inkml:trace contextRef="#ctx0" brushRef="#br0" timeOffset="50328.0335">22717 8440 1043,'0'0'0,"0"0"0,0 0 0,169-42 11,-76 26-8,4-5 7,-2 6-9,-10-2 4,-20 6-2,-23 11 3,-20 0-2,-13 26 10,-5 30 19,-4 22 21,0 22-7,0 12-9,0 17-3,0 16-7,21 6-8,6 4-1,8-2 0,1-12-9,-3 0-8,-8 1 3,-23-9-1,-2-9 1,-36-11-3,-28-19 10,-17-14 13,-10-14-3,-5-18-10,-2-10-1,5-16-8,3-9-3,8-9-1,9-4-36,15 0-68,10-25-144,15-17-679</inkml:trace>
  <inkml:trace contextRef="#ctx0" brushRef="#br0" timeOffset="51114.4474">9995 11347 604,'0'0'209,"0"0"-161,0 0-28,0 0 4,0 0 21,144 0 2,-76-14-26,-4 4-21,-10 5-37,-16 5-203,-21 0-104</inkml:trace>
  <inkml:trace contextRef="#ctx0" brushRef="#br0" timeOffset="51270.1375">10050 11690 808,'0'0'67,"0"0"-50,0 0 29,0 0 22,0 0 11,143-23-26,-69 15-46,-5 8-7,-7 0-159,-6 3-268</inkml:trace>
  <inkml:trace contextRef="#ctx0" brushRef="#br0" timeOffset="52838.3868">10886 11263 274,'0'0'237,"0"0"-140,0 0 63,0 0 4,0 0-48,0 0-31,-22-48-47,22 66-20,0 22 27,0 8 1,0 9-16,0 2-7,-5-4-7,-1-1-9,4-6-1,2-7-5,0-9 1,0-6-2,22-19 0,12-7 3,10 0-2,12-14-1,-3-4-3,-4-3-36,-6-2-45,-12 0-105,-14 0-259</inkml:trace>
  <inkml:trace contextRef="#ctx0" brushRef="#br0" timeOffset="53004.6291">11040 11076 686,'0'0'306,"0"0"-306,0 0-7,0 0-3,124-95-92,-61 69-78,-6-4-187</inkml:trace>
  <inkml:trace contextRef="#ctx0" brushRef="#br0" timeOffset="53138.7709">11448 10832 703,'0'0'209,"0"0"-186,0 0 52,0 0-4,3 125-38,5-89-19,1 3-11,1 0-3,-3-3-89,3-10-220,-2-12-313</inkml:trace>
  <inkml:trace contextRef="#ctx0" brushRef="#br0" timeOffset="53326.1893">11754 10932 886,'0'0'154,"0"0"-150,156-44-1,-69 24 8,4-6 3,-2 3-2,-15 9-12,-26 2-28,-23 12-160,-25 0-66,-6 3-103</inkml:trace>
  <inkml:trace contextRef="#ctx0" brushRef="#br0" timeOffset="53684.8594">11794 10930 508,'0'0'100,"0"0"-9,0 0 56,-61 114-44,61-61-30,0 13 5,0 10-18,17 15-15,-2 15 2,3 13-5,-5 12-8,-5 4-11,-2 1-6,-6-1-5,0-5-7,0-8 1,-8-6-1,-7-15 0,-1-13-5,1-14 0,3-16 0,8-14 0,4-11 1,0-8-2,12-7-3,23 1 4,11-2 0,8-10 5,4-1-5,-2-5 0,-10-1-11,-7 3-48,-10-3-22,-5 0-72,-10 0-196,-12 0-151</inkml:trace>
  <inkml:trace contextRef="#ctx0" brushRef="#br0" timeOffset="56110.9949">12084 11318 952,'0'0'34,"0"0"-6,0 0 42,0 0-50,0 0-8,0 0 0,117-39-8,-70 23-4,1 0-57,-9 8-87,-10-2-142,-6 0-101</inkml:trace>
  <inkml:trace contextRef="#ctx0" brushRef="#br0" timeOffset="56318.2502">12660 11047 915,'0'0'30,"0"0"5,0 0 18,0 0-8,0 0-14,-30 114-10,34-81-15,2 4-5,1-1-1,-5-2-4,-2 4-77,3-8-87,-3-6-136,0-3-232</inkml:trace>
  <inkml:trace contextRef="#ctx0" brushRef="#br0" timeOffset="56580.0175">12288 11707 900,'0'0'35,"0"0"-27,143-39 13,-12-5 37,33-8-15,10-2-9,3 0 4,-9 0-3,-23 9-13,-34 10-9,-35 6-9,-34 15-4,-27 8 0,-15 6-20,-21 0-54,-31 20-61,-16 11-105,-11 2 19,-5 3-116</inkml:trace>
  <inkml:trace contextRef="#ctx0" brushRef="#br0" timeOffset="57052.3502">12481 12047 547,'0'0'22,"0"0"-11,-77 103 41,50-66-7,-2 0-10,-1-9-18,5-8-6,1-10-2,1-10 5,7 0 42,4-16-20,11-12 3,1-6-27,0-2-10,21 6 11,8-3-12,6 10 3,3 5-4,4 5 2,-1 10-2,-6 3 0,-6 13-2,-6 19 2,-14 11 3,-9 8 4,0 6 3,-20 4 7,-15-2-5,2-5-3,-2-5-7,-2-12 2,9-12-3,3-11 1,7-14 1,7 0 3,9 0-5,2-10-1,0-7 0,18 5 0,6 7 0,12 3 1,-5 2 5,4 0 2,-8 14-5,-4 10-3,-1 0-5,-1 0-54,-4-8-184,1-16-144</inkml:trace>
  <inkml:trace contextRef="#ctx0" brushRef="#br0" timeOffset="57271.9633">12859 12005 1086,'0'0'27,"0"0"-4,0 0 30,0 0 4,-106 157-20,98-87-9,8 0-13,0 0-9,0-8-6,2-6-1,17-8-1,3-5-43,3-9-78,1-15-167,-6-16-203</inkml:trace>
  <inkml:trace contextRef="#ctx0" brushRef="#br0" timeOffset="57600.6658">13060 12521 882,'0'0'66,"0"0"-4,19-135-13,8 74-6,8-4-23,-5 6-13,-10 13-3,-11 17-3,-9 15 2,0 7-3,-20 7-4,-9 0-1,-4 14-17,6 13 7,5-1-5,13 2 0,9 2-4,0-4 1,29 0 5,13-6 13,5-2 5,0-1 0,-8-3 0,-7 6 22,-12-1 7,-11 3-5,-9 7-1,0-2-8,-13 4-4,-8-5-10,0-6-2,2-6-73,-1-11-159,5-3-125</inkml:trace>
  <inkml:trace contextRef="#ctx0" brushRef="#br0" timeOffset="57735.8559">13433 12392 11,'0'0'873,"0"0"-859,0 0-9,135-96-5,-97 79-124,-4-2-116</inkml:trace>
  <inkml:trace contextRef="#ctx0" brushRef="#br0" timeOffset="57900.169">13818 12138 1051,'0'0'78,"0"0"-23,0 0-7,0 0-27,0 0-1,0 0-10,15 144-9,-11-92-1,-4 4-43,0-3-91,0-13-220,-15-15-305</inkml:trace>
  <inkml:trace contextRef="#ctx0" brushRef="#br0" timeOffset="58158.633">13744 11925 1103,'0'0'26,"0"0"-21,156-56 28,-81 56 20,1 20-18,-6 30-11,-17 16-7,-17 11-9,-20 7-1,-16 8-1,-3 1-1,-28-10 0,-6-9-5,-6-18 0,6-19 0,9-19-25,9-18-42,5 0-61,7-44-132,5-20-308</inkml:trace>
  <inkml:trace contextRef="#ctx0" brushRef="#br0" timeOffset="58681.0194">14009 10672 1032,'0'0'8,"0"0"-6,177-30 4,-87 21-1,10 5 2,-9 3-2,-11 1-5,-20 0 0,-20 1 0,-13 12 0,-10 2 3,-10 4 9,-4 5 15,-3 4 20,0 4-15,0 8 4,0 11-4,6 12-16,5 13 8,3 15-1,5 10-10,12 14 3,6 11-8,5 15 2,5 3-1,-3 5-1,-4-3 4,-9-6-6,-8-3 0,-9-5 1,-8-9 0,-6-9 3,0-10-3,-20-11 5,-17-21 2,-1-14-3,-8-18-2,2-16 1,-1-9 1,1-6-7,-5-5 0,0-4-4,2 0-13,0 0-49,13-20-28,7-11-102,8-10-389</inkml:trace>
  <inkml:trace contextRef="#ctx0" brushRef="#br0" timeOffset="59358.8853">15318 11253 879,'0'0'73,"0"0"30,0 0-37,0 0-48,0 0 13,0 0 12,20 120-17,-15-77-18,1 1-3,-2 0-5,1-2 0,-3-2-47,-2-4-88,0-6-186,0-3-153</inkml:trace>
  <inkml:trace contextRef="#ctx0" brushRef="#br0" timeOffset="59514.8035">15168 11618 863,'0'0'19,"0"0"15,0 0-2,150-138-17,-67 97-9,-4 7-6,-8 7-89,-10 3-215,-12 0-161</inkml:trace>
  <inkml:trace contextRef="#ctx0" brushRef="#br0" timeOffset="59744.4539">15820 11180 340,'0'0'491,"0"0"-392,0 0 31,0 0-54,0 0-61,0 0 14,0 125 8,4-66-11,0-1-7,-1-6-2,-3 4-5,4-8-5,0-5-2,6-12-2,5-12-2,8-14-1,6-5 2,10-5 4,3-19-6,6-1-6,-4 4-55,-1 2-85,-16-1-160,-13-4-236</inkml:trace>
  <inkml:trace contextRef="#ctx0" brushRef="#br0" timeOffset="59905.0834">15980 11107 856,'0'0'0,"0"0"-17,0 0 11,114-78-67,-54 53-84,-7 4-194</inkml:trace>
  <inkml:trace contextRef="#ctx0" brushRef="#br0" timeOffset="60052.547">16324 10888 185,'0'0'716,"0"0"-666,0 0 20,0 0-1,0 0-23,-20 113-16,22-71-23,4 0-7,-1 0-2,2-1-127,4-6-163,0-12-202</inkml:trace>
  <inkml:trace contextRef="#ctx0" brushRef="#br0" timeOffset="60228.1458">16709 11027 733,'0'0'185,"0"0"-185,178-52 15,-99 32 16,1 4-25,-16 3-6,-17 9-19,-23 4-186,-21 0-89</inkml:trace>
  <inkml:trace contextRef="#ctx0" brushRef="#br0" timeOffset="60613.9227">16682 11035 734,'0'0'79,"0"0"30,-51 130-14,51-66-26,2 11-8,16 13-13,-4 8-10,3 17-7,-4 4-5,-2 14-7,-4 5-1,-5 5-2,-2-1 1,0-6-10,0-12 3,0-7 2,0-11-5,-4-12-1,-1-7-4,4-18 3,1-14-5,0-9-1,8-13 1,17-11 0,11-1 1,13-3 3,6-2-3,5-5 0,0-9 0,-8 0-1,-7 0 1,-14 0-1,-11-5-20,-11-5-30,-2 0-27,-5-6-64,-2-10-227,0-11-209</inkml:trace>
  <inkml:trace contextRef="#ctx0" brushRef="#br0" timeOffset="64276.9476">17455 11333 427,'0'0'166,"0"0"-71,0 0 83,0 0-48,0 0-40,0 0-41,0 0-35,0 27 2,0 9 11,0-2-16,0 0-8,0-4-2,0-4 0,0 4-1,0 0-22,3 4-77,-2 0-78,3-9-115,-4 5-102</inkml:trace>
  <inkml:trace contextRef="#ctx0" brushRef="#br0" timeOffset="64561.3549">17172 11944 624,'0'0'108,"0"0"-49,0 0 16,0 0 1,168-14 34,-50-11-43,18-8-37,10-6-2,0-3 6,-2 4-4,-9-7-11,-18 8 0,-17-1-2,-19 1-10,-28 19-6,-27 4-2,-17 12 1,-9 2-23,-16 0-45,-29 20-59,-13 11-90,-9-4-106</inkml:trace>
  <inkml:trace contextRef="#ctx0" brushRef="#br0" timeOffset="65083.9481">17508 12286 577,'0'0'86,"0"0"-79,0 0 12,0 0 8,0 0-22,-120 85 1,101-73-1,1-9 9,5-3 15,3 0 2,6-20 9,4-6-30,0-4-1,20 2-3,5 6-2,2 6 1,-1 10-2,5 3 3,-2 3 3,-3 3 3,-5 19-2,-6 11 3,-7 2 6,-8 8 2,0 0-4,-10 3 2,-13 2 0,-4-8-16,-2-1 1,2-11-2,2-9 2,2-6-3,4-6 0,5-7 1,6 0 3,5 0-3,3 0 2,0-13-1,11-1-2,16-3 1,4 6 2,4 1 2,-3 5 6,-4 4-1,-2 1-6,-8 0-5,-1 0-2,-3 13-6,-1 8-57,3-1-83,-1-3-58,3-3-82</inkml:trace>
  <inkml:trace contextRef="#ctx0" brushRef="#br0" timeOffset="65364.4555">18033 12131 784,'0'0'113,"0"0"6,0 0-13,0 0-66,0 0-2,-94 157 6,72-97-15,2 2-5,11-5-5,5-3-12,4-4-4,0-8-3,11-1 0,9-15-12,5-1-40,-1-9-54,-2-6-53,3-8-182,-10-2-128</inkml:trace>
  <inkml:trace contextRef="#ctx0" brushRef="#br0" timeOffset="65744.9527">18156 12755 580,'0'0'279,"0"0"-257,0 0 42,0 0-8,40-126-26,-9 78-15,2-4-7,-1 2 0,-10 5-5,-9 8 4,-9 4-4,-4 9 4,0 2-2,-2 9 1,-9 8-6,1 3-2,-6 2-1,3 0 0,1 14-15,8 6-8,4 2-5,0-2 0,0 3 19,19-4 3,9 1 4,7-1 1,2-3 3,-1 0 1,-4 0 1,-12-3-1,-9 4 14,-10-2-2,-1 6 9,0 1-4,-21 2-4,-1 0-8,-3-4-5,7-6-10,4-7-71,8-4-118,4-3-55,2 0-180</inkml:trace>
  <inkml:trace contextRef="#ctx0" brushRef="#br0" timeOffset="66421.2296">18663 12071 511,'0'0'210,"0"0"-199,0 0-2,0 0 12,0 0-8,0 0 15,-48 26-6,26-8-16,-1-7 11,4-9 3,0-2 4,3 0 10,8-9-7,1-14-11,7-4-15,0-5-1,9 0 0,13 3 0,3 6 1,-2 7-1,-2 4 0,1 5 0,1 2 0,2 5 1,-6 0 0,2 14 3,-10 12-2,-5 9 10,-6 2 6,0 4-1,-15 7 5,-12 1-8,-2-3-5,0-3-6,2-13-1,8-16 0,5-5 1,5-9 1,7 0 2,2 0 1,0 0-7,0 0-1,15 0 0,14 0 1,5 0-2,2 0 2,0 0-1,-3 7-18,-6-3-74,-4 0-164,-2-4-146</inkml:trace>
  <inkml:trace contextRef="#ctx0" brushRef="#br0" timeOffset="66601.2253">19010 12221 1086,'0'0'23,"0"0"-2,0 0 38,0 0-28,0 0-22,-12 130-4,12-91-4,0-5-2,0 2-12,0-4-61,0 1-63,0-6-156,0-4-125</inkml:trace>
  <inkml:trace contextRef="#ctx0" brushRef="#br0" timeOffset="66752.2521">18846 12589 956,'0'0'29,"0"0"-6,0 0-18,101-102-5,-33 59-33,11 3-126,-5 0-61,-10 2-86</inkml:trace>
  <inkml:trace contextRef="#ctx0" brushRef="#br0" timeOffset="66901.2325">19348 12214 701,'0'0'253,"0"0"-119,0 0-46,0 0-39,0 0-10,0 0-15,-45 118-9,45-74-12,0-2-3,0 0 0,8-3-52,0-3-65,1-12-128,-7-12-213</inkml:trace>
  <inkml:trace contextRef="#ctx0" brushRef="#br0" timeOffset="67322.2129">19446 11867 680,'0'0'149,"0"0"-112,0 0 116,102 112-51,-61-68-30,1 1-23,-11 2-21,-4 6-12,-16 7-4,-11 2-9,-4 2 0,-28-4-3,-3-14 0,6-12-20,10-12-29,0-16-52,5-6-64,6-18-149</inkml:trace>
  <inkml:trace contextRef="#ctx0" brushRef="#br0" timeOffset="67844.8321">19720 11456 826,'0'0'4,"0"0"-3,168-56 23,-90 44-11,4 2 0,-4 1 0,-6 1-9,-12 2 11,-20 2 2,-18 0 0,-13 3 11,-9-3 14,2-1 20,-2 3-8,0 2-6,2 0-14,-2 0-7,0 4-15,5 21-10,2 18 32,-2 15-11,9 20-9,7 17-4,1 6 0,7 6-3,-2 2 3,0 2-5,-5 3 4,-11 6-3,-11-6 6,-3-10-2,-32-9 0,-7-15 9,-8-15 2,4-12-4,1-21 2,5-8-10,5-12 2,-2-8-6,0-4-3,1 0-2,3-2-38,2-17-53,-5-4-75,-4-5-385</inkml:trace>
  <inkml:trace contextRef="#ctx0" brushRef="#br0" timeOffset="69638.8807">12055 14369 295,'0'0'197,"0"0"-75,0 0 12,0 0 18,0 0-84,0 0-7,0-36-28,0 35-17,0-2-9,0 3-6,0 0-1,0 0 3,0 0-3,0 0-4,0 8 4,0 10 12,0 13 11,0 6 8,0 6 4,0 7 0,0-2-13,0 2-10,2-8-5,2-7-3,1-6-2,1 0-4,1-17-4,0 2-54,2-5-41,-7-5-99,-2-4-51,0 0-40</inkml:trace>
  <inkml:trace contextRef="#ctx0" brushRef="#br0" timeOffset="70059.9841">11383 14659 492,'0'0'220,"0"0"-164,0 0-31,0 0 34,0 0 24,0 0 4,105-17-36,-69 8-21,-9-2-20,-7 11-10,-9-4-6,-3 4-89,-5 0-149,-3-4-117</inkml:trace>
  <inkml:trace contextRef="#ctx0" brushRef="#br0" timeOffset="70771.0656">12012 14364 245,'0'0'147,"0"0"-10,0 0-34,0 0 21,0 0-1,0 0-45,-5-22-42,5 27-20,0 22-1,0 8 42,7 11-9,5 1-13,-4 6-9,1 2-1,-5-6-9,-4-4-6,3-5-3,-3-12 1,5-7-3,1-7-5,3-10 2,11 6 0,2-2-1,5-7 5,6 2-5,1-3 0,0 0-1,-1 0 1,-4-4-1,-2-6-25,-5 2-58,-2-15-59,-7 7-131,-10-4-91</inkml:trace>
  <inkml:trace contextRef="#ctx0" brushRef="#br0" timeOffset="70936.8242">12206 14297 609,'0'0'58,"0"0"-26,0 0-2,0 0-1,123-68-19,-63 58-10,-5 0-139,-5 1-184</inkml:trace>
  <inkml:trace contextRef="#ctx0" brushRef="#br0" timeOffset="71084.9173">12632 14093 300,'0'0'461,"0"0"-417,0 0 33,0 0 5,0 0-51,0 0-12,-20 116-11,26-84-8,8-3-4,8-2-115,2-8-183</inkml:trace>
  <inkml:trace contextRef="#ctx0" brushRef="#br0" timeOffset="71290.0511">12990 14200 936,'0'0'22,"0"0"-21,128-51 9,-50 24 38,2 6-25,-2-1-12,-16 9-11,-19 8-11,-16 5-98,-23 0-101,-4 1-94,-22 16 13</inkml:trace>
  <inkml:trace contextRef="#ctx0" brushRef="#br0" timeOffset="71602.3333">13019 14189 205,'0'0'290,"0"0"-223,0 0 97,0 0 12,-89 122-71,89-69-12,0 19-10,2 8-21,12 14-4,-1 16-14,-1 13-11,-6 9-10,-2 5-6,-4-9-5,0-8-3,0-7 0,-6-11 0,-8-14-3,3-13 0,5-11 0,6-18-1,0-17-3,0-9-1,9-8-1,15-8 0,14-4 1,7 0 3,8-7-2,5-12-2,0-3-51,5-4-61,6-11-132,-4-16-446</inkml:trace>
  <inkml:trace contextRef="#ctx0" brushRef="#br0" timeOffset="72400.7435">13875 14207 391,'0'0'336,"0"0"-294,0 0 108,0 0-1,0 0-67,0 0-44,-9-46-31,5 74-3,4 8 4,0-3-4,0 2-2,0-5-2,0 2-9,0-1-56,0 1-73,0-2-117,0-2-46</inkml:trace>
  <inkml:trace contextRef="#ctx0" brushRef="#br0" timeOffset="72652.0947">13568 14726 658,'0'0'92,"0"0"-36,0 0 73,0 0-48,0 0-19,146-18 22,-29-18-34,3-3-29,4-7 6,0 0 0,-7-1-5,-4-1 0,-22 6-4,-22 7-13,-27 16-5,-17 8 0,-19 9-2,-6 2-24,-11 0-52,-24 25-37,-15 1-69,-10 6-127,-2 2-90</inkml:trace>
  <inkml:trace contextRef="#ctx0" brushRef="#br0" timeOffset="73124.794">13909 15066 639,'0'0'24,"0"0"-18,-145 102 66,105-84-20,4-9-15,10-4-11,1-5-2,5 0-5,5 0 2,5-13-14,10-9 4,0-2-1,1-2-5,23-2-2,5 7 0,2 2-2,5 1 1,-1 14-1,2 4 2,-4 0-2,-6 26 3,-8 2-3,-5 8 12,-9 12 10,-5 1-11,0 6 10,-25 6 1,-4-6-4,-6-2-6,3-9-5,1-8-2,2-14-6,4-8 4,10-9-1,5-5 1,8 0 1,2 0-2,0-17-1,9 3-2,18 4 0,4 1 1,8 4 1,-4 5 8,-2 0-8,-3 6-2,-4 15-5,3-3 5,-3-4-71,1-5-126,-2-9-170</inkml:trace>
  <inkml:trace contextRef="#ctx0" brushRef="#br0" timeOffset="73420.7689">14485 14843 1027,'0'0'40,"0"0"-27,0 0 8,-99 114 36,65-31-12,3 2-1,2 8-10,8 1-10,9-11-2,9-10-13,3-11-5,7-17-2,20-15-2,2-10-2,7-12-33,4-8-45,2 0-66,0-28-191,-11-7-145</inkml:trace>
  <inkml:trace contextRef="#ctx0" brushRef="#br0" timeOffset="74130.2224">14788 15311 518,'0'0'267,"0"0"-221,0 0 2,0 0 37,0 0-43,0 0-23,77-107-15,-54 62 6,-3-2-4,-11-11 0,-7 7-1,-2 10 1,0 15 2,-7 17-5,-15 9-3,-1 0 0,2 0-3,5 23 2,7 3-2,9 9-6,0-3 2,28-2-16,15 2 0,7-13 16,-3 2 7,-3-3 5,-13-4-3,-14 0 8,-9 0 0,-8 9 1,0-4-1,-21 10-1,-8-7-9,-1 0-41,2-8-83,8-11-121,3-3-143</inkml:trace>
  <inkml:trace contextRef="#ctx0" brushRef="#br0" timeOffset="74619.0134">15146 14436 332,'0'0'584,"0"0"-573,0 0-10,0 0 3,0 0-3,0 0-1,-57 81 6,43-64-6,3-13 2,-1-4 0,4 0 2,1-4-3,5-18 2,2 4-3,0 0-1,11-3-2,9 10 2,4 6 0,1 3 1,-3 2 0,3 2 2,-7 17 1,-5 6 8,-6 8 1,-7 3 6,0 4 5,-13 1-5,-14-2-11,-2 3-4,0-4-2,2-10 0,4-11 0,10-16 0,5-1 0,8 0 7,0-1-4,0-12-4,15 5-1,12 2 1,4 6 0,2 0-1,3 0 0,-1 0-38,0 9-133,0 5-90,1 0-76</inkml:trace>
  <inkml:trace contextRef="#ctx0" brushRef="#br0" timeOffset="74784.2864">15531 14833 424,'0'0'457,"0"0"-418,0 0 34,0 103 35,0-64-36,0 3-40,0-4-16,0 4-12,0-6-4,3 1 0,-1-3-65,0-6-89,-2-2-135,0-8-136</inkml:trace>
  <inkml:trace contextRef="#ctx0" brushRef="#br0" timeOffset="74934.2971">15363 15213 882,'0'0'42,"0"0"-40,0 0-4,128-120-40,-58 81-83,0-7-76,-4 0-16,-13 11-44</inkml:trace>
  <inkml:trace contextRef="#ctx0" brushRef="#br0" timeOffset="75082.6297">15851 14865 475,'0'0'319,"0"0"-146,0 0-66,0 0-36,0 0-27,0 0 1,-5 97-7,0-56-23,5 5-13,0-8-2,0 0-3,0 0-55,0-6-95,0-9-210,0-15-215</inkml:trace>
  <inkml:trace contextRef="#ctx0" brushRef="#br0" timeOffset="75361.9991">15928 14578 1001,'0'0'42,"0"0"-42,166-8 41,-97 22 41,-8 26-33,-18 22-13,-14 22-14,-27 11 5,-2 7-1,-27 0-13,-20-12 2,-6-5-6,3-18-6,5-16-3,18-13-4,10-20-37,9-14-60,8-4-110,0-22-134</inkml:trace>
  <inkml:trace contextRef="#ctx0" brushRef="#br0" timeOffset="75952.0095">15973 13868 337,'0'0'652,"0"0"-645,0 0-5,160-40 12,-69 26 2,9 0-1,4 0-11,-4 0 0,-10 8-4,-13-6 2,-17 10-2,-19 0 1,-24-1 1,-9 3 16,-6 0 17,-2 0 12,0 0-7,0 0-5,0 11-13,0 21 9,0 10-11,0 14-6,0 13-5,2 8 11,15 9-11,4 6 2,3 5 2,3 9 2,2 5-5,-3 5-2,-3 14 5,-8 2-4,-8 7-4,-5 0-1,-2-5 0,-9-9-2,-21-9 5,-13-19 2,-6-13 1,-11-15-3,0-21 8,4-12-9,2-14-2,3-15 0,4-7-4,-2-2-12,5-29-42,5-17-50,4-16-164,-3-20-571</inkml:trace>
  <inkml:trace contextRef="#ctx0" brushRef="#br0" timeOffset="77897.1945">17447 14064 822,'0'0'42,"0"0"-9,0 0 77,0 0-42,0 0-60,0 0 24,0 0 3,-16 129-14,19-87-5,1 2-9,0-12-4,-2-1-2,-2-6-1,3-4-3,-2-1-41,4-5-62,1-1-70,-2-7-73,-4-5-103</inkml:trace>
  <inkml:trace contextRef="#ctx0" brushRef="#br0" timeOffset="78101.173">17244 14351 671,'0'0'87,"0"0"-26,0 0 12,0 0-25,129-90-7,-64 68-3,-4 2-13,-4 1-10,-17 8-13,-13 2-2,-14 8-3,-9 1-78,-1 0-121,-3 0-146</inkml:trace>
  <inkml:trace contextRef="#ctx0" brushRef="#br0" timeOffset="78712.9481">18138 13929 392,'0'0'333,"0"0"-260,0 0 68,0 0-74,0 0-41,0 0 57,2 158-14,-2-98-25,0-4-14,0-1 3,0-22-20,0-5 1,0-8-6,0-14-4,6 0-3,11-6 3,9 0-3,7 0 2,5 0-3,2-12-6,-6 1-42,0-6-34,-6-1-104,-3-5-194</inkml:trace>
  <inkml:trace contextRef="#ctx0" brushRef="#br0" timeOffset="78880.9708">18374 13962 874,'0'0'0,"0"0"17,0 0-17,0 0 5,163-70-5,-101 49-82,-15 1-169,-16 1-184</inkml:trace>
  <inkml:trace contextRef="#ctx0" brushRef="#br0" timeOffset="79011.9991">18730 13726 845,'0'0'65,"0"0"-36,0 0 29,0 0-10,0 0-23,-7 125-14,7-86-11,10-3-26,1 0-128,0-14-208</inkml:trace>
  <inkml:trace contextRef="#ctx0" brushRef="#br0" timeOffset="79203.2991">19005 13808 886,'0'0'22,"0"0"-22,167-54 5,-84 32 13,-6 6-10,-13 5 1,-16 7-9,-23 4-106,-18 0-87,-7 0-79,-12 0-24</inkml:trace>
  <inkml:trace contextRef="#ctx0" brushRef="#br0" timeOffset="79502.2856">19137 13754 327,'0'0'153,"0"0"-13,-108 102 15,84-49-17,10 6-36,10 11-18,4 12-15,0 5-16,0 10-4,0 3-12,0 8-11,0 13-7,0 8 0,0 1-10,-8-2 1,-4-12-2,-3-7 2,3-4-7,3-9 7,9-13 2,0-11 4,0-12-1,18-12-5,8-12 0,11-14-8,3-14 0,9-8 3,4 0-4,1-8-1,6-21-31,2-9-56,-2-11-72,-2-14-304</inkml:trace>
  <inkml:trace contextRef="#ctx0" brushRef="#br0" timeOffset="80025.0414">19446 14154 596,'0'0'235,"0"0"-232,0 0 15,54-128 28,-23 78-17,2-2-2,-4 6-14,-8 5-10,-15 9-2,-6 9 3,-4 11-2,-23 9 4,0 3-6,0 0 0,5 9 0,9 5 0,6 6-1,7 2-6,3 4 3,26 2 4,13-2 0,5 1 2,6-4-1,-8-3 0,-10 0 1,-12 0-2,-17 3 1,-6 1-1,-6 3 3,-26-1-3,1 1-89,5-8-95,2-7-79</inkml:trace>
  <inkml:trace contextRef="#ctx0" brushRef="#br0" timeOffset="80302.2459">19428 14405 514,'0'0'463,"0"0"-449,0 0 4,0 0 40,159-10 7,-30-8-12,23-8-24,12-4-5,6-7-5,4-8-1,-5-5 4,-8 2-3,-16 3-2,-21 10-6,-33 7-2,-30 11-5,-35 9-4,-18 4 0,-8 4-3,-5 0-25,-31 0-40,-11 21-87,-13-3-117,-9 0-212</inkml:trace>
  <inkml:trace contextRef="#ctx0" brushRef="#br0" timeOffset="80768.9846">19714 15334 843,'0'0'154,"0"0"-150,33-134 3,5 75 6,7 1-9,-14 6-1,-9 16-2,-13 8-2,-9 11-5,-11 12-22,-18 5 19,-7 0-5,1 5 2,8 12 6,7-2 5,15 6-1,5-4-2,14 6-7,24 3 5,9-6 5,1 4 2,0-8 0,-9 2 0,-12 7 5,-14 3-2,-8 4 8,-5-1-7,-10 0 12,-14 0-12,-4-8-2,6 3-3,-1-14-35,10-8-111,1-4-60,6-12-195</inkml:trace>
  <inkml:trace contextRef="#ctx0" brushRef="#br0" timeOffset="81262.6919">20162 14580 78,'0'0'645,"0"0"-642,0 0-2,0 0 3,0 0-2,0 0-2,-49 74 4,35-69-1,1-5-2,0 0-1,3-1 0,4-19-8,6 4 1,0-5-11,0 0-6,14 5-3,5-2 9,4 8 15,-1 3 2,1 4 1,-4 3 1,0 0 2,-7 12 15,0 14 2,-7 6 5,-5 5 4,0-2-4,-12 9 4,-11 5-12,0-8-1,-2-2-10,0-15-2,10-8-3,1-10 5,8-6-2,3 0 3,3-6-6,0-14 0,0 5 11,19 3 2,-2 7 10,7 5 4,1 0-7,0 4-18,1 14-3,1 3-49,-5 8-144,-6-7-181</inkml:trace>
  <inkml:trace contextRef="#ctx0" brushRef="#br0" timeOffset="81467.673">20478 14962 599,'0'0'17,"0"0"45,0 0 38,0 0-77,0 0-14,0 0-9,-13-12-42,13 12-78,0 0-58,0 0-36</inkml:trace>
  <inkml:trace contextRef="#ctx0" brushRef="#br0" timeOffset="81661.0153">20478 14962 664,'32'-12'124,"-32"12"-20,0 17-45,0 11-5,0-3 2,0 16-24,0-7-13,0 7-3,0 0-6,0 0-8,0-1-2,0-10-13,0 2-82,0-2-95,0-6-63,0-15-135</inkml:trace>
  <inkml:trace contextRef="#ctx0" brushRef="#br0" timeOffset="81818.2803">20316 15330 694,'0'0'165,"0"0"-126,0 0 41,0 0-48,0 0-32,109-112-18,-44 76-93,6-1-96,-6-3 2,-5 8-79</inkml:trace>
  <inkml:trace contextRef="#ctx0" brushRef="#br0" timeOffset="81973.9399">20850 14973 144,'0'0'504,"0"0"-277,0 0-77,0 0-58,0 0-32,0 0-31,0 44-1,0-10-16,0 2-7,0 4-4,0-2-1,0 5-27,1-6-60,-1-3-94,0-9-194</inkml:trace>
  <inkml:trace contextRef="#ctx0" brushRef="#br0" timeOffset="82231.1394">20860 14793 870,'0'0'71,"0"0"-62,0 0 31,158-39 28,-103 73-6,-8 21-22,-4 6-2,-12 11 3,-12 1-8,-11 2-11,-8 1-3,-3-6-10,-21-3-5,-3-9-4,-4-9 0,-4-13-46,-4-4-57,-7-18-116,-12-6-237</inkml:trace>
  <inkml:trace contextRef="#ctx0" brushRef="#br0" timeOffset="82530.4813">19830 14795 948,'0'0'42,"0"0"-23,-127 35 62,84 22 0,0 18-26,13 12-9,7 5-14,16-1-6,7 2-8,16-12-14,31-7-2,20-16-2,11-12-16,14-15-51,0-21-76,-2-10-180,-10-14-235</inkml:trace>
  <inkml:trace contextRef="#ctx0" brushRef="#br0" timeOffset="83144.8095">21238 14379 810,'0'0'65,"0"0"-65,0 0 0,0 0 4,0 0-4,0 0 0,-68 34-22,61-34 20,5-4 0,-3-14-3,5 1 5,0-2 0,0 1 4,0 2-3,11 4-1,5 4 0,-3 6 0,3 2 1,2 2 5,-5 16 3,3 10 8,-8-1 7,-2 3-6,-6 2-1,0-4-6,-1 8 1,-19-2-3,-4 7-4,-5-9-1,2-6-3,0-5 2,4-13 0,4-2-1,7-6 4,4 0-5,5 0 3,3-10-1,0-3-3,7 4 1,11 9 1,1 0-2,6 0 7,-2 0 20,-1 0 8,2 0-1,-4 6-2,-1-3-10,-4-3-11,-3 0-5,-4 0-4,-4 0-2,5 0-12,3-5-74,-1-19-86,-6 0-253</inkml:trace>
  <inkml:trace contextRef="#ctx0" brushRef="#br0" timeOffset="83617.0404">20983 13704 986,'0'0'11,"0"0"-6,0 0-4,122-36 3,-37 27-1,9 1 1,1-3-2,-3 0 2,-13 4-2,-14 2 7,-22 5 1,-19-2 9,-13 2-1,-9 0 2,-2 0 9,0 0 5,5 18 17,1 21-35,2 10 4,-2 16-2,3 7-5,2 9-2,7 6 5,2 14-5,7 5 0,2 6-7,0 2 2,0 9 2,-7-1-1,-6 3 1,-12-4 0,-4-10 1,-2-2-3,-27-12 3,-8-4 2,-5-12 3,-2-18 4,2-6-8,4-22-4,2-11-1,5-7-3,-5-12-2,3-5-1,2 0-46,2 0-25,4-23-89,0-16-261</inkml:trace>
  <inkml:trace contextRef="#ctx0" brushRef="#br0" timeOffset="188053.6941">12967 10786 623,'0'0'123,"0"0"8,0 0 19,0 0-45,0 0-37,0 0-23,0 0-22,108-122-9,-72 68-6,-6 1-2,0 6-5,-14 4 2,-5 11-3,-5 15 2,-3 8-2,-3 7-14,0 2-14,0 0-38,0 0-45,0 0-48,0 0-72,0 0-16,0 0 52</inkml:trace>
  <inkml:trace contextRef="#ctx0" brushRef="#br0" timeOffset="188275.1076">13096 10395 301,'0'0'148,"0"0"11,0 0 10,0 0-62,0 0-61,0 0 1,60-102-6,-25 86-8,1 7-9,5 9-3,-4 2 1,-1 22 0,-5 7 0,-6-5-3,-3 6-13,-5-2 0,2 1-6,-4 4 0,-3 1-56,-2 0-133,-10-4-198</inkml:trace>
  <inkml:trace contextRef="#ctx0" brushRef="#br0" timeOffset="188893.3389">12491 9392 747,'0'0'83,"0"0"15,0 0 34,0 0-95,0 0-34,0 0-2,90-41 2,-39 29-3,0-3-80,-4-2-147,-11-9-149</inkml:trace>
  <inkml:trace contextRef="#ctx0" brushRef="#br0" timeOffset="189063.3319">12897 9046 817,'0'0'95,"0"0"-51,0 0 10,0 0 0,0 0-24,0 126-11,14-95-18,-1 4-1,1 1-26,1-3-83,-1-1-113,-4-3-113</inkml:trace>
  <inkml:trace contextRef="#ctx0" brushRef="#br0" timeOffset="189297.8246">12850 9685 848,'0'0'57,"0"0"-38,0 0 55,114-49 28,-25 12-44,7-5-14,4-9-19,-4 2-6,-13 3-2,-12 9-9,-22 16-8,-18 8-6,-20 9-54,-11 4-114,0 0-135,-11 12-67</inkml:trace>
  <inkml:trace contextRef="#ctx0" brushRef="#br0" timeOffset="189762.2401">13546 9587 628,'0'0'86,"0"0"-53,0 0 74,0 0-44,0 0-50,0 0-2,-125 88-6,109-88-2,3 0 5,3 0 10,4-14 2,4-2-17,2-5 3,0 7-5,13-6 4,10 8-5,3 3 3,6 1-3,5 4 0,0 4 0,-5 0 4,-4 16-3,-11 14-1,-6 6 6,-11 5 4,0 0 8,0 3-6,-19 1-4,-4-1-5,-2-6 1,1-6-4,4-5 0,4-13 2,10-11 0,2-3 6,4-17-1,0-8-7,14 1 3,11 5-3,2 12 14,0 5-3,2 2 6,0 0-9,0 0-5,0 7-2,-2 2-1,0-1-55,-1-8-113,0 0-191</inkml:trace>
  <inkml:trace contextRef="#ctx0" brushRef="#br0" timeOffset="190122.1752">13951 9340 850,'0'0'28,"58"-110"9,-20 52 33,-10 8-53,-9 6-6,-17 16-8,-2 7 2,-6 7 4,-23 9 7,-2 2 5,0 3-6,-4 4-8,6 23 1,3 6 0,2 11 10,8 5 1,5-1 0,9 1 3,2 0-3,2-8-7,18-11-7,7-9 2,1-12-5,6-9 3,4 0 2,-2-17-3,-3-9-4,0 0-51,-6-2-81,-11-5-206</inkml:trace>
  <inkml:trace contextRef="#ctx0" brushRef="#br0" timeOffset="190369.7729">14051 8499 935,'0'0'13,"0"0"26,-8 118 30,20-53-10,11 9-12,0-9-4,-1-5-16,3-11-12,2-15-5,1-10-4,5-15-3,2-9 2,0 0-1,3-19-4,-3-10-37,-8 3-90,-17 0-120,-10 3-236</inkml:trace>
  <inkml:trace contextRef="#ctx0" brushRef="#br0" timeOffset="190526.0871">14045 8845 1020,'0'0'33,"0"0"31,0 0-20,145-126-23,-72 83-17,-3 12-4,-24 4-89,-21 17-261,-23 6-277</inkml:trace>
  <inkml:trace contextRef="#ctx0" brushRef="#br0" timeOffset="191299.3223">17531 11182 878,'0'0'70,"0"0"-32,0 0 41,0 0-41,94-145-19,-54 93-7,-6 6-10,-8 6-2,-12 12-43,-14 3-40,0 7-48,-9 6-103,-18 1-56,-4 4-3</inkml:trace>
  <inkml:trace contextRef="#ctx0" brushRef="#br0" timeOffset="191474.967">17565 10747 138,'0'0'332,"0"0"-217,0 0-62,0 0 49,0 0 17,0 0-50,160-5-26,-113 17 13,-5 10-11,-5-2-13,-16 6-16,-13 6-10,-8 0-6,0 3-23,-14-6-79,-13-4-127,-4-11-89</inkml:trace>
  <inkml:trace contextRef="#ctx0" brushRef="#br0" timeOffset="191787.1913">16910 9864 54,'0'0'818,"0"0"-728,0 0 61,0 0-78,0 0-64,0 0 2,16 50 8,1-4-9,-4-2-10,-3 0 0,3 2-3,-5-8-66,-3-4-98,-5-7-149,0-1-89</inkml:trace>
  <inkml:trace contextRef="#ctx0" brushRef="#br0" timeOffset="191959.7252">16798 10464 866,'0'0'52,"0"0"-18,0 0 23,0 0-14,156-101-26,-100 71-10,-10 8-7,-15 12-71,-12 10-181,-13 0-98</inkml:trace>
  <inkml:trace contextRef="#ctx0" brushRef="#br0" timeOffset="192235.9033">17041 10457 625,'0'0'54,"0"0"30,0 0-7,0 0-51,0 0-2,0 0-9,117-16-2,-109 46 0,-8 14 13,0 6 9,-19 3 1,-2-2 2,-4-8 5,5-8 1,9-15-9,5-9-4,6-9-12,0-2-11,13-2 0,20-24 3,4-4-9,9-8-2,-4 2-34,1-2-101,-10 1-168,-14-1-287</inkml:trace>
  <inkml:trace contextRef="#ctx0" brushRef="#br0" timeOffset="192551.2807">17393 10128 755,'0'0'12,"-11"-129"-10,11 78 35,2 7 14,7 18-38,-9 13-4,0 9 1,-2 4-10,-20 0-17,-5 11 16,5 12-7,7 0 7,5 0-1,10 1-13,0 1-13,20-4 8,12-1 18,3-8 2,1 0 1,-3-5 4,-8 0 12,-7 4 0,-10 3-8,-8 10-8,0 2-1,0-4-1,-8 1-103,-4-7-96,3-11-116</inkml:trace>
  <inkml:trace contextRef="#ctx0" brushRef="#br0" timeOffset="192933.7375">17576 9886 800,'0'0'2,"0"0"39,0 0 2,0 0-26,0 0 0,-13 108-6,13-82-3,0 0 0,0-3 1,0-8-6,13-3-2,3-7 0,0-5 5,3 0-3,3 0 4,-1-12-4,-2-8 1,-2-1 1,-7 5-2,-1 2-2,-7 0 3,1 7 3,-3 2 2,0 1 18,0 4-1,0 0-11,0 0-15,10 0-6,8 0 1,3 0 5,8 0 2,3 0-1,-2 0 2,0-8-3,-8 2-2,-16-4-55,-4 2-156,-2-2-35</inkml:trace>
  <inkml:trace contextRef="#ctx0" brushRef="#br0" timeOffset="193045.6166">17777 9705 138,'0'0'0</inkml:trace>
  <inkml:trace contextRef="#ctx0" brushRef="#br0" timeOffset="193249.6465">18053 9551 1174,'0'0'17,"0"0"31,0 0 4,0 0-11,0 0 2,0 0-22,47 143-9,-38-95-9,-3-3-3,4 1 0,-2-3-3,0-9-35,4-5-28,-2-10-16,-2-7-95,-6-12-135,-2 0-161</inkml:trace>
  <inkml:trace contextRef="#ctx0" brushRef="#br0" timeOffset="193429.9303">18067 9811 939,'0'0'69,"0"0"43,0 0-45,0 0-51,134-117 6,-66 80-12,-10 7-7,-15 10-3,-24 14-3,-19 6-48,0 0-35,-33 6-94,-22 16-121,-10 6-41</inkml:trace>
  <inkml:trace contextRef="#ctx0" brushRef="#br0" timeOffset="193579.9182">17583 9605 794,'0'0'46,"0"0"133,0 0-64,0 0-111,0 0-4,0 0-65,-7-8-148,7 21-237</inkml:trace>
  <inkml:trace contextRef="#ctx0" brushRef="#br0" timeOffset="194457.8626">14304 14226 461,'0'0'294,"0"0"-218,0 0 18,0 0-23,0 0-43,19-125-10,8 85-4,2 0-11,-6 11-3,-10 8 0,-4 8-41,-9 8-52,0 0-116,-5 3-105</inkml:trace>
  <inkml:trace contextRef="#ctx0" brushRef="#br0" timeOffset="194664.9509">14234 13890 314,'0'0'132,"0"0"-62,0 0 17,0 0-44,0 0-7,0 0 8,152-44-5,-107 46 10,-12 26 8,-10 5-19,-13 2-12,-7 5-10,-3-3-6,0-10-7,0 1-3,0-8-46,-5-8-148,-1-12-72</inkml:trace>
  <inkml:trace contextRef="#ctx0" brushRef="#br0" timeOffset="194884.5845">14520 13399 283,'0'0'462,"0"0"-426,0 0-13,0 0 46,0 0-7,0 0-27,69 92-19,-58-66-8,-3 3-8,0-4-25,0 0-113,-1-2-75,-2-2-93</inkml:trace>
  <inkml:trace contextRef="#ctx0" brushRef="#br0" timeOffset="195054.8534">14611 13864 717,'0'0'104,"0"0"-90,0 0 60,0 0-10,0 0-30,161-132-12,-99 89-18,-2 8-4,-12 10-77,-15 10-212,-20 10-72</inkml:trace>
  <inkml:trace contextRef="#ctx0" brushRef="#br0" timeOffset="195346.876">14939 13864 525,'0'0'214,"0"0"-204,0 0 26,0 0 22,0 0-38,0 0 6,65-34-24,-60 60 1,-5 10 12,0 4 8,-1 3 6,-18-5 7,3-3 13,0-10 2,7-7-5,9-8-17,0-10-4,0 0-20,17 0 5,20-12 6,5-20-2,9-10-14,-4 2-7,-2-1-84,-12-1-99,-16 4-195</inkml:trace>
  <inkml:trace contextRef="#ctx0" brushRef="#br0" timeOffset="195676.9762">15247 13573 819,'0'0'25,"0"0"-21,-14-130 32,14 64 6,0 1-18,2 14 10,0 12-29,-2 22 2,0 6-6,-13 8-1,-5 3-14,-1 0-26,3 16 6,5 6 8,9 2 5,2-2-11,2 3 3,25-4 15,6-3 11,5-4 3,-3-7 2,-6 10 12,-8-2 4,-11 2-15,-10 9 0,0 4-6,0 1-6,-10 0-100,-7-11-88,7-13-51</inkml:trace>
  <inkml:trace contextRef="#ctx0" brushRef="#br0" timeOffset="196143.2259">15447 13166 710,'0'0'50,"0"0"21,0 0-4,0 0-19,-16 127-10,16-83-2,0-4-14,0-6-12,0-12-5,9-8-5,7-8 0,2-6 0,-2 0 11,3-14-8,-3-16 6,3-2-8,-7-4 1,-5-8-1,-1 5 0,-6 6-1,0 6 4,0 11-2,0 8-2,0 6 3,0 2-3,0 0-8,0 0 1,0 8 7,-4 8 3,0-4-2,-1-8 1,3-4-2,2 0-1,0 0 0,0 0-6,0 0 7,0 0 2,13 0-1,8 0-1,-3 0 4,1 9 0,0 2 9,-7-1-8,-2-1-4,-8 5 0,-2 0-1,0 12-37,0-2-76,-9-7-252,-13-5-224</inkml:trace>
  <inkml:trace contextRef="#ctx0" brushRef="#br0" timeOffset="196278.5992">15445 12982 695,'0'0'4,"0"0"-4,0 0 0,0 0-219,0 0-257</inkml:trace>
  <inkml:trace contextRef="#ctx0" brushRef="#br0" timeOffset="196511.9913">15732 12874 970,'0'0'63,"0"0"-51,0 0 59,16 104 6,-4-48-23,0 6-9,3 1-20,0-1-6,1-17-4,1-9-11,-1-13-3,5-17-1,2-6 2,0-8-4,-1-24-1,2-6-37,-6-1-52,-7 11-95,-11-2-215</inkml:trace>
  <inkml:trace contextRef="#ctx0" brushRef="#br0" timeOffset="196654.6785">15804 13094 933,'0'0'33,"0"0"59,0 0-20,0 0-46,0 0-9,0 0-17,141-78-5,-117 70-158,-13 0-212</inkml:trace>
  <inkml:trace contextRef="#ctx0" brushRef="#br0" timeOffset="234863.4542">22267 13106 603,'0'0'4,"0"0"-3,0 0-1,-134-19 71,105 12 8,2 5 8,-6-1-26,-6-2-26,-3 5-15,-5-2 6,-4 2 8,-5 0-14,-6 0-8,-5 0-1,-5 0 0,-1 0-4,2 0 2,3 0-2,5 0-3,3 0-1,3 0 1,-6 0-2,-1 4-2,-3 4 0,-4-1 0,-3 2 1,3-1 0,0 4 0,4-6-1,2 2 1,2-5-1,10 2 0,2-1 1,4-4 1,7 5-2,-1-5 1,6 1-1,0-1 1,-1 2-1,5 0 0,2-2 3,2 4-3,0-1 0,2-3 0,-1 3 0,2 3-2,-5-2 2,0 3 2,-2 0-2,-5 0 0,3 3 0,-8-6 0,1-3-1,-3 3 1,1 2 0,-2 5 0,5-3-1,6-5 1,-2-1 1,3 5-1,-1-3 0,0-1 0,-5 2 0,-1 0 0,0 4 0,-1 0 0,1-5 0,2 6 0,-1-3 1,0 2-1,0 6 0,-4-5 0,0 2 0,-4 2 2,2-2-4,-3 2 4,3-1-2,1 1 0,-1 1 0,1 7 0,-1-4 0,2 0 2,-5-1-2,-5-3 0,-1 7 0,0-3 0,-1 1 1,0-7-2,6 1 1,-4-3 0,1 8-1,6 3 0,-4-3 1,3 6 0,1-4 0,-4 4-2,2 3 0,7-3 2,2 3-4,6 1 1,9-2 3,0 2-1,7 4-1,1-2-3,4 7 2,-3-3 0,1 2 0,4 2 0,-2 2-1,2 2 3,3 8-2,-3-5 1,8 0 0,-3 8 2,-3-5 0,5 4-1,-4 0 0,6-6-3,-3 2 3,3-4 1,0-4 0,0 5-1,0-5 0,0 2 1,0 6 0,3-6 0,5 8 0,3 0-1,1-4 1,-1-2 0,2-8 0,1-1 0,-3-4 0,7 0-1,-8 3-1,9-8 2,0 4 1,1 2-1,7 0 3,-2 3-4,0 4 1,1-12-1,6 0 0,3 0 1,-1-9-1,1-1 1,1 2 1,-3-1-1,2 0 0,2 0 0,-2 0 0,-3 0-5,1 0 4,-2 3 1,2-4 1,5-3-1,0 4-4,5-7 2,1 4-1,3-1 2,1 1 1,2-4-1,4 4 0,-3-8 1,2 3 0,-1 5 3,-1-3-3,-2 6 0,-2-4 0,-1-1 0,-1 4 0,-1-7 0,1-2-2,0-3 2,2 0 0,-1-5-2,1 4 2,-3-4 0,4 0-1,-4 0 1,1 0 1,-1 0-1,-1 0-1,3 0 1,-1 0 1,0 0 0,-3 0 0,3-4 1,-6-6-2,4 2 0,-3-4 1,-2 2-1,0-1 0,-2-1 0,-3 3 0,3 0 0,-3-3 2,3 3-2,-1-2 0,4 3-1,-5 0 1,3 4 1,-2-2 0,4 2-1,0 1 2,1-2 1,6 3-1,-2-5 0,5-2-1,-3 6-1,8-4 0,-1 3 1,4-5 0,1 4 0,-1-2 0,-1 7-1,-5-5 0,1 3 0,-6-2 0,-3-6-1,-5 2 1,-1 0 1,1-1-1,-1-8 2,-2 7-3,1-2 4,-3-2-5,0 9 6,-8-8-8,0-1 4,-6 4 0,4-6 2,-1 2 2,3 1-3,-6 4-1,4-1-1,-3 2 1,4-6 0,1 0 2,-1 1-1,5-5-1,0 0 0,0 4 1,0 0 2,-6-1-2,1 0-1,-6-2 0,2 5 1,-5-8 1,2 6-1,-4-3-1,0-4 1,0-2-1,3 1 4,-3-4-3,-4-2 4,1 6-3,-6-6-2,0 6 2,3-5 1,-1-7-3,4 6 2,1-3-2,-1-2 1,4-7 0,-1-3 2,-1-3-6,1 11 6,-4-1-5,-5 3 2,-1 3 0,-3-6 4,0 6-2,0 2-2,0 2 2,0-2 1,0-2 0,0 0-1,0 2-1,0 2 0,0-2-1,0 2 1,-3 4 2,-4-9-2,3 4 5,-2 0-4,-1-4 2,0 2-2,-2 0 1,3-3 1,1 6-2,3-8 0,-2 9 1,-1-6 0,-2 5 0,3 3-1,-3-4 0,3 1 2,0 2-2,-2 2 1,2-1 1,0 2 0,-1-2-1,5 4-2,0 1 0,0-3 1,0 4-1,0-5 0,0-2 0,9 4-1,-2 4 1,0-1-1,-3 10 1,-2-6 0,5-1 1,-5 0-1,5-4-1,-2 4 0,1-1-3,-1 3 3,3-2 1,-1-6 2,1 4-6,2-2 3,-6-3 0,5 4 1,-4 5 3,4-8-4,2 3 0,0 5 0,0-5-3,-1-2 3,3-1 0,-2 0 1,-5 2 1,1 4-1,-3 1-1,1-1 0,2 0-2,-1 0 4,0 2-4,4 1 4,-3-1-5,1 3 3,0-5 0,0 5 2,-1 2-2,0-5-1,4 7 1,-5-9 0,3-1 0,-5 1 0,1 4 0,0 3 0,-1-2 1,1 3-1,-5-2 5,0 6-5,0-2 5,0-4-1,0 4 2,0-4-5,0 8-1,0 0 2,0-2 6,0 2-5,0-4 2,0 1-3,0 0-1,0-1-1,-5-2-9,-6-8-27,-7-8-92,-2-16-234</inkml:trace>
  <inkml:trace contextRef="#ctx0" brushRef="#br0" timeOffset="959618.648">5883 16080 111,'0'0'209,"0"0"-158,0 0 70,0 0 4,0 0 13,0 0 0,-115 0-40,106 0-11,3 0-18,3 0-18,3 0-15,0 0-14,0 0-8,21 0-6,23 0 11,14 0 13,2-10-6,3 2-18,-10-2-7,-6 6 1,-9 4-2,-10-4-9,-7 4-31,-3 0-35,-7 0-88,-3 0-104,-8 0-82</inkml:trace>
  <inkml:trace contextRef="#ctx0" brushRef="#br0" timeOffset="959814.3305">5800 16419 793,'0'0'98,"0"0"-87,0 0 41,0 0 78,117-41-44,-47 9-43,-6 11-37,-3 7-6,-3 1-45,-10 10-152,-3-22-280</inkml:trace>
  <inkml:trace contextRef="#ctx0" brushRef="#br0" timeOffset="960341.1575">6658 16656 739,'0'0'131,"0"0"-54,0 0-3,0 0-25,0 0-22,0 0-9,-14 0 2,45-5 9,10-9 13,3 1-17,3-10-16,-7 9-9,-2 2-12,-3 8-136,-4-1-157,-8-7-176</inkml:trace>
  <inkml:trace contextRef="#ctx0" brushRef="#br0" timeOffset="960555.3499">7190 16272 995,'0'0'71,"0"0"-2,0 0-30,0 0-15,0 0-12,0 0 8,-15 106-4,15-61-5,0-9-7,0 8-2,0-12-2,0-1-11,0 4-60,9-9-79,-1 3-129,-2-12-96</inkml:trace>
  <inkml:trace contextRef="#ctx0" brushRef="#br0" timeOffset="960826.4521">6936 16968 816,'0'0'81,"0"0"-79,0 0 44,0 0 55,134-14-16,-56-4-47,11-3 2,5-11-7,-3 5 6,-4-9-9,-14 0-8,-12 5-8,-12 9-8,-18 12-6,-14 7 0,-11-1-7,-6 4-51,-12 12-50,-22 20-66,-9 8-182</inkml:trace>
  <inkml:trace contextRef="#ctx0" brushRef="#br0" timeOffset="961365.7492">7453 17191 837,'0'0'36,"0"0"-32,0 0 29,0 0 16,-138 94-21,110-77-21,-1-3 2,0-14-2,8 0 13,1 0-2,5 0 1,5-17 0,2 3-16,8 4-3,0-12-4,13-4 4,18-4 0,9 2 0,10 6 8,-4-1-8,1 18 1,-7 5 4,-6 0-5,-8 1-2,-5 17 2,-10 9 1,-7 3 4,-4 12-1,0 2 12,-23 4-3,-6-3-6,-6-4 0,2-7-1,-3-2-1,5-5-2,-1-13-1,10-10 1,7-4 3,3 0 0,10 0-6,2-18 0,0 4-7,11-2 7,17 2 2,3 5 2,0 3 2,0 2 3,-2 4-6,-5 0-1,-1 9-2,-3 8 0,-1 2 0,0 4-5,-1 8-73,-1-9-77,4-8-162,-2-14-256</inkml:trace>
  <inkml:trace contextRef="#ctx0" brushRef="#br0" timeOffset="961763.1106">8037 16964 936,'0'0'27,"79"-104"-19,-23 46 27,-8 1 12,-5 11-33,-19 6-11,-15 10 1,-9 6 1,0 2 7,-14 5 1,-7 8-3,-8 6-3,0 3-3,2 0 3,2 7 5,0 18-5,1 13 0,0 11 2,4 4 0,6 5 6,9 0-7,5-5 4,0-2-2,10-15 0,14-6-4,5-11-3,7-10 3,0-9-4,4 0 5,-2-6-6,0-20-1,-7-2-70,-7-2-87,-16-2-255</inkml:trace>
  <inkml:trace contextRef="#ctx0" brushRef="#br0" timeOffset="962108.3488">8353 15851 789,'0'0'76,"0"0"29,0 0-32,0 0-64,0 0 12,-6 120 32,9-43-14,-1 3-5,-1 3-7,5-6-9,0-12-5,5-14-2,5-19-1,7-13-6,-2-15-1,8-4 0,4 0 0,-1-18-3,-3-4 0,-2-7-57,-5-5-60,-9 7-116,-13-7-126</inkml:trace>
  <inkml:trace contextRef="#ctx0" brushRef="#br0" timeOffset="962296.537">8261 16212 579,'0'0'338,"0"0"-292,0 0 1,0 0-14,111-116 4,-64 95-20,-13 0-17,-4 11 0,-15 6-95,-7 0-150,-8 4-115</inkml:trace>
  <inkml:trace contextRef="#ctx0" brushRef="#br0" timeOffset="963265.535">9007 16659 520,'0'0'130,"0"0"33,0 0-25,0 0-27,0 0-42,0 0-39,-33-44-30,33 66 1,0 14 7,1 0 8,6-1-15,-1 0 2,4 2-1,1-5-2,-1 3-4,-3 0-66,-3 1-74,-4-3-140,0-12-95</inkml:trace>
  <inkml:trace contextRef="#ctx0" brushRef="#br0" timeOffset="963431.3813">8789 16936 787,'0'0'41,"0"0"-29,0 0 30,186-99-4,-100 64-30,1 0-8,-14 8-23,-9 1-215,-12-2-161</inkml:trace>
  <inkml:trace contextRef="#ctx0" brushRef="#br0" timeOffset="963616.3896">9671 16365 848,'0'0'99,"0"0"-69,0 0-16,0 0 28,0 122 0,0-78-28,5 4-9,4-3-5,-2 4 0,1 1-47,-1 3-81,-6-9-146,-1-4-102</inkml:trace>
  <inkml:trace contextRef="#ctx0" brushRef="#br0" timeOffset="963851.6366">9460 17089 838,'0'0'99,"0"0"-86,0 0 33,138-41 57,-40 13-46,4-5-18,4-8-9,-11 10-4,-12-1-12,-18 5-9,-19 13-5,-19 6-1,-17 8-30,-10 0-79,0 0-86,-17 18-72,-18 4-179</inkml:trace>
  <inkml:trace contextRef="#ctx0" brushRef="#br0" timeOffset="964365.1722">10006 17281 667,'0'0'52,"0"0"-27,0 0 23,-123 102 0,98-84-32,6-10-4,-4-4 1,5-4-2,-1 0 29,3 0-6,5-7-9,5-12-19,6 1-6,0-3 4,3-2-4,22 9 0,6-7 2,7 12-2,0-2 6,2 4-1,-2 7-2,-7 0 4,-4 7-6,-7 16-1,-7 0 9,-10 9-1,-3 3 2,0 9 7,-20 2-6,-7 3 0,-10-5-4,5-8-6,-1-5 1,-2-8 4,12-9-4,0-7 4,5-7-3,9 0 1,5-3-4,4-11-3,0-1-2,0 3 5,13 3 5,10 1-5,7 4 8,4-2 0,-3 6 7,-2 0-10,-2 0-3,-5 10-2,-3-2-2,-2 6-14,3-7-47,5 0-63,-1-3-171,3-4-80</inkml:trace>
  <inkml:trace contextRef="#ctx0" brushRef="#br0" timeOffset="964808.6094">10525 16982 749,'0'0'124,"0"0"-103,0 0 17,45-140 7,-21 92-13,-2-1-14,-3 3 0,-12 10-5,-7 0-5,0 10 1,-1 11-5,-17 4-4,-3 11-5,0 0 5,-2 4-5,4 18 2,5 1-7,8 4 9,6-5-7,0-4 4,8 0-5,19 1 9,6-3-1,1-2 1,2 4 5,-5-8-3,-7 8-1,-8 0-1,-9 2-1,-7 7-2,0 4 1,-11-2 0,-5-8-63,0 2-59,5-16-58,9-7-72</inkml:trace>
  <inkml:trace contextRef="#ctx0" brushRef="#br0" timeOffset="965371.6634">10960 16605 695,'0'0'109,"0"0"-73,0 0 32,0 0-26,0 0-20,-51 118-17,51-83 3,0 1-4,2-5 9,9-8-3,0-9 2,2-2 1,6-3 5,-4-4-11,5-5-5,3 0 17,-3 0-11,4-14-1,-4-8-1,-5 0 10,-1-6-8,-1-2-2,-2 7-3,-7 10 3,2 5 2,-6 1 3,0 7 5,0 0-3,0 0-12,0 0-1,0 0-3,0 0 0,0 0 2,0 5 1,0 5 0,0-10 0,0 4 0,0-4 0,0 0 0,0-4 0,0-11-14,0 3-2,0-10 9,10 8 7,6 0-2,2 6 1,6 4 1,-1 4 0,4 0 4,0 0-2,-6 12 5,0 2-2,-6 4-3,-3 0-1,-8 9-1,-4 4 0,0 0-11,-4 1-61,-17-6-36,-1-4-135,2-12-70</inkml:trace>
  <inkml:trace contextRef="#ctx0" brushRef="#br0" timeOffset="965506.5607">11087 16353 700,'0'0'0,"0"0"0,0 0-125,0 0-288</inkml:trace>
  <inkml:trace contextRef="#ctx0" brushRef="#br0" timeOffset="965753.263">11459 16329 918,'0'0'96,"0"0"-96,0 0 47,31 140 22,-20-80-42,-7 12-7,0-8-2,-2-1 0,2-12-1,5-5-10,2-15 1,5-13-3,2-9-4,6-9 0,5 0 6,2-14-7,-2-13-15,-9 1-81,-13 0-156,-7-6-280</inkml:trace>
  <inkml:trace contextRef="#ctx0" brushRef="#br0" timeOffset="965897.9258">11495 16663 1004,'0'0'58,"0"0"-35,0 0-7,0 0-16,143-62-6,-101 40-270,-9 0-308</inkml:trace>
  <inkml:trace contextRef="#ctx0" brushRef="#br0" timeOffset="966502.3698">11080 16084 714,'0'0'67,"0"0"-3,0 0 17,0 0-6,0 0-49,0 0-5,64 12-10,-65 12 2,-28 1-2,-14-2-7,-1 0 0,-1-14 0,5-1-2,13-8 3,12 0 0,10 0 10,5-8 10,18-10-16,24-10-7,10 7-2,-1 16-1,7 5-33,-3 0-142,3 0-370</inkml:trace>
  <inkml:trace contextRef="#ctx0" brushRef="#br0" timeOffset="966775.3198">12531 16467 1098,'0'0'27,"0"0"0,0 0 18,0 0-5,0 0-21,-46 120-10,46-80-7,2-2-1,5 6-1,3 0-13,-4 1-56,-2-1-78,-4-3-109,0-14-105</inkml:trace>
  <inkml:trace contextRef="#ctx0" brushRef="#br0" timeOffset="966924.0714">12302 16820 420,'0'0'367,"0"0"-356,0 0 1,0 0-6,181-133-6,-86 97-83,1 4-152,-11-8-201</inkml:trace>
  <inkml:trace contextRef="#ctx0" brushRef="#br0" timeOffset="967082.3336">12973 16445 694,'0'0'187,"0"0"-77,0 0-32,0 0-9,0 0-10,-9 112-26,9-71-19,0-2-10,0 1-4,9 4 0,2 2-14,-5 7-74,-6-4-119,0-3-169</inkml:trace>
  <inkml:trace contextRef="#ctx0" brushRef="#br0" timeOffset="967300.2858">12692 17080 926,'0'0'63,"0"0"-48,136-14 85,-38-14-28,17-6-26,4-2-15,-5 4 2,-14 2-13,-22 12-14,-29-1-6,-20 16-1,-17 3-44,-12 0-66,-12 22-120,-28 5-151</inkml:trace>
  <inkml:trace contextRef="#ctx0" brushRef="#br0" timeOffset="967801.0569">13182 17333 796,'0'0'78,"0"0"-24,0 0 4,-109 112-26,80-90-19,0-3 1,0-6-3,0-4 5,2-9 1,5 0 12,4 0-8,9-9 5,5-4-15,4-6-11,0-3 0,20 4 1,11 0-1,8 6 0,0 6 1,3 6 2,-1 0-3,-8 10-1,-6 9 1,-7 6 0,-13 8 1,-7 6 2,0 14 3,-29-4-1,-5 2-2,-4-10-2,3-12 3,1 0-3,3-17 1,9-12 0,-1 0 2,10-12 1,7-8-5,3 3-4,3 3-1,0 7 5,16-4 0,8 7 3,3-1 3,4 5 7,-4 0-5,0 0-8,-2 17 2,-2-2-4,2-6 2,2 13-16,2-4-56,2-9-94,-2 0-159,2-9-173</inkml:trace>
  <inkml:trace contextRef="#ctx0" brushRef="#br0" timeOffset="968169.1965">13708 17079 950,'0'0'46,"0"0"-30,65-150 2,-34 90 20,-4 2-19,-7 9-11,-9 8 14,-11 3-11,0 18-11,-2 8 0,-24 2-1,-2 10 1,-5 0-10,0 4-17,7 21 3,12 0 3,8 3 7,6 2-2,4 1 13,19-4-3,12 4 5,2-7 1,-3 2 0,-3-3 5,-9-2-2,-11 1-3,-8 0 1,-3 6 3,0-2-4,-9-8-35,-7 0-144,5-14-101</inkml:trace>
  <inkml:trace contextRef="#ctx0" brushRef="#br0" timeOffset="968715.4094">14115 16687 924,'0'0'83,"0"0"-61,0 0 16,0 0 6,0 0-24,-35 121-13,35-85-7,0-6 4,0 2-2,8-9-1,3-11 1,-3-3-4,6-1 2,-1-8 0,5 0 8,2 0-6,-2-17 1,2 0 1,0-1-4,-2-10 5,-3 6-4,-2-9 2,-1 0 4,-4 4-7,0 4 0,-4 5 9,-2 10-1,-2 4 2,0-1-8,0 5 2,0 0-4,0 0-1,0 0-7,0 9 6,0 4 4,-4-4-5,2 0 3,2-9 0,0 0-2,0 0-1,0 0-8,2-13-3,15-2 5,4 3 9,-1 7 0,-3 5 1,4 0 0,-1 0 5,4 10 1,1 7 0,-5 5-2,-7 9-3,-11 1-2,-2 8 0,0-4-16,-11-4-66,-5-6-82,1-12-128,-1-14-127</inkml:trace>
  <inkml:trace contextRef="#ctx0" brushRef="#br0" timeOffset="968852.3047">14239 16467 519,'0'0'353,"0"0"-332,0 0-16,0 0-5,0 0-266,0 0-36</inkml:trace>
  <inkml:trace contextRef="#ctx0" brushRef="#br0" timeOffset="969143.3565">14830 16353 855,'0'0'166,"0"0"-130,0 0 6,0 0 7,0 0-7,58 124-7,-56-61-10,-2 2-5,0-7 1,0 2 1,-4-7-2,4-9-5,0-8-1,0-14-5,8-8-4,13-4 0,3-2-5,8-8 2,1 0 2,2-10-4,-6-7-2,-4-6-35,-9 0-24,-3 2-36,-11-9-52,-2 7-218,-9 4-65</inkml:trace>
  <inkml:trace contextRef="#ctx0" brushRef="#br0" timeOffset="969316.3225">14848 16605 634,'0'0'159,"0"0"-56,138-78 7,-91 50-52,-9 6-20,-16 4-33,-16 4-5,-6 10-40,-16 4-115,-32 0-315</inkml:trace>
  <inkml:trace contextRef="#ctx0" brushRef="#br0" timeOffset="969615.3239">14321 16254 855,'0'0'111,"0"0"-95,0 0 15,0 0 9,0 0-18,0 0-9,-2 92-5,-29-77-2,-1-7-5,4-8 3,5 0 4,8 0 16,6-23 2,9 7 7,0-7-10,5 4-12,17 3-5,6 10-4,2 2-2,4 4 0,-3 0-32,-2 4-158,-5-4-321</inkml:trace>
  <inkml:trace contextRef="#ctx0" brushRef="#br0" timeOffset="970156.522">16127 16298 941,'0'0'83,"0"0"8,0 0-50,0 0-12,0 0 11,-11 147-18,13-97-17,3-5-1,-1-2-2,-1 1-1,-3-1-1,0 1-17,0 0-47,0 0-102,0-9-115,-9-12-101</inkml:trace>
  <inkml:trace contextRef="#ctx0" brushRef="#br0" timeOffset="970314.2006">15849 16721 829,'0'0'76,"0"0"-23,0 0 2,0 0 6,173-70-24,-79 52-23,9 9-14,-1-8-61,-9-7-314</inkml:trace>
  <inkml:trace contextRef="#ctx0" brushRef="#br0" timeOffset="970832.4457">17347 16128 692,'0'0'289,"0"0"-181,0 0-35,0 0-25,0 0-5,0 116 8,0-49-19,0-3-17,0-3-6,0-6 2,1-6-7,8-14-3,5-9-1,3-15 0,3-8-2,8-3-11,1 0-28,-2 0-24,-4-14-103,-9-1-181,-14-5-292</inkml:trace>
  <inkml:trace contextRef="#ctx0" brushRef="#br0" timeOffset="970974.8861">17299 16477 803,'0'0'47,"0"0"-26,0 0 30,0 0-40,112-102-11,-50 88-80,-8 1-149,-10 13-187</inkml:trace>
  <inkml:trace contextRef="#ctx0" brushRef="#br0" timeOffset="971341.5209">17754 16601 332,'0'0'488,"0"0"-393,0 0 4,0 0-68,0 0-20,46-120 8,-22 68-18,-8-7 2,-3 0-2,-9 2 3,-4 21-4,0 9 0,-18 18 3,-5 9-3,4 0-3,3 0 2,3 18-6,9 5 1,4-2-2,0 7-3,2 11-1,25-4 0,8-6 7,5 0 5,7-14 2,-3-1-2,-6 12 1,-13-8-2,-11 8 1,-14-2-3,0 3 3,-10-2 0,-17 1-7,3-12-27,6-4-29,7-6-60,5-4 1,6-6-62,0-16-206</inkml:trace>
  <inkml:trace contextRef="#ctx0" brushRef="#br0" timeOffset="971865.0846">18192 16258 228,'0'0'441,"0"0"-366,0 0 24,0 0-20,0 0-37,-25 120-4,23-75-10,2-1-10,0-12-4,0-14-7,2 0-1,11-4 3,5-2-7,0-7 1,2 0-1,0-5 6,3 0-4,-4-10 2,1-8-1,-1-8-1,-6-4-1,-1 2-1,-2-2 3,-3 2-3,-4 10 1,0 0 1,-3 14 4,0 4 9,0 0-11,0 8-6,0 13 0,0 8 0,0-1 0,0-2 1,0-10-1,0-6 1,0-6-1,0-4 0,0 0-1,0 0 1,7-22 0,6-10-5,4 6 1,3-5-1,-1 14 4,2 7 0,-2 10 1,3 0 0,2 0 0,-1 10 0,2 5 7,-5 6 0,-5 4-3,-3-2-4,-12 9 0,0-3-4,-2 5-70,-23-1-57,-7-5-202,-4-10-79</inkml:trace>
  <inkml:trace contextRef="#ctx0" brushRef="#br0" timeOffset="972143.4087">18352 16096 905,'0'0'49,"0"0"-37,0 0 28,0 0-15,0 0-8,0 0-5,-15 72-4,-14-58-4,2-14 0,-4 0 4,8-8 6,5-16 5,10-2-14,8-2-5,0 7 0,20 8 0,9 7-3,10 6-32,6 0-31,3 6-119,2 10-86</inkml:trace>
  <inkml:trace contextRef="#ctx0" brushRef="#br0" timeOffset="972392.7413">18918 16128 971,'0'0'83,"0"0"-68,0 0 17,0 0 34,0 122-20,0-74-28,2 7 3,1 3-3,1-10-2,0-8-4,5-12 1,5-8-9,1-1-2,7-10-2,5-5-1,7-4 0,1 0-25,-2-4-56,-8-14-116,-15-4-201</inkml:trace>
  <inkml:trace contextRef="#ctx0" brushRef="#br0" timeOffset="972550.0327">18979 16353 773,'0'0'162,"0"0"-122,0 0 7,112-83-2,-51 62-33,-3 2-12,-13 12-4,-25 7-103,-13 0-135,-7 0-89</inkml:trace>
  <inkml:trace contextRef="#ctx0" brushRef="#br0" timeOffset="972855.0869">17402 17080 1031,'0'0'27,"0"0"-3,196 0-8,-49 0 35,28-6-2,14-11-11,0-2-12,-5-7 3,-18 1-7,-18-4-2,-26 0 1,-30 0-4,-28 3-3,-26 12-4,-22 6-7,-12 4-3,-4 4 0,0 0-27,-27 0-60,-18 0-150,-13 4-234</inkml:trace>
  <inkml:trace contextRef="#ctx0" brushRef="#br0" timeOffset="973471.5312">18482 17325 781,'0'0'146,"0"0"-143,0 0 17,-117 37 25,99-25-38,5-3-6,0-9 0,2 0 7,1 0-7,6-14 7,4-4-8,0-4-5,14-5 5,7 10 3,8-1 5,3 9-3,4 0 1,4 4 2,2 5 8,-5 0 10,-1 5-13,-8 13-9,-9 8 0,-9 10 0,-10 4 2,0-8 5,-14 8-3,-15-8-3,-5 3 0,-6-3 0,-1-6-4,4-8 2,2-4 0,6-2-3,8-10 2,11 2-2,7-4 2,3 0-2,0 0-18,11-14 14,12 4-1,8 5 5,7 5 1,7 0 0,5 0 6,4 0 0,-2 7 0,-4-3 6,-1-4 3,-10 0 9,3 0 6,-7-18 12,-2 8-11,-4-6-5,-10 2-13,-3 0 0,-5 0-5,-5-3-7,-2 0-2,2-2-31,-1-13-92,-3-8-403</inkml:trace>
  <inkml:trace contextRef="#ctx0" brushRef="#br0" timeOffset="981510.4819">3572 15998 189,'0'0'8,"0"0"-7,0 0 7,0 0 17,0 0-5,0 0-7,0 0-3,-106 5-2,84-5 5,3 0 35,4-3 22,-2-11 9,7 4-6,-1-3 11,0 0 4,3 8 32,-1 0-24,6 5-12,0 0-25,1 0-28,-1 10-24,3 21-7,0 14 1,0 13 6,0-9-4,0 4-2,3-9 1,13-16-2,4-5-2,6-16 2,9-7-4,4-7 4,3-30 0,-4-7-7,3 0-5,-17 8-2,-8 0 12,-6-4 2,-10 8 5,0 6 0,0 3 8,0 15 8,0 8 24,0 0-38,2 31-7,12 31-8,9 32 8,4 26 13,6 15-2,5-5 0,-3-12-5,-10-18-5,-14-23 6,-11-16-1,0-8 16,-20-21 9,-13-6 4,-10-8-10,-3-18-13,-1 0 0,2-8-9,5-23-3,4-10-16,9-8-31,12-18-37,15 0-61,0-9-219,17 1-157</inkml:trace>
  <inkml:trace contextRef="#ctx0" brushRef="#br0" timeOffset="981744.5036">4112 15891 1042,'0'0'58,"0"0"-22,0 0 15,0 0-19,0 0-16,-107 125-7,83-39 1,1-2-1,7 11 1,10-7-9,6-16-1,0-10 0,29-22-16,8-8-70,4-18-83,2-14-102,-3-6-98</inkml:trace>
  <inkml:trace contextRef="#ctx0" brushRef="#br0" timeOffset="981991.4443">4307 15945 973,'0'0'58,"0"0"-23,0 0-10,0 0-4,0 0 11,0 133 14,0-66-15,0 6-11,0-1-4,0-6-8,0-18-7,19-7-1,4-17 0,6-12-4,4-12 0,7 0-29,2-19-23,-2-7-56,-11-6-154,-23 6-220</inkml:trace>
  <inkml:trace contextRef="#ctx0" brushRef="#br0" timeOffset="982138.0077">4287 16361 848,'0'0'120,"0"0"-120,0 0-19,0 0 19,120-121 0,-56 67-172,-13 13-157</inkml:trace>
  <inkml:trace contextRef="#ctx0" brushRef="#br0" timeOffset="982356.504">4507 15909 873,'0'0'109,"0"0"-9,0 0-29,0 0-51,0 0-5,131-34 3,-65 46 7,-1 28-6,-13 11-6,-17 5-7,-17 16-1,-18 8-1,0 10 3,-31 3-3,-4-17-2,1-13-1,5-28-1,5-7-7,5-10-51,11-9-46,-1-9-82,-1 0-170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10:42:28.9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1192 1416 498,'0'0'103,"0"0"59,0 0 46,0 0-59,0 0-56,0 0-49,0 0-31,0 47 6,-12 24 31,-1 5-13,3-6-15,-2-10 2,7-9-12,5-14-1,0-9-5,3-5-2,17-9-4,12-6 1,16-8 3,7 0-4,12-15-3,1-7-41,-8-4-49,-12-2-81,-16-4-309</inkml:trace>
  <inkml:trace contextRef="#ctx0" brushRef="#br0" timeOffset="143.8717">1464 1271 1089,'0'0'1,"0"0"-1,0 0 0,140-126-43,-44 73-97,-12 0-325</inkml:trace>
  <inkml:trace contextRef="#ctx0" brushRef="#br0" timeOffset="293.3999">1978 838 561,'0'0'550,"0"0"-508,0 0 1,0 0-31,0 0-3,0 0 13,-1 150-16,2-96-6,6 1 0,6-1-102,1-14-257,-3-16-297</inkml:trace>
  <inkml:trace contextRef="#ctx0" brushRef="#br0" timeOffset="457.4986">2328 986 1031,'0'0'1,"0"0"11,181-68 10,-81 40-18,-3 1-1,-20 8-3,-19 5-126,-29 10-186,-29 4-54</inkml:trace>
  <inkml:trace contextRef="#ctx0" brushRef="#br0" timeOffset="742.7592">2513 896 437,'0'0'126,"0"0"40,0 0-24,-110 132-66,93-55 19,5 19-10,-3 16-14,5 21-13,-2 15-13,-1 10-7,2 17-9,-3-1-11,-1 3 3,0-7-8,-1-16 4,2-18-7,3-15 3,9-27-3,2-24 0,2-15-8,32-20-1,13-12-2,18-9-1,11-12 2,14-2 0,2-8-18,3-23-83,-8-20-157,-12-23-610</inkml:trace>
  <inkml:trace contextRef="#ctx0" brushRef="#br0" timeOffset="1245.1589">3963 1102 946,'0'0'68,"0"0"-8,89-150-1,-38 88-39,-2 0-8,-8 5-4,-18 6-4,-17 4 3,-6 9-1,0 14-4,-25 12-2,-2 12-6,-2 0 6,0 14-1,3 18-3,14 4-15,12 3-3,0 2 7,20-9 1,23 5 6,5-9 8,2-2 0,-1 0 2,-14-6 0,-5 5 8,-13 1-8,-10 8-2,-7 7-1,0 9-102,-29-3-222,-5-6-243</inkml:trace>
  <inkml:trace contextRef="#ctx0" brushRef="#br0" timeOffset="1499.515">3434 1610 1025,'0'0'73,"0"0"-73,0 0 0,236 14 66,-43-25 7,42-24-21,20-15-24,13-6 10,-4-7-3,-9 3-13,-28 9-9,-35 5-4,-50 13-6,-53 8-3,-44 11-2,-32 11-24,-13 1-23,-20 2-24,-35 5-135,-32 14-421</inkml:trace>
  <inkml:trace contextRef="#ctx0" brushRef="#br0" timeOffset="1889.6589">3664 2755 927,'0'0'26,"0"0"-26,0 0 0,0 0 39,0 0 9,127-142-18,-93 73-14,-8 6-8,-10 8-5,-16 13-3,0 18-14,-2 12-4,-18 12 3,0 0-16,2 8-9,7 16 13,3 5 12,8 0-4,10 0 0,21 0-5,5-2 24,4-4 3,-3 2 20,-6-1 14,-10 3-4,-13 6-8,-8 4 8,0 6-22,-23 3-6,-4-8-5,0-8-81,0-14-58,7-16-55,0-3-125</inkml:trace>
  <inkml:trace contextRef="#ctx0" brushRef="#br0" timeOffset="2362.6145">4226 1860 711,'0'0'7,"0"0"2,0 0 2,0 0-10,0 0 1,-56 109-1,42-102 5,-3-7 0,-1 0 1,3-7 4,3-15-4,4 0-7,8 0-12,0 0-14,12 5-4,11 2 15,-1 4 14,2 6 1,8 5 2,-5 0 15,2 2 0,-5 18-2,-8 8 0,-8 6 7,-8 12 8,0 10-6,-6 10-8,-17 1-6,-4-7-8,4-15 4,2-14-3,7-14 13,6-15 12,4-2 11,1 0 23,3-14-22,0-6-28,0 4 11,0 6-3,12 5-5,9 2-6,7 3-9,3 0-2,4 22-5,8 6-91,-7-3-166,-3-3-204</inkml:trace>
  <inkml:trace contextRef="#ctx0" brushRef="#br0" timeOffset="2552.9103">4731 2256 1133,'0'0'102,"0"0"-76,0 0-1,0 0-22,0 0 0,0 114 0,0-70 3,0 0-6,2 2 0,4 5-23,-2-1-47,-2 0-76,0-2-161,-2-11-108</inkml:trace>
  <inkml:trace contextRef="#ctx0" brushRef="#br0" timeOffset="2703.0021">4600 2641 469,'0'0'370,"0"0"-369,100-113-2,-17 59-1,8-6-128,-6 6-69,-14 6-192</inkml:trace>
  <inkml:trace contextRef="#ctx0" brushRef="#br0" timeOffset="2827.5957">5126 2230 874,'0'0'86,"0"0"-36,0 0-1,0 0-10,-7 121-19,7-76-15,9 7-5,3 4-7,-4 6-131,-6-7-224</inkml:trace>
  <inkml:trace contextRef="#ctx0" brushRef="#br0" timeOffset="3098.3559">5240 2109 1118,'0'0'58,"0"0"-46,136-5-2,-65 32 16,-4 19-11,-15 16-8,-17 6-2,-22 13 6,-13 5-1,-7 0 7,-22-1 6,-7-7-15,-1-12-3,2-13-4,1-7-1,8-15-4,5-12-60,8-19-83,-7 0-158,2-43-193</inkml:trace>
  <inkml:trace contextRef="#ctx0" brushRef="#br0" timeOffset="3630.1722">5806 1467 821,'0'0'0,"0"0"-2,0 0-6,0 0-94,-85 114-1,63-103 49,5-11 54,-3 0 7,8-12-3,3-18-2,9-2 0,0 2 6,12 4-8,11 5 8,3 7-1,6 6 7,2 6 4,4 2 16,-2 2 26,-3 20-8,-8 9 2,-8 3 5,-10 8-10,-7 8-17,-5 11 4,-26 0-22,-4-1-10,-5-7 2,6-17-6,10-14-6,3-15-1,13-7 3,1 0 3,7-14-14,0-3-16,0 5 30,7 6 1,13 4 6,7 2 0,9 0 2,8 4 4,3 9 18,7 4 12,-2-12 22,4 2-16,-2-7 4,-10 0-14,-3-7-10,-8-12-16,-8-6-2,-12-3-10,-13 1-32,0-2-99,-47 7-254</inkml:trace>
  <inkml:trace contextRef="#ctx0" brushRef="#br0" timeOffset="3946.6974">3639 2081 485,'0'0'518,"0"0"-497,-82 132 30,53-29 32,4 7-28,9 5 0,8-8-31,8-5-2,0-10-11,18-20-11,19-14 0,17-14 0,13-17-60,16-22-84,3-10-189,5-46-267</inkml:trace>
  <inkml:trace contextRef="#ctx0" brushRef="#br0" timeOffset="4439.7049">6346 691 1016,'0'0'0,"0"0"0,187-2 12,-104 2 19,-4 0-17,-12 0-8,-17 0-3,-19 0 0,-17 0-1,-8 0 1,-6 2 5,0 5 11,4 12-2,5 22-15,6 27 24,1 32 5,3 22-11,0 24 10,3 9-2,5 4-5,0-3 1,0-4-7,0 5 3,-8-3-3,-5-1-10,-14-9 1,0-20-1,-33-13 2,-21-15 4,-9-14 5,-6-12 2,0-19-8,3-15-5,5-21 4,10-12-9,2-3-2,4-32-16,10-25-47,10-12-52,13-6-244</inkml:trace>
  <inkml:trace contextRef="#ctx0" brushRef="#br0" timeOffset="6164.8389">10612 1206 556,'0'0'308,"0"0"-229,0 0 11,0 0-24,0 0-25,0 0-4,0 0-18,123-121-8,-66 61 3,-6-5-4,-11 8-4,-12 5-1,-22 17-4,-6 15 4,0 6-5,-10 14-1,-17 0 0,-7 14-5,8 18-3,7 0-11,15 6-4,4-1 5,20 2 5,18-5-2,9-3 10,0-6 6,0-1 2,-14-2 0,-13-1 12,-11 1-7,-9 5-7,0 10 3,-25 3-3,-12 6-49,-2-5-102,5-14-213</inkml:trace>
  <inkml:trace contextRef="#ctx0" brushRef="#br0" timeOffset="6434.7371">10008 1884 872,'0'0'52,"0"0"10,0 0 6,120 7-22,38-17 40,70-22-12,64-12-20,54-15-4,44-2-13,11-4-11,-17 9-5,-48 8-12,-78 13-8,-83 14-1,-82 10-34,-62 10-40,-31 1-29,-56 0-100,-39 3-206</inkml:trace>
  <inkml:trace contextRef="#ctx0" brushRef="#br0" timeOffset="6832.4004">10483 3006 950,'0'0'48,"0"0"-25,0 0-23,0 0 38,156-151-6,-93 80-14,-10 6-2,-25 5-7,-16 10-3,-12 14-6,-9 11 0,-18 14-1,-4 11 0,0 0 1,4 7 0,11 18-7,12 3-4,4 4-13,12 2 7,17 0 7,17 2 10,-3 0 0,-1 2 2,-11 0-2,-15 2 2,-16 1 0,0-2 2,0 2-1,-26-5-3,0-6-17,-3-12-80,0-14-137,0-4-58</inkml:trace>
  <inkml:trace contextRef="#ctx0" brushRef="#br0" timeOffset="7274.6187">11116 2196 294,'0'0'494,"0"0"-491,0 0 9,0 0 10,-105 106-4,82-86-13,6-4-3,1-12 1,3-4 5,-1 0 4,8-12-4,4-13-8,2-7 2,0-2-4,16 5-2,15 0-1,2 10 7,7 5-2,-5 14 7,-1 0-7,-12 28-8,-9 9 8,-10 9 0,-3 5 4,-7-3 7,-21 3 8,-11 2-10,-5-5-6,-2-3-1,9-10 3,4-11-4,13-9-1,9-13 6,9-2 12,2 0 17,11-10-25,18-5-3,8 6-4,6 4-3,0 5-4,6 0-38,-1 7-180,-1 3-70</inkml:trace>
  <inkml:trace contextRef="#ctx0" brushRef="#br0" timeOffset="7447.5776">11569 2537 1111,'0'0'37,"0"0"-21,0 0 24,-39 136-16,39-92-13,0 3-11,8 4 0,5-3-26,-5-2-93,-3-4-129,-5-8-96</inkml:trace>
  <inkml:trace contextRef="#ctx0" brushRef="#br0" timeOffset="7606.8009">11347 3025 1069,'0'0'20,"0"0"-5,0 0-15,141-136 0,-49 80-47,-3 7-129,-14-2-164,-17 7-163</inkml:trace>
  <inkml:trace contextRef="#ctx0" brushRef="#br0" timeOffset="7747.7213">11907 2537 837,'0'0'175,"0"0"-57,0 0-55,0 0-39,0 0-6,0 104 5,0-53-12,7 2-9,4 5-2,-2 4-39,-4-1-117,-5-10-233,0-14-164</inkml:trace>
  <inkml:trace contextRef="#ctx0" brushRef="#br0" timeOffset="7996.1254">11970 2428 1072,'0'0'43,"0"0"-32,156-32 54,-85 50-29,-10 24-27,-4 15 1,-17 8-3,-18 8-7,-15 5 5,-7-2 2,-9-6 2,-18-7 4,-8-13-11,8-13-2,2-12 0,4-13-58,3-12-85,-9-7-157,-2-32-344</inkml:trace>
  <inkml:trace contextRef="#ctx0" brushRef="#br0" timeOffset="8504.5073">12533 1794 901,'0'0'0,"0"0"-8,0 0 8,0 0-2,0 0 2,-89 104-96,76-99 77,1-5 19,4-5 1,3-16-1,5-7 0,0 2-4,3 4 4,21 5-5,5 13-1,3 4 6,3 0-7,-2 21 7,-4 6 12,-8 9 12,-17 7 13,-4 6 7,-2 6-19,-27 1 0,-9-2-19,-5-6-5,6-11 1,5-16 0,8-13-2,11-8 4,6 0 1,7 0-5,0 0-2,0 0 2,13 0 0,14 3 6,13 11 23,12-2 17,10-6 9,11-6 17,5-4 9,-4-24-25,-9-2-5,-14-5-21,-18 5-16,-17 5-11,-14 6-3,-2 12-7,-24 7-64,-34 5-122,-30 29-196,-41 19-272</inkml:trace>
  <inkml:trace contextRef="#ctx0" brushRef="#br0" timeOffset="8776.7285">10173 2659 1104,'0'0'15,"-118"128"1,72-44 45,16 7-11,15-1-7,15-3-17,0-2-12,44-13-1,17-13-12,20-14 2,16-15-6,3-7-38,4-14-95,-7-9-229</inkml:trace>
  <inkml:trace contextRef="#ctx0" brushRef="#br0" timeOffset="9158.4849">13987 1223 920,'0'0'93,"0"0"-90,0 0-2,139-92 10,-71 62-11,-7 12-21,-12 11-188,-20 7-143</inkml:trace>
  <inkml:trace contextRef="#ctx0" brushRef="#br0" timeOffset="9314.7344">14009 1502 642,'0'0'229,"0"0"-182,0 0 67,0 0-74,0 0-16,0 0 9,194-68-26,-103 43-7,-10 11-97,-19 4-270</inkml:trace>
  <inkml:trace contextRef="#ctx0" brushRef="#br0" timeOffset="13973.0888">20735 708 475,'0'0'0,"0"0"-163,0 0 71</inkml:trace>
  <inkml:trace contextRef="#ctx0" brushRef="#br0" timeOffset="42435.0461">9310 6515 851,'0'0'170,"0"0"-165,0 0-5,0 0-96,0 0-209,0 0-169</inkml:trace>
  <inkml:trace contextRef="#ctx0" brushRef="#br0" timeOffset="43567.9863">10259 6368 12,'0'0'1154,"0"0"-1136,0 0 13,0 0-31,0 0-47,0 0-142,-31-19-416</inkml:trace>
  <inkml:trace contextRef="#ctx0" brushRef="#br0" timeOffset="104186.2084">8644 9810 994,'0'0'49,"0"0"-45,0 0-4,0 0-53,0 0-180,0 0-85</inkml:trace>
  <inkml:trace contextRef="#ctx0" brushRef="#br0" timeOffset="105108.6803">9413 9828 670,'0'0'516,"0"0"-511,0 0-5,0 0-6,0 0-93,0 0-260</inkml:trace>
  <inkml:trace contextRef="#ctx0" brushRef="#br0" timeOffset="249826.3886">8718 1356 117,'0'0'746,"0"0"-699,0 0 57,0 0-23,0 0-69,0 0-10,0 0-2,-50 104 7,48-53 11,2-2 1,0-1 10,0-4 10,0-8-15,0-4-4,8-6-7,7-6-7,2-6-4,3-3 0,5-10-1,6-1-1,-2 0-21,7-19-26,-3-10-103,-15-7-171,-13-1-311</inkml:trace>
  <inkml:trace contextRef="#ctx0" brushRef="#br0" timeOffset="249963.5745">8838 1441 294,'0'0'533,"0"0"-532,0 0-2,0 0-15,150-136-184,-119 98-164</inkml:trace>
  <inkml:trace contextRef="#ctx0" brushRef="#br0" timeOffset="250089.5026">9088 1101 653,'0'0'212,"0"0"-177,0 0-33,0 0 38,0 0 14,37 132-28,-26-86-26,1 2-3,1-4-219,-2-10-235</inkml:trace>
  <inkml:trace contextRef="#ctx0" brushRef="#br0" timeOffset="250316.6668">9752 1034 956,'0'0'28,"149"-40"5,-49 16 83,-2 2-69,-9 4-34,-18 6-12,-21 8-1,-28 4-60,-22 0-120,-4 2-180,-43 12 205,-13 4-83</inkml:trace>
  <inkml:trace contextRef="#ctx0" brushRef="#br0" timeOffset="250591.8397">9821 1016 125,'0'0'100,"0"0"-11,0 0 57,-131 117-5,115-56-6,5 20 13,4 24-16,4 21-27,1 18-34,2 20-8,0 24-24,0 4-12,0 3 0,0-3-2,0-18-11,0-15 3,0-18-5,2-18 2,6-17 0,2-19-7,4-19-3,4-19-3,0-23 0,7-11-1,8-15-5,11 0-11,16-6-19,11-18-20,12-8-64,-2-10-224,-4-16-391</inkml:trace>
  <inkml:trace contextRef="#ctx0" brushRef="#br0" timeOffset="251200.5044">11838 712 1003,'0'0'45,"0"0"-45,141-23 8,-41 1 21,11-2-17,3 4 2,-5 8-11,-18 2-3,-17 4 0,-20 6 2,-30 0-2,-10 0-1,-8 0-2,3 13 3,3 9 6,-2 17 14,7 16 5,-5 13-8,7 12-5,2 15 16,10 14-3,10 18-7,-1 15 3,2 15 4,-3 15-9,-2 13 12,-3 2-7,-7-7-2,-13-14-8,-14-17 5,0-22 3,-19-14-1,-16-19 1,-11-16-1,-3-13-1,-4-19-7,0-16-5,-1-14-2,6-16-3,4 0-31,11-36-49,16-24-60,17-13-260</inkml:trace>
  <inkml:trace contextRef="#ctx0" brushRef="#br0" timeOffset="251988.4112">15403 956 975,'0'0'80,"0"0"-75,-9 134 61,-3-47 14,4-7-33,8-12-15,0-10-10,0-11-6,15-15-3,10-9-1,4-11-8,6-7 1,2-5-5,2 0 9,-2-10-9,-3-12-34,-5-4-62,-13-9-142,-11-5-344</inkml:trace>
  <inkml:trace contextRef="#ctx0" brushRef="#br0" timeOffset="252124.5266">15641 1083 801,'0'0'102,"0"0"-97,0 0-10,121-60-45,-73 31-203,-5 0-311</inkml:trace>
  <inkml:trace contextRef="#ctx0" brushRef="#br0" timeOffset="252279.9553">16047 826 359,'0'0'661,"0"0"-636,0 0-10,0 0 29,0 0-14,0 122-16,0-76-9,0 4-5,0 7-24,0-7-111,0-7-201,11-14-209</inkml:trace>
  <inkml:trace contextRef="#ctx0" brushRef="#br0" timeOffset="252513.7719">16593 914 879,'0'0'242,"0"0"-237,143-16 3,-56-5 44,0 4-25,-1 1-13,-12 6-12,-18 2-2,-18 6-61,-21 2-99,-17 0-127,0 0-117</inkml:trace>
  <inkml:trace contextRef="#ctx0" brushRef="#br0" timeOffset="252856.3282">16615 924 703,'0'0'234,"0"0"-207,0 0 48,-16 104-8,16-33-7,3 24 1,13 21-8,-1 20-6,1 19-8,-5 10-10,-6 20-8,-1 9-5,-4-1 2,0-8-12,-4-23 11,-1-24-12,0-27 4,5-22-4,0-16 3,14-17-1,17-14-1,9-16-2,14-9 3,10-10-6,10-5 1,4-2-2,-1 0 0,-7 0-2,-12-6-36,-15 6-38,-19-2-51,-20-6-208</inkml:trace>
  <inkml:trace contextRef="#ctx0" brushRef="#br0" timeOffset="253575.4272">17928 1173 866,'0'0'77,"0"0"30,0 0-13,0 0-69,0 0-21,118-153 1,-78 100 0,-1-5 0,-11 0-2,-12 13 1,-14 9 1,-2 15 0,-11 16-2,-16 5-3,-8 0-3,-4 27-19,10 4-1,10 1-6,17 0 3,2-2-3,24 2 8,23 0 21,4 1 0,-2-1 1,-8-5 5,-12 2 10,-14-1 3,-11 4-11,-4 2-1,0 4-7,-22 4-16,-4-6-113,-3-10-287</inkml:trace>
  <inkml:trace contextRef="#ctx0" brushRef="#br0" timeOffset="253875.6678">17291 1764 957,'0'0'117,"0"0"-111,0 0 15,153 6 36,8-6 13,50-22-21,44-9-13,42-10 9,15-1-19,2-4-8,-9 4 3,-28 0-4,-46 5-3,-54 8-13,-59 7 0,-53 9-2,-36 8-21,-26 2-20,-3 3-21,-51 0-43,-30 8-104,-37 15-323</inkml:trace>
  <inkml:trace contextRef="#ctx0" brushRef="#br0" timeOffset="254296.4306">17740 2923 870,'0'0'33,"0"0"17,86-120 55,-38 55-48,6-5-32,-9 4-11,-11 10-5,-13 14-5,-16 14-3,-5 16-1,0 8 0,-20 4-13,-13 0-27,-3 16 16,5 4 4,8 2 5,12 2-1,11 7 2,9-2 3,33 3 5,8-2 5,6 0 1,-8 1 2,-11-1 1,-12-1 12,-18 8-2,-7 1 0,-12 1 13,-22-2-16,-6-2-10,3-9-2,6-13-43,5-8-58,2-5-107,5-20-103</inkml:trace>
  <inkml:trace contextRef="#ctx0" brushRef="#br0" timeOffset="254770.2864">18322 2029 715,'0'0'15,"0"0"9,0 0 28,0 0-41,-86 102-8,72-92-1,3-6 2,0-4 5,3 0 2,1-4-2,0-19 9,7-3-11,0-1-4,0 3 0,2 2-5,18 5 4,7 3 1,0 2-3,0 7-3,0 5 3,2 0 4,-6 17-4,-2 18 2,-8 7 13,-13 11-3,0 5 0,-2 0-2,-22-4 6,-3-8-11,-2-10 0,2-8-3,7-12 2,2-9 0,11-7-2,5 0 3,2 0 29,0-12-12,22-3-15,12 1 1,3 2 7,4 7-4,3 5-11,-4 0 0,1 5-27,-3 15-86,-7 4-173,-4-1-122</inkml:trace>
  <inkml:trace contextRef="#ctx0" brushRef="#br0" timeOffset="254957.1352">18874 2424 926,'0'0'139,"0"0"-111,0 0 17,0 0 13,0 118-16,0-63-22,0 1-11,4 2-7,-2-2-1,1-6-1,-3-4-31,0-9-85,0-3-75,-12-12-160,-8-11-225</inkml:trace>
  <inkml:trace contextRef="#ctx0" brushRef="#br0" timeOffset="255107.6973">18661 2825 870,'0'0'128,"0"0"-112,0 0 12,0 0-27,150-128-1,-67 84-57,-2 1-102,-6 7-67,-17 6-153</inkml:trace>
  <inkml:trace contextRef="#ctx0" brushRef="#br0" timeOffset="255266.4317">19226 2446 570,'0'0'258,"0"0"-119,0 0-46,0 0-39,0 0-23,0 0 10,0 109-12,0-59-19,0 5-9,0 2-1,0-3-64,0-8-105,0-9-186,-5-23-233</inkml:trace>
  <inkml:trace contextRef="#ctx0" brushRef="#br0" timeOffset="255481.1031">19395 2351 915,'0'0'88,"0"0"-46,188 17 85,-111 19-52,-8 6-28,-15 10-23,-27 13-13,-27 3-4,-3 10-1,-44 0-5,-13-3-1,-11-10-31,-10-4-24,-5-11-54,-15-12-72,-9-10-129,-13-16-103</inkml:trace>
  <inkml:trace contextRef="#ctx0" brushRef="#br0" timeOffset="255753.8243">17808 2406 1131,'0'0'12,"-100"124"6,59-32 58,13 5-45,12 1-8,14-8-3,2-8-6,27-7-10,19-14-3,18-10-1,15-10-3,4-16-32,-4-9-66,-13-11-131,-22-5-272</inkml:trace>
  <inkml:trace contextRef="#ctx0" brushRef="#br0" timeOffset="257531.7008">20761 1115 724,'0'0'102,"0"0"-100,0 0 10,0 0 1,0 0-13,0 0 7,0 86 1,0-84-3,-4-2 27,-2 0 33,3 0-1,1-6-34,0-8-18,2 4 3,0 1-13,0 4-2,0 5-4,0-2 2,0 2 1,0 0 1,0 0 0,0 0 5,0 0 10,0 0 5,0 0 0,-7 0 11,-2 3-11,2-3-5,5 0 0,2 0-4,0 0-11,0 0-17,4 0-53,10-9-169,-7-6-353</inkml:trace>
  <inkml:trace contextRef="#ctx0" brushRef="#br0" timeOffset="259164.0942">21906 785 1062,'0'0'108,"0"0"-93,0 0 59,0 0-29,0 0-31,0 0-2,-5 5-10,3 17-2,2 10 0,0 6 2,0 1-2,0 5-17,0 9-33,0 3-14,4 9-67,7-3-67,0-8-94,-4-10-82</inkml:trace>
  <inkml:trace contextRef="#ctx0" brushRef="#br0" timeOffset="259486.3751">21299 1578 736,'0'0'128,"0"0"-112,0 0 99,0 0-82,114 2-9,28-13 22,43-12-11,29-3-16,13-6 7,8 0 1,-6-5-3,-12 6-7,-24 1 1,-32 3-10,-37 9 1,-39 8-9,-38 5-4,-27 5-29,-15 0-51,-5 0-106,-32 0-153</inkml:trace>
  <inkml:trace contextRef="#ctx0" brushRef="#br0" timeOffset="260034.3429">21718 2592 657,'0'0'243,"0"0"-228,0 0 43,0 0 9,67-125-48,-34 74-3,4-2 0,-10-3-9,-6 13-2,-13 5-3,-8 10 0,0 7-2,-12 8-5,-9 11-15,-2 2 2,4 5-5,3 13-1,5 12-2,11 1-9,0 1-16,5 4-6,26-8 34,4-2 12,13 0 3,-7-4 8,-4 0 8,-9-2 16,-15-2 20,-8 2-18,-5 2 5,0 2 2,-20 7-14,-7-5-9,-2-3-10,3-9-5,4-9-73,5-5-99,9-20-162</inkml:trace>
  <inkml:trace contextRef="#ctx0" brushRef="#br0" timeOffset="260680.7466">22167 1787 761,'0'0'101,"0"0"-101,0 0 0,0 0 0,0 0 0,0 0 2,-48 82 0,41-77 1,1-5-1,-4 0 9,4 0-2,-1-3-6,3-12 2,2-1-5,2 0 0,0 1-6,2-3-13,11 0-15,5 1 14,0 1 13,0 5 7,0 4 4,-3 7-4,1 0-5,-5 0-3,0 4 4,1 8 4,-4 5 4,1 3-3,-5 3 5,1 3 0,-5 5 6,0 0-2,0 6 3,-8 3-11,-6 2-2,-7-4 8,2-4-6,-1-12-1,1-8-1,6-1 9,0-13-4,4 0 5,-3 0 0,4 0-4,5-3-3,1-2-2,2 0 16,0 3-5,0 2-5,0 0-6,13 0 1,13 0 0,7 7 4,3-2-2,3 3 6,7-8 13,-2 0 8,-1 0 9,-10-16 0,-7 2-7,-8-6-16,-4 4-7,-5-3-5,-7 2-5,-2 2-8,0 3-68,0 9-73,0 3-158,0 0-254</inkml:trace>
  <inkml:trace contextRef="#ctx0" brushRef="#br0" timeOffset="260928.1568">22674 2155 834,'0'0'122,"0"0"-114,0 0 14,7 109 23,1-63-7,-1 4-7,0-1-16,-2-6-7,-5-1-4,1-4-4,-1-6 0,0-4-47,0-6-55,0-9-132,0-6-43,0-7-148</inkml:trace>
  <inkml:trace contextRef="#ctx0" brushRef="#br0" timeOffset="261146.1177">22496 2520 1012,'0'0'83,"0"0"-77,0 0 25,0 0-28,144-76 5,-67 46-8,-2-7-14,-5 2-101,-17-2-159,-17 5-191</inkml:trace>
  <inkml:trace contextRef="#ctx0" brushRef="#br0" timeOffset="261334.2906">23039 2069 943,'0'0'110,"0"0"-107,0 0 41,0 108-11,10-59-12,-2-7-7,1 4-10,-1-4 0,-6-10-4,-2-2-21,0-4-73,0-8-97,0-8-138</inkml:trace>
  <inkml:trace contextRef="#ctx0" brushRef="#br0" timeOffset="261564.4837">23194 2014 929,'0'0'96,"0"0"-91,147 7 85,-74 21-33,-2 10-9,-14 6-6,-8 10-25,-26 5-7,-15 2-6,-8 8-1,-23-3-3,-28 2-31,-18-3-48,-20-14-86,-13-8-149,-17-19-98</inkml:trace>
  <inkml:trace contextRef="#ctx0" brushRef="#br0" timeOffset="261834.4824">21622 2023 1154,'0'0'54,"0"0"-48,-116 76 16,75 2 7,4 13-22,5 4 19,15 0-9,12-5-1,5-4-9,5-14-1,33-7-4,19-17-2,19-16-16,13-18-51,12-14-78,8-34-298</inkml:trace>
  <inkml:trace contextRef="#ctx0" brushRef="#br0" timeOffset="262396.3535">23421 603 1064,'0'0'0,"0"0"-17,114-20 17,-29 9 21,23-1-13,8-2 11,4-1-14,-9 7-3,-21-2 1,-20 4-1,-30 4-2,-22 2 0,-14 0 0,-4 0 0,0 0 18,0 0 8,0 20-9,0 15-12,0 16 18,0 15 18,0 4-21,0 9-7,0 11 0,7 7-5,9 9 3,5 10 0,6 8-1,2 6-1,7 5 6,-4-1-2,3 1-6,-6-3 1,-9 0-3,-6-5 6,-14-15-6,0-7 3,-25-18 2,-25-4 8,-10-11-5,-9-14 17,1-12-21,-2-14-3,3-11-3,0-12-3,4-4-34,2-5-62,5 0-138,9-29-692</inkml:trace>
  <inkml:trace contextRef="#ctx0" brushRef="#br0" timeOffset="263870.2076">15142 4734 1025,'0'0'33,"0"0"-33,0 0 0,0 0 6,134-22-1,-55 6-2,-3-2-3,-11 2-143,-17 2-228</inkml:trace>
  <inkml:trace contextRef="#ctx0" brushRef="#br0" timeOffset="264049.6026">15233 4985 738,'0'0'134,"0"0"-124,0 0 51,0 0-21,0 0-9,120-44 5,-53 17-26,-2 8-10,-12 6-124,-16 5-211</inkml:trace>
  <inkml:trace contextRef="#ctx0" brushRef="#br0" timeOffset="265812.3066">10795 4991 752,'0'0'149,"0"0"-71,0 0 2,0 0-42,-44 136 32,38-52-7,6-6-20,0-7-14,0-13-10,17-16-7,7-14-6,5-8-3,7-10 3,6-10-6,3 0-7,3-2-48,-3-18-49,-9-9-124,-14-8-213</inkml:trace>
  <inkml:trace contextRef="#ctx0" brushRef="#br0" timeOffset="265939.5075">11080 5095 385,'0'0'38,"0"0"-24,0 0-14,161-64-30,-119 41-242</inkml:trace>
  <inkml:trace contextRef="#ctx0" brushRef="#br0" timeOffset="266066.3446">11395 4879 703,'0'0'91,"0"0"-21,0 0-22,0 0-2,0 0-29,0 104-12,6-70-5,10 0-117,-1 0-205</inkml:trace>
  <inkml:trace contextRef="#ctx0" brushRef="#br0" timeOffset="266240.8949">11698 4962 912,'0'0'10,"0"0"-7,147-70 8,-63 45 2,3-1-4,-8 8-9,-21 9-17,-25 9-164,-31 0-85,-2 0-62</inkml:trace>
  <inkml:trace contextRef="#ctx0" brushRef="#br0" timeOffset="266461.614">11995 4860 136,'0'0'168,"0"0"-75,-150 70 54,117-27-29,2 11 4,12 18 21,11 23-43,8 13-13,0 6-12,6 11-13,17 0-24,-2 5-9,4 3-8,-2-10-6,-3-18-6,-1-16 1,0-25-1,-4-21-5,1-19-4,0-19 0,12-5 1,4-17-2,14-24-28,3-13-63,-3-6-153,-6-8-387</inkml:trace>
  <inkml:trace contextRef="#ctx0" brushRef="#br0" timeOffset="266822.1795">12776 5017 714,'0'0'361,"41"-117"-358,-8 53 6,3 0-5,-7 0-1,-14 8 4,-13 17-3,-2 10-4,-11 12-5,-20 16-27,-9 1 3,-5 4 0,6 18 14,5-1 7,16 4 6,16 1 0,2 6-2,18 1 0,26-1 4,8-1 2,6-7 15,-7 1 20,-9-6-16,-13 2-12,-16 2-8,-13 3 2,0 5-6,-23 7-40,-16 2-131,-5 6-125,-3-2-240</inkml:trace>
  <inkml:trace contextRef="#ctx0" brushRef="#br0" timeOffset="267040.7369">12535 5492 873,'0'0'13,"125"2"65,-7-20 47,39-34-54,30-23-5,13-8-17,1-8-22,-22 5-2,-34 17-16,-43 18-7,-39 21-2,-40 14-13,-23 11-7,-3 5-25,-40 3-58,-17 23-86,-13 8-112,-9 10-96</inkml:trace>
  <inkml:trace contextRef="#ctx0" brushRef="#br0" timeOffset="267391.9379">12707 6379 984,'0'0'51,"0"0"-4,0 0-22,36-104-19,-11 51-2,-7 7-3,-14 3 0,-4 16-1,0 13-19,-12 8 2,-6 6 8,-3 0 5,10 0-1,-1 4 4,12 5-6,0 5-13,20 1 7,22-1 9,10 0 4,4-2 0,-10 2 7,-9 0-2,-18 6 6,-16 6-3,-3 4 1,-5 5 7,-26 3-6,-7-4-10,2-13-40,3-10-13,4-11-168,7-11-82</inkml:trace>
  <inkml:trace contextRef="#ctx0" brushRef="#br0" timeOffset="267872.3667">13144 5462 26,'0'0'889,"0"0"-869,0 0-17,0 0 11,0 0-6,0 0-5,-59 100-2,43-86 4,-3-7-5,2-6 2,1-1-2,3-1 1,5-13-1,2-1 0,6-1 0,0 3-2,0 1 2,16-2 0,9 3-1,8 2 1,3 9-1,-1 0 1,-1 9 3,-5 17 0,-11 10 5,-7 5 3,-11 7 0,0 4 1,-25 4-2,-10 0-6,-3-5-2,1-12-2,3-12-3,7-15 3,11-10 1,7-2 4,7 0 4,2 0 12,0-5-4,13-1-12,18 3 3,12-4-4,7 3-1,5 0-3,0-1-2,1 5-74,-4-3-124,-4-5-100,-3-2-188</inkml:trace>
  <inkml:trace contextRef="#ctx0" brushRef="#br0" timeOffset="268022.6399">13630 5803 757,'0'0'123,"0"0"-33,0 0 13,0 0-43,0 131-25,7-94-28,2-1-2,-5 3-5,1-1-7,-5 2-84,0-5-101,0-3-176</inkml:trace>
  <inkml:trace contextRef="#ctx0" brushRef="#br0" timeOffset="268300.7664">13470 6171 977,'0'0'15,"0"0"-6,104-104-6,-34 54-3,5 0-40,-3 6-104,-14 7 12,-13 12-38,-15 9 48,-13 6 122,-9 6 93,-8 1 98,0 3 32,0 0-93,0 0-42,0 9-36,0 17-8,2 11-1,2 2-29,1 7-9,5 3-5,-5-1-39,3-5-113,-6-14-266</inkml:trace>
  <inkml:trace contextRef="#ctx0" brushRef="#br0" timeOffset="268772.4482">14001 4331 1082,'0'0'9,"127"-47"-7,-27 24 8,3 0 9,-1 6-16,-13 3-1,-26 7 1,-24 6-3,-18 1-1,-15 0-11,-6 30 12,0 20 8,0 22 37,0 20-6,0 22-3,5 17-9,11 14 1,13 19-7,4 9-8,11 1 4,6 4-2,-4-13-2,-5-10 0,-19-12 2,-17-17 4,-5-11-1,-30-19-2,-19-14 0,-11-21 3,-5-19-10,-11-18-1,3-16-6,-6-8-2,6-12-17,12-29-56,11-15-39,20-16-170,9-11-576</inkml:trace>
  <inkml:trace contextRef="#ctx0" brushRef="#br0" timeOffset="269478.5344">16352 4578 736,'0'0'138,"0"0"-49,0 0 39,0 0-66,0 0-50,-120 40-4,76 13 0,-2 5-2,15-5-3,12-7 1,14-7-4,5-11 2,9-12-2,25-11-2,7-5-5,9-3-13,3-28-7,-4-2-20,-11-2-3,-9 5 12,-9 9 31,-9 10 7,-7 8 3,-4 3-3,0 1-15,0 21 3,0 6 12,0 5 1,3-8-1,12-4 0,6-8-4,4-10 4,4-3 1,4-11 2,0-17 1,-6-7 29,-5 1-2,-13-1 6,-7 0-10,-2 9 4,-9 3-19,-21 9-12,-3 14-11,-2 0-49,2 26-86,6 11-116,10-2-64</inkml:trace>
  <inkml:trace contextRef="#ctx0" brushRef="#br0" timeOffset="269800.4794">16691 5013 689,'0'0'80,"0"0"-12,124-131 54,-70 63-80,-2-6-26,-12 0 0,-18 6-16,-18 13 0,-4 21-7,-15 17-5,-19 14-13,1 3-4,-1 7 16,13 17 2,11 2-3,10 2-31,12-1 20,26 0 20,8 1 4,5-4 1,1 1 8,-12 0 9,-13 1 8,-17 6 0,-10 6-7,-9 1-4,-26 0-11,-11-4-3,7-13-43,6-7-141,8-15-112</inkml:trace>
  <inkml:trace contextRef="#ctx0" brushRef="#br0" timeOffset="270050.3166">17297 4441 1002,'0'0'42,"0"0"-33,0 0 65,31 141-21,-23-75-20,0 3-5,1-2-8,5-9-7,1-11 0,8-13-7,3-15-1,6-11 0,4-8-3,1 0 4,0-20-6,-8-7-52,-10-9-80,-19 0-234,0-7-395</inkml:trace>
  <inkml:trace contextRef="#ctx0" brushRef="#br0" timeOffset="270176.8233">17333 4676 830,'0'0'97,"0"0"-91,151-84 25,-64 40-26,-2-2-5,-20 2-253</inkml:trace>
  <inkml:trace contextRef="#ctx0" brushRef="#br0" timeOffset="270921.384">10477 7556 716,'0'0'131,"0"0"-98,0 0 48,-23 150 4,20-86-16,2 2-3,1-7-30,0-11-7,0-12-5,6-8-8,11-12-11,4-8-3,4-4-1,6-4-1,10 0-30,7-10-61,-5-12-125,-9-9-267</inkml:trace>
  <inkml:trace contextRef="#ctx0" brushRef="#br0" timeOffset="271054.7854">10755 7660 789,'0'0'0,"0"0"-14,0 0-40,131-139-135,-84 103-195</inkml:trace>
  <inkml:trace contextRef="#ctx0" brushRef="#br0" timeOffset="271181.4971">11031 7406 706,'0'0'55,"0"0"73,0 0-22,0 114-47,0-81-29,0 1-24,0 7-6,11-1-14,3-5-171,-1-3-246</inkml:trace>
  <inkml:trace contextRef="#ctx0" brushRef="#br0" timeOffset="271364.9399">11540 7467 981,'0'0'12,"151"-68"-11,-57 30 13,-3 5 12,-13 8-18,-20 13-8,-20 8-101,-25 4-161,-13 0-115</inkml:trace>
  <inkml:trace contextRef="#ctx0" brushRef="#br0" timeOffset="271632.6976">11720 7371 363,'0'0'116,"0"0"35,-103 119 24,90-52-37,4 14-39,9 19-6,0 12-22,5 15-29,10 7 3,1 12-6,-3 13-7,-2 1-10,-4 3 2,-7-7 5,0-15-1,0-25-6,0-26-1,0-34-10,0-24-5,0-18-3,0-14-3,3 0 0,28-25-1,17-12-15,14-7-23,13-3-36,4 4-50,6 3-234</inkml:trace>
  <inkml:trace contextRef="#ctx0" brushRef="#br0" timeOffset="271896.4456">13004 7323 1285,'0'0'14,"0"0"13,0 0 22,0 0-45,0 0-4,0 0 16,4 155-11,5-94-5,3-6-1,0-4-28,5-5-22,-6-1-43,-9 0-89,-2-4-165,-15-3-96</inkml:trace>
  <inkml:trace contextRef="#ctx0" brushRef="#br0" timeOffset="272120.8023">12670 8011 902,'0'0'81,"0"0"-37,0 0 8,183-50 25,-48 16-18,21-7-19,22-1-12,7-4-5,1-3 9,-13 0-16,-21 3-1,-27 10-13,-38 10-2,-36 12-13,-30 8-41,-21 6-22,-37 6-73,-32 24-84,-24 10-243</inkml:trace>
  <inkml:trace contextRef="#ctx0" brushRef="#br0" timeOffset="272494.6415">12757 9003 1061,'0'0'44,"0"0"-29,0 0 11,53-129-15,-15 66-2,-7 3-8,-6-2 3,-12 1-4,-13 13 0,0 8-22,-6 16-1,-21 19-10,-4 5-13,-3 20 7,10 13 25,9 6 10,15-2-1,0-2-6,23-5 10,14-4-5,9-1 5,-2-2 1,-3 0 13,-14 6 27,-12 0 7,-15 8-17,0 1 1,-7 0-14,-15 2-9,-3-7-8,1-15-56,4-13-76,2-5-143,5-21-160</inkml:trace>
  <inkml:trace contextRef="#ctx0" brushRef="#br0" timeOffset="272966.0676">13189 8159 749,'0'0'44,"0"0"-39,0 0 39,0 0-18,-58 102-23,45-86 0,-1-5-2,2-8 2,1-3 0,3 0-3,-1-14-1,7-6-5,2-2-4,0 4 8,0 2 2,13 2-2,8 4 1,3 3-2,5 2 3,0 5 7,0 0 5,-7 5 7,-6 12-2,-12 4-4,-4 9 1,0 7-3,-17 10 0,-8-4-10,-6 2 1,2-5 2,0-10-3,3-11-1,7-7 0,6-12 0,3 0 2,10-19 1,0 3 3,0 4 0,17 1 12,7 2 0,5 4 2,5 5-1,-3 0-8,0 0-10,-5 11-1,2 9-74,-7-5-171,2-6-169</inkml:trace>
  <inkml:trace contextRef="#ctx0" brushRef="#br0" timeOffset="273147.829">13544 8395 1034,'0'0'72,"0"0"-51,0 0 38,-12 111-17,12-60-19,10-4-14,-2 1-4,3-2-5,-1-4-5,-7-3-47,0-3-86,-3-6-180,0-8-158</inkml:trace>
  <inkml:trace contextRef="#ctx0" brushRef="#br0" timeOffset="273292.2405">13416 8828 968,'0'0'28,"0"0"-12,0 0-9,152-138-7,-76 84-57,-3 7-180,-3-2-72</inkml:trace>
  <inkml:trace contextRef="#ctx0" brushRef="#br0" timeOffset="273432.2644">13951 8414 909,'0'0'124,"0"0"-25,0 0-10,-20 106-26,18-69-26,2 2-26,0 3-8,2-5-3,10 3-34,0-12-82,-3-10-261</inkml:trace>
  <inkml:trace contextRef="#ctx0" brushRef="#br0" timeOffset="273874.6406">14152 7285 1119,'0'0'0,"124"-58"0,-24 26 1,13 1 12,-7 8-10,-3-1 6,-13 10-7,-21 6-2,-18 5 0,-22 3 0,-12 8-2,-6 28 2,1 23 33,-1 21 22,7 24-14,5 23 1,6 9-9,6 17-6,7 2-1,3 5-3,-3 9 0,-4-7-11,-16-7-4,-17-15-6,-5-25 6,-27-19-4,-15-21 10,-10-26 5,-2-21 0,0-21-6,-8-7-2,8 0-9,2-5-2,8-6-13,3-4-44,12 1-36,4-6-50,10-11-239</inkml:trace>
  <inkml:trace contextRef="#ctx0" brushRef="#br0" timeOffset="274251.8674">15686 7400 956,'0'0'31,"0"0"23,0 0 24,0 0-52,138-79-18,-92 54-8,-3 11-30,-11 11-220,-19 1-340</inkml:trace>
  <inkml:trace contextRef="#ctx0" brushRef="#br0" timeOffset="274406.5807">15706 7656 1010,'0'0'32,"0"0"11,0 0-1,0 0-32,129-70-4,-60 34-6,0 1-79,-4 5-167,-11 3-272</inkml:trace>
  <inkml:trace contextRef="#ctx0" brushRef="#br0" timeOffset="274744.5798">16462 7441 938,'0'0'30,"0"0"-20,46-120 52,-15 66-24,2-4-23,-8 2 1,-11 6-7,-14 11-2,0 17-4,-22 12-2,-12 10-2,-7 0-6,8 14-11,7 6 8,12 2-12,12 3-5,2 3-13,7-3-18,24 1-17,6 1 37,9-8 32,-1 6 4,-3 1 4,-13 0-1,-20 4 2,-9 2 2,0 2 1,-20-1-6,-7-3 0,2-9-66,9-14-82,8-7-101</inkml:trace>
  <inkml:trace contextRef="#ctx0" brushRef="#br0" timeOffset="275276.4458">16805 7150 800,'0'0'143,"0"0"-106,0 0 5,0 0-17,0 0 13,0 0-17,16 111-10,-11-79-2,7 3-6,2-6 0,3-3 0,1-6-3,1-8 0,4-7 4,0-5 2,4 0-2,-2-11 1,-6-9-3,1-4 3,-7-6-4,-2-2-1,-1-1 4,-6-4-4,-2 1 0,-2 3 0,0 11 4,2 8-4,-2 8 0,2 6-1,1 0-1,-3 12-10,0 18 12,0-2 1,0-1-1,0-8 1,0-10-1,0-6 1,0-3-3,0 0 2,9-17 0,8-13-6,4-2-5,0 2 5,0 9 2,-1 9 3,1 4 0,-2 8 2,-1 0 0,3 13 5,-4 8 6,-4-1-4,-1 4-5,-8 2-3,-4 1 0,0 3 0,0 4-49,-13-1-80,-12-1-159,-6-9-92</inkml:trace>
  <inkml:trace contextRef="#ctx0" brushRef="#br0" timeOffset="275532.8056">16885 6842 781,'0'0'73,"0"0"-72,0 0 60,0 0-24,0 0-24,0 0-9,41 85 9,-71-72 6,-5-13-1,-1 0 7,7-6 18,9-21-4,15 8-12,5-8-12,3 3-15,28 7-4,10 0-39,11 3-106,4 4-201</inkml:trace>
  <inkml:trace contextRef="#ctx0" brushRef="#br0" timeOffset="275796.5974">17830 6663 987,'0'0'129,"0"0"-126,0 104 44,0-37 13,0 8-29,0 8-7,2 2-12,5-9 1,2-12 3,7-11-3,4-16 5,2-13-7,7-8-3,4-12-6,-1-4 5,8-6-7,-2-16-1,-5-8-30,-15 2-48,-14-2-63,-4-2-151,-45 0-142</inkml:trace>
  <inkml:trace contextRef="#ctx0" brushRef="#br0" timeOffset="275923.6124">17627 7077 788,'0'0'182,"0"0"-143,0 0 16,160-55 7,-63 11-41,-6 0-21,-22-4-21,-29-1-318</inkml:trace>
  <inkml:trace contextRef="#ctx0" brushRef="#br0" timeOffset="315069.906">19471 4095 829,'0'0'143,"0"0"-106,0 0 74,0 0-44,0 0-46,0 0 12,0 0 10,149 4-20,-93-12-15,-7-2-7,-14 2-1,-10 3-21,-19 3-61,-6 2-125,0 0-184</inkml:trace>
  <inkml:trace contextRef="#ctx0" brushRef="#br0" timeOffset="315248.9623">19523 4449 1030,'0'0'38,"0"0"-33,0 0 48,0 0-29,0 0 2,151-8-2,-84-3-24,-10 2-11,-17 4-135,-17-2-247</inkml:trace>
  <inkml:trace contextRef="#ctx0" brushRef="#br0" timeOffset="316058.9052">20835 3817 635,'0'0'234,"0"0"-110,0 0 9,0 0-65,0 0-34,0 0-17,-132 29-10,90 34-3,0 7 1,9-7-1,8-6-1,11-15 1,14-6-3,0-6 0,12-6-1,20-8-1,13-14-5,3-2-6,-1-16-8,1-18 6,-12-1 6,-7-2 3,-9 1 5,-9 9 1,-7 9 1,-4 13 0,0 5-2,0 0-1,0 7-4,0 21 1,0 9 3,8-4 1,7-4 0,7-9-2,10-10 2,3-10 2,5 0-2,-5-20 2,-2-8 6,-12-5 8,-9 0 1,-11 1 12,-1-4-7,-9 6-7,-16 4-14,-12 14-1,4 12-24,-4 0-36,9 25-98,4 13-163,6 8-115</inkml:trace>
  <inkml:trace contextRef="#ctx0" brushRef="#br0" timeOffset="316372.9149">21158 4313 806,'0'0'125,"0"0"-86,115-150 116,-65 92-111,-12-1-18,-7 5-15,-22 10-5,-9 12-4,0 11-2,-24 8-6,-5 9-4,2 4-3,5 0 0,7 8-6,7 12-12,8 8-32,2 2-14,33-1 26,11 3 19,1-5 32,-1 4 1,-12 0-1,-18 5 2,-16 5 13,0-1-8,-25 2 2,-10-8-9,-1-6-17,14-12-115,5-16-78,11 0-145</inkml:trace>
  <inkml:trace contextRef="#ctx0" brushRef="#br0" timeOffset="316584.1074">21702 3767 910,'0'0'129,"0"0"-114,0 0 54,0 0-6,2 131-7,-2-69-2,-4-2-21,2-4-19,2-11-8,0-2-5,8-7-1,10-7-3,3-5-30,-2-7-45,-3-8-73,-7-4-178,-9-5-158</inkml:trace>
  <inkml:trace contextRef="#ctx0" brushRef="#br0" timeOffset="316719.8594">21649 4071 706,'0'0'277,"0"0"-269,0 0 81,0 0-54,0 0-35,0 0-32,181-121-122,-106 92-154,-6 3-116</inkml:trace>
  <inkml:trace contextRef="#ctx0" brushRef="#br0" timeOffset="316912.4745">22337 3785 892,'0'0'106,"0"0"-101,54 104 108,-14-52-34,9-3-52,5-5 5,1 5-19,-6-5-13,-11-3-2,-6-6 0,-15-9-87,-6-10-78,-11-11-114,0-5-150</inkml:trace>
  <inkml:trace contextRef="#ctx0" brushRef="#br0" timeOffset="317132.1392">22656 3792 870,'0'0'117,"0"0"-23,0 0 29,0 0-82,0 0-28,-89 136 17,73-74-7,1-2-11,-1-5 0,4-6-8,5-4 1,2-6-3,0-4-2,2-7-13,2-6-49,-6-6-60,-1-6-133,-9-8-192</inkml:trace>
  <inkml:trace contextRef="#ctx0" brushRef="#br0" timeOffset="317334.1876">22222 4197 596,'0'0'465,"0"0"-452,0 0 38,0 0-4,160-65-21,-70 39 5,-3 3-20,-10-1-5,-12 2-6,-17 1-1,-16 5-37,-14 3-38,-9 5-61,-7-1-130,-2 6-130</inkml:trace>
  <inkml:trace contextRef="#ctx0" brushRef="#br0" timeOffset="317700.2392">22946 4217 192,'0'0'848,"0"0"-828,0 0 24,0 0 24,93-117-49,-66 74-7,-4-1-4,-9-2-4,-8 5-2,-6 10-2,0 10 5,-12 13-5,-11 5-5,-6 3-13,2 0-17,2 12-13,11 13-14,5-4-12,9 2-34,0-3-1,20-2 12,18 0 46,12-2 39,-2-2 12,-5 2 12,-12-2 36,-15 0 11,-12 4-3,-4 0-13,-7 6 6,-22 1-25,-4 1-24,2-4-12,6-8-136,10-12-59,9-2-214</inkml:trace>
  <inkml:trace contextRef="#ctx0" brushRef="#br0" timeOffset="318201.9177">23388 3825 828,'0'0'224,"0"0"-214,0 0 73,0 0-43,0 0-36,0 0 1,-48 109-3,37-69 0,9 0-1,2-2 2,0-6-3,0-6 0,14-7 0,14-3-2,-3-8 0,6-7-2,0-1-4,-2 0 2,0-15-6,-2-10-2,-6-2 10,-6-8 4,-1-1 2,-6 4 0,-1 8-1,-1 12 5,-6 10 8,0 2 1,0 0-13,0 7-2,0 12 0,0-1-1,0-2 2,0-9-1,0-6 1,0-1-2,0 0 0,2-1-3,17-20-1,1-4-3,4 6 6,-4 5 2,-2 10-1,2 4 1,-2 0 3,0 8 0,-3 12 1,-6 4-2,-5 2-1,-4 0-1,0 8-2,-10 4-46,-16 2-185,-2-4 42,4-9-293</inkml:trace>
  <inkml:trace contextRef="#ctx0" brushRef="#br0" timeOffset="318466.8596">23601 3539 1067,'0'0'21,"0"0"-19,0 0 28,0 0-25,0 0 1,0 0-5,9 36 2,-37-24 6,-2-7-4,0-5 3,5 0-1,7 0-4,7-11 2,8 1-5,3 2-3,5 0-8,24-1-54,7 9-61,1 0-205</inkml:trace>
  <inkml:trace contextRef="#ctx0" brushRef="#br0" timeOffset="318730.8245">24108 3589 554,'0'0'637,"0"0"-636,0 114 20,0-50 68,4 9-51,7 1-16,-7-1-14,4-10 2,-2-13-6,5-5 4,0-15-3,5-10-4,4-8 2,4-12 0,7 0-3,3-15 0,0-14-22,-11-7-43,-13-3-69,-10-3-220,-16 0-338</inkml:trace>
  <inkml:trace contextRef="#ctx0" brushRef="#br0" timeOffset="318855.4759">24011 3955 967,'0'0'130,"0"0"-120,137-83 66,-66 36-53,-5 2-23,-18 4-81,-30 1-475</inkml:trace>
  <inkml:trace contextRef="#ctx0" brushRef="#br0" timeOffset="335114.7903">1988 9493 986,'0'0'149,"0"0"-64,0 0-19,0 0-48,0 0-17,-3 152 8,3-80 5,7 7-8,-5 1-4,5-5-2,4-2-4,-2-13-66,2-12-80,-11-21-185,0-20-131</inkml:trace>
  <inkml:trace contextRef="#ctx0" brushRef="#br0" timeOffset="335479.9256">2012 9436 428,'0'0'218,"0"0"-192,142-27 49,-92 39-25,-8 25-27,-19 16-19,-17 14 2,-6 6-6,-26-3 1,-14-5 22,10-18 26,3-12-16,14-13 4,9-6-3,4-6-10,2 4-24,23 2-2,8 0 2,7 4 5,-6 0 34,1 6 20,-15 10-33,-16 13 4,-4 9-9,-26 6 8,-21 0 5,-9-10-7,-2-16-15,5-11-9,8-20 1,14-7-4,17-10-31,14-33-32,20-6-57,28-9-198,7-7 71,7 5-36</inkml:trace>
  <inkml:trace contextRef="#ctx0" brushRef="#br0" timeOffset="335855.0359">2525 9980 321,'0'0'48,"0"0"96,29 151 18,-20-104-80,4-13-26,2-10-22,8-17-11,9-7-9,1-12 10,5-30 4,-7-11-2,-9-5-11,-7 2-3,-9 12-7,-6 16 4,0 14 19,0 14 17,4 0 5,2 29-8,7 34-42,5 29-4,9 31 4,0 19 23,-3 19-4,-4 7-5,-13-10-8,-7-26-3,-9-33-1,-22-37 2,-4-27 27,-8-28 14,-5-7-10,0-39-15,2-24 1,5-15-21,12-6 0,18-3 0,11 3-25,4 1-20,32 0-45,7 4-123,-1 1-286</inkml:trace>
  <inkml:trace contextRef="#ctx0" brushRef="#br0" timeOffset="336305.0598">3398 9689 1083,'0'0'69,"0"0"-66,-86 139 31,70-74-14,5 2-13,4 4 1,7-13-6,0-12-2,0-17 0,27-17-12,9-12-34,6-20 25,-2-23-17,3-13 2,-12 3 2,-7 11-2,-8 10 36,-14 14 1,-2 12 2,0 6 24,0 0 33,0 12-26,0 16-32,-6 8 3,6-2-4,0-2-1,0-11 0,22-12-1,7-9-2,2 0 1,-1-14 0,3-18 2,-12-3 2,-9 2 2,-12 1 6,0 4-5,-26 10 11,-10 6 11,-16 10-13,-4 2-11,5 6-3,17 14-34,17-2-88,15-8-104,2-10-191</inkml:trace>
  <inkml:trace contextRef="#ctx0" brushRef="#br0" timeOffset="337055.0449">3885 9948 855,'0'0'25,"0"0"47,15 150-15,-8-108-37,-3-9-10,-2-16-6,0-11 0,1-6 0,0-11 3,2-34 6,5-9 33,4-10-43,1 10 2,3 12-1,-1 14-4,1 13 0,0 13 0,-2 2 0,-2 0-10,3 26 0,-2 11 10,1 7 0,-7 4 3,5-2-2,-8-13 0,5-16 0,5-11-1,-3-6-4,11-18-5,1-22-2,2-8 0,0-2 2,-10 7 3,-5 8-2,-5 12 8,-5 16 0,-2 2 5,0 5 29,0 9-3,0 23-30,3 11 1,7 1-1,6 2 7,9-11-3,4-5-3,4-18-1,5-12 1,-3 0-1,0-31 10,-3-8 8,-12-3-2,-9-1-8,-9 4-9,-2 3-19,0 10-67,0 4-66,0 10-50,3 7 41,4 5-23,-2 0 81,5 0 99,-1 15 4,-2 5 74,1 8 75,-2 6-25,-1 9-9,3 0-13,0-5-33,-1-10-33,6-13-25,3-12-4,4-3 4,9-18-1,-2-13 11,-3-10 24,-6 1 5,-16 2-11,-2 2 9,0 4 12,-22 8-8,-5 7-21,-1 12-14,-1 5-17,4 1-9,5 25-51,9 5-99,9 3-198,2-2-393</inkml:trace>
  <inkml:trace contextRef="#ctx0" brushRef="#br0" timeOffset="338601.3066">4982 10122 1066,'0'0'83,"55"-106"-50,-24 40 27,0-8-36,-4-2-6,-15-3-7,-12 1-7,0 6-3,-19 9 0,-14 17-2,4 15 0,2 16 1,2 15 0,4 0 0,3 20-2,-3 23-1,10 9 3,3 10 0,8 4-1,0 6 1,0 0-1,17-1 1,10-9-1,11-13-2,2-18-1,5-21-17,6-10 6,-5-10 1,4-24-4,-3-9-4,-16-1-3,-8 0-24,-8 7 20,-15 9 29,0 11 2,0 8 27,0 9 33,0 0-7,0 1-22,-2 24-22,-5 3-11,0 4 0,7-9-1,0 0-1,16-5 0,11-9-5,4-2-21,4-7-22,1 0 14,-7-19-42,-9-5 6,-12-1 14,-3-5 28,-5 2 30,0 5 10,0 9 32,0 11 27,0 3 9,0 0-16,0 14-38,0 13-19,0 5-2,12 3-1,3-10 0,8-4 2,4-5-2,2-10-2,6-6-3,5-4-4,0-28-3,3-7 4,-8-7-1,-6-8 0,-8-8 6,-11-6 1,-10-2-3,0 3 6,-3 9 2,-14 16 13,0 16 5,1 14-3,3 10 14,1 2-6,3 14-15,1 24-13,6 11-2,2 7 1,0 4 1,6 0 0,17 3 0,6-12 0,6-5 2,5-7-2,2-11 0,3-14-3,-3-12-3,-3-2-5,-2-10-3,-3-19 2,-8-5 4,-3-7-1,-8-2 8,-9 1 1,0 12 0,-6 14 1,0 6 9,0 10 14,0 0-2,0 0-15,4 22-7,3 8-3,0 2 2,6-4 0,0-3 1,3-14-1,2-1-4,8-10-5,-2 0 1,4-3-2,-6-24 4,2-5 2,-4-3-1,-9 4 3,-1 6 3,-8 11 1,0 9 2,-2 3 11,0 2 10,2 0-6,0 19-18,1 10 2,2 2-4,8-2 1,0-9 1,2-8 0,7-6-1,5-6-1,0-4-2,0-15 0,-7-10 3,-7 0 0,-8-3 1,-5 6 0,0-3 1,-15 3 4,-12 8-4,-7 8-1,1 6-3,4 4-4,4 0 0,6 9-3,11 3-12,4 1-5,4-9 0,2-1-18,27-3-30,11 0 27,7 0 29,6-3 9,-1-1 6,-3 4 3,-5 0 1,-8 12 0,-7 16 5,-9 6 3,-9 0 3,-4-2-2,-7-12 3,0-6 18,0-7-21,3-7 0,-1-7-6,6-30 9,1-14 5,9-7-15,5 4-1,-2 8-1,4 11 0,1 16 17,6 9 15,1 10 3,1 0-6,-7 14 4,-1 13-12,-5 12-6,-4 3 2,-10 2-7,-4-4-4,-3-2-2,0-4-4,0-7-7,-14-1-34,-12-9-59,-6-5-105,-15-2-254</inkml:trace>
  <inkml:trace contextRef="#ctx0" brushRef="#br0" timeOffset="338850.0891">5771 9641 946,'0'0'0,"0"0"-122,160-126 120,-77 87-6,-6 9-53,-12 5 52,-18 4 9,-16 6 24,-16 2 113,-7 6 32,-6 0-18,-2 3-48,0 1-42,0-4-39,0-7-22,0-9-24,2-10-118,9-17-542</inkml:trace>
  <inkml:trace contextRef="#ctx0" brushRef="#br0" timeOffset="339202.4086">7804 9261 1126,'0'0'70,"0"0"-66,0 113 5,0-61 1,0 5-2,15 7-7,3 4-1,-5-6-41,-12-8-125,-1-16-189,-5-20-177</inkml:trace>
  <inkml:trace contextRef="#ctx0" brushRef="#br0" timeOffset="340280.3567">7600 9543 636,'0'0'46,"0"0"-34,115-122 20,-47 73-10,3 7-15,4 0-4,-15 10 0,-12 6-2,-12 8-2,-20 9-4,-10 6-15,-6-1 20,0 2 8,-6-1 62,-10 1-1,-5 2-19,1 0-4,1 0-12,3 21-9,0 9 3,8 6-10,6 7-4,2 8-6,0 0 7,8 2-7,5-7-3,3-2-3,-6-5 7,-2-6-8,-5-8 4,-3-9-1,0-8 4,0-4-7,0-4 2,0 0 2,0-12 6,0-16-11,0-4-7,12 4-15,9 5 5,1 9-6,5 11 14,0 3-2,1 0 0,-5 6 8,-3 17-1,-5 9 4,-7 5-14,-2-2-1,-4-3 7,3-15-6,1-10-6,4-7 0,9-5-12,4-29 10,4-6 18,4-9 4,-4-2 3,-6 3-1,-5 8 1,-9 12-1,-7 13 4,0 13 26,0 2 23,-2 13 17,-13 20-39,-2 8-23,9 3-1,6 0 4,2-2-6,0-3-4,13-6-3,11-10 1,4-9-1,5-13 2,0-1-2,0-8 0,-4-18 0,0-8-2,-6-4 1,-6-2-3,-5-1 2,-4 7 1,-5 10 1,-3 10 3,0 10-1,0 4 9,0 0 12,0 23-6,0 11-14,-5 6-3,5 0 2,0-6-1,0-6-1,9-8-1,8-8 1,7-12-1,-1 0 1,2-4 0,-4-22 2,-6-4-2,-8-4 0,-7-4-5,0 0-3,0 10 0,0 11-6,0 8 0,0 9 3,4 0 4,14 6-22,9 18-4,2 8 29,-3 6 3,1 1 1,-4-7 0,-6-6 0,-9-3 5,-8-7 22,0-6 15,0-4 3,0-6-7,-6 0 0,6-23-13,0-18-6,6-13-17,19 1-2,10 7-1,2 17-18,1 12-26,0 12-36,-5 5-65,-1 0-80,-4 4-67,-5 12 1</inkml:trace>
  <inkml:trace contextRef="#ctx0" brushRef="#br0" timeOffset="340911.3035">9322 9537 233,'0'0'182,"0"0"16,0 0-47,0 0-26,0 0-61,0 0-35,117-124-21,-115 96-5,-2 3 0,0 11 2,-15 12 2,-7 2 38,-3 10 16,1 22-23,0 8-7,3 5-6,8 2-4,7 1-12,6-1-6,0-9-2,13-12-1,16-12-1,11-14-5,9 0-10,7-11 5,2-18 9,-5-3-2,-8-2-4,-12-2 8,-13 0-1,-7 8 1,-6 8 3,-6 12-2,-1 8 2,0 0 16,0 8-2,-1 17-10,-10 8-5,-3-4-2,6-6 1,2-8-1,5-10 0,1-5 0,0 0 1,0-10-1,11-16 0,11-6 0,5 6-2,-2 1 0,4 14 2,-2 11 0,2 0-3,-5 0 1,-6 20 2,-8 3 0,-7 6 0,-3-2 1,0-8 1,0-7-1,0-6 1,-3-6-2,3-6 3,0-20 2,3-11-5,22-1-1,4 9 1,4 4 0,0 11 3,3 13 17,0 1 9,-2 7 8,-5 19 0,-12 6-16,-5 5-8,-10 0-9,-2 6-4,0-7-8,-10-6-69,-19-9-119,-15-4-501</inkml:trace>
  <inkml:trace contextRef="#ctx0" brushRef="#br0" timeOffset="341429.0165">4427 11432 936,'0'0'85,"0"0"-26,-137-44 53,102 44-49,4 8-28,6 35-4,3 18-16,6 17-14,7 16-1,9-1 0,0 7 0,15-1-1,7-8 1,-4 8-49,-9-13-65,-9-8-113,-6-18-151</inkml:trace>
  <inkml:trace contextRef="#ctx0" brushRef="#br0" timeOffset="341711.8258">3892 12354 596,'0'0'115,"0"0"-41,68-146 3,11 84-66,12-11-6,9-1-5,0 0-1,-11-4-20,-15 11-66,-21 9 3,-26 12 44,-18 14 34,-9 6 6,0 6 123,-11 11 76,-7 6-33,5 3-68,1 0-36,1 18-24,2 20-32,3 30-6,2 13-1,4 11 1,0 8 2,0-17-1,17-8-1,6-15-55,-5-23-96,-1-23-174,-6-14-108</inkml:trace>
  <inkml:trace contextRef="#ctx0" brushRef="#br0" timeOffset="341932.2173">4743 11662 1046,'0'0'89,"0"0"-81,0 189 2,-2-96 21,-2 11 12,4-2-14,0-17-13,6-12-7,20-18-7,8-26-2,6-23-2,4-6-10,3-26-22,-7-20-25,-11 0-33,-17 4-129,-12 8-193</inkml:trace>
  <inkml:trace contextRef="#ctx0" brushRef="#br0" timeOffset="342037.6662">4879 12136 312,'0'0'0,"0"0"-155</inkml:trace>
  <inkml:trace contextRef="#ctx0" brushRef="#br0" timeOffset="342268.3539">4905 11814 798,'0'0'154,"0"0"-139,0 0 59,0 0-34,161 37-14,-105 9 24,-11 12-2,-14 4-16,-28 10-16,-3 15 2,-17 9 1,-27-2-5,1-12-8,1-17-2,6-28-4,14-14 0,7-21-20,13-2-27,2-32-74,6-26-81,17-21-332</inkml:trace>
  <inkml:trace contextRef="#ctx0" brushRef="#br0" timeOffset="343403.1186">4625 12078 556,'0'0'115,"0"0"-44,0 0-24,0 0-43,0 0 15,0 0 30,93-9 33,-74 6-11,-11 1-29,-4 2-26,1 0-12,3 0-4,13 0-42,8-3-65,13-7-117,7-2-13,7-10-105</inkml:trace>
  <inkml:trace contextRef="#ctx0" brushRef="#br0" timeOffset="343721.0792">5670 11821 423,'0'0'186,"0"0"-111,0 0-32,0 0-9,49 116 67,-18-64-5,2 2-26,7-1-9,1-8-19,4 0-25,-8-10-9,-4-4-3,0-11-5,-11-8-43,-2-12-104,-12 0-142,-8-12-93</inkml:trace>
  <inkml:trace contextRef="#ctx0" brushRef="#br0" timeOffset="343921.1199">5922 11831 312,'0'0'475,"0"0"-431,0 0 84,0 0-92,-55 138-29,45-76 12,-1-8 15,0-3-8,4-5-13,5-4-6,2-4-6,0-7-1,0-2-64,-5-3-90,-3-2-128,-10-8-95</inkml:trace>
  <inkml:trace contextRef="#ctx0" brushRef="#br0" timeOffset="344092.4081">5653 12247 920,'0'0'16,"0"0"-10,150-121 19,-78 80 4,-5 7 1,-5 5-23,-12 6-7,-6 7-87,-8 2-193,-5 4-120</inkml:trace>
  <inkml:trace contextRef="#ctx0" brushRef="#br0" timeOffset="344608.9398">6616 11877 883,'0'0'144,"0"0"-137,0 0 54,0 0-23,-128 58-26,101-17-1,6 2-1,6 2-5,9-4-2,6-13-3,0-7 0,27-12-3,6-9 3,7 0-4,3-20 3,-3-11-9,-11-3 4,-9 2 6,-11 3 0,-9 3 4,0 6-1,0 8 3,0 6 7,0 6 13,0 0 12,0 35-18,4 20-20,15 25-4,-4 19 4,7 16 11,-6 12 2,-1 5-5,-9-2-2,-6-10-5,-3-20 0,-31-20 0,-10-24 2,-3-24 7,-3-24 14,2-8 0,1-30 0,9-28 2,9-20-10,20-16-15,9-3-1,5 3-2,30 4 0,7 8-5,3 12-32,2 5-35,-9 13-57,-7 2-284,-2 4-208</inkml:trace>
  <inkml:trace contextRef="#ctx0" brushRef="#br0" timeOffset="344826.5229">6917 11705 313,'0'0'880,"0"0"-864,0 0 45,0 0-26,-40 155-35,39-62 7,1 9-4,0 1 7,0-11-10,18-10 4,8-22-4,5-23-29,8-23-36,3-14-72,-2-22-98,-4-23-20,-10-15-174</inkml:trace>
  <inkml:trace contextRef="#ctx0" brushRef="#br0" timeOffset="345059.5989">7227 11751 1003,'0'0'113,"0"0"-84,-9 104 21,9-29-30,0 14 2,9-3 2,10 0-2,6-13-11,8-17-3,5-22-5,2-20-2,2-14-1,-2-2 0,3-32-1,-7-5-3,-5-2-16,-13 5-39,-18 6-90,0 10-194,-29 5-338</inkml:trace>
  <inkml:trace contextRef="#ctx0" brushRef="#br0" timeOffset="345172.5736">7327 12206 716,'0'0'76,"0"0"-74,0 0-4,95-128-18,-61 77-89,-12 5-176</inkml:trace>
  <inkml:trace contextRef="#ctx0" brushRef="#br0" timeOffset="345393.9897">7558 11660 986,'0'0'46,"0"0"-38,118 88 37,-60-27 21,-2 11-6,-9 4-28,-5-2-12,-15 5-5,-16 0-11,-11 5 0,0-6-1,-16-13 1,-8-21-2,4-15-2,4-21-25,10-8-33,3-25-76,3-25-127,0-9-275</inkml:trace>
  <inkml:trace contextRef="#ctx0" brushRef="#br0" timeOffset="345576.0737">8417 11957 1162,'0'0'32,"0"0"-32,149-80 22,-101 52-11,-12 2-11,-12 4-25,-19 18-129,-5 4-195,-15 17-183</inkml:trace>
  <inkml:trace contextRef="#ctx0" brushRef="#br0" timeOffset="345755.0636">8433 12286 1095,'0'0'73,"0"0"-70,157-58 48,-83 14-14,-7 3 5,-14 15-23,-15 9-17,-18 6-2,-17 9-30,-3 2-57,-25 0-166,-20 0-458</inkml:trace>
  <inkml:trace contextRef="#ctx0" brushRef="#br0" timeOffset="346765.3051">10581 11133 429,'0'0'432,"0"0"-383,0 0 2,0 0 43,-85-106-31,58 80-36,-6 4 6,-9 5 2,-5 13-2,-14 4 1,3 13-20,1 29-11,4 14 2,10 14 4,11 5-1,19 15 0,11 7-1,2 10 1,11 13 0,16 6-2,4 9-3,7-1 0,-5 1-2,-2-9 0,-10-10 0,-17-8 1,-4-17 7,-9-17 13,-24-18 6,-7-13-8,-3-16-3,-1-10-8,-5-14-3,-5-3-6,6-1 0,5-20-1,9-1 1,15 8-13,7 6-19,12 8-22,0 0-35,25 12-39,10 16-55,5 12-184,-6 5-171</inkml:trace>
  <inkml:trace contextRef="#ctx0" brushRef="#br0" timeOffset="347095.0495">10284 13423 1078,'0'0'55,"-19"102"-51,19-45 53,0 7-10,6-1-32,9-6-8,6-5-4,-1-16-2,3-12-1,3-16 0,5-8-2,2-32 2,0-22 4,-5-13 7,-8-3-1,-20 0 1,0 8 11,-23 7 3,-15 18-7,-3 23-4,-2 12 1,1 2-12,8 22-3,5 0-5,13-8-28,14-12-33,2-2-64,14-40-290,15-19-223</inkml:trace>
  <inkml:trace contextRef="#ctx0" brushRef="#br0" timeOffset="347725.0872">10783 10686 184,'0'0'258,"0"0"-148,0 0 41,0 0 24,0 0-73,0 0-34,-1 42-15,-7 6-4,6 10-14,-2 7-7,4-11-10,0-6-11,12-12 1,9-14-6,6-14-2,7-8 0,-1-16 2,5-22-2,-2-13-11,-7-1 3,-10 2-1,-3 0 9,-11 8 0,-5 9 5,0 16 12,0 17 16,-9 0 5,-3 22-10,2 22-20,1 12 5,7 8-2,2-8-4,0-10-4,28-9-2,15-16 2,8-16-3,2-5 1,0-8-1,-5-16-22,-12 0-46,-9-3-99,-18 5-313</inkml:trace>
  <inkml:trace contextRef="#ctx0" brushRef="#br0" timeOffset="348218.9129">12335 11307 817,'0'0'46,"0"0"7,0 0 72,-8-116-54,-15 98-38,-4 8 13,-8 10-10,-4 10-12,-3 26-12,5 18 10,10 15-8,6 9 9,15 6-10,6-2-2,0-8-5,18 1-6,6 2-1,3 2-23,-8 5-39,-9-10-76,-10-12-143,-2-16-114</inkml:trace>
  <inkml:trace contextRef="#ctx0" brushRef="#br0" timeOffset="348527.8554">11960 12126 390,'0'0'113,"0"0"8,-77-109 38,77 68-34,13-5-75,36-1-19,18-13-12,18-5-13,8-7-5,7-4-1,1 9-18,-14 6-8,-16 11 4,-29 11-16,-21 7 13,-17 13 25,-4 2 46,-11 7 56,-16 6 9,-2 4-26,-2 0-26,4 31-8,3 10-21,3 12-11,8 11-4,11-2-3,2 4-6,0 4-6,21-5 0,0 3-8,5-8-34,2-12-37,-3-11-51,4-16-189,-7-19-150</inkml:trace>
  <inkml:trace contextRef="#ctx0" brushRef="#br0" timeOffset="348858.2603">12792 11644 949,'0'0'73,"0"0"-57,0 0 63,-47 117-45,47-76-27,0 4-3,8-7-4,11-16 0,4-11-2,6-11-23,4-9 2,2-21 8,3-10 7,-1-8 1,-8 0 0,-8 1 7,-9 7 15,-8 10 21,-4 12 8,0 8 21,0 8-5,0 2-14,-6 10-15,-2 20-21,8 6-3,0 2-7,0 0 0,12 3 0,5-1-23,4 3-43,-1-8-71,-3-15-135,-3-10-177</inkml:trace>
  <inkml:trace contextRef="#ctx0" brushRef="#br0" timeOffset="349097.0416">13096 11368 961,'0'0'85,"0"0"-71,0 0 62,136-18-15,-67 47-28,-5 14-2,-13 11-12,-17 6-10,-21 10 2,-13 3 1,0 4-6,-33 7-2,-7-9-1,-1-9-3,6-18-12,8-20-19,10-14-45,9-12-80,8-2-119,0-25-166</inkml:trace>
  <inkml:trace contextRef="#ctx0" brushRef="#br0" timeOffset="349830.3925">13871 11494 658,'0'0'160,"0"0"-80,0 0 51,0 0-23,0 0-49,0 0-17,-111 26-17,70 22-3,8-1-10,11-3-6,17-9-6,5-15 0,18-9-2,26-11-11,12-7-18,1-22 5,2-12-2,-11-6 5,-11-2 8,-12 8 15,-13 2 2,-7 13 8,-5 10 29,0 8 2,-2 8-2,-9 26-7,5 26-13,6 24-3,0 20 1,2 26-2,15 14-6,4 17-7,-3 4-1,-14-12-1,-4-14 0,-8-20-1,-25-26 1,-11-25 1,-7-25 0,-7-21 1,-3-14-2,3-30 0,8-32 0,9-22 0,19-14 0,19-5 1,3 5 2,35 10-2,15 3-1,5 1-1,8-2 0,0 4-26,-3 4-41,-2 14-58,-6 7-197,-8 6-210</inkml:trace>
  <inkml:trace contextRef="#ctx0" brushRef="#br0" timeOffset="350028.1491">14456 11143 993,'0'0'88,"0"0"-70,0 0 75,0 0-28,-81 118-37,68-37-7,11 4-5,-2 5-11,4-6-5,0-12-2,6-10-27,13-18-39,8-16-38,2-21-108,1-7-173</inkml:trace>
  <inkml:trace contextRef="#ctx0" brushRef="#br0" timeOffset="350266.81">14714 11173 926,'0'0'89,"0"0"-25,0 0 48,0 0-56,0 102-16,-3-23-10,0 9-3,3 6-7,0-8-6,0-1-7,3-16-5,20-22-2,8-13 0,7-22-3,7-12-20,5-22-23,4-23-17,-7-6-63,-11 0-125,-22 11-122</inkml:trace>
  <inkml:trace contextRef="#ctx0" brushRef="#br0" timeOffset="350418.1375">14657 11648 880,'0'0'71,"0"0"-37,0 0 0,0 0-22,0 0-12,151-105-56,-89 68-170,-9 3-83</inkml:trace>
  <inkml:trace contextRef="#ctx0" brushRef="#br0" timeOffset="350574.6351">15035 11584 884,'0'0'77,"0"0"-75,0 0 3,0 0-5,136-62-40,-85 30-164,-1 4-35,-12 3-95</inkml:trace>
  <inkml:trace contextRef="#ctx0" brushRef="#br0" timeOffset="350910.1949">15443 11383 818,'0'0'175,"0"0"-90,0 0 21,-42 111-43,39-69-28,3-3-20,0 1-9,0-3-5,5-3-1,12-6-2,3-12-6,7-9-20,4-7 2,7-20-1,5-17 5,-3-7 5,-5-3-19,-8 1 9,-11 9 27,-7 7 3,-9 10 28,0 12 19,0 8 12,-9 0-22,-5 26-12,6 8-1,1 1-3,7 4-9,0-3-10,0 2-5,13-8 0,8-6-4,3-8-25,0-7-28,-4 0-41,-1-9-97,-11 0-181</inkml:trace>
  <inkml:trace contextRef="#ctx0" brushRef="#br0" timeOffset="351150.3274">15744 11193 907,'0'0'103,"0"0"-54,0 0 48,0 0-41,116-38-29,-56 83 1,2 12-7,-4 11 8,-6 7-4,-17 1-3,-15 3-8,-18-1-12,-2-1 1,-19 4 1,-19-5-4,-3-13-11,10-20-17,4-17-42,14-26-72,6 0-202,3-35-336</inkml:trace>
  <inkml:trace contextRef="#ctx0" brushRef="#br0" timeOffset="351766.9716">16568 11392 489,'0'0'164,"0"0"-50,0 0 49,0 0-28,0 0-61,0 0-33,-66 24-26,24 32 2,1 2 0,5 4 1,12-12-2,13-6-5,11-9-8,6-9-3,24-15-2,14-11-12,3-7-4,0-32-1,-4-6 4,-4-9-8,-15-7 19,-8-6 4,-16-2 1,0-1 0,-4-7 9,-23 2 3,3 14 6,3 13 8,6 20 10,5 20 8,4 8 1,4 18-24,2 37-14,0 17 1,6 19-3,15 7 9,1-1-11,3-2-4,-1-3-1,-2-15-10,1-2-33,-6-15-39,1-21-36,1-16-129,0-23-196</inkml:trace>
  <inkml:trace contextRef="#ctx0" brushRef="#br0" timeOffset="352170.5511">16925 11584 577,'0'0'356,"0"0"-294,0 0-14,0 0 30,-19 119-51,19-74-13,4 4-10,11-17-2,5-4-1,10-18 0,1-10-1,4-7 0,-1-32-9,1-6 6,-6-6 5,-6 2-2,-10 3 0,-7-2 4,-3 9 1,-3 14 8,0 9 19,0 16 16,0 2-6,0 34-8,-7 20-6,5 12 3,2 5-5,0-1-2,22-12-17,16-14-1,11-17 7,14-18-4,3-11-2,8-25 7,-5-20-7,-9-11-1,-20 3-4,-17 16-2,-15 5-4,-8 11-23,0 14-26,-20 7-40,-11 0-97,-3 1-358</inkml:trace>
  <inkml:trace contextRef="#ctx0" brushRef="#br0" timeOffset="354528.8076">8875 15051 949,'0'0'107,"0"0"-95,0 0 17,0 0 13,0 0-6,184-106-19,-111 70-17,-11 8-22,-13 16-122,-22 12-182,-18 0-293</inkml:trace>
  <inkml:trace contextRef="#ctx0" brushRef="#br0" timeOffset="354692.379">9042 15228 993,'0'0'50,"0"0"-13,0 0 40,0 0-29,0 0-21,174-95-24,-91 49-3,-3 6-55,-4-4-200,-7 3-346</inkml:trace>
  <inkml:trace contextRef="#ctx0" brushRef="#br0" timeOffset="355404.8531">11127 14517 755,'0'0'107,"0"0"-70,0 0 22,0 0 55,0 0-41,-120-71-42,84 71-12,-12 13-7,0 25-4,-5 13 4,3 11 5,15 7 6,18 14 2,17 12-5,8 19-3,34 10-8,8 2-4,-4 1-4,1-13 1,-14-14-1,-12-11 0,-17-17-1,-4-14 3,-25-3 0,-18-12-2,-11-4 2,-7-12 2,1-13 2,2-10-7,13-4-2,11-4-1,20-15-18,14 2-29,0 0-53,35 6-116,7 7-198</inkml:trace>
  <inkml:trace contextRef="#ctx0" brushRef="#br0" timeOffset="355711.1848">11198 16320 864,'0'0'90,"0"111"-83,0-65 12,12-20 51,17-9-40,6-12-24,3-5-2,2-30 1,-2-15-1,-6-1-1,-8-5 0,-13 0 9,-11 11 15,0 8-1,-14 20 25,-17 6-7,-7 6-10,-4 11-16,2 15-12,4 1-1,9-8-4,12-3-1,9-15-32,6-1-51,0-14-88,19-22-200,4-18-85</inkml:trace>
  <inkml:trace contextRef="#ctx0" brushRef="#br0" timeOffset="356250.5624">11299 14137 891,'0'0'103,"0"0"-37,0 0 13,0 0-43,0 0-20,-10 133 3,10-74-4,10-6-7,1-12-4,2-10-1,5-14-3,2-8 2,4-9-2,3-2 0,2-26-2,0-9-3,-2-2-1,-5-7-8,-3 2 13,-9-1-1,-7 9 2,-1 16 3,-2 8 10,0 12 15,0 0 11,0 22-14,0 20-12,0 10 8,0 8-2,0-3-11,12-6 3,18-16-10,6-19 0,6-10 1,1-6-1,3-15-1,-10-11-1,-8-1-11,-7 5-41,-12 1-63,-9 3-255</inkml:trace>
  <inkml:trace contextRef="#ctx0" brushRef="#br0" timeOffset="360430.3726">21076 4732 553,'0'0'188,"0"0"-99,0 0 0,0 0-61,0 0 22,0 150 31,0-87-23,0-1-12,0-3 0,0-4-26,0-1-3,4-1-12,1-3-3,1-4-2,-6-7-3,1-2-41,2-3-55,-3-6-80,0-4-152,0-10-55</inkml:trace>
  <inkml:trace contextRef="#ctx0" brushRef="#br0" timeOffset="360706.2335">20891 5508 628,'0'0'103,"0"0"-72,0 0 15,0 0 20,0 0 20,96 110-18,-61-60-32,-1-1 16,-5-3-28,-7-13 4,-5-10-15,-3-14 33,6-9-34,2-3 7,14-29 23,9-12-11,3-8-20,-5 5-7,-7 12-4,-16 15-10,-15 20-54,-5 0-82,-12 32-279,-28 12 31</inkml:trace>
  <inkml:trace contextRef="#ctx0" brushRef="#br0" timeOffset="361073.1923">20882 6275 888,'0'0'30,"0"0"33,0 0 43,0 0-82,0 0-5,0 0-13,-138-51 1,111 79 5,7 15 0,4 8 8,6 7-2,10 5 4,0-1-15,0 1-3,17-5-4,1 1 0,-5 2-7,-6-6-54,-7 6-116,0-7 47,-15-12-209,-15-13 15</inkml:trace>
  <inkml:trace contextRef="#ctx0" brushRef="#br0" timeOffset="361367.2335">20483 6906 503,'0'0'112,"0"0"-17,0 0-11,56-131-60,4 85-14,11-4-7,7 0 4,1-1-7,-8 2-34,-16 13 27,-16 5-52,-15 11 5,-18 6 54,-4 2 4,-2 5 66,0 2 52,0 5-5,-8 0-35,-4 7-38,-3 19-29,-2 13-1,9 12 0,2 0-4,4 7-4,2-3-5,0-1-1,0-3-30,13-11-114,3-18-88,1-15-13,3-7-265</inkml:trace>
  <inkml:trace contextRef="#ctx0" brushRef="#br0" timeOffset="361592.5466">21199 6428 908,'0'0'120,"0"0"-75,0 0 16,0 0-49,-5 111 5,5-46-4,0 2-4,0 0-1,0-2 1,0-5-1,15-9-6,6-15 0,6-16-2,4-20-4,5 0 3,10-29-16,-6-8-64,-11 1-97,-18 5-239</inkml:trace>
  <inkml:trace contextRef="#ctx0" brushRef="#br0" timeOffset="361720.0786">21213 6745 910,'0'0'27,"0"0"-26,0 0-2,0 0-3,137-112-162,-99 86-114</inkml:trace>
  <inkml:trace contextRef="#ctx0" brushRef="#br0" timeOffset="361937.1222">21433 6486 243,'0'0'505,"0"0"-480,0 0 29,0 0 58,0 0-31,154 89-5,-117-40-40,-10 6-8,-20 8-12,-7 12-3,-9 8 5,-32-1-6,-2-7-7,-5-19 4,4-16-8,10-18 1,12-19-2,13-3-59,9-21-76,0-28-294</inkml:trace>
  <inkml:trace contextRef="#ctx0" brushRef="#br0" timeOffset="362577.2398">23425 4722 614,'0'0'267,"0"0"-161,0 0 32,0 0-99,0 0-38,0 0 22,7 169 32,-2-95-12,0 0-16,3-6-8,-2 2-13,1-2-3,0-6-3,-5 1-15,1-12-56,-3-10-114,0-13-188,0-19-229</inkml:trace>
  <inkml:trace contextRef="#ctx0" brushRef="#br0" timeOffset="362820.5091">23234 5213 749,'0'0'80,"0"0"-61,42 112 21,-5-51 24,4-1-30,-5-7 39,-5-7-32,-6-15-2,-6-11-11,-7-10 0,-4-8 4,11-2-6,5-24 15,14-18-6,4-18-27,3-4-5,-9 9-3,-5 16-25,-11 22-56,-13 17-77,-7 30-273</inkml:trace>
  <inkml:trace contextRef="#ctx0" brushRef="#br0" timeOffset="363368.2016">23517 6258 915,'0'0'10,"0"0"75,0 0-2,0 0-74,-119-12 3,86 38-5,4 4 7,4 2-4,12-1-8,9-7 1,4-2-3,0-10-3,27-8-11,8-4-13,7-6 9,2-20 8,-4-6-16,-8-1 21,-13 5-1,-11 6 6,-7 12 4,-1 4 25,0 6 20,0 0-16,0 27-29,0 16 5,8 22 12,-2 10 11,4 14-15,-1 5-1,5 16-8,-10 6-5,-4-9-3,0-13 1,-16-32 1,-11-23 0,-6-21 2,-3-18 18,3 0-3,2-42-5,10-16-8,13-17-5,8-7 1,0-3-2,31 8-3,6 10-28,8 12-30,-5 6-70,-2 2-186,-9 1-362</inkml:trace>
  <inkml:trace contextRef="#ctx0" brushRef="#br0" timeOffset="363571.6259">23811 6097 1044,'0'0'91,"0"0"-90,0 0 48,0 0-25,-89 141-8,80-63-5,7 5-3,2-1-5,0-8 0,0-16-6,17-16-33,6-20-33,6-15-59,2-7-111,0-22-159</inkml:trace>
  <inkml:trace contextRef="#ctx0" brushRef="#br0" timeOffset="363791.3716">24011 6164 992,'0'0'91,"0"0"-41,0 0 7,0 0-25,-21 132-7,21-75-5,4-1-15,11-3 4,5-12-4,3-7-5,2-16 0,3-10 0,4-8-2,3 0 0,-2-10-30,-14-11-71,-10 2-92,-9 5-311</inkml:trace>
  <inkml:trace contextRef="#ctx0" brushRef="#br0" timeOffset="363918.3533">23983 6493 157,'0'0'630,"0"0"-624,0 0 49,0 0-55,0 0-5,144-126-120,-103 92-110,-12 1-156</inkml:trace>
  <inkml:trace contextRef="#ctx0" brushRef="#br0" timeOffset="364127.2531">24268 6104 330,'0'0'580,"0"0"-553,0 0 26,0 0 72,0 0-62,133 138-4,-101-76-29,-16 4-13,-12 3-10,-4 0 8,-23 1-14,-12-9 5,-5-3-5,0-6-1,6-13-20,5-10-33,5-12-79,1-14-137,3-3-115</inkml:trace>
  <inkml:trace contextRef="#ctx0" brushRef="#br0" timeOffset="367612.8151">11823 14936 678,'0'0'158,"0"0"-89,0 0 52,0 0 11,0 0-58,0 0-48,0 0-14,-73 67-3,43 9-3,8 4-4,8 1 4,10-10-3,4-19-1,2-13-2,27-17 0,12-17-1,5-5 0,6-21-14,-4-21 0,-3-8-9,-9-3-1,-12 8 15,-11 4 1,-8 11 6,-5 10 3,0 8 2,0 10-2,-5 2-15,-4 6 5,1 20 7,4 11 1,0-6 4,4 1-2,0 2 0,14-11-12,9-9-16,7-10 6,2-4 14,2-9 8,-1-23 3,-6-2 0,-10 2 4,-7 1 2,-10-4 8,0 7 11,-16-2-11,-11 10-3,-4 12-14,-3 8-4,3 0 3,6 26-29,8 6-62,8 4-100,9 3-101,0 3-118</inkml:trace>
  <inkml:trace contextRef="#ctx0" brushRef="#br0" timeOffset="367943.1037">12324 15436 877,'0'0'104,"0"0"-83,40-132 64,-20 73-15,5 0-41,-9 0-12,-8 3-13,-8 5-4,0 16-1,-4 5 1,-14 16-9,-2 12-10,2 2-6,3 0-6,5 23 20,8 3 0,2 6-15,5-3-20,28 0 4,8-6 27,5 0 15,1-2 3,-7 4-3,-9-1 16,-15 8 13,-11 4-4,-5 0-11,-5 0-6,-15-8-8,0-7-8,4-12-60,6-9-117,4 0-51,6-29-165</inkml:trace>
  <inkml:trace contextRef="#ctx0" brushRef="#br0" timeOffset="368310.5276">12797 15025 742,'0'0'177,"0"0"-166,0 0 44,0 0 45,-7 126-55,7-90-27,0 3-10,13-18-6,8-6 0,8-11-2,4-4-4,5-12 2,5-24 4,-6-10-1,-3-7 0,-12 12 2,-11-6-1,-9 24 0,-2 0 4,0 14 32,0 9 19,-6 15-25,-5 23-26,1 11 10,10 5 7,0-9-8,10-1-5,19-13-7,8-7-1,10-16-1,4-8 1,3 0 5,-3-22-6,-8-7-1,-10 5-6,-15 2-43,-9 5-41,-9-8-189,0-1-363</inkml:trace>
  <inkml:trace contextRef="#ctx0" brushRef="#br0" timeOffset="369999.2879">14364 15061 673,'0'0'82,"0"0"-77,0 0 68,0 0 32,0 0-93,0 0 2,9-131-12,11 71-1,-3 1 3,-3-10 0,-11 9-4,-3 14 6,0 17-4,-27 14 1,-9 15-2,-7 0 1,6 22-2,5 14 0,16 5-6,16-6 5,0 9-4,27-7 0,14-3 4,7-5 1,2-2 0,-10-6-1,-7-6 2,-11 7 1,-15-2-1,-7 4 2,0 8-3,-19-6-2,-2 0-23,3-8-59,7-14-38,9-4-42,2-4-88</inkml:trace>
  <inkml:trace contextRef="#ctx0" brushRef="#br0" timeOffset="370500.5923">14732 14744 594,'0'0'107,"0"0"-89,0 0 40,0 0 30,0 0-45,-29 144-21,29-103-9,0-3-6,0-8-4,5-7 1,15-6-4,-1-7-10,6-10 9,4 0 1,-2-4 8,-1-22-8,-1-3 6,-8 3-6,-4-13 4,-3-1 0,-8 3 1,-2 2-1,0 12 12,0 10 11,0 8 4,0 5 3,0 0-7,0 10-27,0 26 0,0 6 3,0-1 1,0-11-4,0-9 0,0-16 0,0-1 0,0-4-4,0 0-9,11-9 8,5-28 5,4-6 4,4 6-3,1 4-1,-3 17 0,3 11-3,1 5 3,-1 0 3,-1 21 7,-3 12-5,-6 3-3,-6 4-2,-9 4-4,0-2-31,0 0-75,-13-1-72,-10-14-115,-5-7-116</inkml:trace>
  <inkml:trace contextRef="#ctx0" brushRef="#br0" timeOffset="370771.2086">14865 14418 667,'0'0'54,"0"0"-48,0 0 51,0 0-25,0 0 7,0 0 8,-11 84-27,-18-66-10,0-9 3,0-4-1,7-5 11,5-12 6,9-10 3,8-2-22,0-4-10,14 10 1,22 1-2,8 5-2,5 12-25,0 0-91,-7 21-108,-7-2-211</inkml:trace>
  <inkml:trace contextRef="#ctx0" brushRef="#br0" timeOffset="371012.5209">15450 14279 974,'0'0'78,"0"0"-75,0 0 46,0 0 32,-121 109-44,95-35-8,3 5 3,5 6-13,16 1-5,2-1-12,8-3-1,21-16 2,4-8-6,0-18-25,-2-14-46,6-8-70,-5-18-156,-1 0-184</inkml:trace>
  <inkml:trace contextRef="#ctx0" brushRef="#br0" timeOffset="371253.6199">15661 14441 372,'0'0'597,"0"0"-550,0 0 10,0 0 13,0 0-21,0 141-4,0-69-17,0 13-11,0 5-6,9-10-7,4-13-1,3-23-3,6-17-3,1-17 1,3-10-18,3 0-19,-2-28-33,-2 2-45,-10-2-99,-15 3-172</inkml:trace>
  <inkml:trace contextRef="#ctx0" brushRef="#br0" timeOffset="371402.539">15639 14916 840,'0'0'91,"0"0"-82,0 0 55,0 0-41,0 0-23,82-137-11,-31 95-103,-1 5-142,-12 9-162</inkml:trace>
  <inkml:trace contextRef="#ctx0" brushRef="#br0" timeOffset="371559.2411">16003 14761 938,'0'0'20,"0"0"-20,0 0 0,0 0 12,0 0-12,151-35-25,-102 0-127,-12 0-112</inkml:trace>
  <inkml:trace contextRef="#ctx0" brushRef="#br0" timeOffset="371897.3086">16392 14546 520,'0'0'380,"0"0"-360,0 0 49,0 0 42,-27 113-64,27-60-24,0-8-13,0 9-10,12-19 5,8-12-5,0-17-11,9-6-25,4-10 4,2-26 17,6-10-3,-7 3 11,-8 1 7,-8 2 1,-11 8 2,-7 7 3,0 11 31,0 5 15,0 9 8,-12 0-19,4 16-24,1 18-6,7 6-2,0 0-5,2 1-2,18-6-2,2-7-4,3 6-32,-2-5-41,-3-12-93,-5-8-175,-13-9-189</inkml:trace>
  <inkml:trace contextRef="#ctx0" brushRef="#br0" timeOffset="372114.6341">16664 14337 909,'0'0'64,"0"0"-57,0 0 55,120-16 23,-52 45-37,-6 12 5,-4 5-21,-16 11-18,-13 4-3,-18 2-11,-11 3 1,0 7-3,-11-1-14,-9-13-55,4-18-93,7-29-98,7-12-83</inkml:trace>
  <inkml:trace contextRef="#ctx0" brushRef="#br0" timeOffset="372526.7135">17453 14383 711,'0'0'326,"0"0"-303,0 0 35,0 0 14,0 0-42,-133 105-14,110-53-6,8 0-4,9-4-5,6-6-1,0-16 0,8-8-13,19-14-23,6-4-2,-1-12 10,3-22 6,-2-5 2,-10-2 11,-10-1 9,-9-4 1,-4-4 4,-6-3 7,-19-9 11,1 8 6,2 10 9,8 14 2,5 16 9,5 10-2,2 4-2,2 12-29,0 29-12,2 6 16,14 12-7,3 2-8,2 2-2,-4 1-3,1-2-4,-2-8-35,-1-10-42,2-16-40,-5-19-111,5-9-168</inkml:trace>
  <inkml:trace contextRef="#ctx0" brushRef="#br0" timeOffset="372887.2158">17687 14541 604,'0'0'239,"0"0"-163,0 0-14,0 0 18,0 127-39,0-77-24,2-6-10,17-16-3,0 3-4,8-22-2,2-9 1,7-5-22,0-40 23,-1-5 5,-3-4 1,-8 11-5,-8 2 3,-8 7 3,-5 5 16,-3 17 23,0 12 15,0 0-21,-5 21-18,-4 11-5,3 12-1,6 4 5,0-2-12,9-2-5,15-12-1,7-9-3,7-19 2,3-4-1,-1-35 7,-7-4-8,-8 0 0,-10 9-34,-11 7-25,-4 2-35,0 7-158,-24 5-273</inkml:trace>
  <inkml:trace contextRef="#ctx0" brushRef="#br0" timeOffset="379642.2035">19640 10389 681,'0'0'111,"0"0"-38,0 0 77,0 0-109,5-102-31,24 54 2,7-5-11,-1-2 0,-4 4 6,-12 5-4,-13 9 1,-6 12-2,0 4 2,-18 16-4,-9 5 0,-2 0 0,-1 28-6,7 9 0,13 7-11,10-1-3,7-1 1,29-6 0,11-9 15,9 3 3,-5-10 1,-9 0 1,-13 4-1,-15 2-1,-14 4-3,0 3 4,-25-1-18,-1-9-39,3-5-59,8-13-18,10-5-26,5-7-66</inkml:trace>
  <inkml:trace contextRef="#ctx0" brushRef="#br0" timeOffset="380139.3506">20153 10031 752,'0'0'27,"0"0"42,0 0 11,0 0-67,0 0-6,-32 107-1,32-64-2,0-3-4,0-3 0,3-10 0,15-5 0,2-8 0,4-10-4,3-3-5,4-1 9,0-7 8,2-15-8,-3-10 0,-8 0 0,-4-5 3,-6-3-2,-4 2 2,-3 9 3,-5 9 6,0 13-4,0 7 2,0 0-10,0 32 9,0 9-9,0 6 3,-5 0-2,0-20 0,1-10-1,2-11 0,2-6 0,0 0-7,0-16-14,9-18 16,11-14 0,4-1 3,4 11 2,-2 10 2,-2 18 3,3 10 2,-2 0 2,-1 18 0,-3 14 1,-6 9-1,-6-2-6,-9 4-3,0-2-6,-3-2-48,-21-8-109,-10-11-160</inkml:trace>
  <inkml:trace contextRef="#ctx0" brushRef="#br0" timeOffset="380401.9397">20343 9677 613,'0'0'25,"0"0"52,0 0 20,0 0-32,0 0-18,0 0-21,-3 102-16,-23-95 2,-3-7 3,0 0 8,6-9 2,7-12 2,12-2-18,4 4 3,4-1-12,29 11-3,19 6-27,8 3-96,7 0-87,-2 0-152</inkml:trace>
  <inkml:trace contextRef="#ctx0" brushRef="#br0" timeOffset="380613.0111">21073 9767 952,'0'0'58,"0"0"-38,-36 125 84,26-67-60,1 3-22,3 0 2,-4-1-18,0-7-3,3-9-1,-7-5-2,-1-6-5,-4-8-47,2-2-50,-1-19-81,5-4-61,1-16-87</inkml:trace>
  <inkml:trace contextRef="#ctx0" brushRef="#br0" timeOffset="380785.2103">20922 9807 506,'0'0'132,"0"0"35,0 0-39,0 0-71,0 0 25,123 58-19,-104-7-34,6 3-10,-5 7-13,3-2-5,-6 10-1,-3 7-19,-5 3-104,-8-2-98,-1-19-138</inkml:trace>
  <inkml:trace contextRef="#ctx0" brushRef="#br0" timeOffset="380935.14">20937 10291 64,'0'0'713,"0"0"-712,87-116-1,-20 68 0,9 3-25,2 6-105,-6 2-275</inkml:trace>
  <inkml:trace contextRef="#ctx0" brushRef="#br0" timeOffset="381352.8216">21671 9815 160,'0'0'758,"0"0"-738,0 0 55,0 0 8,0 0-33,-109 126-13,82-56-12,6 8-18,2-8 2,12 0-5,7-18-4,0-19 0,14-16-4,13-17-13,12 0-9,6-30 8,4-15 3,-7-6-8,-6-2 16,-14 7 3,-10 9 4,-10 16 6,-2 11 0,0 10 20,0 0-15,-14 18-10,1 24 2,2 2-1,6 3-1,5-1 1,0-16-2,14-8-2,13-12 2,5-10 0,9-6 2,-1-29 4,-2-4 7,-9-3-7,-17 2 7,-12 1-10,0 7 4,-23 6-7,-15 19-31,-4 7-54,3 19-102,8 23-115,7 6-61</inkml:trace>
  <inkml:trace contextRef="#ctx0" brushRef="#br0" timeOffset="381668.3073">22032 10267 758,'0'0'50,"0"0"103,109-152-29,-75 94-67,-9 5-31,-15 7-17,-10 7 1,0 13-10,-20 11 0,-6 13-5,-3 2 1,1 0 2,11 24-2,10 3 1,7 10-12,7-4-6,28 1-8,11-5 8,2-5 20,-5 2 1,-10 2 0,-8 2 2,-16 0 0,-9 7-1,0-4-1,-13 1 0,-16-5-4,0-9-77,4-11-56,9-9-48,14-13-48,2-27-100</inkml:trace>
  <inkml:trace contextRef="#ctx0" brushRef="#br0" timeOffset="381903.791">22603 9738 445,'0'0'371,"0"0"-326,0 0 118,0 0-66,0 0-63,0 0-20,0 18-9,2 26 29,1 10-2,3 6-10,-1 0-14,-1 4-5,0-1-2,-2-5-1,1-7-37,-3-7-78,0-7-128,0-17-203</inkml:trace>
  <inkml:trace contextRef="#ctx0" brushRef="#br0" timeOffset="382282.467">22607 9765 938,'0'0'10,"0"0"25,120-83 36,-74 83-59,-9 0-11,-12 23-1,-20 19-3,-5 7 1,-13-1-1,-22-4-2,-1-8 5,3-7 2,8-8 0,12-10 0,11-6-2,2-5-7,5 0-22,22-2 29,12-10 3,6 4 0,0 8 9,-3 0 3,-11 12 8,-9 10 0,-10-2 16,-12 13 8,0 4 10,-32 11-5,-17 8-15,-11-5-12,-6-9-16,1-8-6,5-12-2,10-12-1,13-10-47,13-6-104,19-46-500</inkml:trace>
  <inkml:trace contextRef="#ctx0" brushRef="#br0" timeOffset="646121.3533">13151 16351 565,'0'0'166,"0"0"-83,0 0 52,0 0-38,0 0-52,0 0-7,-120 18-15,85 36-11,0 12 2,9 6-3,6 0-1,9-6 0,11-16 0,0-15-5,13-8-5,20-18 1,8-9 1,9 0 6,5-26-6,-2-15 0,-6-8-1,-12-4-1,-10 3-4,-11 10 4,-8 14 1,-6 11 1,0 8 0,0 7-2,0 0-2,0 18-13,0 22 10,0 8 5,0 3-2,0-12 2,6-4 0,15-16 0,6-6 0,4-13 2,1 0 1,5-18 4,-6-14-6,-6-8 8,-12-1-2,-11-6 3,-2 3-1,-2 10-5,-19 9-2,-2 7-2,-6 18-9,-4 0-50,10 31-101,2 15-150,11 1-90</inkml:trace>
  <inkml:trace contextRef="#ctx0" brushRef="#br0" timeOffset="646445.0908">13593 16784 32,'0'0'960,"0"0"-924,62-125 26,-35 71 22,-5-8-38,-7 6-30,-10 0-11,-5 8 0,0 18-1,-20 7-4,-5 18-2,1 5-7,-3 0-14,7 5-2,4 26 4,7 0-3,9 0 5,0-4-10,28-4 6,16-7 16,7 3 7,1-7 3,-6 3-2,-16 7 5,-6 0 2,-18 6-5,-6 6-1,0 2 4,-17 1-6,-6-7-13,1-11-100,5-6-114,1-13-68</inkml:trace>
  <inkml:trace contextRef="#ctx0" brushRef="#br0" timeOffset="646649.3566">13978 16343 870,'0'0'116,"0"0"-90,0 0 77,37 138-29,-32-76-39,-1 2-13,0-1-12,-4-12-10,0 0 0,0-7 0,0-16-42,0-6-45,-10-14-108,-1-8-66,0-5-48</inkml:trace>
  <inkml:trace contextRef="#ctx0" brushRef="#br0" timeOffset="646828.8101">13951 16361 659,'0'0'218,"0"0"-108,0 0-14,0 0-25,127 0-34,-98 36-13,-4 8-2,-2 4-8,-6 10-6,1-4-8,-5 1 0,-1-2-8,-4 0-70,-5-4-90,-3-8-151,0-10-163</inkml:trace>
  <inkml:trace contextRef="#ctx0" brushRef="#br0" timeOffset="646963.326">14020 16673 1022,'0'0'33,"0"0"-17,0 0-13,85-130-3,-34 90-13,-2 4-212,-4-2-221</inkml:trace>
  <inkml:trace contextRef="#ctx0" brushRef="#br0" timeOffset="647419.6582">14670 16749 881,'0'0'54,"28"-116"9,-1 40 34,-4-12-39,-1 9-31,-12 14-14,-10 10-12,0 22 4,-4 14-5,-19 15-5,0 4 5,-4 4-18,0 18 16,4 8-4,13 2 2,7 0-4,3 9-5,20-12 0,21 0 5,3-7 4,3-8 1,-5-2 3,-9 6 0,-12 0 0,-15 5 0,-6 3-8,0-3 4,-13 3 1,-7 0-55,2-11-46,5-12-82,2-3-66,9 0-135</inkml:trace>
  <inkml:trace contextRef="#ctx0" brushRef="#br0" timeOffset="647884.4371">15008 16290 288,'0'0'620,"0"0"-593,0 0-6,0 0 37,-16 133-27,16-87-14,0 2-5,0-8-6,4-4-4,15-14-1,5-8 2,3-6 1,4-8 1,5-4 1,-3-17-2,-4-12 2,-4-3-4,-8-4 0,-5-4-1,-6 8 0,-3 3-1,-3 18 2,0 5 2,0 6 1,0 4 14,0 0-19,0 0 1,0 14-1,-8 3 0,3 0 0,-1-11 0,6-2-2,0-4-4,0-10-2,4-12-12,11 0-1,3 3 21,1 5-3,6 11 3,-2 3 2,1 0 5,-2 10 8,-2 16-2,-6-3-2,-3 12-5,-7-3-4,-4 0-2,0 6-13,-2-2-75,-18-8-169,-7-2-189</inkml:trace>
  <inkml:trace contextRef="#ctx0" brushRef="#br0" timeOffset="648020.2794">15200 16106 947,'0'0'0,"0"0"-93,0 0-94,0 0-230</inkml:trace>
  <inkml:trace contextRef="#ctx0" brushRef="#br0" timeOffset="648343.0502">15686 16186 1104,'0'0'62,"0"0"-33,0 0 6,0 0 9,0 0-6,26 116-20,-17-72-14,-4 7-2,-3-3-2,-2 6-3,0 1-55,0-8-81,0-3-204,-7-16-261</inkml:trace>
  <inkml:trace contextRef="#ctx0" brushRef="#br0" timeOffset="648784.884">15702 16136 1090,'0'0'17,"0"0"-11,126-61 17,-92 61-15,-9 0-8,-13 17-2,-9 15-6,-3 4 7,-5 4 1,-14 0 0,-1-4 1,3-5-1,7-6 4,3-6-4,7-5-10,0-9-1,0-5 1,11 0 10,16 0 2,8-1 3,3-7 0,3-2 18,-6 10 1,-4 0-3,-8 2-8,-12 20-3,-11 12 4,0 7 15,-29 17 4,-15 0 2,-10-5-7,0 1-9,3-6 3,-2-7-6,1-13-7,3-7-3,5-7-6,6-14 0,9 0-39,11 0-55,8-31-144,7 0-551</inkml:trace>
  <inkml:trace contextRef="#ctx0" brushRef="#br0" timeOffset="651659.0638">16504 16284 611,'0'0'164,"0"0"-133,0 0-19,0 0 80,0 0-55,0 0-7,0 0 1,138-49-18,-98 40-13,-9 1-3,-12 4-70,-11 4-130,-8 0-98</inkml:trace>
  <inkml:trace contextRef="#ctx0" brushRef="#br0" timeOffset="651799.0237">16518 16575 629,'0'0'235,"0"0"-224,0 0 8,0 0-2,147-126-17,-78 92-71,-7-6-233</inkml:trace>
  <inkml:trace contextRef="#ctx0" brushRef="#br0" timeOffset="652011.2788">17135 15913 1096,'0'0'55,"0"0"-30,0 0-8,0 0 18,0 0-29,0 0 13,-5 125-12,16-79-7,3 3 0,-3-8-13,2 3-40,-1 4-51,-8 2-62,-4-1-127,0-10-99</inkml:trace>
  <inkml:trace contextRef="#ctx0" brushRef="#br0" timeOffset="652243.5516">16938 16615 886,'0'0'86,"0"0"-68,0 0-3,0 0 32,152-102-4,-72 48-19,3 4-7,-3-3 12,-8 9 4,-14 13-4,-16 4-22,-18 17-7,-13 10 0,-11 0-32,0 0-66,-17 26-37,-17 11-145,-7 7-71</inkml:trace>
  <inkml:trace contextRef="#ctx0" brushRef="#br0" timeOffset="652690.3892">17308 16804 639,'0'0'40,"0"0"-4,0 0 45,0 0-50,-73 106-15,50-92-5,2-14 9,0 0 13,4 0 1,5-9 2,6-14-11,6-7-5,0 2-12,11 5-3,15-2-3,6 6 3,3 1-4,6 13-1,-1 5 10,-2 0 1,-3 14-7,-13 18-1,-8 8 0,-14 13-2,0 5 14,-30 5-12,-7-5 6,-7-5-2,-2-12-2,4-14 0,9-13-2,8-6 3,10-8 1,11 0 4,4-14 1,2-4-6,22-1-4,9 7 8,6 3 8,5 9-1,3 0 0,-5 0-11,-4 9-5,-9 10-2,-7-3-4,-3 2-55,-4-13-66,-1-5-152,-1 0-109</inkml:trace>
  <inkml:trace contextRef="#ctx0" brushRef="#br0" timeOffset="652926.5396">17864 15819 1112,'0'0'41,"0"0"-37,0 0 66,-116 175-12,103-91-33,10-2-4,3 7-8,0-13-3,0-9-9,8-4 1,8-15-2,5-16-16,2-13-44,9-19-95,-2 0-253</inkml:trace>
  <inkml:trace contextRef="#ctx0" brushRef="#br0" timeOffset="653539.4733">18229 16415 381,'0'0'15,"0"0"-13,0 0 34,0 0 18,0 0 34,0 0 40,-7-6 14,7 6-38,0-8-27,0-6-11,0-12-21,5-10-30,15-5-3,4-8 15,-1 0-6,-1 8-6,-11-2-8,-9 7-2,-2 14-5,-2 7 1,-21 15-1,-2 0-17,-2 0-3,0 5-1,6 13-6,9 5 8,12-4-3,0 11-10,17-4 5,28 1 15,-1 0 10,0-5 2,-5 4 1,-12 3-1,-13-3 1,-11 6 5,-3-6-1,0 1-4,-7-4-1,-8-5-22,4-10-120,4-8-108,3-5-143</inkml:trace>
  <inkml:trace contextRef="#ctx0" brushRef="#br0" timeOffset="654004.2324">18537 16003 736,'0'0'132,"0"0"-132,0 0 24,0 0 25,0 117-24,0-81 3,2-1 3,16-8-19,5-1-4,0-8 4,4-4-5,2-9-4,-5-5 6,4 0-3,-6-11 0,-2-9 0,-4-4 0,-5-6-2,-3-6 1,-2-4 1,-4 7-6,-2 8 7,2 15-2,-2 6 6,0 4-3,0 0-8,0 18-3,-2 3 3,-12 4-1,5-9 2,3-2-2,3-11 1,3-3-9,0 0-6,0-7-12,18-21 11,9-2 14,2 4 1,2 10 2,0 7-1,-2 9 13,-2 0-1,-2 5 2,-6 23-8,-7 2-3,-9 6-3,-3 4 0,0 0-54,-5 1-95,-16-14-240</inkml:trace>
  <inkml:trace contextRef="#ctx0" brushRef="#br0" timeOffset="654142.2966">18804 15753 727,'0'0'0,"0"0"-92,0 0 34,0 0-200</inkml:trace>
  <inkml:trace contextRef="#ctx0" brushRef="#br0" timeOffset="654334.6936">19275 15691 994,'0'0'60,"0"0"-50,-80 146 59,68-77 0,12-4-36,0 4-15,2-7-12,21-10-3,1-12-3,3-8-24,4-21-38,0-8-58,-1-3-135,-5-14-71</inkml:trace>
  <inkml:trace contextRef="#ctx0" brushRef="#br0" timeOffset="654516.7026">19453 15802 129,'0'0'687,"0"0"-562,0 0 24,0 0-40,0 0-74,0 0-32,-5 73 20,3-7-11,-2 1-10,2 0-2,-3-6-18,3-15-52,0-17-75,2-17-79,0-12-74,0 0-162</inkml:trace>
  <inkml:trace contextRef="#ctx0" brushRef="#br0" timeOffset="654711.0813">19419 15799 508,'0'0'176,"0"0"-5,0 0 12,0 0-77,0 0-58,0 0-10,94-9-10,-69 56-5,-1 13-9,-5-2-12,-4 0-1,-5-1-1,-7 1-17,-3-12-37,0-2-42,0-12-42,-16-16-101,-8-6-57,-3-10-123</inkml:trace>
  <inkml:trace contextRef="#ctx0" brushRef="#br0" timeOffset="654844.017">19406 16160 456,'0'0'186,"0"0"-83,0 0-17,0 0-46,63-108-33,-17 73-7,6 4-65,-2-1-142,-7 1-220</inkml:trace>
  <inkml:trace contextRef="#ctx0" brushRef="#br0" timeOffset="654987.3293">19826 15761 879,'0'0'114,"0"0"-32,0 0-21,0 0-25,0 0 2,12 104-18,2-68-15,-3 3-3,-2 1-2,0-4-48,-2 4-94,-3-9-188,-4-5-192</inkml:trace>
  <inkml:trace contextRef="#ctx0" brushRef="#br0" timeOffset="655138.5396">19741 16052 953,'0'0'73,"0"0"-71,0 0-4,116-125-3,-49 81-107,-5 4-120,-16 4-85</inkml:trace>
  <inkml:trace contextRef="#ctx0" brushRef="#br0" timeOffset="655308.5409">20124 15705 882,'0'0'87,"0"0"-14,0 0-1,0 0-12,0 0-29,-5 116-10,17-78-15,-1 0-3,-4 2-3,2-6-33,-3 3-78,-6-9-174,0-10-191</inkml:trace>
  <inkml:trace contextRef="#ctx0" brushRef="#br0" timeOffset="655743.4862">20129 15745 939,'0'0'69,"0"0"-63,0 0 35,148-68 4,-107 68-33,-14 0-12,-12 18-1,-11 6 1,-4 6 0,-4 0 3,-16-2 0,-2-6-1,2-8 0,7-6 0,8-2 0,2-4-2,3-2-2,0 0-2,0 0-2,19-4 6,7-3 2,2-2-2,7 7 1,-2 2 5,-1 0 10,-4 4 6,-7 14-2,-10 2-7,-9 7 1,-2 3 16,-7 2 2,-24 3-6,-7-2-6,-2 1-10,-2-8-3,4-6-4,2-3-3,2-8 0,8-9-5,4 0-37,6 0-53,7-22-144,7-11-387</inkml:trace>
  <inkml:trace contextRef="#ctx0" brushRef="#br0" timeOffset="656015.2078">20362 15454 1050,'0'0'55,"0"0"-46,183-13 51,-111 22-1,-8 29-34,-10 12-8,-14 10-4,-21 11-4,-15 4 1,-4 0 3,-17 3-3,-14-7-4,-2-13-3,4-9-1,4-14-2,3-7-22,7-6-71,-6-10-164,0-12-499</inkml:trace>
  <inkml:trace contextRef="#ctx0" brushRef="#br0" timeOffset="658864.3856">18138 17299 491,'0'0'124,"0"0"-75,0 0-43,0 0 16,0 0-10,98-130 24,-80 94-15,-7 1 4,-7 3 14,-4 11-10,0 2-11,0 5-8,-13 10 0,-7 4-5,0 0-5,-4 0-25,3 18 0,6 1-10,5-2 3,10 10 5,0-10-19,14 10 3,20-6 22,8-10 19,-2 3-1,-6-2 3,-5-3 7,-14 8 11,-7-3-8,-8-1 2,0 6 11,-6 3-9,-13 0-14,-4 0-16,1-3-56,6-10-96,3-1-74</inkml:trace>
  <inkml:trace contextRef="#ctx0" brushRef="#br0" timeOffset="659343.4846">18493 17084 742,'0'0'23,"0"0"6,0 0 52,0 0-55,-34 121-21,34-85 2,2-2-5,13-10-2,8-12 0,1-7-2,4-5-1,1 0-13,-1-17-5,1-7 21,-5-7-2,-3-1 4,-8 3-2,-4 0 16,-4 17 7,-3-2 2,-2 10 9,0 4 3,0 0-10,0 9-17,0 12-9,-9 8-1,2-15 0,5 1 6,-1-8-6,3-7 0,0 0-6,0 0-16,19-14 20,5-8 2,2-5 0,1 13 6,-2 5 5,0 4 11,-3 5 0,-7 0-10,-1 10-2,-5 13-10,-9-1 8,0 4-8,0 0-42,-5-3-83,-15 9-180,0-15-204</inkml:trace>
  <inkml:trace contextRef="#ctx0" brushRef="#br0" timeOffset="659472.8234">18699 16888 607,'0'0'79,"0"0"-79,0 0-1,0 0-219</inkml:trace>
  <inkml:trace contextRef="#ctx0" brushRef="#br0" timeOffset="659681.3675">19110 16848 680,'0'0'304,"0"0"-246,0 0 61,-50 102-37,40-48-40,-1 4-15,5 4-6,4-7-11,2-7-7,0-5-3,14-14-8,11-12-36,8-12-34,3-5-65,0-5-175,1-26-176</inkml:trace>
  <inkml:trace contextRef="#ctx0" brushRef="#br0" timeOffset="659863.4223">19342 16915 624,'0'0'248,"0"0"-153,0 0 57,0 0-27,0 0-74,0 0-31,0 79 6,0-16-2,-2 0-13,-8-6-6,6-11-5,4-2-13,0-21-37,0-11-34,0-12-74,0-3-165,0-26-23</inkml:trace>
  <inkml:trace contextRef="#ctx0" brushRef="#br0" timeOffset="660035.5555">19326 16932 346,'0'0'173,"0"0"-12,0 0 77,0 0-97,0 0-62,0 0-13,83-8 2,-64 52-18,-1 4-21,-4-2-16,-3 7-8,-2-12-5,-3 3-21,-1 0-44,-5-13-25,0-7-123,0-7-192</inkml:trace>
  <inkml:trace contextRef="#ctx0" brushRef="#br0" timeOffset="660172.8313">19313 17186 695,'0'0'202,"0"0"-177,0 0 22,0 0-30,0 0-17,120-107-33,-77 80-181,-6 9-202</inkml:trace>
  <inkml:trace contextRef="#ctx0" brushRef="#br0" timeOffset="660311.7515">19725 17058 1028,'0'0'47,"0"0"-36,0 0 0,0 0-11,0 0-111,130-76-205,-93 48-206</inkml:trace>
  <inkml:trace contextRef="#ctx0" brushRef="#br0" timeOffset="660470.3537">20026 16811 1031,'0'0'97,"0"0"-47,0 0 42,0 0-42,0 0-44,-28 125-6,28-88-11,0 2-56,0 1-84,0 1-204,0-6-240</inkml:trace>
  <inkml:trace contextRef="#ctx0" brushRef="#br0" timeOffset="660851.8882">19990 16860 905,'0'0'72,"0"0"-65,0 0 73,0 0-22,114-66-34,-89 74-22,-17 24 6,-8 8-2,0 1-5,-8-2-1,-17-6 2,3-8 0,-2-6-2,12-16 1,8 3 0,4-6-1,0 0-2,11-14 0,15-13 3,8 8-1,2 7 2,11 5 10,-5 7 6,-3 0 21,-12 12 1,-11 9-8,-11 7-4,-5 2-7,-9 7 3,-18-6-10,-6 3-9,2-2-5,2-13-3,-5-5-28,1-6-38,-4-8-56,3 0-188,4-18-285</inkml:trace>
  <inkml:trace contextRef="#ctx0" brushRef="#br0" timeOffset="661062.6946">20347 16601 362,'0'0'750,"0"0"-706,143 58 22,-97-3 34,-10-2-49,-20 14-26,-13-6-13,-3 2-7,-3-5 5,-24-8-6,-4-1-4,0-17-5,4-10-38,11-18-44,9-4-126,7-35-354</inkml:trace>
  <inkml:trace contextRef="#ctx0" brushRef="#br0" timeOffset="661499.6834">20947 15779 739,'0'0'278,"0"0"-174,0 0-10,0 0-17,129-58-58,-92 37-15,-9 12-4,-11-2-55,-10 10-107,-5 1-277</inkml:trace>
  <inkml:trace contextRef="#ctx0" brushRef="#br0" timeOffset="661933.2677">21163 16258 912,'0'0'140,"0"0"-121,0 0 39,0 0 25,136 12-45,-76 34-20,4 8 14,-10 21 2,-18 0-3,-22 10-17,-14-4 7,-17-9-2,-20-10-5,-3-8 1,-1-4-13,6-10-2,6-14-29,6-12-51,10-10-141,2-4-580</inkml:trace>
  <inkml:trace contextRef="#ctx0" brushRef="#br0" timeOffset="670235.4373">18568 13918 1013,'0'0'58,"0"0"-30,0 0 41,0 0 4,0 0-40,0 0-14,143-93-12,-95 78-5,-7 7-2,-10 6-43,-8 2-61,-15 0-165,-8 10-267</inkml:trace>
  <inkml:trace contextRef="#ctx0" brushRef="#br0" timeOffset="670376.7834">18653 14115 863,'0'0'105,"0"0"-45,0 0 15,0 0-31,129-72-39,-69 33-5,-2 3-143,-13 4-251</inkml:trace>
  <inkml:trace contextRef="#ctx0" brushRef="#br0" timeOffset="670811.4105">19716 12796 831,'0'0'156,"0"0"-53,0 0 6,0 0-53,-131-81-38,106 73 2,-4 8-7,0 0 9,0 8-13,4 28-6,5 18 6,7 27-4,13 23-2,0 20 3,16 13-1,15-4 6,11-9-3,-2-18 2,-1-19 4,-10-16 6,-18-6-1,-11-12-2,-19-7-8,-25-6 1,-5-14-4,2-12-3,-1-9-2,12-5-1,4-13-15,12-6-33,11-3-30,9 1-36,2 9-119,23 0-229</inkml:trace>
  <inkml:trace contextRef="#ctx0" brushRef="#br0" timeOffset="671089.4226">19847 14141 978,'0'0'76,"0"0"-10,0 0 8,-2 117-38,31-110-24,4-7-8,8 0 6,-1-7-10,-4-26 3,-11-3 1,-7-4 1,-14 4 18,-4 6 18,-2 9 4,-28 9-6,-11 12-13,-9 0-13,-1 11-13,1 4 0,17 0-3,16-5-43,9-10-32,8 0-78,2-5-272</inkml:trace>
  <inkml:trace contextRef="#ctx0" brushRef="#br0" timeOffset="671711.2409">19667 12073 611,'0'0'251,"0"0"-103,0 0-58,0 0-51,0 0-26,0 0 2,-3 50 15,3-15 1,0-4-13,0-2-3,0-7-6,3-2-6,11-7-1,1-4 0,5-7-2,2-2 4,8-5-4,-7-18 0,3-7-4,-2-5 0,-8-5 3,-3-3 1,-7 1 0,-1 10 1,-3 13 0,1 12 17,-3 7 21,0 0-28,0 26-10,0 13 2,4 5 8,1-1 0,3-12-1,8-6 4,3-13-10,6-10 1,9-2-2,1-8 4,4-16-7,-11 2-7,-8 6-47,-10 7-65,-10 8-215</inkml:trace>
  <inkml:trace contextRef="#ctx0" brushRef="#br0" timeOffset="673118.7738">20262 12668 649,'0'0'180,"0"0"-130,0 0 28,0 0-14,0 0-39,56 109-14,-49-79-7,-5 5-4,-2-1-20,0-2-88,0-4-136,0-5-137</inkml:trace>
  <inkml:trace contextRef="#ctx0" brushRef="#br0" timeOffset="673330.4529">20108 13212 732,'0'0'149,"0"0"-98,0 0 9,0 0 16,175-48-13,-96 6-29,4-2-2,-2-8-1,-13 8-3,-12 8-14,-22 13-10,-15 16-4,-14 7-40,-5 0-97,-5 2-205,-27 17-263</inkml:trace>
  <inkml:trace contextRef="#ctx0" brushRef="#br0" timeOffset="673849.3681">20528 13309 186,'0'0'413,"0"0"-382,0 0 64,0 0-36,0 0-55,0 0 1,-92 63-1,74-63 28,3 0 28,5-17-13,7-7-12,3 0-10,0-3-1,17-2-12,7 3-4,3 8 0,2 2-3,2 9 11,6 5 0,-2 2 2,-2 0 7,-5 23 2,-8 6-10,-10 16-2,-10 7-8,0 1 2,-16 10-5,-13-9 1,-2-9-2,2-11-3,8-17 0,5-9 4,5-8-3,3 0-1,8-22 0,0-6-7,0-4 3,19 6 2,5 12 2,1 10 0,2 4 1,4 4 0,-2 18 6,-1 4 3,-3-2 0,-5-1 2,-2-9-6,0-6 10,0-4-11,3-4 0,0 0 0,1-17-5,-4-11-7,0 0-62,-5-10-137,-1-5-234</inkml:trace>
  <inkml:trace contextRef="#ctx0" brushRef="#br0" timeOffset="674307.5329">21018 12854 86,'0'0'686,"0"0"-556,0 0-13,0 0-52,0 0-49,0 0-10,38-99 2,-21 59 1,-1-7 2,-4-2-2,-8 5-1,-4 7-2,0 14-1,-6 12-5,-15 10 0,-4 1-4,1 3-20,-3 20 4,8-2 3,5 2-5,7-5-13,7-2-11,0-6 1,2-5 20,17-5 12,-2 0 11,-5 0 2,-6 0 4,-4 0 5,-2 0-3,0 0-2,0 0-4,0 3-108,0 1-177</inkml:trace>
  <inkml:trace contextRef="#ctx0" brushRef="#br0" timeOffset="674749.4419">21066 12587 308,'0'0'245,"0"0"-142,0 0 4,0 0-48,0 0-42,0 0-1,-39 47 0,39-26-9,0-5-3,16 0 2,7-3 6,10-4 5,1-1 5,0 1 8,0-2-3,-7 3 4,-12-4-7,-9 4-14,-6 4-2,0 4-1,-17 9 6,-10 2-11,-2 2-2,6-8-47,8-8-34,7-8-68,5-7-51,3-3-83</inkml:trace>
  <inkml:trace contextRef="#ctx0" brushRef="#br0" timeOffset="675303.598">21313 12591 408,'0'0'203,"0"0"-47,0 0-30,0 0-94,0 0-21,0 0-7,-8 38 2,4-12 7,4-1 3,0-5 2,0-3-3,0-3-9,0-6-2,12 0-4,3-2 2,3-6 2,3 0 0,2 0 1,0-7-1,-1-6 0,-3-3-1,-2-4-2,-4 0 6,-2-3 1,-4-4 11,-3-1 2,4 0 2,-8 4-4,0 10 1,0 10 1,0 4-2,0 0-7,3 4-10,-1 24-1,3 10-1,2 4 10,-3-6-4,5-8-5,-3-14 1,-4-7-2,1-4 0,0-3 3,3-8 1,-2-22 6,5-7-7,-1-2-3,-2 5-1,3 10 1,-1 10-1,4 6 0,-1 8 1,2 0-6,5 2 1,2 18 5,-2-1 2,2 4-2,-7-3 0,-3 2-1,-10 2-23,0 2-77,-8-2-64,-16-4-159,-5-8-123</inkml:trace>
  <inkml:trace contextRef="#ctx0" brushRef="#br0" timeOffset="675564.8083">21500 12208 410,'0'0'205,"0"0"-109,0 0-13,0 0-49,0 0-27,0 0 33,27-22 51,-50 25-48,-2-3-10,-2 0 9,8 0 1,7-3-20,5-6-10,7 8-11,3-5-2,24 2-15,10 4-41,11 0-69,-3 2-149,-4 14-233</inkml:trace>
  <inkml:trace contextRef="#ctx0" brushRef="#br0" timeOffset="675817.2738">22094 12108 952,'0'0'85,"0"0"-10,0 0-25,0 0-29,-15 139 10,-1-68 2,0 1 1,5-5-18,5-8 0,6-6-8,0-12-3,4-4-5,18-11 0,3-10-16,4-8-42,0-5-55,-4-3-93,-6 0-192</inkml:trace>
  <inkml:trace contextRef="#ctx0" brushRef="#br0" timeOffset="676240.8844">22295 12247 794,'0'0'118,"0"0"-34,0 0-36,0 0-32,0 0-2,0 0-5,58 63-1,-58-22 0,0 3 7,0-9-7,0-5 1,2-7-5,5-12-4,7-4 0,1-7 1,7 0 2,8-18-3,-1-8-9,-3-7-8,-4 1-2,-8-4 3,-8-4 16,-3 0 0,-3 4 4,0 5 13,0 11 12,-3 11 16,-1 5-2,4 4-1,0 0-28,0 20-14,0 16 0,0 11 1,0-6-1,11 2 0,7-8 0,1-7-3,4-1-60,2-13-75,-1-13-152,1-1-170</inkml:trace>
  <inkml:trace contextRef="#ctx0" brushRef="#br0" timeOffset="676453.3909">22904 12119 719,'0'0'289,"0"0"-240,0 0 8,0 0-1,0 0-38,-18 121-11,29-85-6,-2-4 1,4-3-2,-6-6-11,4 0-43,-8-8-52,3-1-84,-6 0-84,0-1-167</inkml:trace>
  <inkml:trace contextRef="#ctx0" brushRef="#br0" timeOffset="676594.5689">22810 12400 840,'0'0'78,"0"0"-46,0 0-13,73-107-19,-23 72-76,-4 3-185,-5 4-143</inkml:trace>
  <inkml:trace contextRef="#ctx0" brushRef="#br0" timeOffset="676835.2372">23184 11988 773,'0'0'136,"0"0"-31,0 0-21,0 0-70,0 0 0,0 0 14,-10 104 0,16-65 11,1-4-6,-3-1-5,3 1-11,2-10-4,4 1-9,-2-10-4,5-4-1,4-4 0,5-8-32,4 0-37,0 0-55,-5-17-130,-10-4-192</inkml:trace>
  <inkml:trace contextRef="#ctx0" brushRef="#br0" timeOffset="676998.765">23165 12201 891,'0'0'72,"0"0"-17,0 0-34,0 0-21,154-82-8,-106 60-121,-9 0-81,-13 6-156</inkml:trace>
  <inkml:trace contextRef="#ctx0" brushRef="#br0" timeOffset="677156.6319">23522 12115 943,'0'0'21,"0"0"5,0 0 5,0 0-31,0 0-61,140-67-180,-111 44-71</inkml:trace>
  <inkml:trace contextRef="#ctx0" brushRef="#br0" timeOffset="677500.3428">23815 11923 613,'0'0'176,"0"0"-47,0 0-32,0 0-27,0 0-38,0 0-11,0 102-6,0-79-12,3 0 2,7-7-3,6-11-1,4-5-1,2 0-18,5-9-15,-2-13-19,-2 0 4,-6-6 27,-5 2 18,-4 0 3,-3-3 7,-5 12 39,0 2 17,0 8 5,0 5-6,0 0-15,0 2-16,0 0-26,0 2-5,0 14 2,6 6-1,6 2-1,1 1-4,3-4-34,-2-3-42,1-4-68,-7-8-182,-8-2-175</inkml:trace>
  <inkml:trace contextRef="#ctx0" brushRef="#br0" timeOffset="677742.4612">24114 11578 953,'0'0'84,"0"0"25,119-32-28,-69 32-36,2 29-17,-5 20 8,-5 11 2,-11 14-14,-13 7-3,-15-5 0,-3-6-16,-17-7 7,-16-10 0,-2-7-8,-1-6-4,11-11-15,7-10-69,5-7-87,2-12-432</inkml:trace>
  <inkml:trace contextRef="#ctx0" brushRef="#br0" timeOffset="678771.4188">21519 13485 913,'0'0'46,"0"0"0,0 0 65,0 0-25,116-48-27,-60 3-19,4-1-6,-6 2-8,-14 17-17,-13 8-7,-17 10-2,0 4-15,-8 5-46,-2 0-55,0 0-139,0 0-327</inkml:trace>
  <inkml:trace contextRef="#ctx0" brushRef="#br0" timeOffset="679105.3722">22204 13075 298,'0'0'530,"0"0"-492,0 0 94,0 0-55,0 0-58,0 0-11,0-23-1,-2 23 0,0 0-4,-1 0 0,1 0 3,2 0-2,0 0-3,0 0-1,0 0 0,0 0-2,0 0 2,0 0 0,-2 0 0,2 0 0,-3 3-12,0 2-34,3 3-45,-1 2-91,1 4-36,-3 0-94</inkml:trace>
  <inkml:trace contextRef="#ctx0" brushRef="#br0" timeOffset="679660.5113">22059 13508 529,'0'0'95,"0"0"26,0 0 0,62-129-67,-36 87-22,4-4 5,-7 2 5,-6 2-7,-8 3-12,-9 9-6,0 10-10,0 8 2,-19 4-5,-7 8-4,-1 0-1,-2 8-15,3 12 0,8 3 6,12 2-1,6 3-7,0 1 1,17-7 2,16 2 0,6-4 15,1-1-2,-11 4 4,-4-7 8,-10-2 2,-11 2-9,-4 5 0,0 5-3,-15 1-5,-10-3-97,0-2-87,10-14-23,4-4-108</inkml:trace>
  <inkml:trace contextRef="#ctx0" brushRef="#br0" timeOffset="680155.3453">22335 13159 551,'0'0'220,"0"0"-111,0 0-12,0 0-62,0 0-28,0 0 7,0 67-7,0-32-3,0-5-3,0-7 2,2 2-1,8-11-1,1 0 2,9-6-2,2-8 0,4 0 0,3 0 2,0-15 1,-5-4-3,-3-10 3,-2 0-2,-4 0 1,-6 1 1,-3 5 3,-2 4 10,-4 1 4,0 11 5,0 4 0,0 3-5,0 0-13,0 0-8,0 15 0,0 0 0,0-3 0,0-7 0,0-3 0,0-2-1,0 0-2,0-2 1,0-15 2,12-5-1,5 3-1,-1 7 2,2 3-1,0 9 1,2 0-1,-2 0 1,0 14 4,-3 7-1,-8 4-3,-4 5 0,-3 7-13,0 0-75,-12 0-117,-11-16-204</inkml:trace>
  <inkml:trace contextRef="#ctx0" brushRef="#br0" timeOffset="680301.5061">22601 12927 893,'0'0'26,"0"0"-8,0 0-18,0 0-20,0 0-276</inkml:trace>
  <inkml:trace contextRef="#ctx0" brushRef="#br0" timeOffset="680539.1482">22984 12886 931,'0'0'62,"0"0"-7,0 0 45,0 0-48,-85 126-24,74-68-9,2-2 5,5 2-12,4-8-6,0-1-5,0-7-2,20-12-1,7-8-33,-1-15-66,1-7-131,-3 0-213</inkml:trace>
  <inkml:trace contextRef="#ctx0" brushRef="#br0" timeOffset="680920.4902">23122 13038 886,'0'0'91,"0"0"7,0 0-53,0 0-28,0 0-10,-23 112-4,33-86 0,-1 5-2,1-8 0,3-13 0,6 1-1,2-11-1,7 0-4,3-17-7,0-12-5,1-2-6,-6-1 1,-9 3 10,-11-2 12,-4 1 3,-2 7-3,0 2 7,0 13 35,0 8 20,0 0-1,0 0-20,0 8-27,-2 13-7,0 2 4,2 3-8,0-3-1,2-6-2,9 1-1,5-2-27,-3-4-30,5 3-49,-3-8-134,1-2-162</inkml:trace>
  <inkml:trace contextRef="#ctx0" brushRef="#br0" timeOffset="681171.6626">23548 13114 109,'0'0'779,"0"0"-711,0 0 51,0 0-30,0 0-60,122-98-18,-95 84-10,-4 4-1,-12 2-52,-9 2-82,2-1-130,-4 0-164</inkml:trace>
  <inkml:trace contextRef="#ctx0" brushRef="#br0" timeOffset="681572.638">23795 12738 541,'0'0'208,"0"0"-57,0 0-33,0 0-54,0 0-41,0 0 27,23 35-6,-15-9-5,-2-6-20,-2 0 1,0 0-2,-2-3-8,0 4-8,3 0 4,-1-2 1,3 6-2,-3-2-3,3 4 0,0-3 2,-3-5-4,3 1 0,-2-5 1,1-1-1,1-5 1,-3-8-1,3-1 0,2 0 0,8 0 0,6-13 0,6-6-2,-2-3-10,-5 5-21,-9-4-49,-13 5-104,0 2-234</inkml:trace>
  <inkml:trace contextRef="#ctx0" brushRef="#br0" timeOffset="681995.9018">23811 12876 748,'0'0'53,"0"0"51,0 0-48,118-60-44,-86 45-12,-15 7-24,-11 4-92,-6 2-48,-4 2-115</inkml:trace>
  <inkml:trace contextRef="#ctx0" brushRef="#br0" timeOffset="682271.377">23697 12683 760,'0'0'131,"0"0"-14,0 0-31,0 0-64,0 0-12,-37 108 2,37-57 15,0-3 2,0 1-3,6-4-7,11-5-6,6-4-7,2-6-4,-1-6-2,-1-5-2,-2-2-40,0-3-60,-3-7-133,-5-4-146</inkml:trace>
  <inkml:trace contextRef="#ctx0" brushRef="#br0" timeOffset="682497.4766">24181 12904 905,'0'0'51,"0"0"-45,0 0 42,0 0-48,0 0-5,129-46-184,-113 34-133</inkml:trace>
  <inkml:trace contextRef="#ctx0" brushRef="#br0" timeOffset="682848.5607">24404 12726 672,'0'0'268,"0"0"-234,0 0 57,0 0-39,0 0-33,-13 106-16,21-87 0,4-3-1,3-7 0,-3-2-2,5-7-6,1 0-12,-3 0-7,6-16 6,-4-9 11,-1-1 8,-3-6 1,-1 3 0,-6 3 0,-1 6 12,-5 8 29,0 8 3,0 2 16,0 2-14,0 0-23,0 12-17,0 14-6,6 0 1,4 3-2,-2-2-18,-1-5-24,-1-1-70,-5-13-101,-1-3-176</inkml:trace>
  <inkml:trace contextRef="#ctx0" brushRef="#br0" timeOffset="683066.6719">24631 12537 830,'0'0'117,"0"0"15,0 0-41,0 0-37,132 22-14,-106 12-15,-5 6 7,-12-2-14,-7 5-13,-2-2-1,0 0-4,-13-7-15,-3-9-37,7-4-41,-2-16-148,-5-5-304</inkml:trace>
  <inkml:trace contextRef="#ctx0" brushRef="#br0" timeOffset="683321.1288">24673 12334 982,'0'0'97,"0"0"-93,119 0 99,-54 22-42,13 14-36,-5 13-11,-7 13 2,-14 6 8,-20 6 1,-11 2-3,-14-6-13,-7-2 8,0-9-14,-4-11-3,-11-10-3,1-8-50,0-9-78,3-12-336</inkml:trace>
  <inkml:trace contextRef="#ctx0" brushRef="#br0" timeOffset="684081.515">20102 12583 746,'0'0'180,"0"0"-100,-120 92 31,93-26-52,8 14-13,13 7-3,6-1-7,0-5-18,13-4-11,21-8-5,10-11-2,12-3-26,20-12-56,9-19-128,6-12-242</inkml:trace>
  <inkml:trace contextRef="#ctx0" brushRef="#br0" timeOffset="685024.7209">24685 13172 70,'0'0'710,"0"0"-653,0 0 68,0 0-36,0 0-44,-134 65-30,107-30-3,8 7 0,2-3-2,11-5-8,6-6 1,0-10 0,0-8-2,23-10-1,6 0 0,4-32-1,-4 0 1,-2-8-9,-12 1 2,-7 5 1,-2-6 4,-6 3 2,0-2 0,0 2 6,0 8 12,-6 11 19,2 7 8,0 6-3,2 3 2,0 2-10,2 0-24,0 16-10,0 16 5,4 5-1,4 1-2,2 1-1,-3-2-1,-3 0-10,2-9-29,2-1-43,5-13-64,2-9-151,1-5-96</inkml:trace>
  <inkml:trace contextRef="#ctx0" brushRef="#br0" timeOffset="685374.487">24854 13196 460,'0'0'233,"0"0"-49,0 0-56,0 0-68,0 0-32,0 0-8,0 95-8,0-63-8,16-2 0,-1-14-3,3-4 0,3-12 3,-2 0 3,6-12-3,2-11 2,-7-7-2,0 5-2,-9-5 1,-4-1-1,-3 9 4,-3 3 23,-1 12 10,0 5 5,0 2 8,0 0-25,-7 23-17,-1 6-1,6 2 2,2-3-8,0-8-3,17-6 0,13-6 1,6-8-2,-2 0-1,3-22-17,-6 2-26,-6 1-52,-13 0-117,-12 5-325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10:53:56.6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3131 1259 637,'0'0'151,"0"0"6,0 0-27,0 0-67,0 0-37,0 0-12,7 10-2,31-10 7,4 0-6,5-10-5,-3-4-8,-1 2-20,-3 5-86,-5 4-107,-14 3-184</inkml:trace>
  <inkml:trace contextRef="#ctx0" brushRef="#br0" timeOffset="156.1298">3225 1627 606,'0'0'136,"0"0"-42,0 0-37,0 0-40,0 0-12,168-51-5,-100 30-215,-1 4-323</inkml:trace>
  <inkml:trace contextRef="#ctx0" brushRef="#br0" timeOffset="614.7357">5104 874 763,'0'0'133,"0"0"-22,-120-32-29,68 30-41,3 2-7,-2 8-23,4 28-2,5 24-3,7 23-4,6 29 1,10 16 4,13 19 12,6 8 4,0 9-4,17-2-7,8-14 1,2-20-7,-7-23 0,-9-25 24,-11-18-8,0-13 0,-21-8 1,-16-7 0,-17-7-11,-6-11-3,-5-9-3,3-4-6,6-3-3,16 0-34,18 0-31,20 4-45,2 2-202,22-1-319</inkml:trace>
  <inkml:trace contextRef="#ctx0" brushRef="#br0" timeOffset="892.3077">4892 3118 910,'0'0'33,"-2"157"19,2-91 24,5-20-50,18-19-14,9-11-4,4-16 4,2 0 1,1-21 3,-3-14 17,-9-8-10,-7-4-7,-13 5 29,-7 0-5,0 8-7,-20 10-12,-9 9-17,-4 10-4,-6 5-7,4 0-18,6 0-52,6-6-90,15-20-264</inkml:trace>
  <inkml:trace contextRef="#ctx0" brushRef="#br0" timeOffset="1416.941">5396 858 269,'0'0'683,"0"0"-628,0 0-25,0 0-23,-40 118 7,40-52 4,0-3-4,0-11 2,5-12-8,21-16-5,-1-14 0,5-10 5,4 0 1,2-28 1,-1-7-4,-6-4-6,-6-3-10,-12-1 10,-5 0 3,-6 4-1,0 12 5,0 13 10,0 9 25,0 5 8,0 0-30,0 5-20,0 18-2,0 12-1,0 1 3,3 0 0,15 0 0,2-1-6,6 0-107,-4-12-252</inkml:trace>
  <inkml:trace contextRef="#ctx0" brushRef="#br0" timeOffset="2198.4052">3902 1252 651,'0'0'264,"0"0"-249,0 0 17,0 0 53,-8 106-47,8-71-22,0 2-12,4 5-3,-2 2-1,-2 2-74,0 2-127,-16-6-170</inkml:trace>
  <inkml:trace contextRef="#ctx0" brushRef="#br0" timeOffset="2416.569">3570 1983 913,'0'0'35,"0"0"45,0 0-38,0 0 27,183-48 21,-94 9-46,-2 2-11,-4 1-7,-9 4-12,-17 9-12,-17 11-2,-22 12-45,-18 0-105,-2 14-249,-36 10-29</inkml:trace>
  <inkml:trace contextRef="#ctx0" brushRef="#br0" timeOffset="2864.3778">3824 2273 600,'0'0'41,"0"0"97,0 0-36,0 0-51,0 0-20,-139 115-17,103-103-9,-1-8 5,9-4 6,-1 0 10,13-8 7,7-12-13,9-5-14,0 0-4,3 4-2,19 1 1,4 11-1,8 6 0,4 3-5,-3 0 3,1 23-2,-15 9 2,-9 10 2,-12 9 3,0 2 0,-24 7-1,-12-6 1,-8-3 2,-1-13-5,5-14 6,6-12-4,14-12 4,7 0 0,6 0-3,7-16 1,0-1-4,22 4-3,14 6 2,6 6-1,9 1 2,3 0 5,-2 12 0,-10 9-2,-6 6-3,-12 1-4,-8 2-36,-7-6-212,-3-10-371</inkml:trace>
  <inkml:trace contextRef="#ctx0" brushRef="#br0" timeOffset="3464.3319">5833 1917 741,'0'0'81,"0"0"6,0 0-13,0 0-14,0 0-4,102-128-26,-70 79-15,-10 5-8,-9 4 0,-9 8-1,-4 14-3,0 8-3,-4 10-10,-11 0-9,-3 12-7,-1 16 4,7 4 13,9 5-1,3-4-1,11 2 5,22-6 3,6-3 3,-1-3 3,-7-3-1,-11-8-2,-7 3 2,-13 1-2,0 7 6,-13 5-4,-11 2-2,-1-6-33,11-12-99,4-12-87,10-2-120</inkml:trace>
  <inkml:trace contextRef="#ctx0" brushRef="#br0" timeOffset="3966.395">6325 1714 374,'0'0'571,"0"0"-560,0 0 41,-26 105-26,21-72 6,5 6-18,0-5-8,0-4-4,3-6 0,12-8 1,1-9-3,4-4 2,4-3 6,5-3 4,2-18 9,0-7-11,-2-2-5,-5-7 0,-4 0 0,-1-3-1,-8 4 2,-4 9 4,-4 7-1,-3 14 6,0 5-1,0 1-6,0 0-8,0 5-11,0 17 8,0 5 3,0-4 6,0-6-6,0-9 0,0-5-6,0-3-4,0 0 2,0 0-1,6-18 1,12-8 1,4 2 4,0 2 1,0 10 2,1 7 0,2 5 0,-4 0 0,1 9 9,-5 11-4,-6 7-3,-9 2 0,-2 6 0,0 5-2,-2 0-41,-14-4-76,-4-4-148,-2-15-139</inkml:trace>
  <inkml:trace contextRef="#ctx0" brushRef="#br0" timeOffset="4128.7536">6270 1403 1135,'0'0'40,"0"0"30,0 0-33,0 0-37,0 0-37,0 0-235,-15-35-547</inkml:trace>
  <inkml:trace contextRef="#ctx0" brushRef="#br0" timeOffset="6324.5376">7373 1438 692,'0'0'137,"0"0"8,0 0 18,0 0-91,0 0-29,0 0-24,-142 101-15,101-10 8,9 13 10,13-3-6,14-9-9,5-10-4,14-11-2,22-18-1,9-10-4,7-13-39,0-14-42,0-16-129,-15 0-232</inkml:trace>
  <inkml:trace contextRef="#ctx0" brushRef="#br0" timeOffset="6722.4912">7607 1782 845,'0'0'144,"0"0"-141,0 0 12,0 0 0,0 0 8,-11 131-6,11-85-5,0-6-4,0-5-5,11-16-2,10-9-1,5-10-2,6 0 2,3-20 1,3-14-1,-6-4-14,-4-1-6,-10 0 2,-9 5 18,-7 1 4,-2 5 0,0 12 15,0 7 33,0 6 12,0 3-12,-2 0-39,-3 24-13,1 13 0,4 3 2,0 2 0,0-4-1,11-4-1,14-2-1,3-10 0,6-15-40,8-7-76,-1-9-153,-7-23-155</inkml:trace>
  <inkml:trace contextRef="#ctx0" brushRef="#br0" timeOffset="7008.7486">8350 1746 936,'0'0'181,"0"0"-147,0 0-13,0 0-16,0 0 2,0 0 5,9 125 0,-5-83-8,0 0-2,2 0-2,-1-2-7,-2 0-69,-1-2-88,-2-3-179,0-9-146</inkml:trace>
  <inkml:trace contextRef="#ctx0" brushRef="#br0" timeOffset="7174.8686">8189 2073 1045,'0'0'28,"0"0"41,0 0-57,0 0-12,118-104-1,-52 76-9,5 1-115,-5 2-126,-12 0-227</inkml:trace>
  <inkml:trace contextRef="#ctx0" brushRef="#br0" timeOffset="7412.9076">8867 1664 1015,'0'0'121,"0"0"-99,0 0-7,0 0-14,-7 104 16,7-44 9,0 5-6,0 3-9,0 2-1,9-9-4,4-10-5,3-18 1,1-11-2,3-14-1,8-8-14,3 0-29,5-30-43,-3-7-92,-11 2-201</inkml:trace>
  <inkml:trace contextRef="#ctx0" brushRef="#br0" timeOffset="7573.1645">8710 2075 1046,'0'0'51,"0"0"-51,0 0 2,0 0-4,139-99-43,-75 64-170,-6 7-117</inkml:trace>
  <inkml:trace contextRef="#ctx0" brushRef="#br0" timeOffset="7756.6136">9214 2014 995,'0'0'13,"0"0"-6,0 0-7,0 0 13,168-58-13,-103 25-91,-5 1-144,-12 5-188</inkml:trace>
  <inkml:trace contextRef="#ctx0" brushRef="#br0" timeOffset="8094.9876">9692 1809 413,'0'0'388,"0"0"-318,0 0 16,0 0-23,0 0 5,0 140-33,0-96-23,6 0-7,3-6-2,5-14-1,5-8-2,4-13-11,8-3-26,2-17-7,5-21 18,-7-4 14,-2 0 3,-11 0 9,-7 6 6,-3 6 3,-6 11 34,-2 9 26,0 8 7,0 2-15,0 0-22,0 0-30,0 19-5,0 11-4,0 4 1,0-1 1,2-4-1,11-3-1,3-6-1,3-5-29,0-6-45,1-9-105,-11 0-233</inkml:trace>
  <inkml:trace contextRef="#ctx0" brushRef="#br0" timeOffset="8336.5287">9975 1546 1085,'0'0'91,"0"0"-91,0 0 4,151-11 1,-80 36 14,-1 9 2,-12 8 4,-16 10-10,-13 6-5,-18 6 0,-11 9-2,0-3-5,-17-2-1,-8-14-2,2-14-23,4-17-41,5-23-102,-1-7-212</inkml:trace>
  <inkml:trace contextRef="#ctx0" brushRef="#br0" timeOffset="9657.0798">10695 1840 516,'0'0'261,"0"0"-118,0 0-43,0 0-37,0 0-32,0 0 13,0 0 17,156 0-23,-114 0-13,-2-2-14,-8-3-8,-5 0-3,-4 3-27,-2-1-92,-3-7-166,-3-2-112</inkml:trace>
  <inkml:trace contextRef="#ctx0" brushRef="#br0" timeOffset="10060.0254">11359 2027 771,'0'0'95,"0"0"-70,0 0 47,0 0 12,0 0-40,150-146-16,-119 96-9,-7 3 0,-13-1 9,-8 6-4,-3 4-8,0 12-13,-21 9-3,2 12-4,-4 5-11,1 0-7,-1 22-9,8 7 2,3-6 7,10 3 10,2 0-6,2 0 2,27-2 3,8 1 11,2-6 2,-2 2 1,-3 1 0,-9-2-1,-7 2 0,-14-3 7,-4 8-6,0-1 2,-11 0-3,-6-3-1,3-14-58,7-9-77,7 0-25,0-20-26,2-18-116</inkml:trace>
  <inkml:trace contextRef="#ctx0" brushRef="#br0" timeOffset="10546.0608">11829 1650 423,'0'0'185,"0"0"-83,0 0 26,0 0-70,0 0-25,0 0 16,9 74 6,-9-32-31,0-3-5,0-2-6,0-5-6,12-5 1,3-7 6,3-6-11,2-8 6,4-6-6,5 0 9,-2-2-9,2-20-1,-4-2 5,-4-5 0,-3 0-4,-6 0 5,-3 0 4,-3 7-7,-2 5 3,-4 5 3,0 10-2,0 0-7,0 2-2,0 0-6,0 0-3,0 0 4,0 4 2,0 3 1,0-4 1,0-3 1,0 0-6,0 0 2,0-3 2,8-11-2,7-3-2,3 5 4,4 7 1,0 5 0,3 0 0,2 13 1,0 11 14,-5 0-6,-2 0-2,-11 4-3,-7 2-3,-2 5-9,-6 3-54,-22-4-90,-5-6-211,-2-10-74</inkml:trace>
  <inkml:trace contextRef="#ctx0" brushRef="#br0" timeOffset="10744.9648">11950 1398 973,'0'0'75,"0"0"-6,0 0-21,0 0-31,0 0-9,0 0-5,-7-7-3,7 7-15,0 0-62,2-2-93,10-4-134</inkml:trace>
  <inkml:trace contextRef="#ctx0" brushRef="#br0" timeOffset="13458.5487">12953 1395 658,'0'0'110,"0"0"-48,0 0 21,-113 126-30,90-41 6,5 11 9,9-4-8,9-3-21,0-13-11,7-12-17,17-12-6,8-12-3,3-12-2,5-12-7,3-16-64,1 0-120,-6-21-127</inkml:trace>
  <inkml:trace contextRef="#ctx0" brushRef="#br0" timeOffset="13854.1059">13185 1680 900,'0'0'29,"0"0"-9,0 0-13,0 0-6,0 0 13,7 125 13,-3-71-17,-2-6-5,4-8-1,4-11 4,5-6-6,10-20 1,8-3 2,10-14 5,3-27-3,-1-5-7,-3-3 0,-13 2-12,-10-6 12,-11 7 2,-8 2 8,0 12 28,0 15 33,0 10-5,-2 7-16,-4 0-20,0 14-24,4 16-5,0 8 1,2 0 0,0-4-1,12-2-1,11-1 0,4-3 0,3 2-47,5 2-63,-4 2-116,-6-5-201</inkml:trace>
  <inkml:trace contextRef="#ctx0" brushRef="#br0" timeOffset="14014.3555">13849 1941 948,'0'0'87,"0"0"-85,0 0 4,150-67 2,-84 44-8,1-2-4,-3 4-219,-5-7-269</inkml:trace>
  <inkml:trace contextRef="#ctx0" brushRef="#br0" timeOffset="14224.9411">14617 1456 952,'0'0'104,"0"0"-57,0 0 21,-113 65-41,76-2 13,1 9-11,9 3-4,9-1-13,11-2-3,7-8-9,0-3 0,23-12-4,12-19-62,5-19-51,3-11-157,3-27-178</inkml:trace>
  <inkml:trace contextRef="#ctx0" brushRef="#br0" timeOffset="14448.9444">14790 1539 1075,'0'0'53,"0"0"11,0 0-42,-33 111 16,29-44-6,4 0-13,0 0-9,4-1-7,11-4-2,7-7 0,3-14-1,4-15-9,0-20-28,2-6-25,0-3-21,-7-20-118,-10-1-217</inkml:trace>
  <inkml:trace contextRef="#ctx0" brushRef="#br0" timeOffset="14584.8764">14758 1947 662,'0'0'420,"0"0"-401,0 0 19,0 0-33,0 0-5,145-88-78,-83 62-219,-8 3-177</inkml:trace>
  <inkml:trace contextRef="#ctx0" brushRef="#br0" timeOffset="14732.9417">15155 1909 1005,'0'0'13,"0"0"-11,0 0-2,0 0 0,127-25-115,-85 0-200,-8-3-188</inkml:trace>
  <inkml:trace contextRef="#ctx0" brushRef="#br0" timeOffset="15042.9438">15494 1789 814,'0'0'148,"0"0"-75,0 0 9,-33 116-39,33-91-23,0 1-19,10-1-1,7-11-1,0-7-52,8-7-9,4-9-10,2-19 14,0-10-24,-4 2 45,-7 1 37,-7 3 10,-8 6 41,-5 6 47,0 10 15,0 6-17,0 4-20,0 0-38,0 6-27,0 16-10,0 9 2,0-2-2,0-2-1,0 3-1,0 2-51,11-2-91,-2-8-208</inkml:trace>
  <inkml:trace contextRef="#ctx0" brushRef="#br0" timeOffset="15264.9993">15783 1610 983,'0'0'183,"0"0"-156,0 0 11,0 0-17,126-22 7,-71 52-10,-1 11-4,-14 5-9,-16-3 1,-10 10-2,-14-3-2,0-3 1,-7 2-3,-13-3-37,-4-5-46,-3-15-149,2-19-156</inkml:trace>
  <inkml:trace contextRef="#ctx0" brushRef="#br0" timeOffset="15493.0361">16067 1307 1076,'0'0'75,"0"0"-70,160 12 47,-89 27 3,-5 8-15,-9 10-17,-13 1-6,-10 3-4,-19 8-7,-9 0-2,-6 4-3,-2 4-1,-19-2-35,-4-6-83,1-22-157,0-26-447</inkml:trace>
  <inkml:trace contextRef="#ctx0" brushRef="#br0" timeOffset="16005.9445">17402 1526 889,'0'0'88,"-122"29"-30,64 14 28,8 5-31,17 4-29,13 2-18,11-5-5,9-10 0,0-10-2,11-14-1,18-8-6,7-7-2,4-12 2,6-25 5,-3-9 1,-3-7-10,-9-5 4,-12-5 6,-13-4 4,-6-8 1,0 0 10,-13 3 15,-5 14-5,2 21 6,5 14 12,6 19 6,5 4-16,0 6-33,0 32-3,0 17 3,9 18 8,16 0 1,-2 1-2,1 0-6,-5-2 1,2-8-2,2-8-18,-7-14-53,5-20-44,4-18-80,4-4-202</inkml:trace>
  <inkml:trace contextRef="#ctx0" brushRef="#br0" timeOffset="16352.6289">17787 1636 878,'0'0'124,"0"0"-48,0 0 6,-13 132-29,13-94-30,0-9-14,0-9-8,16-8 5,6-10-3,6-2 1,9-13 5,6-17-3,-4-7-1,-5 0-3,-10-1 2,-11 6-4,-5 9 6,-5 10 12,-3 9 17,0 4-6,0 14-25,0 28 2,-3 12 14,-2 7-2,5-7-3,0-11-6,16-16-5,8-11 3,10-13 1,0-3-2,5-14-6,-8-14-3,-11 0-38,-15 5-23,-5 0-46,-29 4-160,-29-4-363</inkml:trace>
  <inkml:trace contextRef="#ctx0" brushRef="#br0" timeOffset="16870.5829">15920 1146 820,'0'0'73,"0"0"-25,0 0 21,0 0-18,158-75-15,-67 67-13,3 1-14,-7 7-6,-18 0-3,-18 0 0,-19 10-2,-14 0 0,-10-3-4,-5-3 6,-3 4 15,0 6 13,2 10-10,12 16 7,7 16-3,10 16 2,19 15 0,10 14-7,11 8-3,5 3-10,0 2 5,-4 6-4,-20 5-2,-21-3 2,-23-1 6,-8-17 13,-43-12 2,-17-10 3,-13-8-1,-10-9-10,-2-13-10,5-12-2,6-14-3,14-10 0,8-16-3,10 0-12,13-1-56,5-26-66,4-3-295</inkml:trace>
  <inkml:trace contextRef="#ctx0" brushRef="#br0" timeOffset="17919.5422">5954 1330 301,'0'0'278,"0"0"-204,-126 29 3,69-3 9,-9 5-42,6-1 12,0 1-25,9 0-6,14-7 6,8-8-2,17-9-6,3-2 0,7-5-7,2 0-7,0 2-3,0 0 0,0 6-2,0 10-1,0 14 3,13 10 9,-1 13 4,-1 8 0,2 10 7,-6 9-6,2 8-2,-9 2 0,0-3-8,0-15 8,0-12 0,0-14 5,0-12-13,0-8-2,0-8-7,13-3-1,23-8-1,12-7-1,21-2 0,14 0-38,6-11-50,-8 2-226,-26 9-343</inkml:trace>
  <inkml:trace contextRef="#ctx0" brushRef="#br0" timeOffset="18197.3825">4161 4899 927,'0'0'133,"0"0"-133,0 0 0,0 0 6,125-34 3,-60 0-3,-3 3-6,-8 3-195,-21 6-165</inkml:trace>
  <inkml:trace contextRef="#ctx0" brushRef="#br0" timeOffset="18346.298">4332 4959 896,'0'0'29,"0"0"-4,0 0 17,0 0-15,0 0-22,0 0 15,176-34-20,-82-5-43,0 3-206,-3 2-232</inkml:trace>
  <inkml:trace contextRef="#ctx0" brushRef="#br0" timeOffset="18544.1843">5645 4439 866,'0'0'312,"0"0"-312,0 0 3,0 0 5,0 139 15,0-83-6,3 2-13,8 0-4,-4-6-13,3-1-85,-4-12-146,-6-4-178</inkml:trace>
  <inkml:trace contextRef="#ctx0" brushRef="#br0" timeOffset="18723.081">5452 5117 1018,'0'0'75,"0"0"-74,0 0 7,129-56 27,-40 6 11,12 0-26,-5 0-15,-13 7-5,-11 13-47,-23 11-179,-22 9-165</inkml:trace>
  <inkml:trace contextRef="#ctx0" brushRef="#br0" timeOffset="19225.9384">5942 5386 693,'0'0'271,"-75"110"-265,36-49 5,3-5 12,1-8-10,1-10 8,3-13 2,1-11 1,10-14 17,8 0 16,6-14-19,6-13-28,0-9-9,4 2 5,21 3-6,8 6 1,7 6-1,2 12 0,3 7-2,-3 0-1,-6 15-4,-10 17-3,-12 8 7,-14 10 3,0 11 1,-18 3 3,-16 6-2,-7-10-1,3-7 3,-1-19 1,15-19-4,10-6 6,10-9-1,4 0-6,0-12 0,23-4-13,10 2 7,5 7-1,6 7 2,2 0 1,1 22 2,-4 10 0,-5 1 2,-11-6 1,-11-15 2,-6-5 3,-5-7 13,4 0 1,7-4-5,4-23-2,11-12-13,3-9-24,-3-13-148,-6-11-410</inkml:trace>
  <inkml:trace contextRef="#ctx0" brushRef="#br0" timeOffset="19772.9701">7861 3967 1038,'0'0'61,"0"0"-49,0 0 39,0 0-7,0 0-26,-146-58-18,101 90-2,3 23 2,1 30 0,12 23 5,11 22 1,18 12 7,0 7-2,40-1 1,14-11-8,2-15-3,-6-15 4,-11-20 12,-19-10 3,-15-9 13,-5-15-11,-21-9-8,-18-11 0,-11-13-8,-4-8 1,3-5-7,12-7-1,19 0-31,8 0-29,12 0-40,6 12-201,29-1-62,15 5 70</inkml:trace>
  <inkml:trace contextRef="#ctx0" brushRef="#br0" timeOffset="20034.1524">8018 6007 618,'0'0'104,"6"143"13,5-85 25,6-14-71,6-16-38,2-13 10,1-15-25,0 0-7,7-34 2,-9-7 1,-3-5 2,-11 2 5,-10 6 10,0 13 7,-2 11 4,-20 7 2,-7 7-17,-6 0-21,-1 14-6,-5 8 0,10-3-1,7-7-22,10-7-41,8-5-64,6-24-166,0-24-419</inkml:trace>
  <inkml:trace contextRef="#ctx0" brushRef="#br0" timeOffset="20552.8646">8118 3499 973,'0'0'62,"0"0"-8,0 0-48,0 0-5,0 146 5,4-70 4,5-8-5,9-9-3,2-19 0,2-19 0,5-9 7,2-12-6,2-7 1,2-32-4,-1-11-18,-8-8-7,-5 4 5,-12 3 18,-4 7 2,-3 18 5,0 5 23,0 19 27,0 2-9,0 2-37,0 28-6,0 14 3,0 12 0,0-3-2,16-5 0,5-10-2,13-15 1,3-14 3,3-9-6,2 0-11,-4-16-78,-9-15-244</inkml:trace>
  <inkml:trace contextRef="#ctx0" brushRef="#br0" timeOffset="21076.2389">9783 1421 501,'0'0'148,"-16"175"92,-3-69-103,-2 1-62,-1-3-6,-1-3-30,4-8-12,-2-6-12,1-15-10,5-19 0,4-9-5,4-19-21,4-9-93,1-11-178,-6-5-217</inkml:trace>
  <inkml:trace contextRef="#ctx0" brushRef="#br0" timeOffset="21477.2566">8120 1630 775,'0'0'149,"0"0"-77,0 0-42,0 0-10,0 168 59,-9-70-10,-22 13-25,-10 3-10,-6-4-9,3-15-11,6-23-3,14-22-6,9-16-4,12-14-1,3-8-15,11-10-69,25-2-56,7-3-138,-9-24-416</inkml:trace>
  <inkml:trace contextRef="#ctx0" brushRef="#br0" timeOffset="22412.9967">8483 5092 473,'0'0'411,"0"0"-394,0 0-5,0 0 2,98-130-6,-62 81 2,-5 1-4,-13 4 0,-7 7-2,-11 9 6,0 12 21,-9 10 14,-11 6-21,-2 0-20,2 22-4,2 2-1,11 5-3,7-4-7,0 1-6,25-2 2,10-1 14,5-3 2,-1 2-1,-8 2 0,-12 0 0,-9 4-2,-8 0 1,-2-2-2,0-4-39,-7-8-71,-2-10-71,9-4-134</inkml:trace>
  <inkml:trace contextRef="#ctx0" brushRef="#br0" timeOffset="22885.0572">8978 4742 623,'0'0'222,"0"0"-196,0 0 0,0 0-3,0 118-4,0-74 1,0-6-11,0-4-5,10-3-4,5-15 0,3-8 6,6-8-6,2 0 5,8-8 3,-3-20 6,-1-5-7,-2-4-1,-8-4 3,-3 6-5,-7 2 15,-1 8-3,-7 12 3,0 10-8,0 3-1,-2 0-10,0 5 5,0 17-5,0 2 2,-2-4 0,-6-3-2,-1-9 1,3-7 1,0-1 3,6 0 0,0-5-1,0-17-4,16-4-5,13-1 5,3 10 0,3 8 0,3 9-1,2 0 1,2 12 7,-4 17 3,-7 0 0,-13 7-7,-14 6-2,-4 3-1,-4 3-21,-22-4-85,-3-10-124,0-15-114</inkml:trace>
  <inkml:trace contextRef="#ctx0" brushRef="#br0" timeOffset="23145.9394">9202 4458 910,'0'0'2,"0"0"-1,0 0-1,0 0 5,0 0-1,-81 117 5,56-105-1,3-9 17,7-3 46,8-8-8,7-19-19,0-11-35,29 2-7,15 4-2,7 8-3,4 20-45,-5 4-88,-4 13-174,-3 16-289</inkml:trace>
  <inkml:trace contextRef="#ctx0" brushRef="#br0" timeOffset="23432.1192">9841 4496 1083,'0'0'23,"0"0"-20,0 0 3,0 0 34,60 122 11,-52-54-18,-3 7-9,-5 2-2,3-4-11,3-17 2,6-15-10,7-15 2,6-14 0,4-12-2,9 0 0,2-29-3,-2-5-14,-3-4-44,-12 4-60,-21 7-180,-2 3-192</inkml:trace>
  <inkml:trace contextRef="#ctx0" brushRef="#br0" timeOffset="23584.8511">9858 4810 1067,'0'0'52,"0"0"-49,0 0 1,0 0 0,141-76-4,-92 56-77,-11 4-196,-11 6-226</inkml:trace>
  <inkml:trace contextRef="#ctx0" brushRef="#br0" timeOffset="23860.6776">10677 4921 952,'0'0'98,"0"0"-97,0 0 39,115 0 26,-45-18-11,1-1-20,-6 2-11,-17 0-9,-10 5-3,-15 7-6,-14 0-4,-7 5-2,-2 0-20,0 0-49,-6 0-127,-19-7-423</inkml:trace>
  <inkml:trace contextRef="#ctx0" brushRef="#br0" timeOffset="25602.3431">11836 5171 918,'0'0'115,"0"0"-104,0 0 16,24-132-15,-1 81-2,-1 2-6,-10-1-1,-6 6-3,-6 8 0,-6 11 0,-15 11-3,-1 10 3,0 4 0,6 0-6,5 18 2,11 10 2,0 5-4,11 1 1,25-4 0,6-2-6,0-4 11,-3-2 0,-13 0 0,-13 0 0,-10 2-1,-3 0 1,-7 0-10,-13-2-32,1-10-63,7-9-66,7-3-46,5-15-148</inkml:trace>
  <inkml:trace contextRef="#ctx0" brushRef="#br0" timeOffset="26211.0572">12157 4795 755,'0'0'172,"0"0"-142,0 0-5,0 0 27,0 108-12,0-66-25,0-4-7,9-1-7,2-11 3,2-5-3,3-7 2,0-8 3,4-6-3,1 0 2,4-4 3,0-16-2,0-6-6,-1-4-8,-6-2 2,-4-1 6,-6 4 5,-4 5-3,-1 9-2,-3 8 1,2 3 0,-2 4 0,0 0-1,2 0 0,-2 0-3,0 0 1,0 0-6,0 0-2,0 0 0,0 0 1,0 4 2,0 6 5,0-3-3,0 1-1,0 0 0,0 3 5,0 1 0,0 0 1,0 0 0,0 0 0,2-4 0,-2-4 1,0-2 0,0-2 2,0 0 3,3 0 7,-3-11-1,1-12-11,9-3-1,0-1 0,7 4-11,-2 6 10,1 5 0,3 9 0,2 3-1,6 0 2,0 0 2,-5 11 9,0 12-1,-7-2 1,-1 6-6,-8-1 0,-6 0-5,0 6-11,-6-2-70,-16-2-180,-10-4-101</inkml:trace>
  <inkml:trace contextRef="#ctx0" brushRef="#br0" timeOffset="26362.3376">12333 4555 881,'0'0'36,"0"0"-31,0 0-5,0 0-59,0 0-100,0 0-147</inkml:trace>
  <inkml:trace contextRef="#ctx0" brushRef="#br0" timeOffset="26885.0474">13239 4596 915,'0'0'10,"0"0"-3,0 0 14,0 0-6,0 0-12,0 0 1,-110 92 1,92-92 4,3-10-6,-2-16 1,9-4 6,8-2-10,0 4 1,4 4-2,17 3 1,3 8-5,5 6 5,2 6 0,3 1-3,-1 0 3,2 8 3,-5 12-3,-9 8 8,-5 4 1,-11 8 3,-5 7 6,-3 8 1,-23 3-3,-7 0-6,1-8-7,1-10-1,2-11 1,0-15 0,9-10-1,2-4 6,7 0-7,9-18-1,2-2-10,0-3 7,20 4 0,9 2 3,2 6 0,1 3 1,6 8 11,-9 0-1,-8 0 0,-2 5-6,-11 13-5,-4 7 1,-1-4-1,-1 4-74,5-9-135,0-10-161</inkml:trace>
  <inkml:trace contextRef="#ctx0" brushRef="#br0" timeOffset="27260.9227">13542 4717 943,'0'0'71,"0"0"-41,0 0 11,-21 104-9,21-58-13,0-6-11,0-5-7,2-6 1,11-12-2,3-8 0,9-9 0,6 0 1,5-18 2,2-14-3,-6-2-11,0-5 1,-9 1-4,-10 0 13,-4 1 1,-7 0 6,-2 7-2,0 12 21,0 10 13,0 6 8,0 2-5,-2 5-20,-2 20-20,-1 9 2,5 6 2,0-3-4,0-3 2,16-4-3,4-5 0,4-3-8,0-1-36,1-5-57,-7-2-94,-5-7-210</inkml:trace>
  <inkml:trace contextRef="#ctx0" brushRef="#br0" timeOffset="27434.2281">14105 4891 1048,'0'0'53,"0"0"-50,0 0 5,145-75-7,-91 43-1,-8 9-95,-10 0-168,-20 2-186</inkml:trace>
  <inkml:trace contextRef="#ctx0" brushRef="#br0" timeOffset="27852.6653">14535 4525 433,'0'0'251,"0"0"-240,0 0 30,0 0 19,0 0 12,0 0-10,-11-4 6,11 4 15,0 0-14,0 0-14,0 0-17,0 0-14,0 0-12,0 0-7,0 0-5,0 0 0,0 7 0,0 13 2,5 7 5,5 6 0,0 9-1,-3 4 10,-1 4-7,-4 4-2,5-4-1,-2-4 0,1-1-4,5-10 0,-1-6-2,3-11 1,2-12-1,5-6 0,7 0 0,3-16-1,5-12-10,-8-7-20,-1-1-23,-8 6-70,-11 1-131,-7 2-156</inkml:trace>
  <inkml:trace contextRef="#ctx0" brushRef="#br0" timeOffset="28026.2094">14587 4752 901,'0'0'90,"0"0"-67,0 0 2,0 0-9,156-81-7,-111 60-9,-12-1-6,-14 4-121,-11 0-132,-8 0-108</inkml:trace>
  <inkml:trace contextRef="#ctx0" brushRef="#br0" timeOffset="28992.5344">15099 4281 23,'0'0'847,"0"0"-840,0 0 19,167 80 78,-104-21-23,-8 9-2,-12 4-22,-20 6-19,-12 6-6,-11 3-9,-23 3-6,-19-6-4,-7-6-13,-5-12 3,0-16-3,4-14-40,-4-14-58,-6-19-143,-13-3-365</inkml:trace>
  <inkml:trace contextRef="#ctx0" brushRef="#br0" timeOffset="29414.8141">12734 4393 569,'0'0'112,"0"0"-91,0 0 80,0 0 7,-122 63-66,101 2-8,11 27 7,10 17 12,0 7-1,13-4-1,16-7-27,8-10-10,13-7-8,10-14-6,9-16-15,11-16-75,9-26-206,-1-16-298</inkml:trace>
  <inkml:trace contextRef="#ctx0" brushRef="#br0" timeOffset="29968.9981">15672 3909 940,'0'0'194,"0"0"-190,105-104-3,-38 74 17,11 9 2,7 6-3,2 10-6,-10 5-9,-10 0-2,-21 13-1,-16 14-1,-11 16 2,-11 12 5,-3 15 20,-1 18 7,5 16 2,4 15-12,10 11 5,13 8-9,3 0-5,9 8 1,-6-6-4,-11-6-1,-13-5-4,-16-23 17,-2-14-12,-26-19 7,-16-15-1,-12-14-2,-7-19-6,-8-13-4,-9-10-3,-5-2-1,-6-10-41,2-12-39,2 0-47,3 1-128,-3 1-220</inkml:trace>
  <inkml:trace contextRef="#ctx0" brushRef="#br0" timeOffset="30815.1297">8749 4471 609,'0'0'99,"0"0"33,0 0-2,0 0-61,0 0-38,-132-8-13,96 25-4,-4-4 10,1 1-2,-2-1-1,7-5 1,3 2 0,2-2 1,7 1-2,4 0-3,5 7-10,6 17 1,7 16-9,0 21 0,2 19 3,19 8 8,-4 8 2,-1 10 2,-7 4-3,-8 2-6,-1-11-1,0-14-5,-1-19 2,-8-12 1,2-10 0,3-8 4,4-8-4,0-6 1,11-12-4,27-8 1,22-12 1,13-1-1,14-6 3,2-14-4,-4 2-20,7 6-93,-10 4-252</inkml:trace>
  <inkml:trace contextRef="#ctx0" brushRef="#br0" timeOffset="31618.717">17166 4243 706,'0'0'74,"0"0"45,0 0 12,0 0-94,0 0-19,0 0-7,-140 96-3,101-37 0,10-4-2,12-9-3,12-7-2,5-13 0,2-10-1,25-10-1,9-6 0,6-14-13,0-22 11,-1-11-16,-10-1 10,-11-4 9,-11-4 0,-9-6 14,0-6 14,0-3 4,-2 3-1,-7 17 7,0 17-6,5 15 3,0 17 5,4 2-18,0 14-22,0 28-5,4 20 5,9 12 5,5 7-4,1 1 0,2-2 2,-3-6-6,1-13-32,2-14-51,1-16-57,5-19-119,0-12-112</inkml:trace>
  <inkml:trace contextRef="#ctx0" brushRef="#br0" timeOffset="31984.4565">17531 4296 508,'0'0'88,"0"0"22,0 0 18,0 0-93,0 0 41,21 113-26,-19-48-21,2-7-13,7-8-11,3-14 2,2-16-7,1-12 5,1-8 2,4-4 7,1-25-5,6-12 1,-7-6-5,-3 0-4,-4-4 2,-7 3 2,-3 11 5,-3 12 23,-2 17 10,0 8-2,0 0-29,0 33-9,0 8-3,6 11 29,4-2-12,5-7-6,12-9-6,8-14 3,10-10-1,11-10-1,-1 0-1,-2-25 1,-5-3-6,-14 0-34,-17 5-47,-16-2-143,-1-1-415</inkml:trace>
  <inkml:trace contextRef="#ctx0" brushRef="#br0" timeOffset="34200.882">5309 8055 864,'0'0'46,"0"0"-18,0 0 50,0 0-27,132-52-21,-72 26-7,-4 3-21,-8 5-2,-8 7-65,-3 7-149,-17 1-126</inkml:trace>
  <inkml:trace contextRef="#ctx0" brushRef="#br0" timeOffset="34356.9542">5472 8265 74,'0'0'644,"0"0"-632,0 0 36,0 0 2,0 0 5,116-8 5,-45-20-47,4 2-13,8 2-169,-7 4-142</inkml:trace>
  <inkml:trace contextRef="#ctx0" brushRef="#br0" timeOffset="34583.0588">6600 7775 1082,'0'0'12,"0"0"-11,0 0 4,0 0 9,0 0 9,0 132-6,-2-92-11,-1 2-2,-1 1-4,2 3-20,2-7-59,0-3-88,0 0-83,0-10-134</inkml:trace>
  <inkml:trace contextRef="#ctx0" brushRef="#br0" timeOffset="34792.0792">6368 8562 778,'0'0'110,"0"0"-85,0 0 9,0 0 39,143-58 11,-61 16-34,5-8-22,-7 6-17,-6 4-8,-17 8 0,-14 13-3,-19 12-56,-12 7-155,-12 0-259</inkml:trace>
  <inkml:trace contextRef="#ctx0" brushRef="#br0" timeOffset="35314.9534">6837 8935 881,'0'0'30,"0"0"-23,-115 97 29,84-78-7,6-5-6,5-10 9,3-4-15,3 0 0,5-5-4,7-20-5,2-4-6,0-3 2,12 1-4,16 5 0,4 8 2,8 8-2,1 8-3,5 2 0,-8 16 2,-9 21 1,-12 12 0,-13 9 1,-4 15 6,-11 3 4,-26 0-6,-8-10 2,-6-11 1,-3-20-3,7-12 6,7-11-4,16-12 2,13 0-3,11-5-1,0-13-5,22 0-2,14 5-1,8 6-1,0 7 2,-1 0 2,0 15-1,-9 12 1,1 4 1,-8-4 1,-6-2 18,-4-15-13,1-4 3,-1-6 10,3 0-4,6-4-4,6-21-3,2-7-9,0-8-37,5-14-174,-10-16-436</inkml:trace>
  <inkml:trace contextRef="#ctx0" brushRef="#br0" timeOffset="38750.987">9437 7703 552,'0'0'68,"0"0"42,0 0 7,0 0-38,0 0-15,0 0-6,0-13-3,0 13-2,0 0-16,-4 0-16,-3 18-16,1 14 1,-7 12-1,8 4 0,2-2-3,3 1 1,0-7-2,0-6 0,11-8-2,12-4 3,1-8-1,5-9-1,5-5 0,-1 0 1,3-17-1,-3-12-3,-2-6 1,-6-3-2,-3-5 4,-6-1 1,-9 0-1,-7 3 0,0 4 1,0 5-1,0 9 0,0 14 1,0 5 1,0 4 0,-4 0-2,1 20-6,-2 19 3,1 14 3,4 1 0,0-2 1,0-8 2,4-9 0,12-5-2,-3-12 3,8-6-4,1-7 4,0-5 0,0 0-4,0 0-23,-2 0-82,-4 0-123,0 0-128</inkml:trace>
  <inkml:trace contextRef="#ctx0" brushRef="#br0" timeOffset="39260.5623">10230 8007 737,'0'0'117,"0"0"-77,0 0 18,0 0-13,59-125-16,-38 82-11,5-3-11,-6-1-4,-7 4-1,-11 10 6,-2 8-8,0 5 0,-8 9-4,-11 7 4,-2 4-4,-6 0 0,2 1-4,3 19 1,3-3 0,11 5 2,6 4-1,2-4 5,2 4-9,23-4-7,8-2-1,5-2 13,-2 0 5,-8 0 1,-5 0-1,-7 6-1,-12 2-4,-4 2 5,0 7 4,-9-3-2,-13 2-1,1-7-2,4-13-40,3-3-87,8-11-26,6 0-36,0-23-128</inkml:trace>
  <inkml:trace contextRef="#ctx0" brushRef="#br0" timeOffset="39845.2285">10590 7696 575,'0'0'276,"0"0"-257,0 0 30,0 0 9,0 0-20,-24 106-18,21-69-8,3-6-5,0-2-4,0-5-2,7 0 1,6-10-1,5-4 4,9-7-1,-1-3 0,5 0 4,4 0-4,-4-16-2,-2-6 3,-8-1-1,-5-5-3,-9-1 0,-1 0 0,-4 0 1,-2-1 1,0 0-2,0 6 0,0 6 3,0 5-3,0 12 3,5 1-1,0 0-3,-1 8-13,-1 14 11,3 10 2,-2-1 1,-1 1 5,-1-7-6,-2-8 1,0-10-1,0-3 0,0-4 2,0 0 1,0-2 8,2-17-11,5-10-2,3 0-3,4 2 0,9 1 1,-1 8 3,5 4-3,-2 12 3,-6 2-2,4 0 3,-3 18 0,-7 5 10,1-4 0,-8 5-5,-3 5-2,-3-3-2,0 1-1,0 1-19,-14-3-60,1-10-62,-6-3-94,2-7-74</inkml:trace>
  <inkml:trace contextRef="#ctx0" brushRef="#br0" timeOffset="40123.1245">10792 7291 566,'0'0'281,"0"0"-250,0 0-27,0 0 43,0 0-12,0 0-15,7 72-7,-20-54 3,-11-10 0,-3-8-3,6 0 16,6 0 6,4-10-10,8-4-10,3 2-10,3-1-5,23 4-11,11 3-33,7 4-45,-2 2-116,-4 0-175</inkml:trace>
  <inkml:trace contextRef="#ctx0" brushRef="#br0" timeOffset="40453.0286">11370 7267 912,'0'0'45,"0"0"19,0 0-17,0 0-25,0 0 32,33 124-7,-28-54-10,-5 10-8,0 7-3,0-7-13,0-7-4,0-14 0,0-14-6,14-12 0,7-11-2,6-13-1,6-9 1,2 0 5,0-13-6,-2-9-26,-6-4-31,-9 1-67,-14 2-115,-4 2-171</inkml:trace>
  <inkml:trace contextRef="#ctx0" brushRef="#br0" timeOffset="40642.1248">11344 7666 786,'0'0'150,"0"0"-125,0 0 17,0 0 15,159-62-22,-107 44-24,-7 2-2,-14 6-9,-14 6-32,-10 4-100,-7 0-147,-4 0-207</inkml:trace>
  <inkml:trace contextRef="#ctx0" brushRef="#br0" timeOffset="41076.7628">12192 7683 912,'0'0'75,"0"0"-50,0 0 7,0 0 42,0 0-23,161 13-17,-103-13-15,-5-14-12,-3 2-5,-12 10-2,-12 0-104,-6 2-214,-18-4-246</inkml:trace>
  <inkml:trace contextRef="#ctx0" brushRef="#br0" timeOffset="43835.7485">12404 7599 31,'0'0'160,"0"0"-93,0 0-16,0 0-4,0 0-2,0 0 10,0-27 11,0 27-8,0 0-13,0 0-6,0 0 3,0 0 16,0-2 6,0-3-1,0 0-33,-2-3-5,-2 4 16,2-3-10,0 7 4,-3 0 1,5 0-13,0 0-14,0 2-9,0 27 7,0 13-7,13 10 14,-4 2 5,7 0-7,-5-6-1,-7-3-5,3-9-2,-7-7-2,0-4-2,0-8 1,0-2 0,0-5-2,0-2-19,0-4-43,0-4-38,0 0-76,0-5-80</inkml:trace>
  <inkml:trace contextRef="#ctx0" brushRef="#br0" timeOffset="44607.1181">13176 7464 452,'0'0'77,"0"0"38,0 0 2,0 0-7,0 0-30,0 0-17,2-15-3,-2 13-16,-7 0-29,-13 2-6,-6 0 6,-8 4-3,1 17-6,-4 6-1,6 5 2,8 9-4,2 4 0,10 2-2,6-1-1,5-8 2,2-3-4,21-12 2,6-11 0,6-6-1,4-6 2,4 0-2,0-18-5,-2-12-4,-6 0 2,-10 0 2,-10 6 6,-7 2 1,-4 4 1,-4 8-1,0 6 4,0 4 17,0 0-4,0 0-18,-2 21 0,-6 8 0,8 3 0,0-4 1,0-4-1,8-4-3,11-6 3,8-10 1,6-4 0,3 0-2,2-20 3,-4-7 0,-9-2 2,-8 0-1,-9 4 0,-8-3 0,0 2-1,-15 1 4,-14 8-4,-1 7-1,-2 10-2,1 0-8,3 2-42,11 20-74,12 2-101,5 8-5,0 2-79</inkml:trace>
  <inkml:trace contextRef="#ctx0" brushRef="#br0" timeOffset="44931.0161">13563 7833 609,'0'0'85,"0"0"83,0 0-58,89-123-40,-62 81-29,-4-4-22,-11-2-8,-5 2 4,-7 8-14,0 13-1,-8 9 0,-15 14-6,2 2-14,0 0-9,6 11-7,10 12 13,5 6-18,0 0 17,27 2 1,8-4 8,6-2 13,1-2 2,-7-4 9,-3-1 22,-12 0-1,-9-3-2,-11 5-12,0-1-3,-13 5-6,-16 2-7,4-8-35,6-4-104,7-10-86,8-4-81</inkml:trace>
  <inkml:trace contextRef="#ctx0" brushRef="#br0" timeOffset="45169.5413">14255 7159 957,'0'0'55,"0"0"-33,0 0 45,-107 132-22,85-60-7,8 2-9,11-1-9,3-4-11,0-8-4,14-10-2,13-10-6,4-12-2,3-16-33,6-13-49,-1 0-49,0-13-202</inkml:trace>
  <inkml:trace contextRef="#ctx0" brushRef="#br0" timeOffset="45695.5043">14607 7212 909,'0'0'61,"0"0"-59,0 0 1,0 0 7,0 0-5,0 0-4,-54 107 3,36-98-3,0-4 8,1-5-5,4 0 5,1-12-8,3-10 1,9-4-1,0-4-1,13-1-13,15 6 0,0 2-5,-1 9 17,0 13-1,-2 1 4,-3 0-2,-1 19 0,-4 8 0,-11 7 4,-4 7 12,-2 2-4,0 5 7,-17 4-4,-12-1 2,0-4-10,-7-5-4,0-9-2,7-11 1,5-10-2,6-12 7,7 0-7,4 0-2,7-16-15,0-5 8,2 2 4,23 7 4,-1 8 1,1 4 0,2 0 4,-2 9 8,-2 12 7,-4 0-4,-4 5-6,-1 3-3,-6-1-6,-1-7-5,3-4-72,-2-8-83,3-9-112,3 0-93</inkml:trace>
  <inkml:trace contextRef="#ctx0" brushRef="#br0" timeOffset="46122.854">14908 7307 808,'0'0'148,"0"0"-127,0 0 3,0 0 35,0 138-29,0-84-16,4-7-3,3-7-1,6-8-7,4-10-2,7-8 2,2-12 1,6-2 4,3-8-1,3-18-4,-5-6-3,-6-5 0,-7 4-6,-2-8 5,-6 6 1,-8 4 1,-2 9 1,-2 12 9,0 8 32,0 2 3,0 7-31,0 27-6,0 7 5,0 5 5,0-3-8,6-7-8,17-7 2,6-6-5,3-11 3,7-10-2,-1-2 2,-2-2-3,-9-15-10,-8-1-35,-10 2-44,-9 0-133,0-3-321</inkml:trace>
  <inkml:trace contextRef="#ctx0" brushRef="#br0" timeOffset="47428.9179">15612 7511 536,'0'0'66,"0"0"-2,0 0 20,0 0-16,0 0 0,0 0-5,120 21-5,-75-42-11,-2 2-19,-8-2-12,-8 7 0,-12 4-14,-6 8-2,-9 2-9,0 0-70,0 0-68,0-1-98,0-10-200</inkml:trace>
  <inkml:trace contextRef="#ctx0" brushRef="#br0" timeOffset="47683.1933">16045 7221 697,'0'0'143,"0"0"-117,0 0 9,0 0 14,0 0 19,0 144-16,0-84-16,6 3 9,4-8-12,0-4-17,6-7-4,0-12-4,4-8-4,-1-12-1,10-8 2,0-4-2,5 0-3,-1-16-3,-8-4-64,-7 0-84,-18-1-142,0 2-248</inkml:trace>
  <inkml:trace contextRef="#ctx0" brushRef="#br0" timeOffset="47827.3202">15991 7546 764,'0'0'81,"0"0"-42,0 0-6,0 0-24,120-63-9,-64 38-6,-4 0-139,-12 1-114</inkml:trace>
  <inkml:trace contextRef="#ctx0" brushRef="#br0" timeOffset="48064.5629">16397 7092 678,'0'0'303,"0"0"-300,138-10 19,-60 24 45,-2 21 2,-2 9-19,-24 2-22,-21 8-14,-19 6 4,-10 4-4,-20 2-5,-18-2-3,-7-7-4,2-12-2,8-10-17,6-15-58,7-10-134,-1-10-211</inkml:trace>
  <inkml:trace contextRef="#ctx0" brushRef="#br0" timeOffset="48635.2732">13744 8182 529,'0'0'87,"0"0"-25,0 0 55,0 0-51,0 0 31,147 32-5,-24-32-31,42 0-25,27-7-3,32-17 2,29-2-7,7-7-1,6-2-9,-13 3-4,-20-2 9,-28-3 1,-36 5-10,-35 5-1,-40 4-13,-38 7 4,-27 9-4,-21 0 0,-8 3-2,0 1-25,-16 1-38,-11 2-47,-10 0-67,-3 0-124,-12 12-135</inkml:trace>
  <inkml:trace contextRef="#ctx0" brushRef="#br0" timeOffset="49445.4173">15180 8659 644,'0'0'63,"0"0"-39,0 0 50,0 0-9,0 0-32,0 0-14,9 5 6,-9 6-2,0 0-1,0 6-1,-16-1-5,-4 1-3,-2 0-5,-1-7 2,4 0 0,1-8 1,1-2-5,9 0 4,4-12-1,4-11-2,0 0-5,0 2-2,18-2 0,3 0 0,4 8 0,4 4 0,0 9 2,4 2 8,0 0-2,-1 20 2,-7 13 2,-9 7-2,-12 10 6,-4 4-7,0 6 4,-25 2 1,-2-1-6,-6-3-5,0-10 0,-1-8 1,5-11-4,5-10 1,12-9 2,8-10 0,4 0 0,0-8-3,7-14-2,20-6-2,8 2 2,3 12 2,-1 10-3,5 4 4,2 6-1,-5 15 9,0 4-9,-8-5 10,-7-7-1,-4-6 14,1-5 0,-1-2 14,6-7-5,5-20 2,0-6-17,2-6-11,-3 0-4,-5 3-2,-5 2-29,-7 4-80,-11-4-195</inkml:trace>
  <inkml:trace contextRef="#ctx0" brushRef="#br0" timeOffset="50413.3806">9594 6836 478,'0'0'151,"0"0"20,0 0-8,0 0-47,0 0-34,0 0-47,-39-19-24,-13 19-7,-14 15-1,-9 7 3,-8-1 1,0 4 4,-3 7-1,-5 1-3,4 8 1,8 1 0,19 2-6,22 6 8,17 7-5,20 14 1,1 20 1,8 18-1,19 13 13,2 15 5,-6 8-4,-9 4-6,-3 3-4,-11 5 2,0-7-7,0-5 0,-12-14 1,-1-15 1,0-12-3,5-18-1,6-14 1,2-19 1,0-18-3,12-10-1,13-13 1,16 3 3,9-7 3,15-2-1,4 2-6,-2 1 1,1 3-2,0 5-6,-3 3-57,7 1-43,-5-6-154,-6-8-459</inkml:trace>
  <inkml:trace contextRef="#ctx0" brushRef="#br0" timeOffset="51268.0843">16943 6657 524,'0'0'134,"0"0"-126,0 0 15,0 0 104,161 2-38,-99 1-32,7-3-22,1 0-13,-2 0-8,-5 0 7,-12-9-3,-11 3 1,-18 2-12,-12 2 0,-6 2 1,-4 0-2,0 8 8,0 28 11,0 22 14,0 19-12,0 15-14,2 14 2,4 17 0,4 11-1,3 8-3,9 6-4,2-1 4,6-1-5,-1-5 0,-12-1-1,-6-5 2,-11-7 0,-6-14-4,-26-15 3,-5-24-1,-1-14 2,-3-23 0,4-13-3,-1-16-1,3-9-3,3 0 0,6 0-13,5 0-38,13 0-55,3 5-197,5 14-185</inkml:trace>
  <inkml:trace contextRef="#ctx0" brushRef="#br0" timeOffset="51596.9415">17840 9368 908,'0'0'21,"-3"147"13,3-81 10,0-18 71,33-18-101,12-14 7,4-16 0,4 0-8,1-24-4,-10-17 6,-8-5-6,-14 0 1,-17 9 2,-5 4 23,-9 11 3,-27 10-3,-9 9-13,-7 3-12,-4 0-5,2 0-2,7 0-1,11 0-2,9 0-5,10 0-30,13-21-41,4-16-69,0-18-177,0-17-206</inkml:trace>
  <inkml:trace contextRef="#ctx0" brushRef="#br0" timeOffset="51994.5569">17966 6210 772,'0'0'12,"0"0"86,0 0 63,0 0-92,0 0-58,0 0-8,9 72 39,0 4 10,-5 13-8,-2-4-4,3-4-6,4-9-16,7-17-8,5-16-4,9-13-2,3-19-4,9-7 4,8-10-1,-6-17-3,-5 1-39,-20-2-52,-19 1-77,0-5-261</inkml:trace>
  <inkml:trace contextRef="#ctx0" brushRef="#br0" timeOffset="52138.9178">17868 6631 852,'0'0'75,"0"0"-36,0 0 7,203-106-15,-103 67-23,-6 6-8,-22 3-74,-22 6-307</inkml:trace>
  <inkml:trace contextRef="#ctx0" brushRef="#br0" timeOffset="52977.2095">6611 11073 886,'0'0'60,"0"0"-57,0 0 20,0 0 27,0 0-6,143-14-27,-90-4-15,-3 4-2,-2 5-144,-17 6-159,-20 3-179</inkml:trace>
  <inkml:trace contextRef="#ctx0" brushRef="#br0" timeOffset="53146.6392">6754 11304 843,'0'0'84,"0"0"-63,0 0 40,0 0-14,0 0-14,0 0 0,158-51-25,-94 38-8,3 4-116,-2-1-181,-10-6-221</inkml:trace>
  <inkml:trace contextRef="#ctx0" brushRef="#br0" timeOffset="53582.6498">8840 10669 848,'0'0'33,"0"0"-2,0 117 83,-6-73-74,5 0-26,1 0-7,0 5-7,0-1-12,0 1-93,0-3-142,-2-8-127</inkml:trace>
  <inkml:trace contextRef="#ctx0" brushRef="#br0" timeOffset="53787.0695">8594 11510 926,'0'0'54,"0"0"-42,0 0 23,0 0 39,132-38-7,-29-12-11,3-4-26,-5 1-15,-16 11-9,-25 16-6,-25 12-6,-14 12-67,-19 2-141,-2 0-174,-6 12-186</inkml:trace>
  <inkml:trace contextRef="#ctx0" brushRef="#br0" timeOffset="54249.2332">9132 11633 534,'0'0'42,"0"0"16,-78 140 54,49-96-42,-4-14-25,0-8-3,-4-8-19,4-14-13,8 0-4,6-6 16,8-22 5,10-7-22,1 0 1,5-1-5,24 5 4,4 8-4,1 5 2,7 7 1,5 10 1,-2 1 0,-4 9 1,-11 23-3,-9 12 5,-13 10 1,-7 5 4,0 5 7,-22 4-8,-14-6-2,-2-5-1,-1-10-2,3-13 2,-1-7-5,8-13-1,8-9 5,9-5 0,10-3 3,2-21-5,11 0-4,21 3-2,10 9 1,3 8 1,-3 4 7,-2 0-1,-2 15-6,-11 10 0,5 10-2,1 1 0,0-1-46,2-10-86,5-18-181,3-7-195</inkml:trace>
  <inkml:trace contextRef="#ctx0" brushRef="#br0" timeOffset="54491.2002">10008 10700 998,'0'0'74,"0"0"-70,0 0-4,134-43 28,-63 17 3,2 5-12,-9-4-10,-13 9-9,-14 7-106,-19 2-146,-18 7-113</inkml:trace>
  <inkml:trace contextRef="#ctx0" brushRef="#br0" timeOffset="54745.6045">10101 10715 688,'0'0'54,"-24"125"119,19-55-49,5 1-52,0 3-1,0 0-21,0 2-19,0 0-12,0-3-5,0-8-3,0-10 3,0-12-4,0-17-5,8-9 1,9-8-6,12-9 5,9 0 1,16-9-5,6-17-1,-2 3-43,-4 9-72,-17-7-243</inkml:trace>
  <inkml:trace contextRef="#ctx0" brushRef="#br0" timeOffset="55143.132">10652 10730 797,'0'0'110,"0"0"-22,0 0-27,0 0-46,-11 135 45,11-57-6,0-4-17,0-2-8,0-8-6,0-8-8,0-14-10,11-12-3,11-10-2,10-16-1,4-4 1,8 0-29,0-26-28,-8-2-95,-14-2-195</inkml:trace>
  <inkml:trace contextRef="#ctx0" brushRef="#br0" timeOffset="55292.1149">10670 11122 800,'0'0'26,"0"0"-24,0 0-2,139-128-11,-75 105-88,-4 9-116,-11 7-202</inkml:trace>
  <inkml:trace contextRef="#ctx0" brushRef="#br0" timeOffset="55620.4972">11192 11135 429,'0'0'410,"0"0"-320,0 0 0,0 0-43,0 0-26,0 0-7,80-136-8,-60 90 0,-2-1-4,-10 1 3,-5 8-3,-3 12 1,-9 14-3,-19 12-7,-4 0-8,1 9-16,4 16 14,14 1 6,8 2-11,5-1-17,8-1-6,24-1-16,10 0 37,3-6 23,-1 2 1,-10-4 3,-12 2 6,-8-1 20,-14 2-7,0 4-6,-3 5-6,-16-3-10,3-7-67,7-9-71,9-10-143</inkml:trace>
  <inkml:trace contextRef="#ctx0" brushRef="#br0" timeOffset="56155.0497">11606 10786 835,'0'0'84,"0"0"-65,0 0 11,0 0 3,0 0-15,-26 139-12,26-102 0,0-2-2,0-7-1,10-6-2,4-5 1,1-5-2,4-1 3,3-9 1,0-2 3,2 0-1,3-8 3,-2-9-6,-2-3 12,-6-3-1,-3-1 1,-6-6 4,1 2-5,-5 1-2,-1 12 0,-1 4 4,-2 7-1,0 4 4,0 0-19,0 0-5,0 15 0,0 6 5,0 4 2,0-4 1,0-6-1,0-8-2,0-7-5,0 0-4,0 0 2,3-18-2,8-10 7,2-3-12,3 7 11,-3 7-1,-2 9 4,1 6-1,8 2 1,-5 0 0,3 0 2,-5 7-4,-7 10-1,2 5 2,-8 4-13,0 2-75,0 0-112,-16 1-110,-2-9-228</inkml:trace>
  <inkml:trace contextRef="#ctx0" brushRef="#br0" timeOffset="56337.4521">11593 10437 977,'0'0'9,"0"0"-8,0 0-1,0 0-131,0 0-89,0 0-293</inkml:trace>
  <inkml:trace contextRef="#ctx0" brushRef="#br0" timeOffset="56613.1526">12206 10565 996,'0'0'65,"0"0"-56,7 147 74,-7-81-27,0 2-14,4 4-12,-3-9-13,5-9-8,5-16-5,2-12-1,6-10 0,7-14-3,3-2 4,8-2-4,2-20-1,-4-4-41,-12 2-31,-17-1-94,-6 1-212</inkml:trace>
  <inkml:trace contextRef="#ctx0" brushRef="#br0" timeOffset="56763.1815">12146 10890 621,'0'0'392,"0"0"-363,0 0 0,0 0-15,0 0-11,129-90-3,-86 70-28,-10 4-213,-17 1-270</inkml:trace>
  <inkml:trace contextRef="#ctx0" brushRef="#br0" timeOffset="57717.2332">13231 10517 86,'0'0'881,"0"0"-836,0 0-18,0 0 22,-17 112 8,17-57-20,0-7-15,8-2-11,2-2-7,-1-2-1,-5-2-3,-4-4-12,2-1-48,-2-4-76,0-5-155,0-6-88</inkml:trace>
  <inkml:trace contextRef="#ctx0" brushRef="#br0" timeOffset="57880.7859">12979 11011 905,'0'0'28,"0"0"-11,0 0 5,129-90-16,-57 47 3,4 4-9,-10 0-26,-8 3-188,-6 10-113</inkml:trace>
  <inkml:trace contextRef="#ctx0" brushRef="#br0" timeOffset="58313.0087">13791 10550 791,'0'0'135,"0"0"-111,0 0 36,0 0-1,-87 119-29,65-62-6,2-3-11,6-4-2,10-8-10,4-8 0,0-12-2,18-10 1,10-12-19,11 0-15,5-26 5,-3-10-3,1-2 2,-13 5 18,-9 10 7,-7 11 5,-11 7 0,-2 5 26,0 0 23,0 13-33,-6 12-7,-6 10 3,8 2-7,4-8-3,0-3-2,4-8 0,14-13 0,9-5 0,1-5 10,6-23 5,-2-4 6,-10-7 2,-11 6 6,-10-3-8,-1 3-8,-5 8-10,-20 7-3,-6 18-6,0 0-40,-1 12-73,10 17-92,11 2-103,7 3-138</inkml:trace>
  <inkml:trace contextRef="#ctx0" brushRef="#br0" timeOffset="58629.4705">14161 10940 707,'0'0'96,"0"0"6,83-121 8,-52 69-49,0-1-20,-11-1-22,-18 5-12,-2 11-3,-5 13-4,-22 12-2,7 7-4,3 6-1,2 0-10,15 0-5,0 17-21,8 5 11,26 6 5,1 2 15,6-4 10,1 4 0,-9-6 2,-8 5 4,-14 0 14,-11 0-2,-2 10 2,-25-6-9,-13 2-9,7-10 0,6-11-57,6-14-81,14 0-56,7-17-87</inkml:trace>
  <inkml:trace contextRef="#ctx0" brushRef="#br0" timeOffset="58862.5855">14616 10418 143,'0'0'736,"0"0"-666,0 0-15,0 0 6,0 0-1,49 111 3,-42-44-26,-3 1-16,0-4 3,3-8-17,7-10-2,3-12-4,8-16 0,4-14-1,6-4 0,4-22-9,-2-14-27,-3-2-51,-14 2-81,-18 2-250</inkml:trace>
  <inkml:trace contextRef="#ctx0" brushRef="#br0" timeOffset="59020.2168">14705 10611 353,'0'0'608,"0"0"-557,0 0 2,0 0-33,0 0-12,141-47-7,-86 31-1,-10 2-29,-14 7-96,-19 4-135,-12 3-65</inkml:trace>
  <inkml:trace contextRef="#ctx0" brushRef="#br0" timeOffset="59326.6926">13800 11314 687,'0'0'230,"0"0"-229,0 0 12,201-25 54,-83 1-25,18-8-6,6 4-3,0-2-6,-3-2 7,-10-4 6,-8 0-3,-20 4-13,-26 6-11,-31 7-10,-24 8-3,-20 7-7,-2 4-37,-35 0-81,-13 7-138,-6 15-44,1 5-66</inkml:trace>
  <inkml:trace contextRef="#ctx0" brushRef="#br0" timeOffset="59888.9396">14757 11494 742,'0'0'43,"0"0"6,0 0 43,-68 112-48,44-88-27,-3-4-8,5-14-3,-1-2 1,6-4 6,1 0 5,3-12 3,5-14-4,8 0-7,0-1-7,4 1-1,15 6-1,8 7-1,1 3 0,8 7 1,-2 3-1,1 0 4,-6 3 2,-2 15 2,-7 7 0,-11 14 2,-8 9 3,-1 11 4,-7 8-1,-22-2-3,-3-5-6,0-11-4,0-6 2,7-11-5,3-10 2,9-12 0,8-8 0,5-2 2,0 0-2,0 0 1,25-2-2,6-4-1,9 6 1,10 0 5,0 0 10,10 8 7,1-8-5,-3 0 40,-5-10-23,-9-11-3,-12-4-19,-12 4-5,-11 2-8,-9 6 0,0 1-14,0 5-42,0 1-45,0-4-127,0-8-292</inkml:trace>
  <inkml:trace contextRef="#ctx0" brushRef="#br0" timeOffset="64651.1963">15648 10784 313,'0'0'65,"0"0"-26,0 0 37,0 0 6,0 0-36,0 0-16,0 0-8,-17 4-13,17-4-1,0 0-4,0 2 1,0-2 5,0 0 14,0 0 3,0 0 2,0 0 0,0 0-4,0 0-2,0 0-7,13 0 4,9 0 11,6 0-10,4 0-8,-4-8 1,5 0 15,-5-2-8,-2 0-1,-3 3-2,-5 0-3,-5 7-8,-9-2-3,3-1-3,-4 3 2,-3 0-1,0 0 3,0 0 11,0 0 7,0 0 2,-3 0-9,-20 0-7,-7 0-8,-5 9 0,-8 3 0,-4 0 1,-2 6-2,1-2 0,8-2 0,12-4-1,15-6 2,9-2 1,4-2 0,0 0 2,0 0-2,17 0-1,16-8 1,8-4 0,1 0-1,-4 5 0,-9-2-1,-3 5-13,-7 4-116,-8-2-185,-9-2-223</inkml:trace>
  <inkml:trace contextRef="#ctx0" brushRef="#br0" timeOffset="68602.975">16591 10333 956,'0'0'39,"0"0"13,0 0 26,0 0-43,0 0-20,-126 160-2,109-92-3,2 0-6,10-3-1,5-17-1,0-12-3,9-12 4,18-16-6,2-8 4,6-3-1,1-22 0,-5-8 1,-6-2-1,-7 1 0,-7 4 3,-7 8 0,-4 8-2,0 10 0,0 4-1,0 1 0,0 26-8,-6 9 8,-1 2 0,5-1 0,2-4-1,0-10 1,13-6-1,12-11-3,4-6-2,4 0 6,0-23 0,-4-10 1,-4-1 2,-10-3 0,-13 2 8,-2-2 6,0 7-4,-21 6-6,-2 10-6,-1 8-1,-1 6-8,1 0-23,8 20-42,7 6-62,9 2-130,0 0-33</inkml:trace>
  <inkml:trace contextRef="#ctx0" brushRef="#br0" timeOffset="68926.1729">16936 10834 682,'0'0'121,"0"0"-54,0 0 72,65-102-60,-40 52-25,1-6-21,-6-1-21,-9 3-8,-11 12-4,0 13-1,0 8-5,-17 11-8,1 6-6,1 4-2,5 0-7,8 9 10,2 10-7,0 1-9,18 2 23,11 1 9,0 0 3,-2 2 0,-7-4 22,-8 4-3,-4-2 8,-8 3-5,0 6-13,-4 1-1,-17-1-8,1-6-26,3-12-64,8-10-87,4-4-45,5-12-101</inkml:trace>
  <inkml:trace contextRef="#ctx0" brushRef="#br0" timeOffset="69152.9173">17280 10233 660,'0'0'188,"0"0"-120,0 0 17,0 0 0,46 114-19,-39-58-23,2 2-22,-3-4-6,8-5-7,4-9-5,1-15-1,9-11 0,4-14-1,5 0-1,-2-15-5,-1-16-31,-10-1-37,-5 1-67,-15 2-149,-4 5-97</inkml:trace>
  <inkml:trace contextRef="#ctx0" brushRef="#br0" timeOffset="69294.4507">17408 10461 573,'0'0'131,"0"0"-60,0 0 4,0 0-52,0 0-16,163-89-7,-118 70-19,-12 5-71,-15 10-68,-18 4-110</inkml:trace>
  <inkml:trace contextRef="#ctx0" brushRef="#br0" timeOffset="69592.3337">16493 11182 684,'0'0'24,"151"-14"18,-42-12 98,12-6-77,6-3 11,0-3-16,-2 0-20,-7-1 3,-11 5-17,-14 5 5,-15 4-5,-19 4-11,-27 10-9,-14 5-4,-16 6-5,-2 0-34,-20 0-68,-14 20-189,-14 6-157</inkml:trace>
  <inkml:trace contextRef="#ctx0" brushRef="#br0" timeOffset="70103.3366">17523 11323 817,'0'0'16,"0"0"14,0 0 55,-103 113-48,82-101-27,6-6-8,2-6 7,0 0 2,6-15 10,4-17-12,3-3-6,0-2 0,25 2-3,4 8 0,3 9 1,-1 10 0,0 8-1,-4 0 0,-2 6 4,-8 18 3,-6 9 0,-8 8 3,-3 6 4,0-1 0,-25 0-7,-4-4-2,2-2-2,-2-11-2,7-12-1,6-9 2,5-6-2,6-2 3,5 0-3,0-6-3,7-3-1,15-3 4,5 12-3,1 0 4,4 0-1,2 0 7,-1 0 7,-2 5 14,-1-1-5,-2-4-18,-3 0-5,-2 0 5,-2-6-5,4-16-37,4-5-78,0-8-188,-2-14-203</inkml:trace>
  <inkml:trace contextRef="#ctx0" brushRef="#br0" timeOffset="70517.2119">18200 10307 1030,'0'0'0,"0"0"-2,194-85 2,-106 57 9,6 12-7,-11 11 1,-14 5 0,-19 9-3,-17 28 0,-15 11 13,-9 16 26,-5 6 2,0 14 6,6 13-12,3 10-7,7 9-4,5 0-4,1 2-6,-6-2 1,-5 1-5,-9-16 19,-6-10-14,-17-9-1,-23-10-2,-10-1 2,-7-16-10,-1-10-1,1-17-1,1-20-2,5-8-11,9 0-32,5-31-55,14-5-115,0-5-351</inkml:trace>
  <inkml:trace contextRef="#ctx0" brushRef="#br0" timeOffset="71319.2459">17444 10289 233,'0'0'670,"0"0"-599,0 0-47,0 0 37,-36 158 29,-1-48-31,-10 10-12,-11 15-16,-2-4-13,-3-3-2,3-5-10,3-12-1,12-11-4,5-17-1,11-21-2,7-16-32,10-20-38,3-15-71,-4-11-166,-9 0-154</inkml:trace>
  <inkml:trace contextRef="#ctx0" brushRef="#br0" timeOffset="71663.3464">14986 10453 757,'0'0'109,"0"0"-70,0 0 25,-34 157 9,1-47 1,-3 10-8,-7 7-20,-1-4-13,-5 6-11,-4-5-7,6-11-8,5-17-6,11-18 0,10-18-1,15-21-15,6-17-52,0-22-73,9 0-82,-1-11-92</inkml:trace>
  <inkml:trace contextRef="#ctx0" brushRef="#br0" timeOffset="72084.4751">10376 13936 1040,'0'0'43,"0"0"-41,0 0 2,0 0 2,159-92 3,-93 48-4,-1 6-5,-9 11-99,-21 13-151,-24 14-139</inkml:trace>
  <inkml:trace contextRef="#ctx0" brushRef="#br0" timeOffset="72228.1949">10409 14080 898,'0'0'11,"0"0"-4,0 0 56,0 0-21,0 0-10,168-64-19,-60 12-13,8-3-215,-4 2-344</inkml:trace>
  <inkml:trace contextRef="#ctx0" brushRef="#br0" timeOffset="72543.3225">12192 13218 942,'0'0'44,"0"0"-25,0 0 58,-10 105 9,10-29-9,0 1-19,0 2-22,0-10-17,0-13-6,0-8-10,21-17-2,6-8 0,4-19-1,6-4-19,-4-4-31,-5-19-26,-5 2-111,-18-3-211</inkml:trace>
  <inkml:trace contextRef="#ctx0" brushRef="#br0" timeOffset="72671.5646">12215 13647 663,'0'0'16,"0"0"-13,0 0-3,96-110 0,-38 81-115,4 12-154</inkml:trace>
  <inkml:trace contextRef="#ctx0" brushRef="#br0" timeOffset="72999.0971">12830 13647 922,'0'0'119,"0"0"-92,0 0 51,0-108-30,18 48-27,9-8-12,-3 10-6,-10 7-3,-10 17 0,-4 19-14,-4 11 3,-28 4-4,1 16-7,0 14 3,7 6 13,13 0 4,11 1-10,0-8-24,29-7 3,11-6 16,4-6 14,-3 6 3,-10 0 2,-10 5 1,-11 4 0,-10 5 5,0 3-2,-12 0-6,-3-6-18,3-13-62,8-9-118,4-5-40,0-19-133</inkml:trace>
  <inkml:trace contextRef="#ctx0" brushRef="#br0" timeOffset="73449.3541">13135 13329 157,'0'0'480,"0"0"-399,0 0 40,0 0-29,0 0-45,0 0 2,3 128-18,-3-84-22,0 1-2,0-16-1,3-3-6,18-12-1,2-5 0,4-9-1,2 0-1,0-12-2,0-17 5,-3 1 0,0-7 1,-5-2-1,-8 4 3,-5-2-3,-2 11 2,-4 5 0,-2 14 8,0 5 11,0 0-5,0 16-11,0 10-3,0 0 1,0-4-1,0-8-1,0-6 0,0-6-1,0-2 0,0-8-6,13-22 2,12-9-1,1 4-1,1 5 3,0 12 3,-4 18 0,-2 0 0,2 5 1,-5 27 10,-5-3-3,-9 14-3,-4-2-3,0 1-2,0 2-56,-19-9-148,-10-8-214</inkml:trace>
  <inkml:trace contextRef="#ctx0" brushRef="#br0" timeOffset="73571.3396">13260 13110 498,'0'0'0,"0"0"-206</inkml:trace>
  <inkml:trace contextRef="#ctx0" brushRef="#br0" timeOffset="73795.2126">13774 13034 1156,'0'0'51,"0"0"-50,0 0 41,17 157 4,-10-83-20,-1 7-12,5 0-8,1-15-4,3-18-2,3-20 2,9-19-4,1-9-3,4-14-14,6-23-16,-5-9-38,-8 0-86,-14 2-241</inkml:trace>
  <inkml:trace contextRef="#ctx0" brushRef="#br0" timeOffset="73961.2537">13873 13367 1050,'0'0'70,"0"0"-56,0 0-11,116-127 4,-51 87-7,-5 6-5,-11 8-64,-22 16-141,-23 8-104,-4 2-219</inkml:trace>
  <inkml:trace contextRef="#ctx0" brushRef="#br0" timeOffset="74250.8607">12587 14239 617,'0'0'328,"143"-32"-325,-23-2-3,26-8 83,16-9-17,12 1-13,-1-4-7,-4 2-21,-12 0-5,-18 5-2,-34 15-4,-25 13-4,-36 11-5,-27 4-5,-17 4-10,-8 0-24,-35 20-88,-15 8-263,-14 4-339</inkml:trace>
  <inkml:trace contextRef="#ctx0" brushRef="#br0" timeOffset="74739.2259">13724 14395 884,'0'0'26,"0"0"-18,-90 143 3,69-111 42,0-15-44,2-17 2,-2 0-4,5-17 5,8-19-2,8-13 2,0 8 3,4-2-9,23 6-5,7 10 4,10 6 0,1 9 5,2 12 6,-7 0-5,-3 24-2,-12 15-3,-11 9 0,-14 13 0,0 1 2,-21 0 2,-10-3 7,-2-6-9,2-13-5,2-13-2,6-16 6,8-11-4,8 0 0,7 0 4,0-7-7,18-10-3,20 8 2,9 6 1,6 3 0,5 0 3,2 16 3,0 2 22,-4-9-5,-7-9 17,-2-9 15,-13-30-5,-6-2-18,-15 1-19,-10 5-7,-3 6-6,0 9-53,0 6-87,-9 5-333</inkml:trace>
  <inkml:trace contextRef="#ctx0" brushRef="#br0" timeOffset="76193.3871">4814 13732 888,'0'0'69,"0"0"27,0 0-11,0 0-47,0 0-14,0 151 42,0-76-31,-5 4-5,-1-6-11,6-10-7,0-11-8,0-12-3,15-8-1,6-13 1,6-12 0,10-7-2,7 0-18,8-18-38,4-8-60,-1-6-104,-10-3-291</inkml:trace>
  <inkml:trace contextRef="#ctx0" brushRef="#br0" timeOffset="76503.188">5169 13735 879,'0'0'199,"0"0"-186,0 0-6,0 0-5,0 0 1,0 0-3,56-21 0,-12 8-53,5-4-147,-6-4-170</inkml:trace>
  <inkml:trace contextRef="#ctx0" brushRef="#br0" timeOffset="76659.2961">5523 13471 660,'0'0'447,"0"0"-429,0 0-5,0 0 21,-7 114-12,7-77-14,0 0-7,2 9-1,10-1-102,0-5-195,0-10-279</inkml:trace>
  <inkml:trace contextRef="#ctx0" brushRef="#br0" timeOffset="76848.8383">5948 13673 1101,'0'0'14,"135"-49"-13,-46 14 6,0 1 2,-7 2-7,-12 6-2,-20 14-90,-23 6-193,-27 6-212</inkml:trace>
  <inkml:trace contextRef="#ctx0" brushRef="#br0" timeOffset="77153.4831">5819 13802 732,'0'0'31,"-13"151"97,13-66 35,9 18-71,16 9-16,-1 23-11,0 11-27,-3 2-22,-6 13-5,-1-7-2,-6-10 2,2-13 2,-4-20 2,1-18-5,1-17-8,-1-17 9,5-19-3,1-14-8,9-8 1,7-8-2,9-10 1,8 0-23,13-28-11,6-16-39,1-14-114,5-15-382</inkml:trace>
  <inkml:trace contextRef="#ctx0" brushRef="#br0" timeOffset="77799.3854">6977 13898 762,'0'0'171,"0"0"-150,0 0 14,24-139 7,5 92-22,4-3-10,-4 2-4,-8 3 1,-8 7-1,-13 8-2,0 8 9,-9 14 5,-14 4-16,4 4-2,1 0-2,2 0-6,9 18-8,5 8-4,2-3-31,16 7 33,22-5 11,10 0 7,2 2 0,-7 0 2,-12-8-1,-16 6-1,-13 3 0,-2 11-5,-17 7-53,-18 0-152,-4-5-107</inkml:trace>
  <inkml:trace contextRef="#ctx0" brushRef="#br0" timeOffset="78077.3208">6636 14413 747,'0'0'63,"0"0"-49,133 0 100,-30-13 6,37-13-35,21-15-16,10-5-26,17-10-6,-5-12-12,-1-8 1,-4-7-7,-13 1-9,-24 11-4,-30 16-1,-37 15-4,-36 24-2,-32 9-19,-6 7-32,-36 2-40,-28 25-159,-21 9-127,-10 12-86</inkml:trace>
  <inkml:trace contextRef="#ctx0" brushRef="#br0" timeOffset="78443.0885">7308 15254 692,'0'0'183,"0"0"-160,0 0 20,0 0 21,45-153-22,-23 85-21,-8-3-11,-10 18-6,-4 9-2,0 20 1,-11 4-3,-18 10-1,-2 10-18,7 0-6,1 22 14,17 10 4,6-5-4,0 10-9,33-11 11,7 4 7,3-7 1,-6-2 1,-8 4 0,-10-1 3,-13 3 10,-6 9 4,0-2-1,-4-1-11,-17 3-5,1-14-51,5-2-108,-2-15-91,7-5-305</inkml:trace>
  <inkml:trace contextRef="#ctx0" brushRef="#br0" timeOffset="78901.2845">7592 14418 307,'0'0'482,"0"0"-482,0 0 0,0 0 0,0 0 4,0 0-4,-72 116 1,66-114 1,-5-2 0,1 0-2,6-2 0,0-15-4,4-5-17,0 3-6,0 1 18,6 1-16,13 6 19,9-1 4,-1 3 0,0 5 2,-5 4 12,-2 0 1,-5 22 9,-5 15 6,-9 11 12,-1 2-7,0 2-14,-11-2-4,-6-6-7,-5-10-6,4-10 3,2-14 1,3-6-2,0-4 5,8 0-2,5-18-7,0 0 0,5 0 3,21 6 6,5 6-6,2 6 5,3 0-2,3 0-6,-3 18-25,-1-4-126,-6 4-147</inkml:trace>
  <inkml:trace contextRef="#ctx0" brushRef="#br0" timeOffset="79082.1507">8000 14717 525,'0'0'595,"0"0"-572,0 0-12,-11 108 15,11-68-15,8 4-6,8 9-5,0-2 0,-4 2-48,2 0-67,-9-9-121,-5-7-126</inkml:trace>
  <inkml:trace contextRef="#ctx0" brushRef="#br0" timeOffset="79233.2594">7913 15150 892,'0'0'90,"0"0"-89,0 0-1,91-157-1,-35 94-45,2 2-146,-10 4-183</inkml:trace>
  <inkml:trace contextRef="#ctx0" brushRef="#br0" timeOffset="79389.5043">8350 14650 1015,'0'0'59,"0"0"-6,-7 104 14,7-51-20,0-3-11,0-3-25,2 11-8,9-7-3,-4 5-36,-1-6-67,-6-14-188,0-9-316</inkml:trace>
  <inkml:trace contextRef="#ctx0" brushRef="#br0" timeOffset="79653.2487">8340 14587 446,'0'0'625,"0"0"-609,121-35 4,-63 35 35,-4 28-25,-6 25 2,-9 5-4,-20 21-8,-14 9 0,-5 7-7,-3 1 14,-18-13-12,-6-11-8,0-14-4,2-18-2,6-14-1,5-17-15,-1-9-36,3 0-41,1-32-130,-6-7-210</inkml:trace>
  <inkml:trace contextRef="#ctx0" brushRef="#br0" timeOffset="80161.4331">8722 14047 942,'0'0'33,"0"0"-30,0 0-2,0 0 0,-38 112 1,28-103-2,-2-4-8,0-5-6,-1-2 6,2-20-9,4-5-13,7 1 8,0-1 0,0 5-5,18 5 10,5 12 17,1 5-8,2 0 8,1 0 0,-2 22 22,-5 6 17,-9 12-11,-9 6 12,-2 5-14,-4 7-6,-19-7-8,-4-3-10,4-12 5,-2-14-6,6-10 1,5-10 0,4-2 6,6 0-8,4 0-10,0 0-1,16-4 11,11 4-2,4 0 5,4 0 3,7 9 10,3-1 18,6-8 26,7 0-6,0-18-7,-8-9-9,-8 6-23,-17 2-15,-17 5-4,-8 6-49,-15 6-96,-35 2-165,-23 0-168</inkml:trace>
  <inkml:trace contextRef="#ctx0" brushRef="#br0" timeOffset="80460.4244">7146 14592 886,'0'0'275,"0"0"-268,0 0 0,-68 169 25,55-65 19,5 6-10,6-2-12,2-9-11,8-11-11,27-14-5,22-12-2,6-18 0,14-26-33,6-18-46,-3-10-65,-2-46-178,-5-21-211</inkml:trace>
  <inkml:trace contextRef="#ctx0" brushRef="#br0" timeOffset="80895.9625">8971 13389 1046,'0'0'138,"0"0"-138,132-92 0,-70 70 0,4 3 0,0 12 2,-6 5 1,-10 2-3,-8 0 0,-15 24-3,-10 16 3,-5 12 6,-2 18 21,6 10 6,1 12-3,13 12-2,3 7-1,4 8-6,7 4-9,-8 4-2,-3 3-3,-11 9 0,-20 1 3,-2 6 0,-17-9-4,-23-10 25,-6-10-14,-4-21 3,-6-13-12,4-24-3,6-20-5,7-26-2,6-13-26,9-13-45,6-29-38,2-16-162,3-8-359</inkml:trace>
  <inkml:trace contextRef="#ctx0" brushRef="#br0" timeOffset="127275.8254">13241 12876 16,'0'0'33,"0"0"-9,0 0-12,0 0 15,0 0 40,0 0-21,0 0-28,0 0-11,0 0 11,0 0 10,15-33 13,-17 32 63,-1 1 0,1-7-15,0 4 0,-3-6 9,2 4-31,-1 3-18,4-3-8,0 5-11,0-2-7,0-2-10,0 3-9,0-2-1,14 1 1,-1 2-2,-3 0-2,3 0 1,-7 8-1,-1 10 3,-5 4 3,0 9-2,-5 0 9,-18 8 0,-13-3-1,2-8-6,-2-2-4,3-18 7,2-8-2,4 0 16,6-24 8,6-8-25,9-8 1,6 2-2,0 4-1,21 6-2,2 6-2,2 10-3,-3 3 1,2 9-69,5 0-83,-4 0-130,-9 4-146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04:21:51.4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2725 1930 503</inkml:trace>
  <inkml:trace contextRef="#ctx0" brushRef="#br0" timeOffset="360.7942">2725 1930 503,'110'-125'129,"-110"111"-122,0 0 65,0 0 4,2 3-33,-2 2 15,0 0 1,-2-1-8,-16 3 11,-4 0-11,-9 3-14,-4 4-18,-3 0-8,5 4-5,0 19 4,4 7-10,2 12 0,0 13 0,10 3 0,7 7-2,10-2 2,0-3-1,19-9-1,14-7 1,7-10-1,7-10 1,7-5-1,2-1 2,-3 3 0,-6 10-1,-7 5 1,-14 4 0,-13 3 2,-13-6-2,0 0 5,-13-4-3,-18-5 6,-6-3-3,-4-7 10,-3-10-4,2-6-3,-2-2-3,4-9-4,10-13-1,5-5-25,16-7-45,9-4-81,0-3-117,20-3-173</inkml:trace>
  <inkml:trace contextRef="#ctx0" brushRef="#br0" timeOffset="1058.8536">3024 2201 655,'0'0'70,"0"0"-59,16 150 56,1-89-35,4-13-22,1-12-4,0-12-4,-2-16-2,5-8 0,-2 0 0,-2-24 12,-1-16 7,1-8-4,-8-5-8,-7-5-3,-6 7 2,0 0 11,0 17 30,-6 10 15,-1 12 2,2 9-12,5 3-18,0 27-32,28 40 0,14 37-2,16 28 12,9 13 0,4 14-3,-5 0-1,-8-4-2,-13-13-6,-20-17 7,-13-21-6,-12-19 1,0-20 1,-12-21 4,-17-20-1,-12-20 2,-9-4 2,-9-33-10,2-25-1,5-20-7,14-11-1,16-15 8,13-7-1,9-7-2,0-4-8,13-5-3,16 2 4,0 9 1,2 8 9,-5 14-1,-7 20-2,-10 17-7,-9 20 1,0 16 5,0 11-2,-9 10-21,-1 0-4,-2 12 22,8 25-5,4 1 0,4 5 0,27-8-11,14-9 8,6-6 13,0-6 5,-1 0 3,-8 4-2,-13 0 6,-11 8 0,-11 4 2,-7 5 5,0 2-8,-21 2-6,-4-7-23,-6-10-65,0-15-63,2-7-6,2-12-126</inkml:trace>
  <inkml:trace contextRef="#ctx0" brushRef="#br0" timeOffset="1994.9921">3802 1988 723,'0'0'292,"0"0"-281,0 0-3,33 101 1,-15-38 5,0 5 8,0 4-5,2 2-4,2-12-4,1-11-4,4-16-1,4-19-3,0-7 0,3-9 0,1-14 3,-1-27-4,1-11-16,-4-14 0,-6 2-6,-7 9 8,-7 11 8,-10 21 6,-1 12 5,0 9 9,0 2 21,0 0-10,-8 9-25,-4 18 0,2 14 0,3 7 0,7 8 1,0-6-1,0-8 0,23-6-2,3-14 2,2-10-1,6-8-16,-2-4-4,-4-1 1,-2-24-2,-5-8-16,-8-4 10,-6-1 7,-4-6 9,-3 4 12,0 12 1,0 9 2,0 16 9,0 3 17,0 3-6,0 24-23,0 9 0,0 6 3,4-8-3,1-4 1,-3-8 1,-2-10-2,0-6 0,2-6 1,0 0-1,0-2 1,8-19-1,0-8-6,7 0 6,-2 8 1,1 5-1,3 7-8,6 9 3,0 0-1,4 25 6,-2 8 0,-6-1 2,-2-5-1,-13-8 0,-2-5-1,-4-11 5,0-3-4,0 0 6,0-2 10,0-16-14,0-11 0,0-4-3,2-11 0,14 2-3,3-1 3,2 9-2,6 15 1,2 9 2,5 10 1,-4 2-2,0 28 10,-3 16-2,-5 14 7,-7 1 0,-3-3-8,-5-9 5,-5-13-4,4-3 7,1-9-3,2-12-5,5-6-6,3-4 4,6-2-1,5-5 2,-6-18-2,3-7-4,-12-2-6,-5-1-44,-8 1-38,0 6-72,-23 4-96,-20-2-241</inkml:trace>
  <inkml:trace contextRef="#ctx0" brushRef="#br0" timeOffset="2161.8946">3733 2396 1006,'0'0'82,"0"0"-80,0 0-4,47-149 3,13 86-2,-2 10-75,-14 14-290</inkml:trace>
  <inkml:trace contextRef="#ctx0" brushRef="#br0" timeOffset="2700.5863">6235 2203 925,'0'0'125,"0"0"-124,-65 155 3,65-95 11,0-8-12,2-12-1,19-13 1,4-18-3,2-7 0,0-2 0,-2-7 7,-3-26 26,-2-5-13,-11-6-8,-7-5-6,-2 2-1,-4 1 1,-21 4-3,-4 12-3,2 14-2,5 9-27,7 7-38,7 5-87,6 11-135,2 4-159</inkml:trace>
  <inkml:trace contextRef="#ctx0" brushRef="#br0" timeOffset="3030.3975">6636 2173 708,'0'0'112,"26"161"0,-3-35 11,0 15-66,2 10-21,2-3-11,-2-9-8,-1-19-4,3-25-1,2-21 0,7-18-7,0-19-4,1-19 1,1-18 1,-7 0 0,-4-36 3,-9-17-1,-18-15 1,0-9-5,-42-12 3,-27-7 0,-9 3-3,-4 20-1,10 18 2,0 20 19,7 11-9,10 7-5,8 0-3,16-4-4,21-7-15,10-16-104,21-17-265</inkml:trace>
  <inkml:trace contextRef="#ctx0" brushRef="#br0" timeOffset="6216.8444">7804 2412 797,'0'0'62,"0"0"-40,0 0 24,0 0-33,0 0-12,0 0 3,28 14 14,-1-14 8,2-20-7,4-12-3,1-8-6,0-16-1,-3-21 0,-2-5-5,-7 2-2,-6 8-2,-12 15 0,-4 14 1,0 2 1,-7 7 4,-11 6 0,1 10 15,3 6 1,1 9 8,1 3-18,-1 3-9,-5 33-3,1 20-7,-1 19 4,7 9 2,7 4 1,4-4 0,0-7 0,0-19 0,21-12 0,8-16-3,8-10-2,2-14 5,6-6 3,4-6-3,0-22-3,-4-13-13,-10-2 8,-12 2 5,-10 0 3,-4 2 2,-9 11-1,0 8 1,0 12-2,0 8-4,0 0 2,-7 8 1,-6 20-10,0 10 7,3 4 1,8-1-1,2-8 0,0-3 0,4-7 1,12-5-1,11-8 2,1-6 1,9-4-5,3-2 5,-5-22-14,2-7-5,-12 2-8,-4-7 0,-12-4 28,-4 4 3,-5 3 1,0 16 16,0 10 11,0 7 8,0 0-27,0 12-12,0 21-11,0 6 11,0 5 1,0-3-1,0-12 0,0-2 0,0-13 4,0-6-3,0-4 2,0-4-3,0 0 0,0 0 0,11-19 14,9-8-4,4-4-5,0 8-5,-3 7-2,-4 8-2,-2 8-2,1 0-10,-2 8-7,-4 14 4,1 4 19,-3 6-9,-1-3 1,6-8 0,7-5 1,5-10-4,8-6-20,14 0 7,4-24 10,3-7 10,-5-10-3,-11 1 5,-14-3 2,-13 1 2,-11 5 11,0 4 39,0 7 12,-6 17-15,-10 4-3,1 5-30,-6 6-13,-1 20-3,3 12 1,4 5-1,7-1 1,5-4 1,3-4 1,0-8-3,9-3 0,20-8-1,7-7-19,6-6-81,3-2-82,4-10-107,-3-14-166</inkml:trace>
  <inkml:trace contextRef="#ctx0" brushRef="#br0" timeOffset="6600.6255">9544 2141 404,'0'0'412,"0"0"-293,0 0 10,0 0-66,0 0-47,0 0-4,-149 50-5,109-3 1,4 0-7,8 2 2,9-9-4,13-5 1,6-9-4,1-13-7,25-9-2,5-4-12,7-2 9,-1-27 11,1-3-10,-8-3 11,-4-5 4,-8 2 4,-7 1 1,-9 8 1,0 10 17,-2 9 21,0 10-7,0 0-19,0 0-8,0 25-10,-2 8-6,-7 10 6,5 5 4,4-4-3,0-9 0,7-4 0,13-9-1,4-5-11,0-8-48,3-9-48,-2 0-102,0-9-81,-6-22-205</inkml:trace>
  <inkml:trace contextRef="#ctx0" brushRef="#br0" timeOffset="6862.4759">9792 2181 174,'0'0'560,"0"0"-502,0 0-31,0 0 19,122 46 15,-88-3-10,-3-1-18,-13-3-4,-7-4-13,-11-7 15,0-4-2,0-10 5,-7-4 8,-4-5-16,2-5-1,5 0-10,2-7 23,2-32-16,0-8-16,12-11-2,15-6-1,2 8-3,0 3-3,-8 11-28,-6 6-33,-15 5-98,-2 8-167</inkml:trace>
  <inkml:trace contextRef="#ctx0" brushRef="#br0" timeOffset="7022.3857">8619 1696 731,'0'0'184,"0"0"-184,0 0-16,0 0-142,0 0-344</inkml:trace>
  <inkml:trace contextRef="#ctx0" brushRef="#br0" timeOffset="7412.8674">11160 1918 863,'0'0'207,"0"0"-135,0 0-1,0 0-38,0 0-25,-58 135 1,54-73 3,0-1-5,4-7-6,0-6 1,0-2-2,-7-2-48,-2 0-123,-2-8-206</inkml:trace>
  <inkml:trace contextRef="#ctx0" brushRef="#br0" timeOffset="7680.7139">10953 1955 948,'0'0'19,"0"0"-13,0 0 43,178-62-18,-101 62-14,-9 21 4,-9 20-5,-17 9-16,-20 8-5,-22 6 5,0 7 11,-44-3 3,-14-6-5,-12-8 10,3-12-4,7-10 1,9-9-12,15-16 0,11-7-4,15 0-4,7-26-97,3-13-146,23-6-86</inkml:trace>
  <inkml:trace contextRef="#ctx0" brushRef="#br0" timeOffset="7892.5931">11791 1971 744,'0'0'78,"0"0"-46,0 0 103,29 135-42,-29-77-43,3 4-14,-3-6-17,0-4-13,0-6-3,0-12-1,0-6-2,0-6-49,0-7-79,0-8-179,0-7-126</inkml:trace>
  <inkml:trace contextRef="#ctx0" brushRef="#br0" timeOffset="8072.4896">11769 2046 330,'0'0'731,"0"0"-688,0 0 4,85-105-30,-16 77-13,-3 8-2,-8 4-2,-15 8-65,-15 3-124,-16 5-86,-12 0-144</inkml:trace>
  <inkml:trace contextRef="#ctx0" brushRef="#br0" timeOffset="8235.3974">11838 2194 565,'0'0'160,"0"0"-159,0 0 53,0 0 16,178-27-43,-108 1-22,-10 4-3,-9 7-2,-20 6-134,-19 6-137</inkml:trace>
  <inkml:trace contextRef="#ctx0" brushRef="#br0" timeOffset="8402.0921">11766 2482 776,'0'0'45,"0"0"-31,0 0 40,0 0-6,151-6-32,-92-14-10,-9 4-6,-13 0-122,-16 1-142</inkml:trace>
  <inkml:trace contextRef="#ctx0" brushRef="#br0" timeOffset="8551.0072">11636 2238 910,'0'0'64,"0"0"-64,0 0-23,0 0-163,0 0-229</inkml:trace>
  <inkml:trace contextRef="#ctx0" brushRef="#br0" timeOffset="9404.5191">13235 2087 623,'0'0'170,"0"0"-51,0 0-33,0 0-30,0 0-31,0 0 14,-66 139-6,59-94-15,3-4-6,4-5-4,0-8-5,0-8-1,0-4-2,11-7 0,5-6 0,3-3-4,6 0-4,4-18-3,4-12 7,1-8-32,-3-4 8,-9 2 20,-7 8 8,-5 9 2,-8 10 1,-2 5 0,0 8 21,0 0-2,0 1-21,0 26 0,0 4-1,0 12 3,-2-8 1,2 2-2,0-3-2,0-8 0,0-5 0,7-8 0,9-6 0,8-7 2,2 0 4,9-11-5,2-19-1,1-10-4,-1-6-18,-8-2-9,-7-1-9,-10 3 25,-12 9 5,0 10 1,0 13 2,-17 14-5,-6 0 2,3 4-6,5 16 8,8 4 5,7 5-8,0 2-9,26-4-34,10 2 28,6-4 24,0-4 2,-5 4 3,-10-9 13,-14 0 29,-11-1-16,-2 2-6,-11 5-4,-22-2-13,-8-1-3,1-2-3,9-7-18,8-8-34,15-2-38,8-6-68,0-24-171</inkml:trace>
  <inkml:trace contextRef="#ctx0" brushRef="#br0" timeOffset="9900.5695">13999 2150 819,'0'0'116,"0"0"-53,0 0-26,0 0 23,0 0-19,-25 135-22,15-92-9,4-11-7,2-4-1,4-4-1,0-8 0,0-6-1,13-8 2,9-2-1,4 0-1,4-14-5,3-12-15,-4-8-10,-1-6 9,-2-4 10,-8 0 2,-5 2 9,-6 13 5,-7 14-2,0 8 22,0 7 6,0 5-16,0 22-4,-7 16-11,-6 1 3,1-6-1,6-10-2,1-14 1,5-7-1,0-4 1,0-3-1,0-3 9,9-24-1,14-9-4,4 0-3,2 4 0,-2 3-1,-4 11 0,2 7 1,2 8 1,0 3-1,-3 14-1,-5 11 0,-4 4-4,-11 3 2,-4 1 2,0 1-31,-19-4-84,-2-6-106,2-12-22,16-12-84</inkml:trace>
  <inkml:trace contextRef="#ctx0" brushRef="#br0" timeOffset="10350.3313">14782 2150 776,'0'0'174,"0"0"-62,0 0-30,0 0-64,0 0-9,-148 85-2,105-38 0,9-5-5,8-8-2,12-4 1,14-9-1,0-9-3,10-9-5,25-3 6,8-8-1,3-22-2,1-5 2,-9-2-5,-11-6 8,-8 6 5,-7 9-5,-8 11 10,-4 13 25,0 4 14,0 28-35,3 32-14,3 35 21,1 30 4,2 25 2,-4 17-13,-5 7-4,0-16-8,-11-30-1,-16-34 1,0-31 8,-6-35 18,1-21 0,-1-7 3,-3-48-16,2-11-5,5-18-9,2-3-1,4 2-1,2 4-22,-1 5-46,0 4-57,-5-5-241</inkml:trace>
  <inkml:trace contextRef="#ctx0" brushRef="#br0" timeOffset="10501.971">13999 1881 1185,'0'0'27,"0"0"-20,0 0 38,0 0-45,0 0-59,0 0-98,-6 2-241</inkml:trace>
  <inkml:trace contextRef="#ctx0" brushRef="#br0" timeOffset="11032.3375">15358 2092 26,'0'0'1007,"0"0"-927,0 0-27,0 0-4,0 0-23,-68 150 8,60-85-13,-2 5-6,0-5 1,1-6-3,5-12 0,4-14 0,0-15 1,11-8-5,19-10-7,14 0 1,6-10-1,4-15-2,-1 3-55,0 0-54,-7 2-164,-9 3-224</inkml:trace>
  <inkml:trace contextRef="#ctx0" brushRef="#br0" timeOffset="11782.909">15872 2266 1042,'0'0'88,"0"0"-27,0 0-1,0 0-46,-131 30-10,105 5-3,-1 6 3,9-4-4,11-2 1,7-7-2,0-7-4,9-10-13,21-7-26,7-4 13,5-2-24,3-23-22,-3-10 7,-11-2 27,-10-4 25,-9 3 18,-7 8 4,-5 6 30,0 12 32,0 7 26,0 5-36,-13 7-38,2 23-13,2 12-1,2 2-1,7-2-2,0-2 0,2-10-1,23-10-3,4-11 0,5-9-2,5 0 3,2-13-9,-1-15-7,-5 1-7,-4-7-1,-12-1 10,-6 3 6,-9 0 10,-4 10 2,0 10-1,0 12 29,0 0-10,-2 36-15,-5 20-4,3 19 7,4 11 1,0 7 6,0 4-1,0-5 5,9-10-12,-5-12-2,-1-15-2,-3-18-3,0-16 2,0-21 0,0 0-2,-3-31 0,-8-29-13,1-21-4,5-26 10,5-20-14,0 1-5,26 10 10,13 22 4,1 26 12,5 21 0,-4 15 3,-3 27 10,-4 5 8,-10 19-1,-3 22 1,-13 3-3,-8 2-6,0-2-4,-22-6-4,-12-4-3,-1-12-1,1-10-25,8-10-41,5-2-65,11-15-80,7-20-157</inkml:trace>
  <inkml:trace contextRef="#ctx0" brushRef="#br0" timeOffset="11977.7977">16599 1893 257,'0'0'773,"0"0"-751,29 106 79,-15-32-40,-3 8-30,-7 5-7,-4-3-6,0-1-12,-2-4-5,-11-8-1,-4-16-25,5-18-67,10-24-51,2-13-110,0-11-41</inkml:trace>
  <inkml:trace contextRef="#ctx0" brushRef="#br0" timeOffset="12726.3707">17023 2266 781,'0'0'162,"0"0"-58,0 0-23,0 0-47,-131 64-14,93-24-3,-1 4-4,9-3-3,10-6 0,8-2-8,10-8-1,2-9-1,0-6-5,27-10-17,6 0-18,10-15 3,-1-18-13,-2-5 4,-1 2 6,-13 0 28,-8 2 12,-11 10 6,-4 8 10,-3 5 40,0 8 11,0 3-4,-3 0-30,-9 6-26,-1 16-7,-1 4 5,8 1-4,2-1-1,4-1-2,0-3 2,4-10 0,21-4-6,8-8-4,9 0-1,3-9 0,-1-17-11,3-3-13,-7 0 15,-6 0 7,-7 5 13,-15 8 2,-4 7 7,-8 6 30,0 3 8,-2 0-7,-21 0-26,-2 20-13,1 6 3,4 2 0,4 5-4,8-4 0,5 3-1,3-3 1,0-3 0,16-8-1,18-13 1,12-5 2,12-8 1,0-19 2,-7-8-1,-8 1-3,-12 2 0,-14 6 2,-12 8 0,-5 4 2,0 6 23,0 8 1,-18 0-14,-6 0-6,1 22-7,4 5 2,3 7 2,9-7 3,7-1-7,0 0 3,9-8-4,12-4 0,7-2 1,-1-3-2,0-6 0,-6-1-24,0-2-16,-1 0-82,-5-28-195</inkml:trace>
  <inkml:trace contextRef="#ctx0" brushRef="#br0" timeOffset="13097.1672">18541 2130 968,'0'0'161,"0"0"-120,0 0 19,0 0-36,0 0-14,-18 140 28,17-74-10,-2-2-16,0-8-10,1 1 2,-2-7-4,2-3-13,-5-2-57,-4-8-126,-5-8-239</inkml:trace>
  <inkml:trace contextRef="#ctx0" brushRef="#br0" timeOffset="13416.4412">18271 2428 409,'0'0'422,"0"0"-411,139-39 65,-75 39-5,3 0-5,-9 25-6,-9 16-24,-11 2-18,-11 10-5,-12-2-4,-10-8 0,-5-8 2,0-9-3,-3-9 1,-5-9-1,5-8-4,-1 0 7,4-14 7,0-23-4,0-11-8,11-3-4,18 4-2,-1 7-1,6 8-20,0 10-40,2 3-102,0 4-132,-1 3-220</inkml:trace>
  <inkml:trace contextRef="#ctx0" brushRef="#br0" timeOffset="14340.5145">19268 2334 1024,'0'0'56,"0"0"12,0 0-12,-129 52-40,95-14-9,3 2-5,7 6-1,3 0-1,12-5 1,9-7-1,0-12-1,7-12-14,22-10-13,9 0-1,5-10 13,1-16-24,-11-9 14,-4-1 3,-9-4 23,-8 0 1,-3 6 3,-5 8 11,-4 10 16,0 8 15,0 4-11,0 4-1,0 0-10,-4 0-19,-8 24-5,1 6 0,5 9 2,2-4-2,4 4 0,0-7-2,0-6 1,2-7 0,13-8-5,9-8-5,8-3 1,0 0-1,8-7-3,-1-18-13,-7-6-34,-3-6-20,-10-5-7,-3 5 34,-7 5 31,-5 13 23,-4 12 2,0 4 14,0 3 17,0 0-14,0 12-18,0 16 1,-6 2 1,1 0-1,1-6 1,2-6 3,2-10-1,0-4-1,0-4-2,0 0 0,0-4 7,11-18 13,11-6-18,3-2 2,2 4-4,-2 4-1,0 6 0,-2 10-1,-3 6 1,-8 0 3,0 18-2,-3 16 5,-6 9 6,-3 0-1,2 1-5,0-10 0,5-10-7,3-10 2,4-14-1,5 0 7,6-9 9,7-23-5,2-9-8,-3-3-4,-7-4-1,-2 0-14,-6 2-17,-5 12 17,-11 7 9,0 13 2,0 7-11,0 2-32,0 5 17,0 0-14,0 0-33,2 14 46,12 11 26,4 3 5,0 6 5,-5 0 50,-5 2 35,-8 1-34,0-6-25,0-1-10,-17-3-13,-10-9-8,3-6-38,-1-12-122,10 0-21,8-9-140</inkml:trace>
  <inkml:trace contextRef="#ctx0" brushRef="#br0" timeOffset="15831.9177">20285 2235 548,'0'0'388,"0"0"-343,0 0 113,60 153-76,-47-79-32,-7 15-22,-6 15-2,0 16-13,-2 5 2,-13 0-6,3-11-7,10-15 1,2-23 1,12-21-3,19-19 3,5-23 0,6-13-1,3-5 1,1-34 2,-7-9-6,-20-10-6,-19-10 3,0-7-2,-35-2 2,-15 3 1,-8 9 1,-4 7-3,2 8 1,7 6 1,12 4-3,14 3 0,18 0-8,9-1-13,7-1-3,28 3 2,8 4 7,2 4 7,0 6 6,-3 0 4,1 2 3,-1 0 0,-3 0 0,-4 5 1,-7-5 1,-9 11 0,-6 1 8,-11 4 0,0 4 5,-2-3 4,0 3-1,0 0-13,0 0 1,0 7-6,-17 15 0,1 8-1,-2 2 1,7 2-1,3-4 1,8-2-1,0-4 0,0-8-1,12-5-4,8-11-5,1 0 4,5 0-1,1-18 1,-3-4 5,-2-5-8,-2 3 3,-1 4 6,-4 2 0,-1 8 1,-4 2-1,3 8-1,3 0-3,5 0-5,0 8 7,0 8 1,-9 1 0,-2 3 2,-5-1 3,-5-3 13,0 0 8,0-4-1,0-5-11,0-6-5,0-1-3,0 0 6,0-13 3,13-16-9,5-7-4,4 4-3,2 4-4,-1 12-7,-1 2-5,1 7-7,-4 2-4,-1 3 17,0 2 11,-4 0-3,1 19 1,-1 6 2,1 5 2,-6 7 7,-4-4 7,-1-3-7,-4-2 0,0-10 1,0-8 0,0-6-3,0-4-2,0 0 3,0-5 6,0-24-12,2-11-2,14 3-3,6-2 1,2 13 2,-1 8 0,-6 6 0,-3 10 2,-2 2-3,5 0-2,-4 12-6,-2 15 8,1 2 1,-8 0 2,-2 2 3,-2-6-3,0-7 2,0-4 1,0-13 0,0 2 1,0-3-1,0 0 7,0-22-3,9-13-7,9-5-6,11 2 4,2 8-2,3 8-2,-3 10 2,-4 10-1,-5 2-3,-5 0-2,2 18 4,-6 8 4,-4 7-1,-2 2 3,-7-1 0,2-8 1,0-1 0,0-16 0,2-4-2,6-5 0,7 0 1,12-17 5,5-12-3,1-10 1,2-1-3,-6-2-1,-7 3 0,-8 4 1,-8 7-2,-6 12 1,-2 5-3,0 9 0,0 2 0,0 0-3,-5 0-1,5 14-39,0 6 9,3 3 3,20 0 19,6 0 14,2-3 2,0 0 14,-4-2 12,-12-2 24,-3-4-23,-12-2-11,0 2-2,-12 2-5,-19 3-9,-4-4-19,2-2-91,13-9-182,12-2-353</inkml:trace>
  <inkml:trace contextRef="#ctx0" brushRef="#br0" timeOffset="15983.8368">22580 2486 1291,'0'0'115,"0"0"-106,0 0 14,0 0-23,0 0-39,0 0-229</inkml:trace>
  <inkml:trace contextRef="#ctx0" brushRef="#br0" timeOffset="77777.0309">6457 4640 49,'0'0'246,"0"0"-189,0 0 0,0 0 22,0 0 1,0 0-21,0 0 2,0 0-8,2-6 19,-2 6-3,0 0-5,0-4-2,0-1-6,0 2-14,0-6-22,0 2-1,0-1-3,-4-3-3,-5 4 3,-3-1 1,-1 0-3,-5 1 2,-3 2-6,0 1-5,-5 2-2,3 2-2,-5 0 0,5 0-1,-4 11 5,0 6-5,1-1-2,1 4 2,0 4 2,4 1-2,0-2-1,3 5 1,5 0-1,2 2 1,2 2 0,4 1-1,3-3 1,2-4 2,0-4-2,0-3-3,9-8 2,9-2 1,2-4 0,2-5 0,2 0 4,6 0-4,-1-13-1,0-6 1,0-8 0,-7-1-1,-1 1 1,-4-2 0,-8 1 1,0 7 0,-5-2-1,-2 5 0,-2 4 4,0 6-4,0 0 0,0 2 1,0 2 1,0 2-1,0-2 1,0 2 2,0 2 0,0-3-3,0 3 4,0 0-4,0 0-1,0 0 0,0 0 0,0 0-8,0 0-4,3 15 9,3 5 3,1 6-1,2 0 1,-2 3 2,-1-4-1,1 1-1,-3 1 2,4-3-2,-6-2 2,2-3-1,-2-4-1,2 1-1,1-2-35,1 2-108,2 0-120,-4-8-105</inkml:trace>
  <inkml:trace contextRef="#ctx0" brushRef="#br0" timeOffset="78352.4771">6640 4879 336,'0'0'117,"0"0"13,0 0-7,0 0-16,0 0-23,0 0-21,0-2-25,-5 6-5,-4 14-18,-4 6 3,2 6-4,2-2 2,7 4-12,2-2 5,0-2-5,0-4-2,2-6 2,13-2-3,1-7-1,4-6 0,2-1 3,3-2 4,1-4-3,0-14 1,0-11 0,-8 4 0,-5-5-5,-6 0 7,-7-1 1,0 4-1,0 1 14,-9 6 9,-13 1-3,0 9-7,-3 8-8,0 2-12,1 0-4,4 0 4,2 7-4,5 5 1,4-7-40,5 2-66,4-7-141,0 0-244</inkml:trace>
  <inkml:trace contextRef="#ctx0" brushRef="#br0" timeOffset="80198.3263">7837 4587 362,'0'0'201,"0"0"-107,0 0 27,0 0-2,0 0-55,0 0-7,0 0-14,-9-27 1,-4 22-15,-11 5-3,-4 0-13,-5 0-1,-5 0 0,-4 11 0,8 7-2,0 4-7,2 4 2,4 6-4,6 7-1,4-2 0,6 3 2,4-4-3,8-7 1,0-6-1,2-9-5,16-4 3,5-6-4,6-4 3,0-1-6,7-23 8,1-11 2,1-5 2,-7-6-2,-6-1-4,-5-8 4,-9-1-2,-2 3 0,-6 3-6,-3 9-6,0 2 11,0 11-2,0 6 5,-3 5 0,-6 6 4,2 3 5,3 2-2,2 2 3,0 2-3,0 2-5,-2 0 2,4 0-4,0 0-3,0 0-1,0 12-21,0 14 25,0 6 2,0 7-2,6-1 2,2 0 0,3 2 5,-1-2 1,-2-2 2,3 0-1,-1-2-1,-3-4-2,1-2-3,-2-2-1,-3-2-2,-1-2 2,-2 2-2,0-5 0,0-1-1,0-5-32,0-2-65,0-6-87,0-5-108,0 0-159</inkml:trace>
  <inkml:trace contextRef="#ctx0" brushRef="#br0" timeOffset="81218.4414">8024 4593 831,'0'0'41,"0"0"44,0 0-32,0 0-39,0 0-3,0 0 4,107-100-8,-80 100 1,-5 0 6,-1 13-7,-6 10 6,-7 8-5,-8 2 2,0 8 0,-2 3-4,-19-5-2,-6-2-2,4-7 4,7-7-5,7-11-1,5-7-3,4-3-15,0-2-6,0 0 9,7-21-4,15-9 17,3-5-17,4 0 6,-1 1-6,2-1-23,-1 3-19,-5 3 15,-4 4 31,-9 3 13,-5 3 2,-3 6 5,-3 2 11,0 4 26,0 7 1,-3 0-4,-5 0-20,-4 2 8,2 22-20,-2 6-7,6 3 8,6 0-3,0-3 4,0-6-5,16-4-3,10-6 11,5-6-1,10-4 10,3-4-6,-3 0 3,-4 0-11,-8-9-6,-11 2-1,-12 1-2,-6 4-68,-4 2-32,-36 0-285</inkml:trace>
  <inkml:trace contextRef="#ctx0" brushRef="#br0" timeOffset="81540.3137">7427 5217 878,'0'0'71,"0"0"-67,187-14 52,-63-10 39,17-5-39,12-4-6,0 1-20,-8 2-17,-18 2-3,-25 6-1,-28 5-4,-28 5-3,-26 5-2,-13 7-1,-7 0-22,-12 0-16,-22 0-77,-18 6-168,-6 12-95</inkml:trace>
  <inkml:trace contextRef="#ctx0" brushRef="#br0" timeOffset="82080.2911">7854 5659 845,'0'0'38,"0"0"-28,0 0 44,-135 62-28,104-34-12,3 4-6,6 4-5,9 4-3,4-4 4,3-6-4,6-6 0,0-8 0,4-4-1,18-12 1,9 0 0,5-12 3,1-19 7,2-12-7,-3-1-3,-7-5 0,-7-4-1,-9-1-7,-9-3-3,-4 8 7,0 0-8,0 11 12,-2 9 5,-6 10 14,1 7 9,2 6 4,5 4 0,-2 0-1,2 2-17,0 0-9,0 6-5,0 22 0,5 11 8,12 8 22,2 6 2,0 2-8,-3 8-10,0-1-5,1 1-4,-4-12-2,-2-7-3,-3-10 0,-2-10-14,1-10-45,2-9-86,0-5-137,-3-12-106</inkml:trace>
  <inkml:trace contextRef="#ctx0" brushRef="#br0" timeOffset="82365.7965">8189 5395 840,'0'0'254,"0"0"-233,0 0-10,0 0-6,0 0 11,25 118 22,-17-53-12,0 3-9,-2 5-4,3-5 5,1-8-7,2-7-2,3-14 2,1-11-6,2-7-4,4-10 0,3-11 3,4 0 2,0-16-4,0-12-2,-6-6-32,-13 2-58,-10-3-87,0 4-218</inkml:trace>
  <inkml:trace contextRef="#ctx0" brushRef="#br0" timeOffset="82539.7">8191 5695 966,'0'0'26,"0"0"-14,139-95 16,-83 66-15,-9 0-13,-7 9-65,-23 4-225</inkml:trace>
  <inkml:trace contextRef="#ctx0" brushRef="#br0" timeOffset="83176.3563">9237 4504 642,'0'0'119,"0"0"2,0 0-6,0 0-31,0 0-47,0 0-21,0 35 0,2 10 21,9 7-4,-5-2-16,4-4-10,-1-3-4,-3-8 4,1 0-7,-2-8-3,-3-4-20,-2-5-53,0-4-72,0-6-123,0-4-156</inkml:trace>
  <inkml:trace contextRef="#ctx0" brushRef="#br0" timeOffset="83364.2514">9030 4826 656,'0'0'311,"0"0"-300,0 0 4,116-90 22,-50 59-24,3 2-5,-7 3-8,-6 8-14,-14 4-105,-9 6-110,-12-1-78</inkml:trace>
  <inkml:trace contextRef="#ctx0" brushRef="#br0" timeOffset="83992.0849">10182 4407 320,'0'0'156,"0"0"-108,0 0 34,0 0-16,0 0-20,0 0 30,0-9 11,-6 9-31,-11 0-18,-5 0-6,-5 0 0,-3 14-4,-9 9-8,2 5-3,1 6-1,7 1-7,9-1-5,13-4-2,7-2-1,0-4 1,9-8-2,19-6-1,4-10 1,9 0-14,1-6-3,2-17 0,-3-6-18,-8 0 3,-6-3 22,-12 2 4,-9-3 6,-2 0 2,-4 4 2,0 4 1,0 11 13,0 6 15,0 6 2,0 2-5,0 0-5,0 0-8,0 8-16,-4 16-1,2 9 5,2 6 3,0 1-1,0 1-3,0-1-1,12 0-3,-2-4 0,5-4-1,-4-8-44,-3-4-70,6-8-82,-3-4-66,0-8-133</inkml:trace>
  <inkml:trace contextRef="#ctx0" brushRef="#br0" timeOffset="84204.4712">10506 4636 24,'0'0'881,"0"0"-841,0 0-15,0 0 49,10 114-31,-1-73-11,1-4-2,-6 2-6,-1-11-7,3-2-8,-6-8-3,2-4-2,-2-5-4,0-4-4,0-1-64,0-4-85,0 0-187</inkml:trace>
  <inkml:trace contextRef="#ctx0" brushRef="#br0" timeOffset="85214.7971">10882 4604 233,'0'0'307,"0"0"-239,0 0 12,0 0 11,0 0-18,0 0-14,129-83-19,-91 83-9,-4 0 3,-8 3-11,-4 21-11,-9 8-7,-10 8 0,-3 2 2,-3 4-7,-20-4 4,-6-4-1,2-7-3,8-12-1,9-8 1,5-7-7,5-4-10,0 0-1,0-7-7,15-18 12,12-9 10,5-4-14,3-5-10,4 3 9,-2-1 4,-6 8 14,-4 8 4,-12 13 3,-5 3 14,-10 9 14,0 0 27,0 0-20,-20 2-23,-1 20-10,0 9-3,0 8 8,13 3 7,6 2 5,2-2-2,2-5-13,27-8 1,6-5-1,5-8 4,3-6-1,-5-8-4,-6 1-6,-9-3 0,-7 0-4,-10 0-3,-2 0-51,2 0-45,-1-3-48,5-12-191,-4-1-272</inkml:trace>
  <inkml:trace contextRef="#ctx0" brushRef="#br0" timeOffset="85523.6271">11989 4543 877,'0'0'153,"0"0"-146,0 0-1,0 0 33,0 0 17,0 0-11,145 12-22,-99-12-9,-4 0-2,-7 0-6,-8-9-4,-9 2-2,-7 6-31,-9-1-61,0 2-63,-2 0-121,-4 0-85</inkml:trace>
  <inkml:trace contextRef="#ctx0" brushRef="#br0" timeOffset="85748.7779">11960 4884 878,'0'0'84,"0"0"-79,0 0 60,0 0 10,147-28-21,-84 3-15,-5 3-20,-9 4-5,-11 5-10,-11 7-4,-14 0-4,-6 6-56,-7 0-96,0 0-177,-4 0-200</inkml:trace>
  <inkml:trace contextRef="#ctx0" brushRef="#br0" timeOffset="86594.7957">13583 4393 611,'0'0'151,"0"0"-116,0 0 74,0 0-45,0 0-41,0 0 6,-20-56 0,7 54-14,-9 0-2,-5 2 2,-6 0-6,-3 0 2,-4 12 6,2 8-5,4 4-9,6 7 6,10 0-6,2 3 1,12 1-3,4-5-1,0-6 0,4-5-1,18-6-1,10-6 2,1-7 5,4 0-5,2-13-5,-3-9-3,-5-4 3,-6-2-3,-8-3 8,-3 4 3,-6 4-1,-1 7-1,-7 9 4,0 0-3,0 7 17,0 0 6,0 0 1,0 0-8,0 0-6,0 0-7,0 12-5,0 16 0,0 7 2,0 1-1,4-3 3,10 0-1,1-5-2,4 0 2,-4-6-3,1-2-4,-3 0-24,1-6-65,1-2-67,1-6-152,-2-6-95</inkml:trace>
  <inkml:trace contextRef="#ctx0" brushRef="#br0" timeOffset="87218.439">14014 4638 772,'0'0'57,"0"0"-44,0 0 67,0 0-45,0 0-30,0 0-4,-87 68 4,72-64-3,-3-4 1,7 0 2,-1 0 0,3-12 1,5-4-4,4-2-1,0-1-2,4-2-1,17 3 2,1-1 2,4 6-1,-2 1 0,4 5 0,1 2 0,0 5 6,-3 0-4,-1 7 5,-3 16 3,-6 7 3,-1 6 1,-10 6 7,-5 2 7,0-1-10,-2 1 0,-18-3-4,-5-6-1,-3-3-1,2-4-10,-1-10 0,4-3-2,2-10 2,3-3-1,1-2 2,7 0-1,8-12-3,2-4-4,0-2 0,18 1 3,7 6 1,6 4 0,2 7 0,3 0 3,5 4-3,7 8 5,4-1 0,6-5 5,0-6 15,-3 0 7,-2-2-1,-7-18-7,-14-1 2,-6-1-9,-13 3-8,-7-6-1,-6 1-3,0 2-5,0-2-3,-2 5-31,-7-1-62,3 1-164,-8 3-441</inkml:trace>
  <inkml:trace contextRef="#ctx0" brushRef="#br0" timeOffset="89123.2199">6508 6938 556,'0'0'123,"0"0"-77,0 0 77,0 0-32,0 0-53,0 0 0,-18-52-2,10 46 2,-5-2-6,-3 6-3,-5 0 2,0 2-10,-5 0-9,0 0-6,-3 14-4,0 6 2,2 6-4,0 2 1,5 4-2,4 2 1,4 4-1,4-2 1,3-4 0,7-1-3,0-9 3,0-4 0,0-6-2,17-4-3,6-5 4,4-3-8,2 0-4,2-3 8,0-16-1,-2-3 5,-4-2-3,-5-3 4,-5-1 0,-3-1 4,1 1-4,-6 6 1,-3 2-1,-2 6 1,-2 4-1,0 6 1,0-1 4,0 5-5,0 0 9,0 0 4,0 0-1,0 0-10,0 0 3,0 0 2,0 0-4,0 0-3,0 0 0,0 0-1,0 0 0,0 0 0,0 0 1,0 0-1,0 0-1,0 0 2,0 0 0,0 0 0,0-2 0,0 2 0,0 0 1,0 0 0,0 0-1,0 0 2,0 0-1,0 0 2,0 0 4,0 0 2,0 0 1,0 0 4,0 0 0,0 0 0,0 0-2,0 0 2,0 0-2,0 0-3,0 0-3,0 0 0,0 0-1,2 0-1,0 0 1,4 0 6,-6 0-8,2 0-2,1 2 3,3 1-2,-2-3-1,-2 2-1,2 2 1,2-2-1,-4-1 2,0-1 1,0 0-2,-2 0 0,0 0 1,0 0 0,0 0-2,0 3 1,0-3-1,0 0 2,0 0-1,0 0-2,0 0 2,0 0-1,0 0 2,0 0-1,0 0-1,0 0 1,0 0-1,0 0-2,0 0 2,0 2-3,0 2 1,0 8-3,0 4 5,0 10 0,0 1 0,0 3 0,0 2 0,0 0 0,0 2 0,0-4-1,0-7 1,0 2 0,2-9 1,0-4-1,5-2 0,-3-4 0,6 0-9,1 0-20,4 0-17,6 2-34,5 0-130,1-4-193</inkml:trace>
  <inkml:trace contextRef="#ctx0" brushRef="#br0" timeOffset="89588.8812">6851 7291 694,'0'0'319,"0"0"-319,0 0 3,0 0-1,0 0 4,0 0-5,107-9-1,-100 35 0,-7 6 10,0 2-4,-8 3 5,-17-3-2,0-1-3,1-9-1,11-9 2,3-4 0,7-7 7,3-3-1,0-1 0,0 0-4,0 0-9,0 0 2,17 0 8,5 0 10,-1 0-1,3 0 0,-2 3-10,-1 4 3,-8 2-5,-7-1-3,-4-1 1,-2 9 7,0 9 2,-25 0 6,-8 4-9,-7-2 0,-2-4-6,2-7 2,0-6 0,6-10-2,8 0-1,3 0-4,12-3-21,11-14-50,0-10-141,23-8-163</inkml:trace>
  <inkml:trace contextRef="#ctx0" brushRef="#br0" timeOffset="90172.5546">8055 6886 663,'0'0'168,"0"0"-145,0 0 17,0 0 18,0 0-29,-122 93 8,84-50 0,2-1-10,9-3-6,5-6 5,11-3-8,6-6-10,5-3-6,0-8-1,16-2 2,6-8 0,7-3-3,1 0 1,5-14-1,-1-6 0,-7-7 1,-6-1-4,-7-8 2,-7-11 1,-7-11 2,0-9 0,0 1 1,0 6-3,-11 19 4,3 9 9,2 14 0,2 9 23,1 5-5,1 4-7,2 0-16,0 0-8,0 2-7,0 23 6,0 7 1,13 8 8,1 4-5,-1 0 0,1 4-3,-5 0 2,-3 0-2,-4 2 0,-2-3 0,0-5-26,0-6-43,0-10-64,0-8-125,0-14-84</inkml:trace>
  <inkml:trace contextRef="#ctx0" brushRef="#br0" timeOffset="90614.6387">8272 7045 793,'0'0'66,"0"0"-36,0 0 13,0 0-12,0 0-9,0 112-9,10-92-3,6-7 3,2-4-6,2-9 6,5 0 3,0 0-1,1-22 0,3-9-8,-5 0-3,-3-6-1,-9-3 0,-2 2 6,-6 2-1,-2 10 13,-2 9 15,0 14 8,0 3-6,0 0-13,0 22-22,0 26-1,3 23 3,7 15 17,7 9 1,-2 7-2,-1 1-4,-6-10-2,-6-20-4,-2-14 2,0-21 4,-9-10-6,-15-10-6,-3-11-1,-6-7-2,-5 0-2,-2-12-18,-3-15-19,6-4-20,-2 4-28,9 3-86,-1 6-123,-6 6-131</inkml:trace>
  <inkml:trace contextRef="#ctx0" brushRef="#br0" timeOffset="90825.5159">7913 7722 908,'0'0'58,"0"0"-37,145 2 95,-41-6-22,21-22-38,11-4-15,-2-2-9,-7-3-3,-18 8-11,-24 5-8,-29 7-10,-27 7-5,-27 8-57,-2 0-54,-41 8-65,-19 19-217</inkml:trace>
  <inkml:trace contextRef="#ctx0" brushRef="#br0" timeOffset="91274.2604">8276 8089 607,'0'0'92,"-102"134"-19,60-69 53,17-9-49,10-5-45,12-13-8,3-6-9,0-7-7,6-7-1,17-10 5,1-8 10,6 0 12,-1-19 8,0-20-26,-4-9-5,-4-11-3,-4-4-4,-9-6-2,-6 1-2,-2 4 3,0 9-1,0 9 0,0 9-1,0 9 1,-5 7 9,3 11 1,2 6 8,0 4 3,0 0-11,0 0-9,0 18-1,15 17 12,6 11 9,0 8 0,-2 8-10,-1 2-7,-5 4-3,-9-3-1,-4-5-1,0-4-1,0-12-17,-9-14-38,4-12-43,5-18-94,0-4-178,0-38-182</inkml:trace>
  <inkml:trace contextRef="#ctx0" brushRef="#br0" timeOffset="91523.1174">8602 7940 760,'0'0'224,"0"0"-156,0 0 11,0 0-26,0 0-12,42 135 11,-42-47-16,0 9-15,0-1-11,2-6 8,7-12-11,4-16 2,6-17-5,2-17-1,8-14-3,2-14 4,3-9-3,-2-28-1,-4-12-13,-10 2-42,-11-4-29,-7 4-86,-13 6-142,-28 3-30</inkml:trace>
  <inkml:trace contextRef="#ctx0" brushRef="#br0" timeOffset="91682.0266">8496 8322 608,'0'0'237,"0"0"-146,0 0-38,118-66 44,-51 31-44,1 8-28,-10 1-13,-14 9-12,-20 7-20,-10 5-94,-10 2-142,-4-3-166</inkml:trace>
  <inkml:trace contextRef="#ctx0" brushRef="#br0" timeOffset="92115.7792">9632 7108 793,'0'0'127,"0"0"-46,0 0 22,0 0-72,0 0-14,0 0 28,-5 127-16,6-73-11,9-3-7,-3 0-5,1-3-3,0-4-1,-4-6-2,-2 2-28,-1-5-42,-1-3-70,3-8-127,-3-8-90</inkml:trace>
  <inkml:trace contextRef="#ctx0" brushRef="#br0" timeOffset="92296.6748">9457 7444 906,'0'0'118,"0"0"-103,0 0 15,0 0 27,170-113-43,-92 93-2,0 5-12,-9 6-15,-15 1-176,-12 2-241</inkml:trace>
  <inkml:trace contextRef="#ctx0" brushRef="#br0" timeOffset="92992.3691">10579 6946 447,'0'0'102,"0"0"-47,0 0 34,0 0-33,0 0-10,0 0 25,-28-26-1,6 26-34,-7 0-6,-2 20 0,-4 7-5,2 6-1,5 7-8,4 0-10,9 2-4,6-3 0,9-10-2,0 0 0,0-12 0,22-10-10,4-7-20,6 0 1,-1-22 12,2-7 9,-4-6 2,-2-4 6,-11 1 2,-6-4-2,-7 6 3,-3 8-1,0 12 15,0 4 37,0 12-9,0 0-14,0 0-11,0 16-13,0 14-6,0 6-1,0-2 1,0 4 0,9-2-1,7 3 0,-4-2-31,7 1-83,-1-6-128,-5-3-139</inkml:trace>
  <inkml:trace contextRef="#ctx0" brushRef="#br0" timeOffset="93262.4604">10822 7139 854,'0'0'139,"0"0"-110,0 0-6,0 0 8,0 0 13,0 0-8,24 122-15,-21-88-11,-1-4-1,2-4-6,3-8 7,6-4-4,5-4 0,6-10-1,8 0 4,7 0-4,6-10-1,2-6-4,-4 0-25,-8 2-76,-9 2-96,-14-2-87,-12 2-68</inkml:trace>
  <inkml:trace contextRef="#ctx0" brushRef="#br0" timeOffset="93460.3412">11042 7243 671,'0'0'146,"0"0"-15,0 0-28,0 0-34,0 0-15,-19 124-14,23-85-22,7-1-10,-3-1-6,0 2-2,-4-7-1,-4-6-35,5-7-57,-1-10-71,4-9-121,4 0-104</inkml:trace>
  <inkml:trace contextRef="#ctx0" brushRef="#br0" timeOffset="93938.0687">11513 7050 1005,'0'0'75,"0"0"-69,0 0 29,-20 109-2,20-71-22,18-2-1,3-8-9,6-10 0,2-8 3,0-8-3,2-2 3,-4-10-1,2-15 0,-2-10-1,-4-4 0,-4-1 0,-5-2-2,-10 2 1,-4 11 2,0 9 1,0 13 20,0 7 20,0 7-14,0 34-20,0 22-8,0 12 5,15 22 10,12 13-3,5 10 4,-1 11-3,-7-9-8,-10-11 0,-11-18-4,-3-20 0,-8-25 0,-20-16 7,-8-23 2,-9-9 0,0-12-10,-4-27 2,3-14-3,4-2-1,6-1-6,14 3-16,13 4-12,9-6-44,9-1-48,24-7-180,7 0-246</inkml:trace>
  <inkml:trace contextRef="#ctx0" brushRef="#br0" timeOffset="94194.9224">12346 7080 970,'0'0'99,"0"0"-92,0 0 45,0 0-2,160-32-26,-114 22-16,-7 3-5,-5-2-3,-14 3-51,-9 4-82,-11 2-127,0 0-134</inkml:trace>
  <inkml:trace contextRef="#ctx0" brushRef="#br0" timeOffset="94380.8144">12398 7371 938,'0'0'80,"0"0"-73,120-60 37,-64 44-18,-3 6-26,-8 6-47,-18 2-233,-19 2-272</inkml:trace>
  <inkml:trace contextRef="#ctx0" brushRef="#br0" timeOffset="95182.3835">13785 6847 242,'0'0'124,"0"0"-12,0 0 44,0 0-29,0 0-40,0 0-6,-51-45-41,23 45-1,-5 3-2,-7 21-7,-3 10-8,3 10-12,3 2 2,10 1-6,11-5-3,11-6 0,5-1-1,7-12-2,22-6 1,6-11-1,6-6-4,1 0-9,-4-23-10,-5-5-11,-6-2 6,-7-2 3,-3 2 12,-9-2 8,-6 1 5,-2 8 1,0 5 0,0 8 10,0 3 12,0 4 13,0 3-3,0 0-7,0 0-7,0 12-16,-2 18 1,2 3 5,0 2-2,0 1-4,0-2-1,7-2-2,-2-2-3,0-1-57,5-7-93,-5-8-194</inkml:trace>
  <inkml:trace contextRef="#ctx0" brushRef="#br0" timeOffset="95550.995">14014 7139 649,'0'0'305,"0"0"-298,0 0 0,0 0 22,6 119-14,8-82-1,-3-4-1,-1-10-6,0-3 3,3-8 0,1-9 3,6-3 4,6 0 4,6-7-2,3-9-10,2 4-4,-8 3 1,-8 7 2,-5 2-4,-5 0-1,-4 11 6,-5 12 11,-2 2 8,0 5-6,-7-1-1,-12 3-4,-4-7-5,3-2-1,-3-5-4,6-2-5,-1-5-2,-2 2 0,2-10-26,0 0-36,5-3-83,2 0-124,2-10-177</inkml:trace>
  <inkml:trace contextRef="#ctx0" brushRef="#br0" timeOffset="95770.8689">14072 7122 1118,'0'0'52,"0"0"-48,0 0 18,167-90 21,-80 69-17,-5-4 0,-13 11-18,-17 2-8,-21 5-12,-13 0-64,-11 2-106,-7-2-160</inkml:trace>
  <inkml:trace contextRef="#ctx0" brushRef="#br0" timeOffset="104977.0815">18964 4863 327,'0'0'269,"0"0"-171,0 0 11,0 0-1,0 0-49,0 0-34,0 0-6,27-37-5,-8 30 4,4 0 4,6 2 1,0 5 0,0 0-7,-2 0-4,-2 19-3,-5 5-7,-7 7-1,-4 4 0,-9 6-1,0-1 5,-2 0-4,-20-4 4,-3-5-2,3-4-1,7-8-2,2-10 2,10-5-2,3-4 0,0 0-1,0-4-5,8-19-3,17-14 6,11-7-2,2-3-4,2 0 8,-2-1-8,-3 2 6,-6 5 3,-6 10 0,-7 6 1,-10 9-1,-3 8 1,-3 4 0,0 4-1,0 0-8,-13 0 3,-7 16-1,0 14 6,1 8 0,3 3 4,10-1-1,4 2 6,2-8-1,0-4 1,24-4-1,2-8-4,7-4 1,6-6 2,-1-6-5,0-2-2,-5 0-31,-4 0-55,-5 0-99,-9-12-51,-11-6-123</inkml:trace>
  <inkml:trace contextRef="#ctx0" brushRef="#br0" timeOffset="105247.9241">19888 4606 763,'0'0'89,"0"0"-73,0 0 64,-116 28 5,85 9-48,2 14 4,4 7-12,9 3-6,5-6 1,8-1-9,3-4-7,0-4-5,0-5-3,17-9 2,5-8-2,9-5-40,-1-14-64,8-5-133,-3 0-134</inkml:trace>
  <inkml:trace contextRef="#ctx0" brushRef="#br0" timeOffset="105652.6937">20092 4846 961,'0'0'48,"0"0"-37,0 0 97,0 0-79,-115 26-26,96 9-3,4 3 0,4-2 3,5 0-3,6-7-2,0-8-1,0-7-23,20-8-2,4-6-14,7 0 17,0-20 14,-2-6 4,-8-4 5,-8 2 2,-4 2 2,-7-1-1,-2 6 6,0 4 0,0 7 25,0 9 27,0 1-11,0 0-23,0 0-25,0 19-1,0 6 0,0 0 1,0 1 0,11-3-1,5-2 0,0-2-22,2-1-68,-3-6-80,-8-3-121,-6-8-211</inkml:trace>
  <inkml:trace contextRef="#ctx0" brushRef="#br0" timeOffset="105924.5379">20249 4730 769,'0'0'100,"0"0"-94,0 0 70,113-25 5,-66 30-28,2 21-19,-8 10-6,-10 6-11,-14 2-5,-14 5-1,-3-1-5,-1-6-1,-22-2 0,-4-8 4,2-4-7,1-8-1,10-4-1,5-8-30,4-8-30,3 0-37,2 0-34,0-16-108,0-10-218</inkml:trace>
  <inkml:trace contextRef="#ctx0" brushRef="#br0" timeOffset="106142.4151">20763 4891 595,'0'0'253,"0"0"-238,0 0 5,0 0 53,0 0-37,157-46-15,-113 29-15,-6 3-6,-11 9-13,-11 3-52,-10 2-54,-6 0-50,0 0-80</inkml:trace>
  <inkml:trace contextRef="#ctx0" brushRef="#br0" timeOffset="106326.3093">20742 5139 448,'0'0'449,"0"0"-439,0 0-9,0 0 63,0 0-31,142-47-18,-97 30-15,-10 5-26,-10-2-104,-12-1-78,-6 1-116</inkml:trace>
  <inkml:trace contextRef="#ctx0" brushRef="#br0" timeOffset="107025.5892">21296 4680 677,'0'0'60,"0"0"9,0 0 38,0 0-64,0 0-18,0 0-13,105-44-2,-71 46 2,-5 19 6,-3 8 5,-10 7-15,-8 8-2,-8 2-4,0 3 4,-22-5-6,-6-9-2,3-8-2,3-8 1,13-12-5,5-7-6,4 0 9,0 0-3,10-26-8,15-8 8,9-6-4,1-2 7,7-1-4,-1 3 6,-3 4 3,-7 2 0,-9 5-1,-9 6 1,-4 7 10,-9 6-2,0 6 10,0 4 6,-15 0-16,-6 0 0,-3 16 1,0 9 5,8 8-6,5 7 7,7 3 0,4-2-1,0-1-10,2-4 1,17-3-1,-2-9-4,3-4-6,-5-10-63,-1-1-58,3-9-116,-1 0-75</inkml:trace>
  <inkml:trace contextRef="#ctx0" brushRef="#br0" timeOffset="107332.4128">21863 4881 616,'0'0'101,"0"0"-81,0 0 47,0 0-25,-16 127-18,28-98-10,9-7-10,4-8 2,2-6-4,4-8 22,2 0-4,5-10 20,1-15-6,-6-1-6,-4-6 3,-7-3-3,-12 0-7,-6-1-4,-4 9 5,-7 5-12,-20 10 10,-4 5-8,-2 5-10,-2 2-1,3 0-1,12 0 0,0 0-32,13 0-82,2 0-135,3-12-334</inkml:trace>
  <inkml:trace contextRef="#ctx0" brushRef="#br0" timeOffset="108292.4545">19239 5793 20,'0'0'706,"0"0"-688,0 0 41,0 0 100,0 0-125,0 0-24,-27-18-10,30 42 0,14 10 0,-4 7 8,-2 2-5,1-2-1,0-7 0,-2-6-1,5-10-1,1-6 2,5-12-2,8 0-10,2-2-1,2-21-1,-4-5 3,-7-2 1,-6 0 7,-7-2-1,-5 2 2,-4 6 2,0 10 3,0 5 11,0 9 21,0 0-6,0 0-21,0 33-10,0 19 0,8 20 0,7 10 6,3 8 1,-1 5-1,-3 2-1,-5-1 1,-9-14-5,0-10 0,-3-18 0,-19-16 1,-5-12-2,-1-8 6,0-18-3,0 0 1,-1-20 5,7-16-9,8-4 6,5-7-4,9 0 15,0-5-9,23-2-3,14 1-5,3 1-3,5 5-64,-1-2-55,-5 2-172,-4 1-179</inkml:trace>
  <inkml:trace contextRef="#ctx0" brushRef="#br0" timeOffset="108534.3539">19968 5629 882,'0'0'90,"0"0"-81,0 0 54,0 0-27,0 0-19,-87 150 13,74-82-5,6-2-1,4-5-3,3-10-14,0-4 0,0-9-6,12-6-1,4-8-13,3-8-55,4-7-80,2-9-97,-4 0-83</inkml:trace>
  <inkml:trace contextRef="#ctx0" brushRef="#br0" timeOffset="108900.1538">20246 5874 820,'0'0'48,"0"0"-7,0 0 79,0 0-70,0 0-34,-129 26-7,110 8-2,3 2-3,5 0-3,7-6 0,4-9 0,0-4-2,0-9-1,21-8-18,8 0-3,7-15 19,-3-13-4,-2 0 1,-10 0-5,-9 4 8,-6 4 4,-6 4 2,0 9 0,0 3 11,0 4 22,0 0-9,0 0-22,0 0-4,0 11-5,4 12 4,7-3 1,3-1-15,3 3-35,-1-4-59,-3-4-129,-4-3-80</inkml:trace>
  <inkml:trace contextRef="#ctx0" brushRef="#br0" timeOffset="109171.9946">20407 5678 776,'0'0'104,"0"0"-101,0 0 72,119-54 10,-69 54-46,4 17-2,-9 20-16,-7 14-9,-11 2 3,-16 7 1,-7-5-7,-4-1-4,-5-1 3,-17-11-4,0-9-4,2-8 1,4-11-1,7-8-24,7-5-74,2-1-34,0 0-124,0-9-238</inkml:trace>
  <inkml:trace contextRef="#ctx0" brushRef="#br0" timeOffset="109381.878">21078 5854 725,'0'0'53,"0"0"-39,0 0-14,0 0 20,152-55-20,-101 40 0,-9 8-37,-8 5-110,-24 2-153</inkml:trace>
  <inkml:trace contextRef="#ctx0" brushRef="#br0" timeOffset="109560.7855">21127 6050 552,'0'0'130,"0"0"-55,0 0 60,0 0-86,0 0-32,0 0 14,82-22-16,-30-2-13,0 5-2,-8 1-61,-5 2-95,-5 2-16,-5-3-100</inkml:trace>
  <inkml:trace contextRef="#ctx0" brushRef="#br0" timeOffset="110310.7474">21682 5745 458,'0'0'250,"0"0"-180,0 0 99,0 0-104,0 0-50,0 0-12,3 39 0,5-6 10,1-5-8,3-2-4,5-8 2,1-7-2,7-11 5,6 0-4,4-3 8,7-23 1,1-3-8,-7-8-1,-7 2 1,-7 6 4,-6-1-5,-8 10-1,-3 6 17,-5 5 10,0 9 9,0 0-7,0 0-21,0 23-9,3 24 0,0 14 1,6 19 2,1 8 1,7 0-1,-1 5 0,-8-9-2,-5-6 2,-3-14-2,0-13 0,-11-17-1,-13-12 2,-7-13 1,-7-6 2,-3-3-2,4-7 0,5-20 4,8-7-3,11-5-4,9-5 3,4 2 0,8-2-2,25 0-2,9 0-3,12 0-15,4 2-10,-1 3-4,2 5 9,-6 6 10,-6 6 8,-9 9 6,-11 8-1,-11 5-4,-8 3-9,-5 23 14,-3 3 8,0 8 10,0-1-9,0-4-4,0-8-4,8-7 1,10-6-1,3-10 0,7-1 3,6-7 5,0-19-3,-6-6-1,-4-5-4,-10-1 4,-12 2 1,-2 4 5,-2 4-1,-22 7 4,-3 10-5,-2 5-9,-3 6 0,1 0-1,0 3 0,4 11-20,8 2-66,7 0-111,10-4-181</inkml:trace>
  <inkml:trace contextRef="#ctx0" brushRef="#br0" timeOffset="110484.032">23013 6006 1026,'0'0'27,"0"0"-19,0 0-16,0 0-6,0 0-152,0 0-205</inkml:trace>
  <inkml:trace contextRef="#ctx0" brushRef="#br0" timeOffset="119152.0557">15175 8967 932,'0'0'40,"0"0"-37,0 0 26,0 0 41,0 0-43,0 0-7,112-104 11,-70 104-13,-4 0-6,-2 14-5,-9 16-2,-12 10 0,-10 8-1,-5 5-1,-1-2-1,-25 2 0,-3-7 0,0-6-1,4-8 1,7-12-1,6-8-1,11-7-5,1-5-3,0 0-4,15-26 5,14-13 4,7-3-9,6-4 7,-2 3 1,4 1-1,-3 5 3,-3 2 0,-9 9 2,-11 6 0,-8 10 0,-10 6 1,0 2-1,0 2 0,-20 0 4,-8 24 2,2 10 2,0 2 7,11-1 0,10-2-6,5 1-2,0-3-6,23 3 2,9-2-2,7 1-2,4-4-33,-3 0-69,-4-8-123,-8-7-152</inkml:trace>
  <inkml:trace contextRef="#ctx0" brushRef="#br0" timeOffset="119325.9585">16024 9339 796,'0'0'145,"0"0"-141,0 0 44,0 0 7,-19 104-39,14-75-12,5 2-4,0-5-2,0-6-59,0-10-110,5-8-83,3-2-142</inkml:trace>
  <inkml:trace contextRef="#ctx0" brushRef="#br0" timeOffset="119744.6355">16261 9214 881,'0'0'87,"0"0"-84,0 0 13,0 0 10,0 0-23,-21 110-3,37-90 4,7-10-4,4-6-2,2-4 0,0 0 2,-1-16 1,-3-12-1,-5 0 1,-5 0 1,-2 5-1,-6 12 0,0 2 2,-5 9 7,0 0 13,6 13-7,5 25 7,3 15 24,3 14-2,-1 14-18,-7 7-8,-9-2 12,-2-6-16,-8-14 6,-21-13-3,-2-17 4,-1-17-8,-1-12-7,2-7-2,2-9 1,0-19-6,5-5 0,6-3-13,2 0-23,9 2-29,7 2-106,0-3-244</inkml:trace>
  <inkml:trace contextRef="#ctx0" brushRef="#br0" timeOffset="119978.5008">16846 9332 1160,'0'0'59,"0"0"-59,131-13 21,-62-1 25,-3-3-41,-1 3 0,-14 4-5,-13 2-41,-18 1-67,-13-7-65,-7 1-128,-9-6-103</inkml:trace>
  <inkml:trace contextRef="#ctx0" brushRef="#br0" timeOffset="120180.3853">17143 9174 681,'0'0'162,"0"0"-93,119 0 94,-74 8-58,-5 8-54,-11 10-13,-9 6-16,-14 5-10,-6 6-3,0 3-5,-26-2-4,-6 2-6,-4-5-43,6-5-51,-1-10-154,6-12-226</inkml:trace>
  <inkml:trace contextRef="#ctx0" brushRef="#br0" timeOffset="120808.0443">18198 9013 610,'0'0'174,"0"0"-105,0 0 86,0 0-57,0 0-58,0 0-4,-112 25-12,77 5-9,-3 8 3,0 1-7,9 5-7,9-5-2,14-6 0,6-1 0,12-15-4,26-8-4,9-9-13,5 0 2,-6-21-13,-1-11 0,-9-10 19,-11-2-5,-10-5 13,-10-4 3,-5-8 3,0 1-1,0 2 1,-3 8 30,-8 16-17,2 12 15,2 11 1,0 10 2,4 1-25,0 10 21,3 24-19,0 10 5,0 6-1,11 0-5,5 0-6,0 0-2,3-1-2,-6 2 0,1 2-19,-3-3-56,-1-8-115,-2-10-257</inkml:trace>
  <inkml:trace contextRef="#ctx0" brushRef="#br0" timeOffset="121432.4516">18606 9282 950,'0'0'92,"0"0"-83,74-144 97,-47 103-72,-11 8-28,-6 8-1,-10 11-3,0 6 1,-18 8 1,-15 0-3,-3 15 1,3 10 0,3 10 6,13-1-5,12 2-3,5 0 1,0-4-1,15-4-1,15-5-2,8-11-29,6-7 0,6-5 0,2 0 1,0-22 25,-7-7 4,-12-4 2,-11-4 1,-8 4-1,-12 4 5,-2 10 18,0 6 15,0 12 5,0 1-5,-4 12-17,4 27-15,0 19 4,0 15-3,15 11 3,3 8-6,-3 3-2,-3-8 0,-3-10 0,-8-19-3,-1-19 1,0-21-3,0-18-13,0 0-6,-9-40-4,-4-19-13,2-20 19,3-20 7,6-12 5,2-1-6,0 13 4,24 20 9,8 25 1,5 22 15,1 14 14,-3 10 10,-7 8-8,-6 5-4,-16 22-19,-6 11-5,-8-1 0,-26 8-3,-7-3-11,2-4-27,5-6-63,11-10-119,9-6-148</inkml:trace>
  <inkml:trace contextRef="#ctx0" brushRef="#br0" timeOffset="121964.147">19319 9172 620,'0'0'128,"0"0"-74,85-119 92,-73 90-102,-6 4-17,-4 9 7,-2 9 3,0 2-8,-9 5 3,-10 0-7,3 7-5,-1 12-3,7 6-5,3 3-6,5 4-3,2 1-2,0-3-1,4 2 1,9-6-2,8-5-8,-1-5-17,2-12 2,2-4 10,4 0 2,0-20 11,-1-10 1,-2-4 0,-10-4 1,-3 1 0,-6 3 4,-4 8 9,0 14 7,-2 6 7,0 6-6,0 0-11,0 18-9,0 8 5,0 3-2,-6-3-3,2-13-1,2-4-1,2-9 0,0 0 0,0-6-3,15-20-2,6-5-1,9 2 4,4 4 0,1 9 2,1 11 0,-5 5 0,-7 3 0,-7 28 0,-7 2 1,-8 7-2,-2 1 1,0 1-3,-8-7-74,-8-8-79,7-13-181,7-14-122</inkml:trace>
  <inkml:trace contextRef="#ctx0" brushRef="#br0" timeOffset="122354.9242">20088 8967 767,'0'0'231,"0"0"-208,0 0 83,0 0-27,0 0-58,0 0-7,-114 83-9,95-41-3,5-3-2,9-8 0,5-7-9,0-10-13,0-6-21,13-8 1,12 0-1,7-19 0,1-14 16,-1-5 14,-8-5 11,-4-3 2,-6-4 1,-10-4 4,-4-4 15,0 7 19,0 14 9,0 14 18,-4 16 4,-4 7-11,2 0-18,2 26-23,1 14-3,3 10 1,0 3-7,3-2-6,7 2-2,0 0-2,-4-2-16,-1-5-52,-5-8-78,2-13-233,0-20-362</inkml:trace>
  <inkml:trace contextRef="#ctx0" brushRef="#br0" timeOffset="123262.4246">20347 9215 960,'0'0'127,"0"0"-110,0 0 43,116-121-17,-80 83-39,-7 1-1,-12 6 0,-13 8 0,-4 5-2,0 6 2,-2 9-1,-14-2 0,-1 5-2,0 0 0,0 17 3,7 12-3,0 5 0,4 5 0,6-2 0,0-1-1,0-3-3,11-9-19,9-6-9,7-9 5,1-9 6,4 0 10,-1-9-12,-4-11 5,-6-2 6,-2-4 9,-5 1 1,-7 2 3,1-2-1,-4 1 1,-1 5 9,-1 4 5,1 8 0,-3 4 9,0 3-10,0 0-8,0 0 1,0 0-1,2 0-5,0 10 1,0 8 3,2 5 3,1 1-3,-1 1 1,-3 4 1,5 1-3,-3-5 1,-1-5-2,-2-3 6,0-9-8,0-7 0,2-1 1,0 0 0,3 0 9,5-5-8,1-16 2,5 0-4,0 1 0,-1 5 1,1 8 3,-1 0 7,-1 7-5,1 0-3,1 0-2,-3 14 0,1 3-2,1-3 0,-1-2 1,4-2 0,2-7-1,3-3 0,6 0 0,0-20 0,-4-7 0,0-5-1,-7-9 0,-5-6-1,-3-8-2,-8-5-1,-2 2 3,0 8 0,0 12 2,0 16 0,-2 14 10,-10 8 17,1 5-2,-3 32-9,8 11 4,4 10-3,2 0-5,0-2-7,11-1 7,13-11 0,3-8-4,4-12-3,1-14-2,3-10 1,-2 0-4,-4-24-3,-4-6-18,-11-7-27,-12 2-33,-2-4-71,-12 3-208,-22 0-183</inkml:trace>
  <inkml:trace contextRef="#ctx0" brushRef="#br0" timeOffset="123406.3369">21165 8865 888,'0'0'162,"0"0"-148,0 0 27,134-72 0,-100 60-41,-6 4-11,-10 5-145,-18 3-249</inkml:trace>
  <inkml:trace contextRef="#ctx0" brushRef="#br0" timeOffset="123937.0296">21801 8874 767,'0'0'143,"0"0"-100,0 0 50,0 0-9,27 111-23,-12-57-14,3 3-13,3-11-10,2-14 6,0-10-3,-5-15-4,1-7-7,2 0 1,-1-19-6,6-17-6,-6-11-5,-7-6-1,-1 0-31,-6 9-30,1 12-44,2 16-84,2 10-137,2 2-151</inkml:trace>
  <inkml:trace contextRef="#ctx0" brushRef="#br0" timeOffset="124648.623">22400 8879 643,'0'0'191,"0"0"-155,0 0 90,0 0-58,0 0-49,0 0 1,-127 128-9,118-96-6,7-3-4,2-1-1,0-9-9,0-3-43,13-7-15,7-7-29,5-2 44,-3-2 29,-6-16 23,-3-8 1,-4-5 12,-7-2 25,-2-4 40,0 9-19,0 5 14,0 9-17,0 5-9,-2 7-4,0 2-15,-2 0-17,1 22-9,3 10-1,0 6 0,0 1 2,3-4-1,11-2-2,6-9 0,8-4-8,-4-13-6,3-4-2,-1-3 6,-1 0 0,-2-20-9,-6-8 16,-6-4-4,-2-7 6,-4-1 1,-3 5-1,-2 6 2,0 12-1,0 6 1,0 11 1,0 0-2,0 0-3,0 18 1,3 8 2,6 2 0,3 1 0,4-3 0,0-5-1,6-7 1,3-5 0,1-7-4,1-2-2,-3 0 3,-1-12-4,-4-9 6,-6-2 1,-4-4 1,-4 4 1,-5 0 11,0 7 5,0 6 9,0 3 4,0 7-3,0 0-9,0 7-19,0 21 1,0 8-1,2 2 0,6 3-4,-4-4-30,1-2-16,-3-7-60,0-7-124,-2-9-83,0-9-95</inkml:trace>
  <inkml:trace contextRef="#ctx0" brushRef="#br0" timeOffset="124794.5396">22868 8814 355,'0'0'286,"-12"-114"-248,12 85 79,0 8-13,0 13-104,0 8 0,12 0-100,1 8-77,1 15-139</inkml:trace>
  <inkml:trace contextRef="#ctx0" brushRef="#br0" timeOffset="125548.1084">23200 8815 747,'0'0'190,"0"0"-157,0 0 104,0 0-62,0 0-46,-130 82-1,107-38-20,4-2 3,7-1-11,4-8 2,8-8 1,0-8-6,2-8-5,25-9-10,2 0-1,8-2 3,-2-21 1,-2 0 7,-4-5 3,-7-2 5,-4-1 0,-5 7 1,-7 4 5,-4 8 26,-2 8 1,0 4 3,0 0-12,0 4-15,0 20-6,-2 6-3,-1 0 0,3 5 2,0-8-2,0-1 0,5-7-1,10-10-3,7-6-5,5-3 2,4 0-1,-2-12-3,0-11 4,-4-4 2,-3-4 4,-2-2-4,-7-8 4,3-4-1,-5-6 2,1-3-1,-6 0 1,-3 2 0,5 9 0,-6 18 1,-2 11 0,0 7 5,0 7 0,0 0-1,0 0 0,0 0-4,0 21 0,0 4-1,-6 5 0,1 5 1,5-8-1,0-1 0,0-3 1,0-5-1,9-1-1,11 0 0,5 3 1,6 4 0,-2 5 0,-1 2-1,-3 1 1,-7-2 2,-13-5-2,-5 0 3,0-3 6,-30 1 3,-5-1-6,-3-8-4,1-4-1,0-8-1,8-2 0,5-12-21,11-24-27,7-13-43,6-9-79,0-4-98,17 4-23</inkml:trace>
  <inkml:trace contextRef="#ctx0" brushRef="#br0" timeOffset="126036.3533">23782 8608 630,'0'0'178,"0"0"-100,0 0 73,0 0-59,29 135-45,-29-73-14,0-4-14,2-2-10,7-6-5,7-9-2,9-12-1,8-11 1,7-10-1,2-8 3,3-1-3,-5-25-1,-3-6-4,-8-5 0,-6 0 4,-12 4 1,-6 3-1,-5 10 0,0 8 1,-10 8 12,-11 4-2,-4 4 3,3 16-5,1 6-4,8 2 1,7 0-6,6 0 1,0-5 0,0-6 0,6-2-1,13-8 0,4-4-1,6-3 1,5 0-1,-3-19-3,0-4 2,0-6-3,-2 3 5,-4 4-4,-5 8 4,-3 6 0,2 8 3,-3 0 5,1 15 2,1 9 5,-5-1-5,-3 5-4,-10-6-5,0 2-1,-14 0-25,-19 3-48,-15 1-148,-4-3-342</inkml:trace>
  <inkml:trace contextRef="#ctx0" brushRef="#br0" timeOffset="126651.9998">17184 10302 940,'0'0'41,"0"0"-27,0 0 153,0 0-77,0 0-57,0 0-25,0 0 17,11 159 18,-7-72-19,1-6-5,3-9-5,10-9-7,5-17-3,8-14-1,7-14-3,7-14 0,-1-4 0,-2-1-25,-11-22-32,-10-3-33,-19-2-119,-2-4-186</inkml:trace>
  <inkml:trace contextRef="#ctx0" brushRef="#br0" timeOffset="126787.922">17217 10666 625,'0'0'252,"0"0"-238,0 0 3,0 0 44,0 0-49,0 0-12,136-30-38,-74 9-184,-4 3-242</inkml:trace>
  <inkml:trace contextRef="#ctx0" brushRef="#br0" timeOffset="126952.8276">17840 10638 739,'0'0'307,"0"0"-284,0 0-14,0 0 49,133-2-38,-76-10-20,-3-2-2,-13 0-108,-15 0-92,-17-4-66,-9-4-115</inkml:trace>
  <inkml:trace contextRef="#ctx0" brushRef="#br0" timeOffset="127117.7337">18115 10441 513,'0'0'243,"0"0"-164,0 0 10,0 0 20,0 0-15,0 0-30,123 44-29,-103-14-3,-11 5-6,-9 0-4,0 4-14,0-1-2,-13 0-6,0-3-39,10-10-125,3-13-317</inkml:trace>
  <inkml:trace contextRef="#ctx0" brushRef="#br0" timeOffset="127418.1049">18924 10527 795,'0'0'157,"0"0"-147,0 0 121,0 0-55,0 0-41,9 139-8,-9-104-18,0 2-9,0-5 0,0-4-60,7-8-117,2-14-212</inkml:trace>
  <inkml:trace contextRef="#ctx0" brushRef="#br0" timeOffset="127545.0324">18967 10379 600,'0'0'0,"0"0"-138,0 0 125,0 0-242</inkml:trace>
  <inkml:trace contextRef="#ctx0" brushRef="#br0" timeOffset="127844.863">19143 10451 280,'9'20'364,"-7"4"-239,3 3 62,-1 4-67,1 1-65,-1 1-9,-1-3-21,3-4-14,1-4-5,-3-6-4,-1-6-1,-1-6 2,2-4-3,0 0 2,6-16 2,9-17-2,0-1-2,0 2 1,4 11 1,-5 6-1,-3 9 2,-1 6 8,-1 0-3,-5 0-5,2 11-1,-1 6 0,-3 4-2,1 1-11,-2 2-46,1-4-59,3-4-82,2-8-51,9-8-44</inkml:trace>
  <inkml:trace contextRef="#ctx0" brushRef="#br0" timeOffset="128212.5066">19587 10578 311,'0'0'176,"0"0"-45,0 0 49,0 0-16,0 0-40,0 0-47,-27-65-38,-2 95-14,2 7 5,7 1-8,9 4-12,9-4-7,2-6-2,0-6-1,13-10-7,12-14-9,6-2 1,4 0 0,4-27 0,-6-6-2,-4-7 4,-5-5 5,-10-1-1,-11-3 6,-3-6 3,0-3 2,-10 6-1,-6 14 6,1 18 19,6 18 1,-2 2 2,4 16-11,3 19-10,4 12 4,0 1 4,0-1-9,17-3-5,2-3-2,0 0-3,-3-3-47,-7-1-62,-3-5-187,-3-9-202</inkml:trace>
  <inkml:trace contextRef="#ctx0" brushRef="#br0" timeOffset="128796.1741">19888 10708 662,'0'0'140,"0"0"-116,0 0 109,58-128-57,-41 94-37,-8 12 8,-4 8-15,-5 7 11,0 7-2,0 0-22,-16 0-9,-2 12-7,5 15-1,2 2-2,4 6 0,7-1 0,0-6 0,0-2-13,14-8-11,9-6-2,5-8-7,6-4 27,-1 0 5,-2-13 1,-4-10 0,-8-3 3,-3 0-1,-7 0 18,0 6 6,-6 4 10,-3 9 1,0 7 7,0 2-7,0 36-24,0 23-7,6 19 8,5 12 1,4 8-7,-1-1-4,-1-9-3,-3-14-1,-2-13 2,-5-20-2,-3-16-3,0-19-15,0-8-4,0-18-4,-3-27-5,-7-16-7,2-12 20,8-16 7,0-17 5,8 2 0,21 11 2,4 21 4,-2 23 2,-2 20 6,-4 12 9,-10 13 1,-4 4-2,-8 0-5,-3 9-8,-3 21-2,-28 10-1,-7 3-25,-1-1-52,5-6-132,9-7-242</inkml:trace>
  <inkml:trace contextRef="#ctx0" brushRef="#br0" timeOffset="129292.8886">20536 10677 569,'0'0'241,"0"0"-199,121-131 91,-94 96-32,-14 17-68,-11 6-4,-2 10 11,-9 2-14,-20 0-15,-4 11 3,2 14 11,4 8-7,7 2-11,13 6-3,7-3-2,0-2-2,4-2-1,19-6-1,6-12-4,2-6-7,4-10-3,3 0 6,1-6 8,-2-18-4,-10-4 4,-4-4 2,-10 0 0,-7-1 1,-4 1-1,-2 8 6,0 10 0,0 6 4,0 8 1,0 0-8,0 0-3,-8 11-1,1-2 1,4 1 0,3-8-9,0-2-5,0 0 1,0 0 5,16 0 5,2 0 1,3-2 2,-2 2 0,-1 0 0,-5 21 0,-1 6 1,-5 6-1,-5-1 1,-2-2-1,0 0-48,0-4-77,0-8-130,0-11-85</inkml:trace>
  <inkml:trace contextRef="#ctx0" brushRef="#br0" timeOffset="129696.562">21249 10535 877,'0'0'151,"0"0"-108,0 0 70,0 0-71,0 0-23,-113 50 3,97-7-14,9 1-4,7-4-3,0-8-1,5-8-5,18-10-17,1-8-4,3-6-18,2-4 11,-1-22-1,-1-10 9,-4-2 18,-8-4 7,-6-4 0,-8-4 1,-1-8 1,0-3 25,0 3 6,0 17 2,0 18 17,0 17 5,-3 6-4,-1 24-30,4 22-8,0 15 15,0-1 0,0 3-11,11-2-11,-1-6-4,2 0-2,-5-7-2,-7-10-5,0-4-25,0-10-43,-5-10-58,-1-10-173,6-4-317</inkml:trace>
  <inkml:trace contextRef="#ctx0" brushRef="#br0" timeOffset="131324.637">21749 10624 724,'0'0'158,"0"0"-147,0 0 48,0 0-2,0 0-32,0 0 8,69-78-9,-59 56-10,-6 3-7,-4 7-1,0 2 5,-12 8 8,-15 2 0,-4 2-11,-2 25 3,2 6 3,4 4-5,9 7 1,12-2-5,6-5-2,0-5-3,8-7 0,17-7 1,9-10-1,1-4-11,3-4-8,-1 0-4,0-8-2,-6-13 10,-4-2 8,-8-1-3,-3-1 8,-7-2 0,0-4 2,-3 4 0,-1 1 1,-2 5 0,-1 7 8,-2 5 1,0 2 3,0 5-3,0 1 3,0 1-4,0 0-3,0 1-3,0 20-2,-2 1 1,2 0-1,0-2 2,0-1-1,0-5-1,0-3 0,0-1 1,0-5-1,0 0-1,0-2 0,0-3 0,0 0 0,0 0 0,0 0 0,0 0 1,0 0-1,0 0 1,0 0 1,0 0 2,0 0 2,6 0-2,5-3-1,3-2-1,-3 4-1,-3-3 0,-3 2 0,-2 2-1,0-5 2,4 5-2,0-2 1,-2-1-1,2 3 1,-3-4 0,5 1 0,-1-2-1,5-2 1,-1 0-1,-3 3 1,0 0-1,-2 4 1,-5 0-1,-1 0 0,2 0-1,-3 0 1,2 0 1,0 0 0,6 0 5,3 0-4,2 0 3,7-8-2,0-3 0,-5-1-2,2 3 0,-2-1-1,-7-1 0,2-3 0,-4 5 1,-1-1-1,-3-1 4,0 3 0,-1 2 0,-1-3 4,0 7-1,0-5 7,0 2-6,0 5-3,0 0 2,0 0-2,0 0-3,0 0-1,0 0-1,0 0 0,0 0 0,0 0 0,0 0 0,0 0 1,0 12-1,0-1 0,3 0 0,-1-2 3,4-4-4,-6-2 1,2-3 0,-2 0 0,2 0 1,-2 0-1,0 0 4,2 0-2,-2 0-2,2-12 3,-2-4-3,0 0 0,0 2 0,0 4 1,0 2 2,0 6 0,0 2 5,0 0-2,0 0-6,0 12 0,-2 10 0,-4 5 1,4 2-1,2 0 2,0 0-2,0-4 1,0-4-1,8-2 1,3-9 0,1-2 0,-6-6-1,-1 0-1,1-2 0,-4 0-8,-1 0-11,3 0-19,-4-10-30,0-4-90,0-1-142,-23-2-162</inkml:trace>
  <inkml:trace contextRef="#ctx0" brushRef="#br0" timeOffset="131459.5571">22262 10561 748,'0'0'77,"0"0"-65,0 0 79,158-73-72,-113 56-19,-7 7-55,-14 0-160,-11 0-238</inkml:trace>
  <inkml:trace contextRef="#ctx0" brushRef="#br0" timeOffset="131960.2701">22679 10427 554,'0'0'156,"0"0"-82,0 0 57,0 0-66,0 0 16,0 0 1,75 115-25,-44-79-27,-1-3-5,-1-4 3,-5-12-6,-2-5 0,-2-7-1,0-5-7,-6 0-3,2-19 0,-8-10-5,-1-7-4,-5-3-2,-2 3-14,0 2-27,0 8-36,0 10-43,0 4-85,7 8-86,4-1-91</inkml:trace>
  <inkml:trace contextRef="#ctx0" brushRef="#br0" timeOffset="132696.8492">23178 10411 617,'0'0'192,"0"0"-179,0 0 100,0 0-36,0 0-35,0 0 0,-112 96-13,99-69-15,0-4-5,10 0-3,3-6-5,0-4 2,0-5 0,16-4-3,-3-4-1,2 0-5,3 0-2,-1-8-7,-5-7 14,1-1 1,-5 2 1,-4 0 0,-2 5 11,-2 0 8,0 7 6,0 1 11,0-2-14,0 3-12,0 0-5,0 0-6,0 6-2,2 10 2,4 2 1,7-6-1,0-3 0,5-5 0,2-4-4,0 0-1,4 0-1,3-9-2,-4-7 1,-3-4-2,-2-2 2,-6 4 3,-1 0 4,-1 4 4,-4 4-4,-1 5 1,0 2 10,-1 3-4,3 0-3,3 3-3,9 14 1,1 5 7,2 0-5,-2 3-4,-5-2 1,-3-4 1,-3-5-1,-3-6-1,-4-4 1,0-3-1,-2-1 1,0 0 0,4 0 5,-2-5-1,2-15-4,2-9 0,4 6 0,3-2-1,2 5 0,3 4 0,-4 4 0,1 4-1,0 6 1,-4 2 0,3 0 0,0 10 0,-3 9 1,-2 0-1,-3-1 0,-3 0 0,-3-4-1,0-2-23,0 1-31,-5-3-51,-8-5-72,2-3-74,1-2-79</inkml:trace>
  <inkml:trace contextRef="#ctx0" brushRef="#br0" timeOffset="132833.7723">23708 10427 256,'0'0'293,"0"0"-239,0 0 8,14-118 36,-5 102-65,0 2-32,0 5-1,-1 6-59,1 1-47,5 2-74,3 0-20</inkml:trace>
  <inkml:trace contextRef="#ctx0" brushRef="#br0" timeOffset="133485.3833">23990 10293 522,'0'0'84,"0"0"43,0 0 20,0 0-48,-14 116-26,1-88-19,-3 4-24,5-6-15,2-2-9,2-4-2,5-4-4,2-6 1,0-4-1,0-6-5,5 0-2,14-3 3,6-17-3,2-4-2,-5-1 5,-2 5 3,-6 8-1,-10 4 4,-2 4 0,-2 4 7,0 0 2,0 0-4,0 6 0,0 6-2,0 3-3,0-1 1,0-1-3,0-3 1,0-1 0,5-6 0,9-1 0,3-2 5,5 0-6,-1 0 2,-2-8 0,-1-6-1,-3-1-1,-1-4 2,-1 0-2,1-1 1,-1-6-1,0-1 0,3 3 1,-7 4-1,0 6 0,-6 4 0,-3 6 1,0 4-1,0 0 2,0 0-2,0 0 1,-6 9-2,0 6-1,2-1 1,4 1 0,0-1 1,0 1 0,6 2 0,10-3 0,-1 5-1,1-3 1,-5 2-1,-1-6 1,-10-2-2,0 0 1,0 0 0,-23 2-4,-4-1-31,-2-4-48,7-4-5,7-3-62,6 0 8,9-21-78,0-11-142</inkml:trace>
  <inkml:trace contextRef="#ctx0" brushRef="#br0" timeOffset="134032.4573">24386 10258 583,'0'0'170,"0"0"-138,0 0 115,0 0-54,0 0-43,27 133-23,-16-99-12,3 0-10,1-5-1,3-7-2,2-8-1,5-7 2,3-7 2,1 0 0,3-6-2,-6-16 0,-3 0-1,-6 0-2,-3 0 2,-10 3 2,-1 4 5,-3 1 1,0 4 3,0 8-3,-9 2-2,-5 0-2,1 6-1,1 10-1,6 3 0,4-2-4,2 1 0,0-4 0,0 0 2,0-7-2,2-5-1,12 1 0,1-3 0,5 0-1,-1-3 0,0-11-12,-4 3-5,-3 3-1,-4 2-19,-1 4-18,-2 0-12,0 2-54,1 0 5,0 0 2,2 0-23,7 0 72,0 0 67,1 0 8,1 0 84,0 0-2,-7 0-2,0 0 6,-6 0-17,-4 0-29,0 0-31,0 4-7,0 4-10,-9-3-45,-4-2-120,0-3-141</inkml:trace>
  <inkml:trace contextRef="#ctx0" brushRef="#br0" timeOffset="161676.5116">15139 4630 498,'0'0'132,"0"0"-91,0 0 35,0 0 36,0 0-43,0 0-30,0 0-5,0 0-7,0 0-4,71-84-3,-28 58 2,11-5-8,8 1 10,7 5-7,-2 7-2,-7 7-5,-6 11-1,-10 0-5,-8 16 1,-4 11-4,-9 5 2,-2 4-1,-9 3 1,-8-2 2,-3 7 0,-1 2 2,0 1 4,-3 2-7,-16 1 1,-1 3 0,-7 5 1,-2 2 1,1 4-2,-1 4 1,7 4-2,1 4-1,10-1 3,9-3-4,2-6 1,0-12-2,22-4 1,6-10 1,9-3-1,3-7-1,2-4 0,-1-2 1,-6-4-1,-1-4 0,-5-6-1,-7-2 1,-5-4 0,-5 1 0,-5-4-1,-7 1 3,0-2-2,0 0 0,0 4 9,0 4 0,-2 6-5,-15 8 10,-2 6-8,-1 11-5,-3 1 4,1 2-4,2 4 0,2 2 1,4 1 0,3 4-2,2-1 3,5 0 0,0 2-2,0 1 1,1 1 4,-3 2-5,5 4 1,-3 4 0,2 7-2,-1 12 0,-1 2-1,-1-3 1,4-6 0,1-11-1,0-8 2,0 2-2,0-3 5,0 0-3,0 0 1,0-1 1,0-3-2,0-6 0,-8-6 0,0-10 2,-8-6 1,-4-2 5,-8-6 1,-4 0-2,-4-6 0,-3 0 2,-4-4-4,-2-1 1,5 0-2,2-3-3,9-1-1,9-3-1,5 0 0,6 0 0,1 0 0,4 0-1,0 0 0,-3 0-8,1-12-15,-4-5-17,6 0-17,0 0-13,4 1-52,0 0-144,0-2-122</inkml:trace>
  <inkml:trace contextRef="#ctx0" brushRef="#br0" timeOffset="289437.9809">11272 4738 73,'0'0'2,"0"0"7,0 0 7,0 0 12,0 0 93,0 0-59,0 0-10,7-64 39,-7 49-27,0 2 4,0-3-8,0-1 15,0 5 4,0 1 11,0 3-29,0 4-8,0 1-2,0 3 5,-3 0-6,1 0-2,0 0-21,-2 0-12,-4 23-12,2 4-2,-1 12 6,4 2-4,3-4 0,0 1-2,0-4 2,0-7-3,12-8 0,8-7-1,7-12 1,7 0 0,3-5 1,6-28 4,-3-3-5,-4-6-2,-5 0 2,-13 4 2,-7 2-1,-7 9 1,-4 6 0,0 9 1,0 6 7,0 4 2,0 2 3,0 0-9,0 12-4,0 29-1,-2 20-1,2 19 5,0 10-2,10 13 7,9 13-9,1 0 2,-7-2 1,-5-7-2,-8-17-1,0-11-1,-14-15 4,-17-14-3,-1-14 2,-3-17-1,0-16 2,0-3 2,4-29 11,4-24-4,21-19 0,6-9-9,20-1-2,32 6-2,8 7-6,9 16 5,-3 13-26,-1 13-69,-11 15-149,-13 3-501</inkml:trace>
  <inkml:trace contextRef="#ctx0" brushRef="#br0" timeOffset="290295.0135">11584 7291 455,'0'0'113,"0"0"-58,0 0 64,0 0 18,0 0-79,0 0-38,14-42-14,21 29 16,7 4 10,3 9 3,4 0-7,-2 16 3,-5 20-5,-6 13 2,-7 12-9,-9 5-6,-13 7 5,-7 3 2,0 2-3,-13-4-7,-17-2-4,-3-8-1,-3-9 4,2-12-7,3-8 1,4-11-1,7-7 0,7-5 2,6-9-3,7-3-1,0 0 0,0-16-19,14-18-56,8-8-90,2-7-163,-5-3-104</inkml:trace>
  <inkml:trace contextRef="#ctx0" brushRef="#br0" timeOffset="290624.8238">11682 7299 719,'0'0'35,"0"0"-27,0 0 70,0 0-17,0 0-34,0 0 4,147-22-10,-97 73 0,-4 14 9,-14 6 6,-8 3-14,-16 2 2,-8 0-4,-4 2-2,-31-2 7,-3-7-8,-5-8-2,3-10-4,9-12-9,4-14 5,10-13-6,5-12 0,3 0-1,7-23-31,2-16-89,0-11-89,15-8-89</inkml:trace>
  <inkml:trace contextRef="#ctx0" brushRef="#br0" timeOffset="290930.6478">12177 7303 525,'0'0'417,"0"0"-381,0 0 70,0 0-39,0 0-35,0 0-10,-82 5-10,54 40 0,2 11 0,1 13 3,8 6-4,1 5 2,12 5-8,4-8-3,0-14-1,26-10-1,12-19 0,14-17 0,4-12 1,1-5-1,-4-6 2,-8-16-2,-11 1-26,-16 6-40,-12-2-52,-6 3-41,-6 2-143,-28-4-118</inkml:trace>
  <inkml:trace contextRef="#ctx0" brushRef="#br0" timeOffset="291256.4616">11713 7311 689,'0'0'75,"0"0"-59,0 0 67,132-89 1,-72 89-48,-2 21 6,-7 35-14,-18 16-10,-17 12-5,-16 2-3,0-2 0,-31-6 8,-12-6-4,1-11 5,2-15-12,7-10-2,6-14-4,5-8 3,3-6-4,7-8 0,3 0-23,5-8-40,4-21-59,0-10-85,21-7-19,3-6-111</inkml:trace>
  <inkml:trace contextRef="#ctx0" brushRef="#br0" timeOffset="291494.3261">12153 7270 521,'0'0'66,"0"0"71,0 0 38,0 0-81,0 0-30,-143 84 5,103-3-23,4 8-5,12-2-2,10-7-12,14-10-11,2-12-6,29-14-1,14-12-5,7-13-1,6-8 6,-3-5-5,-6-6-1,-9 0-3,-11 0-25,-11 0-56,-11 0-109,-7 0-189</inkml:trace>
  <inkml:trace contextRef="#ctx0" brushRef="#br0" timeOffset="295378.9026">11295 4620 168,'0'0'82,"0"0"-18,0 0 9,0 0-27,0 0 19,0 0-1,-11-56-3,6 44 3,-4 2-14,3-3-2,-4 4-9,-1-4 2,-1 3-6,2 2-16,1 2 3,3 3-13,0 3 14,4-5 11,-2 5-21,-1-1 0,-1-2-5,-1 3-3,2 0 2,-3 0-2,-1 0-1,-2 3 1,-1 6 0,2 5-5,1 3 6,2-2-1,0 2-1,3-6 2,-1 2 5,0 1 2,5-2-3,-1 0 0,1 0 3,0-2-1,0 2 1,0-2-2,0 0-1,0-1-2,0 0-3,1 2 1,9-4-6,3 1 7,-4 0-3,-2-2-4,1 3 2,-1-4-1,-2 1 0,2 0 0,-1 2 2,1 1-2,1-2 0,2 1-1,1 1 0,0-5 1,0 0-2,-1-3 2,1-1-1,-2 0 1,1 2 1,0-2-1,-2 4-2,1-4 3,2 3-4,3-1 3,-2-2-1,5 0 1,-2 0 2,3 0-5,-3 0 4,3-2-2,0-7 1,0-3 1,2 0 1,-5-2-3,1-2 3,-3 0-2,-1 0 1,-1 2-2,-3 0 1,0 0-1,-2 5 0,1-4 2,-3 5-2,-2-2 1,3 0-1,-4 0 1,3 0-1,0-2 0,1 0 2,-5 2-2,0 1 0,0 6 1,0 1-1,0 0 2,0 2 0,0 0-4,0 0 2,0 0 0,0 0 1,0 0-1,0 0 0,0 0 4,0 0-3,0 0 0,2 0-1,-2 0-1,0 0 1,0 0 0,0 0 0,0 0 2,0 0-2,0 0-3,0 14 3,0 4 1,2-2-1,0 1 0,-1-2 2,2 2-2,-1 0 0,1-1 3,-3 0-6,2 0 7,-2 0-4,3 1 1,-3 1 0,0 1 0,2 1-1,-2-1 1,0 3 1,0-5-2,2-3 0,0 3 0,-2-6 1,2 5 1,3 3-1,-3-4-1,2 4 0,1-3 0,-3-2 0,3 2-2,-5 0 5,2-1-3,0 5 0,1-3 0,-1 4 0,2 0 0,-4-3 0,4 2 1,1 2-1,-1 1 0,3-2 0,-4-1 0,1 1 0,-2-2 0,0 2-2,0-2 2,1-2 2,-1-3-2,-2-2 0,2-2 0,0 3 0,-2-2-2,5 4 2,-5 0 1,2 2 1,1 2-2,-3 1 0,0-1 0,0 0 0,0 1 0,0 1 0,0-4 0,0-1 1,0 0-4,0-5 6,0 3-5,0 0 4,0 0-2,0 4 0,0-6 0,0-3 0,0 0 0,0-4-2,0 4 2,0-3 1,0 2 1,-3 1-1,-6 3-1,-2 2 0,-5 3 2,1 1-2,-1-2 0,-2-2 1,7-2-1,-2-4 0,2-3 1,1-4 1,-3-1-1,0 0 3,-5 0-1,-2-1-3,-3-8 1,4 3-1,1-2 0,3-1 0,1 0 0,1-3 0,3-4 0,4-7 0,-3-2-3,4-6 3,1 2 0,4 0 0,0 3-1,0 1 0,0-1 0,16-5 1,2 1 0,1 0 0,6-6 0,1 0-4,4-2 4,0-3 0,4 2 3,0-1-3,-3 3 1,2 3 0,-1 5-1,-6 4 2,-5 7-2,-7 4 0,-6 5 2,-6 6-1,-2 3-1,0 0-20,0 0-96,-18-2-369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04:26:06.5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1560 1151 350,'0'0'111,"0"0"-43,0 0-15,0 0-15,0 0 72,0 0 24,0 0-32,29-18 4,-29 18-17,0 0-11,0 0-14,0-2-9,-2-2-10,-12-1-24,-6 0-15,-9 3-4,-6 2-1,-13 4-2,-5 22 1,-1 9 0,6 8-5,7-3 5,13 0-2,14-1 0,12-4-4,2 0-4,13 1-3,18-3-2,7 2 12,0-5-3,-5 0 4,-8-5-4,-12-2 5,-6-1-2,-7 0 3,-7-2-2,-22 4 2,-11-2 5,-2-4-3,-4-6 0,6-8 1,6-4 2,0-8 1,8-26-6,7-7-2,12-5-24,7 8-30,7 6-19,22 13-85,7 4-128,1 8-41</inkml:trace>
  <inkml:trace contextRef="#ctx0" brushRef="#br0" timeOffset="299.5448">1580 1494 314,'0'0'52,"0"0"107,0 0-77,7 126-4,-7-87-1,0-4-36,0-5-2,2-8-12,5-5-10,5-5-4,0-9 8,4-3-1,3 0 9,6-8 20,0-19 7,-6-10 0,-1-7-4,-9-2-15,-7 2-13,-2 6 6,0 8-15,-8 7-8,-13 9-7,-3 12-8,-2 2-22,1 2-60,5 27-59,4 7-101,5 6-40,8 0-37</inkml:trace>
  <inkml:trace contextRef="#ctx0" brushRef="#br0" timeOffset="886.2095">1753 1849 250,'0'0'120,"0"0"45,0 0 15,154-65-34,-98 24-38,2-8-37,-11-1-31,-6-4-24,-9-1-5,-14-4 0,-9 2-6,-8 3 5,-1 6-5,0 4-1,-5 9 1,-11 3 3,-1 11-7,0 7 3,5 7-3,-5 7-1,5 0 0,-9 13 0,3 21-3,-2 14 3,4 8 0,8 9 2,6 4-2,2 5 1,0-3 1,10-9-2,13-12 0,4-12 0,4-12-1,2-9 1,1-12-1,1-5 1,3 0 3,-2-26-1,4-7 5,-9-6-7,-4 1 3,-10 2-2,-5 4 0,-8 4 6,-4 7-6,0 10 2,0 4 0,0 7 2,0 0-5,0 14-7,0 20 4,0 10 3,0 7 0,0-9 0,0-4 1,17-12 1,2-5 3,1-7 2,5-10-1,0-4 17,-2 0 1,4-13 4,-2-15-7,-5-6-8,-2-6-13,-6-4 0,-4 7-11,1 5-70,-3 15-78,2 8-213</inkml:trace>
  <inkml:trace contextRef="#ctx0" brushRef="#br0" timeOffset="1192.0351">2892 1722 736,'0'0'213,"0"0"-182,0 0 16,0 0-28,103-132-8,-94 97-1,-9 3-3,0 11 9,-7 7 22,-18 10-17,0 4 2,-8 10-11,0 22-7,3 14-4,7 4 1,6 1-2,14-4 6,3-7-5,0-6 5,27-12-1,6-5 4,9-12 10,3-5 3,-1 0 0,-1-12-16,-5-9-6,-7-7-66,-9-6-143,-13-13-521</inkml:trace>
  <inkml:trace contextRef="#ctx0" brushRef="#br0" timeOffset="2092.2127">3931 1333 519,'0'0'204,"0"0"-107,0 0 0,0 0-44,0 0-21,0 0-12,0 55 3,-8-5 28,-2 4-13,4 2-15,6-6-8,0-10-7,0-4 0,4-12-4,14-3-4,5-11 3,4-10-3,6 0 0,5-21 5,1-16-5,2-7-9,-7-9-6,-13 0 0,-7 8-1,-7 4 2,-7 11 14,0 6 5,0 11-1,-3 4 2,-3 8-3,4 1-1,-7 0-2,6 1-6,-1 23 0,-3 9 3,5 4 3,2 9 0,0 1-1,0 1 1,9-4 0,7-6-1,1-8 0,3-10 1,1-8 0,5-7-6,1-5 0,6-7 6,3-24-2,2-15-3,0-5-23,-5-2-3,-9 6-22,-14 6-11,-6 15 14,-4 11 16,0 8 16,-5 5-31,-8 2 25,2 0 19,4 14-5,7 8-15,0 2 11,10 5 7,12-1 4,11-5 3,-4 0 7,-2-5 8,-6 0 37,-5-2-1,-6 0-1,-10 0-18,0 5 0,-7 6-7,-19-1-19,-4 0-6,6-8-31,3-8-95,11-10-1,7 0-71,3-12-72</inkml:trace>
  <inkml:trace contextRef="#ctx0" brushRef="#br0" timeOffset="2625.5798">4839 1477 607,'0'0'190,"0"0"-38,0 0-69,0 0-30,0 0-23,0 0-7,-14 87 15,3-45-21,5-4-4,1-4-8,5-2 4,0-9-5,0-5-3,11-9 1,7-3-2,6-6 3,5 0 0,2-6 2,0-20-2,2-3-3,-8-5-4,-4-1-5,-5 0-2,-5 3 5,-5 5 6,-2 8 0,-1 7 0,-3 9 2,0 3-2,0 0-2,0 0-12,0 8-2,0 11 15,0 6-1,0-1 2,0-7 0,0-2-7,0-9-7,0-4-22,0-2-16,0 0 28,0-6 9,14-18-2,3-4-24,8 0 21,-1 6 16,-3 5 4,0 10 0,-5 4 0,-1 3 1,1 0 2,-5 3-3,1 13-15,-5 4 13,-1 2-1,-4 6 3,0 2 0,-2-4-2,0-1-117,0-11-58,2-9-80</inkml:trace>
  <inkml:trace contextRef="#ctx0" brushRef="#br0" timeOffset="3090.3156">5707 1430 576,'0'0'475,"0"0"-444,0 0 31,0 0-39,-133 51-14,101-11-9,2 3 0,7-3 0,10-5 0,13-8-1,0-8-6,5-6 2,21-11 3,8-2-12,6-4 10,7-24 1,-7-6-12,-7-6-4,-13-2 18,-7 4 1,-5 9 2,-4 14 6,-2 10 16,0 5 12,1 2-33,7 35 4,4 25-7,4 28 22,0 32 12,-5 21-13,-6 7 14,-7-4-25,0-21-5,-5-29 2,-20-30 18,-3-24 10,-1-22 13,-6-17-6,-2-3-7,-5-25-8,2-18-23,0-10-3,2-7-1,2-2-20,5-7-34,2-7-49,5-16-112,-3-12-513</inkml:trace>
  <inkml:trace contextRef="#ctx0" brushRef="#br0" timeOffset="3225.2361">4976 1041 1029,'0'0'0,"0"0"-96,0 0-283</inkml:trace>
  <inkml:trace contextRef="#ctx0" brushRef="#br0" timeOffset="3667.9847">6523 1219 644,'0'0'294,"0"0"-186,0 0-57,0 0-39,0 0-3,0 137 40,0-70-10,-10 6-10,-1-7-5,1-8-3,4-16-1,4-12-3,2-12-4,0-8-6,8-1-5,15-9 3,10 0-2,8 0-3,5-7-28,4-7-52,-6-6-90,-7 0-177,-8-2-161</inkml:trace>
  <inkml:trace contextRef="#ctx0" brushRef="#br0" timeOffset="4470.3536">7003 1467 871,'0'0'168,"0"0"-89,0 0 0,0 0-52,0 0-12,0 0-13,-58-14-2,30 37-2,2 7 2,2 7-2,4 6-1,9-2 2,7-6 0,4-9-4,0-6-20,15-11-13,12-9-22,0 0 7,4-9 29,0-17 2,0-4 6,-7-9 16,-10 6 3,-8 1 3,-6 5 5,0 12 23,0 6 27,0 6-12,0 3-14,0 0-30,0 2-5,-2 22-10,0 11 8,2 4 2,0-3-3,0-4 3,21-9-2,8-10-5,4-5-19,5-8 0,5 0-1,-6-12 15,1-18-1,-9-2 7,-4-4 6,-10-3 2,-6 14 2,-7 2 13,-2 13 32,0 8 16,0 2-22,0 0-15,0 0-27,0 24-1,0 24-1,0 15 1,0 15 7,0 14 7,9 7-3,4 2-3,-1-6-3,-1-15-2,-5-19-3,-1-17 1,-4-21-1,-1-11-1,0-12-1,0 0-5,0-33 3,-8-27-21,-7-38-32,6-21 14,4-7 0,5 1-26,2 23 34,25 17 24,11 13 6,9 21 0,-2 17 5,-3 15 15,-7 17-1,-8 2-5,-9 9-1,-9 18 4,-9 8 11,0 5 5,-20 1-9,-13-3-11,1-6-5,1-6-3,4-9-18,5-14-62,11-3-43,6-9-94,5-28-105</inkml:trace>
  <inkml:trace contextRef="#ctx0" brushRef="#br0" timeOffset="4674.2366">7754 1252 861,'0'0'109,"0"0"-94,0 0-6,0 0 59,52 146-12,-39-91-23,-4 8-3,-5-3-16,1-4-3,-5-6-11,0-10 0,0-11-3,0-17-74,0-7-88,0-5-109,9-13 43</inkml:trace>
  <inkml:trace contextRef="#ctx0" brushRef="#br0" timeOffset="5527.3172">8180 1444 877,'0'0'61,"0"0"11,0 0-39,0 0-26,0 0-1,0 0-5,-80 86 0,60-52 2,4-4 6,7 3-3,3-8-3,6-1-3,0-6-1,0-6-4,3-6 2,16-6-20,1 0-2,3-7 24,1-20 1,-2-1 0,-2-6-7,-5 4 5,-5 1 2,-6 6 2,-2 9-2,1 3 6,-3 10 13,0-1 7,0 2 3,0 0-22,0 0-7,0 10-13,0 9 13,0 6 0,0-5-1,8 1-2,2-9 1,3 2-23,3-11 3,1-3 12,8 0-21,2-10 19,2-9-1,0-8 6,0-1 3,0-4-3,-6 6 4,1 3 3,-7 6 2,-6 7 4,-7 2 11,-4 5 15,0 3 9,0 0-5,0 0-9,0 0-14,-4 7-7,-11 10-4,-1 9-2,0 6 0,7 1-1,7 1 0,2-4 1,0-2-5,0-6 3,20-5 1,7-12-1,9-5 2,8-2 1,5-24 6,1-11-1,-10 0-6,-3-4 3,-10 5-1,-7 7 5,-9 8-4,-11 11 1,0 9 8,0 1 18,-2 0-8,-15 3-12,-8 23-10,3 6-1,3 3-1,11 0 0,8-3-3,0-6 5,0-1 1,22-6 3,9-10 4,9-4 6,7-5 12,0 0-4,-4-7-8,-8-12-6,-10 4-8,-16-2-2,-9 3-75,0-7-244</inkml:trace>
  <inkml:trace contextRef="#ctx0" brushRef="#br0" timeOffset="6076.0039">9721 1215 727,'0'0'191,"0"0"-90,0 0 11,0 0-63,0 0-44,0 0-3,-23 83-2,23-25 4,0 2 3,0 0-5,0-2 1,0-2-3,0 0-1,0-4-106,0-7-144,-16-15-137</inkml:trace>
  <inkml:trace contextRef="#ctx0" brushRef="#br0" timeOffset="6382.5166">9508 1497 643,'0'0'238,"0"0"-218,0 0 20,159-80-1,-98 77-2,0 3-11,-11 16-11,-12 21-13,-9 7 4,-10 5 7,-9-1-4,-8-8-2,-2-8 9,0-10 10,0-12 5,0-5-8,0-5-5,0 0 8,0-7 14,0-27-18,0-15-17,19-9-2,12 3-3,6 11-13,5 12-37,2 11-53,-1 11-89,-1 3-194</inkml:trace>
  <inkml:trace contextRef="#ctx0" brushRef="#br0" timeOffset="7342.202">10483 1389 264,'0'0'758,"0"0"-725,0 0 19,0 0-24,-118 67-17,93-35-5,0 6-1,8-2-5,5 3 0,8-8 0,4-4-5,0-8 1,8-7-31,17-8 9,7-4-24,1 0 30,3-21 6,-4-8-5,-3-7 8,-10-3 11,-3 5 5,-7 5 2,-5 8 13,-4 8 29,0 8 12,0 5-15,0 0 2,0 0-24,0 0-22,0 0-2,0 14-7,0 13 5,0 0 1,0 2-2,10-1 2,3-2 1,0-5-1,0-1-6,3-8-8,2-5-3,-3-7 0,3 0-5,5 0 16,-6-5 3,3-18 2,1-7-3,-6-2 4,1-1-1,-3 1-2,-7 11 4,0 8 1,-6 8 0,0 5 3,0 0-4,2 5-19,1 22 17,5 5 2,-4 0 1,3-4 0,2-9 1,-3-8-2,-1-3-1,-3-8 1,0 0 3,0 0 4,7-16 3,3-13-4,-2 0-5,6-4 0,0 10-1,-4 6 0,7 7-3,-1 9 3,-5 1-6,1 1-6,-6 24-6,-1 7 16,-3 6 0,-4 2 2,0-5-1,2-4-2,4-13-4,2-9 5,3-9-1,12 0 3,8-12 7,11-22-2,1-5-3,-3-5-2,-8-5-21,-6 4-9,-12 4-26,-13 7-6,-1 13 23,0 11 24,-11 5 5,-6 5-3,1 0-4,7 6 8,7 10 2,2 6-15,0 2-12,21 5 23,8-1 11,3-1 3,-3 7 39,-7-5 4,-15 3-16,-7-3-2,-7 6-5,-26-5-5,-9-2-18,1-3-72,3-15-47,9-8-3,7-2-75,11-7-200</inkml:trace>
  <inkml:trace contextRef="#ctx0" brushRef="#br0" timeOffset="8160.0145">11488 1448 736,'0'0'174,"0"0"-126,0 0 44,0 0-30,81 138-11,-75-58-19,-3 18-20,-3 19-2,0 13 6,-7 0-10,0-12 1,7-17-5,0-26 0,9-17 0,13-21 0,7-16-2,4-17 5,6-4 1,3-23-6,-5-13 5,-8-5-5,-16-2-1,-13 1-3,0-4-1,-21-7 1,-19-1-5,-3 1 1,-4-4-5,5 3-2,3 3-6,9 2 0,7 5-13,13-1-6,10 2-7,0 4-9,0 8 1,18 4-8,3 5 20,3 2 28,8 0 10,2 0 5,6-2 0,2 0 0,3 0 0,-6 1 0,-6 1 1,-9 5 4,-7 1 2,-12 5 16,-3 4 41,-2-2 7,0 6-21,0 1-14,-7 0-13,-5 0-13,-9 0-10,-1 20 0,0 6 1,2 4 1,4-2 0,4 2-2,11-6 0,1-7 0,0-2-4,0-7 2,16-5 0,1-3 0,5 0 1,1 0-7,0-21-9,0-4-9,-2-1-5,-2 1 0,2 3 7,1 4 7,1 8 9,-1 6 4,2 4 0,1 1-8,-1 21 7,1 9 5,-8-3 19,-1-5 12,-7-3 3,-5-11 8,-2-4 7,-2-5 0,0 0-6,3 0-8,6-21 3,2-11-28,1-8-10,1 2-39,-2 2-47,-5 10-52,1 8-74,2 7-62,-5 6-74</inkml:trace>
  <inkml:trace contextRef="#ctx0" brushRef="#br0" timeOffset="8707.8759">12313 1494 281,'0'0'88,"0"0"78,0 0-59,0 0-24,49 104 4,-47-92-19,1-2-36,-3-3-5,0-4-4,0-3-5,0 0-3,0 0 18,2-12 10,4-5-29,6-8-13,3 1 0,2 4 1,2 4-2,-1 6 0,1 8 0,0 2 0,1 2 1,1 20-1,-2 7 5,-6 4 2,-6 1 0,-5-2-1,-2-8 0,0-6 15,0-8-11,0-4-5,-6-6 2,-2 0-1,5-6 2,3-20-6,0-10-2,8-6-7,14 0 1,7 6 0,0 7-3,0 8-4,-2 7 2,-4 5 8,-2 9 3,-2 0 0,-5 5-6,-2 25 6,-9 8 6,-3 5 13,0 6 13,0-8-6,0-4-1,0-4 5,0-14-16,2-4 4,16-10-8,3-5 5,9-4 1,1-17 8,2-5-18,-4-3-3,-7 7-6,-5 0-10,-7 5-64,-3-4-158,-3 7-601</inkml:trace>
  <inkml:trace contextRef="#ctx0" brushRef="#br0" timeOffset="8860.2401">13536 1578 1143,'0'0'117,"0"0"-99,0 0-9,0 0-9,0 0-57,0 0-355</inkml:trace>
  <inkml:trace contextRef="#ctx0" brushRef="#br0" timeOffset="10706.0582">5862 3142 600,'0'0'188,"0"0"-110,0 0 29,0 0-34,0 0-45,0 0-2,0 0-4,-143-4-10,94 34-2,3 7-1,3 2 6,4 5 0,11 1-8,13-7-3,10-6-4,5-5-4,18-12 1,19-15 1,13 0-1,6-24 3,4-18 0,-4-9-6,-10-4-9,-8-1 7,-16-7 8,-8 3 1,-12-2-1,-2 5 2,0 8 0,-5 11 4,-6 13 4,1 11 13,5 7 5,0 7-2,1 0-11,1 15-15,-1 23-3,1 13 3,3 9 8,0 0-2,0-1 4,0 0 8,7-5-12,2-4-4,1-4-2,-4-1-1,1-6-9,-6-6-62,2-8-120,-3-13-217,0-12-79</inkml:trace>
  <inkml:trace contextRef="#ctx0" brushRef="#br0" timeOffset="11149.483">6051 3210 732,'0'0'46,"0"0"22,0 0-17,121-22-5,-94 22-22,-8 22-24,-7 10-1,-12 4 1,0 7 4,-5-8-1,-13-2 6,0-12-9,10-8-1,5-9-41,3-4 20,0-4-29,19-23 12,14-9-20,5-5 33,6-3 13,-4 3-6,-4 5 19,-7 6 4,-12 10 18,-7 8 48,-8 8 45,-2 4-6,0 0-13,-4 6-52,-17 18-12,-3 12-15,2 4-1,15-3-1,7 1-10,0-6-1,14-5-2,19-7 3,11-7-2,5-8-3,5-5 4,-8 0-2,-8 0-2,-9-7-39,-13-5-26,-14 2-26,-2 6-53,-17 1-182,-23 3-122</inkml:trace>
  <inkml:trace contextRef="#ctx0" brushRef="#br0" timeOffset="11420.3302">5572 3659 687,'0'0'196,"0"0"-196,0 0 0,123 11 50,-18-11 32,26 0-8,25-20 1,4-3-4,1-3-14,-16-4-23,-32 5-8,-30 6-13,-32 3-11,-29 12-2,-15 4-30,-7 0-28,-29 7-67,-20 20-100,-15 5-231</inkml:trace>
  <inkml:trace contextRef="#ctx0" brushRef="#br0" timeOffset="11930.0375">6093 4177 621,'0'0'326,"0"0"-313,0 0 22,-145 68 4,112-40-18,4 8-11,2 2-6,6 1-2,2-4 2,6-5 0,10-6-2,3-6-2,0-9-1,23-9-12,13 0 13,8-19 12,0-18-12,2-9-10,-9-7-15,-10-1 13,-6-6 2,-11-2 10,-8 0 3,-2 8-3,0 7 3,0 15 12,0 12 31,0 8-5,0 6 7,0 6 2,0 0-21,0 0-23,0 8-6,0 25 0,3 11 3,11 16 23,0 6-1,5 6 0,-8 8-10,0-6 1,-4-1-11,-7-12-1,2-10-1,-2-13-2,0-16-1,0-10-16,2-12-49,3 0-52,-2-12-97,10-26-185</inkml:trace>
  <inkml:trace contextRef="#ctx0" brushRef="#br0" timeOffset="12184.891">6473 3988 738,'0'0'358,"0"0"-328,0 0-17,0 0-4,13 107 28,-11-38 14,-2 8-26,0 1-3,0-11-6,2-12-9,10-13 6,2-11-6,5-13-2,1-8-3,7-10 0,6-3 0,3-20-2,-4-12-5,-11 0-41,-11 1-58,-10-1-124,-8 3-272</inkml:trace>
  <inkml:trace contextRef="#ctx0" brushRef="#br0" timeOffset="12335.804">6473 4259 950,'0'0'92,"0"0"-72,0 0-1,138-70-12,-83 48 3,-7 1-10,-17 6-102,-19-6-287</inkml:trace>
  <inkml:trace contextRef="#ctx0" brushRef="#br0" timeOffset="12837.2492">7751 3130 729,'0'0'219,"0"0"-174,0 0 1,0 0-21,0 0-3,-21 112 13,21-62-5,0-1-13,0-6-5,0 0-6,0-5-2,0-4-3,0-4-1,0-4-52,0 0-70,0-3-165,-11-12-72</inkml:trace>
  <inkml:trace contextRef="#ctx0" brushRef="#br0" timeOffset="13026.1468">7449 3495 826,'0'0'111,"0"0"-59,0 0-15,0 0-19,167-104 0,-91 82-5,-3 5-13,-3 6-9,-5 1-138,-7-2-115,-6-2-145</inkml:trace>
  <inkml:trace contextRef="#ctx0" brushRef="#br0" timeOffset="13465.8935">8352 3234 755,'0'0'143,"0"0"-113,0 0 14,-38 104-18,38-68-12,0 0-7,0-1-5,13-7-2,5-13 3,4-6-1,4-9-2,8-2 2,4-25 17,3-9-10,-3 0 3,-8-1-10,-5 2 1,-12 5 0,-6 9 2,-5 8-1,-2 9 31,0 4 22,0 0-29,0 10-28,0 33-2,0 22 2,0 24 12,7 15 12,-2 6 5,-1-2-4,-4-13-3,0-11-7,-13-14 3,-12-20 4,3-16 1,-2-18 2,5-11-8,-5-5-5,0-5-1,1-24-11,1-8 0,8-8-11,8-8-33,6-5-23,0-6-60,25-4-172,10-3-224</inkml:trace>
  <inkml:trace contextRef="#ctx0" brushRef="#br0" timeOffset="13677.4393">9107 3291 301,'0'0'812,"0"0"-785,0 0-1,0 0-4,0 0 1,139-16 2,-88 1-21,-7 5-4,-10 6-43,-12 4-137,-15 0-171,-7 0-177</inkml:trace>
  <inkml:trace contextRef="#ctx0" brushRef="#br0" timeOffset="13834.3505">9114 3560 827,'0'0'156,"0"0"-136,0 0 25,0 0 10,177-40-13,-108 17-30,-12 9-12,-14-1-120,-19 3-283</inkml:trace>
  <inkml:trace contextRef="#ctx0" brushRef="#br0" timeOffset="14472.6262">10030 3491 688,'0'0'174,"0"0"-72,0 0-46,0 0-39,0 0-8,90-119 12,-57 78-9,-2-10 2,-2-3-2,-14 4 8,-7 8-9,-8 9-5,0 13-4,-14 8-2,-9 12-7,-5 0-4,-1 3-11,5 17 14,5 1 2,13 2-5,6 5-2,0 2 1,29 0 4,11-4 0,7-3 4,-1-5 4,-7 1 1,-8-1-1,-14 3 0,-12-1 2,-5 0-1,-3 4 6,-21 0 5,-6-5-3,7-4-9,6-5 0,9-8-36,8-2-64,0 0-75,8-20-34,22-11-106</inkml:trace>
  <inkml:trace contextRef="#ctx0" brushRef="#br0" timeOffset="15080.2774">10556 3210 293,'0'0'270,"0"0"-192,0 0 84,0 0-22,0 0-66,0 0-32,7-14-25,-19 35-7,0 2 4,-2 5 11,1 0-7,1 4-3,10 0 2,2 0-6,0-3-4,0-3-4,10-6-3,3-4 1,7-8-1,0-8 2,2 0-1,9 0 5,-3-12-2,4-11 1,-4-3-1,-2-1 1,-1-5-2,-10-2-1,0 2-1,-6 5 2,-4 9 0,-1 8-2,-4 4 10,0 6 1,0 0-9,0 0-3,0 0-2,0 14-4,1 12 4,3 4 2,-1-3 0,-1-5 1,-2-8-1,0-7 1,0-2 0,0-5-1,0 0 0,0 0 1,4-18-2,3-6 0,6-2-14,3 1 7,2 4 3,-1 4-5,6 1 8,-4 6 0,4 7-2,-1 3 3,-3 0 1,-4 0 3,-1 15-3,-4 7 4,1 0-4,-4 0 4,-2 2-4,-3-2 0,-2 3 0,0-1 0,-13 3-35,-7 3-50,-3-4-151,-4-3-37,0-9-79</inkml:trace>
  <inkml:trace contextRef="#ctx0" brushRef="#br0" timeOffset="15402.094">10654 2796 919,'0'0'67,"0"0"-60,0 0 16,0 0-11,0 0-11,0 0 3,88 69 6,-95-46-2,-16-11-3,-4-3 1,4-4 11,2-5-2,3 0 16,7-7-4,5-11-3,6-2-6,0 0-13,6 1 0,23 4-5,0 7-5,7 6 2,0 2-64,5 0-103,-4 16-234</inkml:trace>
  <inkml:trace contextRef="#ctx0" brushRef="#br0" timeOffset="15754.3667">11325 2994 699,'0'0'344,"0"0"-298,0 0-13,0 0-18,0 0 5,0 0 19,49 145 2,-44-74-9,-5 1-8,0-2-7,0-4-9,0-11 3,6-15-7,6-7 6,1-16-6,5-11-1,11-6 0,7 0 3,9-23 0,-1-9-6,-2 3-1,-11 0-21,-8 3-47,-15 3-55,-8-3-120,-2 1-150</inkml:trace>
  <inkml:trace contextRef="#ctx0" brushRef="#br0" timeOffset="15935.2603">11370 3273 910,'0'0'48,"0"0"19,141-68 2,-68 37-14,3 1-16,-13 4-15,-17 8-8,-17 6-16,-17 4-6,-12 4-58,0 4-111,-27-2-349</inkml:trace>
  <inkml:trace contextRef="#ctx0" brushRef="#br0" timeOffset="17216.1908">5523 5500 681,'0'0'125,"0"0"-104,0 0 31,-142 66-4,115-36-36,4 6 0,8 3-6,3-3-1,8-2-4,4-5-2,0-10 1,0-3-10,18-10 10,4-6 5,7 0-5,3-10 11,6-16 3,-3-11-2,-4-4-2,-4-3-4,-10-10-2,0-4-2,-11-9 4,-6 2-4,0 0 5,0 10 12,0 15 10,-6 16 4,2 15-1,1 6-2,1 3-4,2 0-15,-3 3-11,3 28-13,0 20 13,0 11 9,0-1 5,8 2 4,4-2 1,-1-6-10,-1-1-1,-3-5-1,-2-5-5,-2-9 0,-1-4-1,-2-9-1,4-6-35,1-6-98,6-10-90,5 0-114,4-19-17</inkml:trace>
  <inkml:trace contextRef="#ctx0" brushRef="#br0" timeOffset="17621.9589">5857 5610 468,'0'0'189,"0"0"-152,0 0-24,0 0 40,0 0 5,0 112-25,2-81-7,6-5-9,0-9-10,5-6 0,5-5-5,7-6 16,6 0 0,3-26 4,3-8-9,-3-7-7,-5 4-2,-7-2-1,-6 9 4,-7 10-2,-5 8 5,-4 9 39,0 3 5,0 0-33,4 24-19,5 20-2,3 17 16,0 16 12,-5 3 0,-7 0-3,0-10-8,-2-13-4,-19-13 9,-6-14 5,-4-12-1,-3-12-11,-2-6-7,-4 0-1,0-10-7,4-6-1,10 0-35,5 4-45,11-2-109,5 2-139,0 2-177</inkml:trace>
  <inkml:trace contextRef="#ctx0" brushRef="#br0" timeOffset="17900.0534">5177 6282 1059,'0'0'77,"0"0"-53,132 0-24,11 0 34,35-16 25,20-12-25,3-2 4,-12-4-9,-23 2-1,-42 3-7,-39 6-19,-38 11 3,-29 4-5,-18 2-7,0 4-29,-18 2-22,-20 0-53,-9 4-60,-4 17-149,-5 8-66</inkml:trace>
  <inkml:trace contextRef="#ctx0" brushRef="#br0" timeOffset="18372.5359">5835 6895 878,'0'0'86,"0"0"-70,-130 75 29,91-34-18,3 2-13,5 6-7,4-3-6,7-6 1,7-7 2,8-6-2,5-11-2,0-6-7,20-10 7,11 0 1,14-18 14,-3-22-5,1-11-2,-10-2-5,-10-8 0,-8-3-2,-11-6 1,-4-4-1,0 9 5,-11 11-5,-2 16 2,6 22 13,1 7 15,6 2 10,0 7-13,0 0-11,0 0-17,0 8 0,0 20-2,13 16 2,4 12 7,2 11 6,-4-1-6,-1 2-2,-5-1-3,-6-9 1,-3-9-3,0-6-3,0-17-69,0-11-96,-1-12-140,1-3-98</inkml:trace>
  <inkml:trace contextRef="#ctx0" brushRef="#br0" timeOffset="18636.3837">6143 6625 1014,'0'0'105,"0"0"-85,0 0 2,0 0-5,17 106 21,-5-30-1,-3 15-15,1-5-6,4-10-6,-1-14 4,4-13-10,5-16 7,2-10-5,2-14-6,6-9 4,3 0-2,-1-24-2,0-11-4,-13-6-42,-9 5-61,-12-2-118,0 4-265</inkml:trace>
  <inkml:trace contextRef="#ctx0" brushRef="#br0" timeOffset="18823.2759">6176 6918 969,'0'0'116,"0"0"-115,0 0 10,138-74 5,-84 54-3,-7 3-12,-12 8-1,-12 2-108,-14 0-242</inkml:trace>
  <inkml:trace contextRef="#ctx0" brushRef="#br0" timeOffset="19288.0101">7231 5787 613,'0'0'206,"0"0"-126,0 0-19,0 0 3,0 0-27,0 0-11,6 74 14,-1-32 10,1 1-33,-2-6-7,3 0-5,-4-5-4,-1 2-1,0-2-12,-2 2-82,0-4-130,0-9-132</inkml:trace>
  <inkml:trace contextRef="#ctx0" brushRef="#br0" timeOffset="19461.9108">7023 6152 987,'0'0'34,"0"0"-16,0 0 10,165-92-11,-82 68-17,2 2-3,-10 0-200,-3-3-188</inkml:trace>
  <inkml:trace contextRef="#ctx0" brushRef="#br0" timeOffset="19970.4158">8100 5649 961,'0'0'95,"0"0"-87,0 0 17,0 0-2,140-39-7,-117 46-8,-8 17-7,-3 6 0,-12 6 3,0 2-3,0 1 1,-21 2-1,-3-7-1,-1-7-6,6-10-12,3-7-10,5-6-9,3-4 9,6 0 5,2-14-2,0-14-58,21-5-5,10-2 70,4-2 6,-1 5 3,-3 1 7,-4 4 2,-7 8 15,-7 4 41,-8 10 25,-3 5-1,-2 0-3,0 0-22,-5 9-31,-10 18-5,-3 11 9,6 4-2,6 0-5,4-2-6,2-5-8,0-9-1,13-3-3,10-7-2,2-6-1,6-8 0,2-2-19,3 0-50,3-5-83,-5-14-189,-3-5-282</inkml:trace>
  <inkml:trace contextRef="#ctx0" brushRef="#br0" timeOffset="20204.2811">8974 5595 229,'0'0'826,"0"0"-800,0 0-1,158-3 38,-92-11-27,-2-2-2,-10 2-19,-8 3-11,-13 4-4,-13 2-32,-9 5-65,-11 0-131,0 0-157</inkml:trace>
  <inkml:trace contextRef="#ctx0" brushRef="#br0" timeOffset="20383.1802">9098 5805 1007,'0'0'45,"0"0"-27,0 0 24,150-16-22,-94 2-14,-7 4-6,-9 2-117,-16-2-209,-6-2-345</inkml:trace>
  <inkml:trace contextRef="#ctx0" brushRef="#br0" timeOffset="21214.1334">10086 5317 777,'0'0'60,"0"0"33,0 0-33,0 0-41,-124 97-8,97-47 0,1 0-1,9-4-3,8-7 1,9-4-6,0-6-1,2-5 0,22-11-1,6-9 0,10-4-6,7-13-10,4-21 5,2-8-20,-7 0 31,-9-1 0,-6 9 5,-12 8-2,-11 9 7,-6 10 7,-2 5 31,0 2-1,0 0-37,-6 9-8,-11 17-2,7 1-2,4 4 2,6-6-4,0-3 1,2-3 0,19-9 3,12-10-4,6 0 4,1 0 4,-2-21-2,-7-2 4,-11-4-2,-5-1 7,-7-2 11,-6-1 3,-2 6 1,0 1-8,-6 6-6,-15 10-7,-4 4-5,-1 4 0,-1 0-11,7 1-63,4 16-48,10 5-143,4 5-62,2 2-49</inkml:trace>
  <inkml:trace contextRef="#ctx0" brushRef="#br0" timeOffset="21589.9198">10591 5677 538,'0'0'122,"0"0"-35,0 0 75,125-117-92,-82 73-10,-5-5-13,-5-4-13,-12 7-14,-13 12-11,-8 4 2,0 12-3,-10 3-1,-13 8-4,-2 7-3,4 0-8,7 0 2,5 11 4,7 10-21,2 3 1,0 0 8,11 0 8,20-2 4,12 2 0,3 0 2,1 0 0,-7-2 0,-6-2 0,-17-2 3,-10 1 6,-7-3 2,0 5 0,-18 4 1,-15-1-5,-1 2-7,3-11 0,4-5-33,17-6-28,3-4-45,7-7-82,0-22-105</inkml:trace>
  <inkml:trace contextRef="#ctx0" brushRef="#br0" timeOffset="21860.4715">11397 5051 871,'0'0'150,"0"0"-113,0 0-19,0 0 32,22 131 7,-19-54-13,-3 8-14,0-5-3,0-5-8,3-17-4,4-12-3,9-15 0,4-12-1,7-9 1,8-10-5,8 0-1,1-14-1,1-11-5,-9 0-24,-11-1-49,-15-1-108,-10-1-206,-7-4-255</inkml:trace>
  <inkml:trace contextRef="#ctx0" brushRef="#br0" timeOffset="22039.3694">11424 5332 311,'0'0'676,"0"0"-657,0 0 36,166-85 13,-110 59-34,-6 4-13,-20 8-19,-12 8-2,-16 6-116,-2 0-183,-20 0-201</inkml:trace>
  <inkml:trace contextRef="#ctx0" brushRef="#br0" timeOffset="23006.332">13476 5133 208,'0'0'104,"0"0"-34,0 0 33,0 0-13,0 0-7,0 0 4,6-62 11,-6 62-9,0-2-17,0 2-4,0 0-18,0 0-19,0 9-23,-9 20-3,-3 14-3,1 8 2,4 2 2,5-5-3,2-6-2,0-12-1,2-9 0,16-7 0,7-14 0,6 0 0,4-3 0,5-21-1,-2-12-5,-4-5-9,-10-3 3,-6-1 2,-7 4 8,-9 7 2,-2 12 0,0 12 1,0 8 0,0 2-1,0 4-7,-5 24 7,-3 10-3,4 5 2,4-2 1,0-4 2,4-10-1,19-8 4,4-9 9,2-10 15,0 0-1,-1-8 4,-1-22-5,-3-7-19,-5-2-3,-9-3-5,-5 3-22,-5 7-80,0 12-123,0 10-139</inkml:trace>
  <inkml:trace contextRef="#ctx0" brushRef="#br0" timeOffset="24034.3288">14184 5217 714,'0'0'48,"0"0"-15,79-108 34,-54 74-39,-13 5-17,-6 3 10,-6 9 10,0 5 31,0 6 11,-4 4-30,-10 2-8,2 0-6,-1 5-19,0 22-9,5 4 0,2 10-1,6 5 2,0-2 0,0 3-2,16-10 1,3-7 3,2-11-4,3-12-1,12-7-3,5 0 4,1-15 0,2-20 0,-1-8-8,-8-6-6,-3-1-5,-4-4 13,-7-4-6,-6 0 11,-6 3 0,-6 11 1,-3 9 5,0 12 0,0 9-2,0 8 8,0 3-1,-3 3 3,-3 0-3,-3 13-10,0 18-1,-2 10 1,1 8 3,9 7-1,-1 2 3,2 4-4,0-6 2,0-1-3,8-11 2,10-13-2,-1-9 0,6-10 0,4-5-2,0-7 2,4 0 0,5-14-1,-3-13 1,0-2-3,-2-5-2,-6-4 2,0-5-2,-5-3-4,-5 2-1,-4-2-5,-3 0-1,-6 1-3,0 5 12,1 8 6,0 11 0,0 9 1,-3 9-2,0 3 2,2 0-10,0 17-12,0 12 22,0 7 3,4 6-2,-4 3 5,0-3-2,-2 4 7,0-3-7,0-4 3,0-7-5,0-13-1,0-14 1,0-3-1,0-2 1,0 0 7,9-4 7,3-15-1,7-9-13,5 1-2,1 1 0,3 2 0,2 2 0,0 6 0,-1 6 0,0 8-4,-2 2 4,-4 4-1,-7 20-1,-3 10 1,-10 4 1,-3 6 5,0-1-1,0-8 0,0-9-1,0-10 1,0-7-2,0-5 1,0-4-3,13 0 6,8-2 1,4-13-7,-4-2-2,-2-4-33,-7 4-61,-10-3-95,-2-1-89,0-4-238</inkml:trace>
  <inkml:trace contextRef="#ctx0" brushRef="#br0" timeOffset="24259.2003">14649 4889 727,'0'0'64,"0"0"-47,0 0 6,0 0-1,0 0-13,121-33-9,-103 23-58,-12 0-152,-6-2-284</inkml:trace>
  <inkml:trace contextRef="#ctx0" brushRef="#br0" timeOffset="24418.108">14186 4574 1080,'0'0'21,"0"0"-21,0 0-35,0 0-181,0 0-145</inkml:trace>
  <inkml:trace contextRef="#ctx0" brushRef="#br0" timeOffset="25084.7257">16698 4850 792,'0'0'32,"0"0"32,0 0 0,125-43-32,-79 43-4,1 0-6,-9 19-16,-15 13-4,-17 5-2,-6 0 6,-11 2 1,-20-2-4,-4-2 1,5-9-1,8-10-2,10-9 0,10-4-2,2-3-9,0-3-25,25-22-11,8-11-5,7-7 15,-1-3 17,-4 0 5,0 3 14,-5 2 8,-8 11 8,-9 11 32,-11 6-6,-2 9 16,0 4-16,0 0 5,-13 4-33,-5 28-11,1 10 1,9 8-1,6 1-3,2-3 8,0-1-8,21-4 2,6-5-5,6-8-4,2-11-99,8-16-160,-3-3-193</inkml:trace>
  <inkml:trace contextRef="#ctx0" brushRef="#br0" timeOffset="25325.5909">17639 4604 957,'0'0'81,"0"0"-68,0 0 36,0 0-6,0 0-29,-95 154 6,91-93-5,4-1 2,0-7 3,0 0-13,0-7-5,9-6-2,5-7-6,6-12-68,5-8-51,7-13-115,7 0-57,3-23-199</inkml:trace>
  <inkml:trace contextRef="#ctx0" brushRef="#br0" timeOffset="25608.4269">17939 4891 618,'0'0'153,"0"0"-8,0 0-66,0 0-64,0 0 7,0 0-7,-24 132-2,24-92-3,0-6-2,0-7-3,13-12-3,12-9-2,6-6 2,5-2 12,-1-24 4,-2-8-4,-4-3-4,-10-6 4,-14 2 3,-5 2 2,0 5-5,-5 8 0,-20 9 1,-6 9-15,-8 8-2,-5 0-3,0 7-59,1 6-42,13 0-174,9-12-131</inkml:trace>
  <inkml:trace contextRef="#ctx0" brushRef="#br0" timeOffset="25865.2802">18194 4604 933,'0'0'89,"0"0"-65,135 4 53,-70 38-26,-3 14-12,-8 8-12,-19 4-16,-17-3 1,-15-3-10,-3-2 4,-15-4-4,-14-6 4,-3-6-2,5-13-4,6-12 1,14-4-1,2-15-44,5 0-81,0-11-79,12-22-185</inkml:trace>
  <inkml:trace contextRef="#ctx0" brushRef="#br0" timeOffset="26054.1734">18927 4909 968,'0'0'77,"0"0"-52,131-63 31,-77 45-38,-7 9-18,-14 2 0,-15 4-93,-16 3-101,-2 0-148,-11 3-89</inkml:trace>
  <inkml:trace contextRef="#ctx0" brushRef="#br0" timeOffset="26224.0741">18900 5063 556,'0'0'353,"0"0"-325,0 0 8,0 0-4,0 0 16,129 20-15,-71-30-23,-6-4-10,-6 1-11,-12 1-143,-5-2-104,-9-6-237</inkml:trace>
  <inkml:trace contextRef="#ctx0" brushRef="#br0" timeOffset="26868.2237">19662 4666 922,'0'0'0,"0"0"4,0 0 8,0 0-4,0 0-5,-48 112 1,31-102 1,3-2-2,2-6 2,3-2 0,1 0 3,2-3-1,6-17 0,0-1-4,0-4-2,12-6 0,11 4 3,3 4-4,0 5 0,1 4 0,2 4 2,-3 5 6,4 5-1,-3 0 2,-3 0-3,-5 9 4,-4 11-8,-4 4 9,-9 8-7,-2 6 20,0 4-9,0 2 6,-11-1-4,-13-1-6,-5-5 5,-3-2-12,3-7-2,3-8 2,8-8-2,4-8-1,6-4 3,3 0 1,1 0-1,4-4-4,0-8 1,0-3-2,0 6 0,12 1 1,9 6 1,8 2-1,7 0 6,12 0-6,10 0 11,5 0-5,4 0 31,2-14-2,0-6 12,-4-4-3,-9 0-12,-14 2 7,-16 3-13,-7 3 0,-9 2-5,-7-2-11,-1-4-10,1-2-8,-1-5-62,0 1-73,-2 0-367</inkml:trace>
  <inkml:trace contextRef="#ctx0" brushRef="#br0" timeOffset="28512.457">15405 6599 403,'0'0'93,"0"0"-3,0 0 9,0 0-5,0 0 10,0 0-7,11-72-46,-33 72-15,-7 0-13,-6 10-16,6 12 1,-4 8 3,10 0-6,4 1 0,9 3-3,8-7-1,2-3-1,0-5-3,12-7-25,12-12-11,6 0-3,4-7-2,1-17-3,-2-8-7,1-4 34,-10 0 16,-3-3 4,-13 12 3,-3 7 5,-5 6 12,0 10 22,0 2-1,0 2-20,0 0-18,0 4-2,-3 16-1,-3 2 3,2 4-3,2 1 0,2-1-3,0-1 5,0-3-4,0-6 1,6-5 1,9-2-3,3-9 3,3 0 0,0 0 0,2-5 1,0-10 5,-6-1-5,-3-4 3,-4-2-1,0 0 2,-1 2-3,-4 2 0,0 6 1,-2 7 0,-3-2-1,0 7-1,0 0-1,0 0-8,0 0-4,0 16 12,0 6 9,0-2-7,0-4 0,0-6-1,0-6 1,0-1-1,0-3-1,0 0 2,2 0 11,7-9 7,4-13-13,8-5-5,1 6 3,2 1 2,3 6 3,0 8 5,-5 2-9,1 4 0,-6 0-5,-3 4-1,-5 10 0,-6 7 0,2-2 2,-5 3-2,0-2-41,0 0-33,0-2-94,0-6-34,0-7-77</inkml:trace>
  <inkml:trace contextRef="#ctx0" brushRef="#br0" timeOffset="28916.2249">16321 6467 639,'0'0'98,"0"0"-46,0 0 47,0 0-74,0 0-1,-137 84-8,105-45 1,4 0-7,17-3-1,7-4-6,4-8-3,7-7-1,22-17-1,9 0-3,6-10 5,-2-19 0,-1-7 10,-10-2-9,-8-6 5,-10-3-5,-11-4 2,-2-9 2,0 0 9,-7 4 8,-1 10 14,-2 19 21,4 13-2,4 10-5,-1 4-4,1 0-26,2 26-20,0 14 1,0 11 3,7 0 0,6 4 2,3-4-6,-3 0-2,3-7-1,-3-14-48,7-14-79,9-16-141,7 0-21</inkml:trace>
  <inkml:trace contextRef="#ctx0" brushRef="#br0" timeOffset="29403.9463">16985 6399 954,'0'0'25,"0"0"-21,0 0 22,0 0-3,2 114-14,7-86-6,7-6-1,5-7 0,4-10 2,7-5 1,6 0 7,0-24 0,0-8 4,-5-2-8,-8-5-1,-5 8-1,-11 3 11,-5 10 0,-4 8 19,0 8 8,0 2-9,0 0-17,0 26-18,0 18 1,0 21 1,10 16 7,5 9 1,5 14 14,-5 9-6,-6 1-10,-9-3-5,0-12 0,-26-15-2,-15-20 0,-5-24 2,-6-19-2,0-19 5,2-2-2,-1-26-3,9-14 6,7-6 8,18-2-2,10-3-4,7 0-7,13-6-2,23-5-2,13-2-1,3 0-1,0-4-37,-2 4-31,-8 2-106,-3-1-266</inkml:trace>
  <inkml:trace contextRef="#ctx0" brushRef="#br0" timeOffset="29629.8163">17716 6101 1106,'0'0'56,"0"0"-45,0 0 54,-129 113-26,107-52-18,9 10 0,3-1-13,6-5-8,4-9 3,0-15-3,2-10-9,16-15-54,9-14-41,7-2-72,3-16-115,6-17-56</inkml:trace>
  <inkml:trace contextRef="#ctx0" brushRef="#br0" timeOffset="29897.6383">17853 6400 567,'0'0'118,"0"0"-3,0 0-27,0 0-34,0 0-35,0 0 0,-34 131-10,34-103-9,11-9 2,18-12 0,9-7-1,5 0 11,7-14 9,-4-18 9,-11-4 8,-10 2 1,-12-5-2,-13 9 0,0 2-6,-8 5-5,-18 10-3,-9 10-16,-6 3-7,-3 0-1,2 1-4,1 14-38,9-1-78,8-3-123,8-8-233</inkml:trace>
  <inkml:trace contextRef="#ctx0" brushRef="#br0" timeOffset="30147.1409">18236 6108 989,'0'0'41,"0"0"34,134 12 2,-88 25-34,-10 16-8,-14 7-6,-14 6-2,-8 2 3,0-5-7,-23-10-5,-6-4-4,0-14-7,0-3-7,4-13 0,7-7 0,5-12-34,7 0-22,6-2-67,0-20-141,12-8-165</inkml:trace>
  <inkml:trace contextRef="#ctx0" brushRef="#br0" timeOffset="30349.0245">18827 6418 908,'0'0'218,"0"0"-191,0 0 8,148-27 31,-78 8-42,-3 0-16,-11 2-5,-14 3-3,-18 6-20,-13 6-67,-11 2-88,0 0-217</inkml:trace>
  <inkml:trace contextRef="#ctx0" brushRef="#br0" timeOffset="30576.894">18885 6617 1079,'0'0'99,"0"0"-71,0 0 10,0 0-5,0 0 18,129 10-21,-83-10-23,-3 0-1,-5-12-2,-5-2-4,-2-2-11,3-3-46,2-1-62,8-3-131,3-3-141,0-2-33</inkml:trace>
  <inkml:trace contextRef="#ctx0" brushRef="#br0" timeOffset="30852.1902">19567 6392 50,'0'0'707,"0"0"-567,0 0-62,0 0 11,0 0-27,-38 131-16,38-81-16,0 1-5,0-5 4,0-7-24,13-10 16,7-10-12,7-17 4,11-2 4,13-16 5,5-24-4,-3-6-2,-4-4 2,-13-6 10,-13-5 2,-20 3-7,-3 8-8,-20 10-1,-24 17 1,-14 14-8,-4 9-7,0 0-3,7 2-5,14 16-53,8 1-59,6-10-236</inkml:trace>
  <inkml:trace contextRef="#ctx0" brushRef="#br0" timeOffset="47135.5328">12335 3192 465,'0'0'178,"0"0"-120,0 0 38,0 0 0,0 0-62,0 0-7,0 0-9,9 16 2,29-7 45,18-4 1,22-5-24,18 0-12,24-10 15,8-11-11,12-4 2,-5 1 3,-10 4-8,-15 4-1,-23 6-6,-25 4-11,-18 4-4,-14 1-5,-12-2-2,-10 0-2,-6 3-3,0 0 0,-2-1-27,5 1-25,1-4-36,8-5-109,11-3-232</inkml:trace>
  <inkml:trace contextRef="#ctx0" brushRef="#br0" timeOffset="47423.3663">14543 2703 950,'0'0'92,"0"0"-89,0 0 25,0 0 11,0 0-15,-16 134 0,20-96-11,0-4-10,-2 1-1,-2-7-2,0-3-3,0-1-61,0-3-81,-6-8-163,-1-6-174</inkml:trace>
  <inkml:trace contextRef="#ctx0" brushRef="#br0" timeOffset="47932.0755">14857 2574 704,'0'0'158,"0"0"-87,0 0 65,0 0-58,-56-104-40,33 89-15,-2 0-6,-3 3-7,-12 2 0,-5 4-5,-6 6 4,-5 0-1,-4 0-3,-5 14 0,5 20 1,0 10 1,2 15-5,12 9-1,0 6 2,11 5-1,6-1-1,10-1 0,13-7 2,6-3-3,5-9-1,31-10 1,8-10 4,12-12-3,13-12 1,11-14-2,12 0 0,4-18 4,-3-22-3,-5-8 0,-4-6 1,-13-4-2,-15 1 1,-14-2 3,-20-4 4,-17-4 19,-5-6-1,-11 3-6,-24 5-10,-11 16-7,-2 8-3,-12 17 0,0 10-13,-3 9-32,3 5-42,12-3-163,13 1-450</inkml:trace>
  <inkml:trace contextRef="#ctx0" brushRef="#br0" timeOffset="49394.4867">11666 6025 572,'0'0'168,"0"0"-72,0 0 18,0 0-42,0 0-21,0 0-15,0 0-18,-11-9-9,7 10-5,4 20-1,-3 8 9,-1 3 11,2 1 6,-2 6-4,-1-7-9,1 5-7,-3-2 9,-2-3-9,0-5-4,5-3 1,-1-3-5,3-1 6,2-6-6,0-6 0,0-2 1,5-5 1,21-1-1,12 0 7,11 0 11,9-5-2,6-2-8,8 5-4,2 1-3,0-1 5,-1 2-1,-9-2-3,-8 2-1,-16-5 0,-13 5-3,-13 0 0,-8 0 1,-6 0-1,0 0 0,0 0-6,0 0-21,0 0-26,5 0-48,8 0-122,5 0-174</inkml:trace>
  <inkml:trace contextRef="#ctx0" brushRef="#br0" timeOffset="49792.2622">12839 6400 973,'0'0'37,"0"0"-6,0 0 33,0 0-17,136-81-21,-103 81-10,-6 0-7,-12 1-7,-9 21-2,-6 10 3,0 3 2,-27 3 3,-4 0 0,-6-3 4,0 2-1,5-7-4,3-6 1,5-6 0,9-6 3,8-6 1,3-3 6,4 0-2,0-3-4,4 0 3,25 0 2,9 0 6,8-8-15,5-10-8,3 0 0,-2 4 0,-8 0-13,-8 8-49,-11 2-57,-1 2-93,-8-1-169</inkml:trace>
  <inkml:trace contextRef="#ctx0" brushRef="#br0" timeOffset="50323.9646">13412 6282 674,'0'0'121,"0"0"-100,0 0 92,7-126-32,-7 100-19,0 4-7,-20 4-5,-7 0-18,-9 3-8,-1 4-7,-8 1 6,-5 2 4,0 5-8,-4 3-4,-5 0-5,-1 11-1,-4 13-3,-5 6-1,-1 8 1,4 5 0,6 3 3,13 9-2,12 3-1,8 8 1,11 9 0,12 3 2,4 4-1,8 8-4,26-6-2,15-6-1,9-11-1,13-17-1,10-16 1,6-11 0,6-18-1,7-5 1,3-17 2,0-29-1,-6-17-1,-11-10 1,-16-2 0,-18-2-1,-21 2 1,-20-2 3,-11 3-1,0 5 0,-29 13-3,-9 12 4,-2 10-4,1 6-6,1 3-12,6 6-68,5 0-130,3 2-489</inkml:trace>
  <inkml:trace contextRef="#ctx0" brushRef="#br0" timeOffset="51703.8013">1516 8860 443,'0'0'449,"0"0"-398,0 0-41,0 0 45,0 0-23,-12 125-15,12-83-8,0 4-3,0-1-6,0-1-6,0-3-68,0-9-94,0-11-100</inkml:trace>
  <inkml:trace contextRef="#ctx0" brushRef="#br0" timeOffset="52197.6135">1801 8681 704,'0'0'71,"0"0"57,0 0-17,-67-103-56,42 89-12,-4 2-11,-4 8 0,-6 2-14,-1 2-5,-8 0 1,-6 9 1,0 12-3,3 6-1,5 10-5,5 16-5,2 12 1,9 17-2,13 15 0,7 5-1,10 3 1,0-5 0,16-10 0,15-11 0,7-18-2,9-17 1,11-13 0,-1-21 1,13-10 0,1 0 2,-1-34 3,11-12 0,-7-10-1,0-7 1,-14-4-1,-20-2-2,-15-5-1,-25-7 6,0 2 14,-23 2-7,-10 9-5,-5 17-5,-2 13-3,1 13-2,-2 9-4,7 9-36,12 7-48,7 0-135,15 14-262</inkml:trace>
  <inkml:trace contextRef="#ctx0" brushRef="#br0" timeOffset="52483.4538">2273 9027 601,'0'0'168,"0"0"-107,0 0-1,0 0 18,142 0-24,-71-12-8,-1 0-19,-7-1-21,-5 2-6,-12 1-21,-8 6-90,-14-2-152,-10 2-136</inkml:trace>
  <inkml:trace contextRef="#ctx0" brushRef="#br0" timeOffset="52731.3176">2376 9235 502,'0'0'400,"0"0"-355,0 0-31,0 0 9,116 0 37,-47-5-3,-5-3-37,1 4-9,-7-4-9,-7 4-2,-11-4-13,-4-1-83,-10-3-111,-13-3-87</inkml:trace>
  <inkml:trace contextRef="#ctx0" brushRef="#br0" timeOffset="53068.2526">2561 8765 694,'0'0'236,"0"0"-202,0 0-21,0 0-9,0 0 0,116 24 24,-54-4 15,7 6 1,4-1-5,3 8-7,-5 4-12,-8 0 1,-12 9-16,-15 2 0,-18 5 0,-18 1-2,-3 2 5,-33 2 0,-10-1 4,-1-10 1,-5-5-4,2-5-2,-1-8-6,6-3-1,7-5-1,11-10-65,13-11-107,14 0-203</inkml:trace>
  <inkml:trace contextRef="#ctx0" brushRef="#br0" timeOffset="53759.4227">4776 8883 508,'0'0'176,"0"0"-56,0 0-16,0 0-51,0 0-20,0 0-15,-134 30-11,96 4 0,2 7 5,10 0 1,9 1-6,7-7-3,10-8-4,0-4-1,16-11-1,15-11-1,9-1-22,2-12 2,-1-19-17,-5-8-17,-10 0 0,-8-6 34,-9 1 17,-4-2 6,-5 0 15,0-5 42,-3 0 6,-14-2-14,7 12-6,4 12 11,2 14 3,4 12-47,0 3 17,0 0 11,0 25-35,0 19-1,0 10-2,8 1 12,4 6 0,1-3-4,-2 0-1,-3-1-6,0-6-1,-4-7-3,-2-1-53,1-7-82,1-14-138,-4-10-181</inkml:trace>
  <inkml:trace contextRef="#ctx0" brushRef="#br0" timeOffset="54222.1767">4997 8919 575,'0'0'112,"0"0"-81,0 0 39,122-13-15,-97 34-14,-10 13-22,-14 4-1,-1 4 3,-3 2-3,-19-5-10,0-9-5,6-8-1,7-7-2,5-8 0,4-7-28,0 0-25,9-12 6,13-14-2,7-3 8,2-8 5,-2 0 19,0-3 7,-4 2 8,-3 3 2,-4 9 17,-7 3 33,-9 5 24,-2 8 6,0 3-12,0 7-6,0 0-12,-20 9-28,0 25-17,-1 10-2,6 4 22,11 3 1,4-7-6,0-8-2,29-6-3,9-10-10,11-7-3,5-13 7,5 0-2,-7 0-7,-12-12 0,-14 3-46,-19 1-59,-7 4-63,-15 4-234</inkml:trace>
  <inkml:trace contextRef="#ctx0" brushRef="#br0" timeOffset="54508.0132">4490 9517 665,'0'0'75,"166"0"88,-46-4-28,13-10-59,8 0-1,3 1-24,-9 1-24,-15 2-10,-24 0-10,-25 1-7,-30 1 0,-22 1-1,-13 4-21,-6 1-29,0 0-24,-16-1-75,-13 3-163,-6 0-67</inkml:trace>
  <inkml:trace contextRef="#ctx0" brushRef="#br0" timeOffset="54995.8193">4897 10080 954,'0'0'107,"-132"60"-96,81-19 15,12 4 16,11 2-28,9-1-12,9-5 2,10-10 1,0-7-4,0-7-1,15-10-1,17-7-15,5 0 2,10-30 14,-2-7-9,-2-14-16,-6-3-3,-8-8 10,-4-5 15,-12-7 3,-1-5 3,-8 12 3,-4 9 22,0 19 3,0 19 15,0 12 4,0 6-1,0 2-18,0 0-15,0 19-16,0 20 0,0 16 7,9 9 11,1 11-3,4 0-10,-5 1-2,0-3-2,-8-14-1,-1-11-22,0-13-54,4-14-6,2-21-143,3 0-204</inkml:trace>
  <inkml:trace contextRef="#ctx0" brushRef="#br0" timeOffset="55243.3647">5248 9881 798,'0'0'267,"0"0"-247,0 0-11,0 113 44,10-45-18,1 5-9,2 0 1,3-6-19,0-16 4,-1-12 1,5-13-4,2-16 0,5-8-5,8-2 1,6-18-5,-1-12-12,-7-4-74,-18 0-87,-9 5-173,-6 4-332</inkml:trace>
  <inkml:trace contextRef="#ctx0" brushRef="#br0" timeOffset="55401.2745">5261 10171 853,'0'0'211,"0"0"-190,0 0-6,133-114 7,-67 81-12,-6 6-5,-18 4-5,-12 7-139,-23 2-296</inkml:trace>
  <inkml:trace contextRef="#ctx0" brushRef="#br0" timeOffset="55971.9498">6444 8925 277,'0'0'495,"0"0"-328,0 0-77,0 0-33,0 0-38,0 0-8,-4 118 21,8-62 7,0-1-21,-2-6-10,5-3-4,-5-7-1,2-3-3,2-4-37,-6 0-109,0-6-134,0-5-141</inkml:trace>
  <inkml:trace contextRef="#ctx0" brushRef="#br0" timeOffset="56160.8473">6275 9332 786,'0'0'110,"0"0"-55,0 0 38,0 0-47,119-117-31,-58 98 3,-1 3-18,0 4-20,-6 4-111,0-7-193,-6-2-279</inkml:trace>
  <inkml:trace contextRef="#ctx0" brushRef="#br0" timeOffset="56616.2561">7067 9017 561,'0'0'135,"0"0"-74,0 0 28,-26 119-43,26-87-23,14-6 4,9-8-6,2-4-11,4-10 2,2-4-5,4-4 8,-2-19-4,-5-11-5,-6 1 0,-4-2 2,-8 3 0,-4 6 14,-3 5 16,-3 9 3,0 8-1,0 4 5,0 0-20,0 26-17,0 24-7,4 16 7,5 14 21,-1 6-9,4 6-5,-5 3-5,-1-6-3,-6-11-3,0-11 0,-22-18 2,-14-18 19,-1-13-9,-5-9-3,1-9-1,3 0-1,0-17-8,6-10-1,4-8-2,4-5 0,5-1-30,9 0-35,10-5-50,0-2-240,1-6-531</inkml:trace>
  <inkml:trace contextRef="#ctx0" brushRef="#br0" timeOffset="57030.0189">7851 9051 573,'0'0'141,"0"0"-43,0 0 72,128 6-77,-72-6-46,-2-7-22,-5-5-16,-9 1-9,-9 1-20,-14 4-84,-10 5-147,-7-2-146</inkml:trace>
  <inkml:trace contextRef="#ctx0" brushRef="#br0" timeOffset="57207.9192">7939 9293 917,'0'0'109,"0"0"-61,0 0 9,0 0-21,168-23-18,-106 14-11,-7 2-7,-6 2-106,-13 0-262</inkml:trace>
  <inkml:trace contextRef="#ctx0" brushRef="#br0" timeOffset="57762.223">9040 9071 819,'0'0'89,"0"0"-81,0 0 24,85-110-8,-54 76-16,-4 0-2,-2-4 3,-10-1-8,-13 0 7,-2 2-3,0 9-4,-21 11 8,-2 12-9,-2 5 0,-1 0-2,6 20-2,6 3 3,14 7-5,0 1 5,16 3-3,22-5-12,4 0 15,5-2 1,-3-3-1,-13 3 2,-8-1-2,-14-1 2,-9 3 2,0-2-1,-20 2 0,-9-6-2,4 1-18,3-9-38,7-6-61,13-6-61,2-2-123</inkml:trace>
  <inkml:trace contextRef="#ctx0" brushRef="#br0" timeOffset="58317.9009">9544 8849 789,'0'0'133,"0"0"-113,0 0 50,0 0-32,0 0-15,0 0 0,-68 134-8,68-95-7,0-5-8,0-3 3,4-4 3,11-8-5,3-7-1,5-5 2,-2-7 1,4 0 0,1 0 0,0-12 1,-2-9-3,-6-2 3,-2-4-3,-8-4 3,-1-1 0,-1-5 11,-6 5 0,0 13-3,0 7 2,0 9 8,0 3-12,0 0-10,0 15 2,0 11-2,0 3 2,0 0-1,-5-6-2,4-9 2,1-5-1,0-9 0,0 0-15,0-5 0,12-19 8,7-7 1,1-2-3,3 5-2,-6 7 9,4 6 2,-1 7 0,-3 8 4,6 0 0,-3 0 7,0 14-6,-4 8-1,-10 3-1,-1 2 0,-5 5-3,0-1-1,0 3-12,-11-3-45,-7 1-68,2-3-129,-2-12-84</inkml:trace>
  <inkml:trace contextRef="#ctx0" brushRef="#br0" timeOffset="58655.728">9474 8468 520,'0'0'82,"0"0"-47,0 0 51,0 0-17,0 0-26,0 0-14,106 50 13,-112-30 9,-20 0-23,0-9-16,3-4-2,8-7 3,5 0 21,6-21-2,4-3-9,0-3-17,0 11-6,10 8-2,9 6-11,4 2-50,2 2-160,4 17-208</inkml:trace>
  <inkml:trace contextRef="#ctx0" brushRef="#br0" timeOffset="58970.2935">10173 8604 1020,'0'0'120,"0"0"-117,0 0 16,0 0 8,37 118 14,-32-59-2,-5 11-13,0 4 4,0-4-15,0-5 4,-2-14 0,2-10-1,0-13-1,11-8-10,15-14-3,10-6-2,9-3 5,4-26-6,-2-5-1,-9-2-29,-16 1-33,-15 4-40,-7-1-119,-4 4-188</inkml:trace>
  <inkml:trace contextRef="#ctx0" brushRef="#br0" timeOffset="59129.2032">10168 8886 527,'0'0'430,"0"0"-369,0 0 6,0 0 5,170-97-51,-114 78-11,-14 7-10,-15 3-39,-17 3-144,-10 6-169</inkml:trace>
  <inkml:trace contextRef="#ctx0" brushRef="#br0" timeOffset="70912.1959">16392 8596 561,'0'0'227,"0"0"-119,0 0-12,0 0-16,0 0-49,0 0 5,0 0-8,147-82-17,-116 82 3,-6 22-11,-9 12 7,-12 4 0,-4 6 0,0 2-1,-20-1-2,-3-6-3,2-6-2,7-9-2,8-8 0,6-8-6,0-8-20,0 0 9,18-18-1,17-16-8,6-10 9,3-2 6,0-7 2,-6 2 5,-9 6 4,-6 9 1,-13 11 1,-8 13 2,-2 5 11,0 7 14,-21 0-16,-4 19-4,-4 15-9,2 5 8,9 4 0,7-2-2,11 3-1,0-5-3,9 1-2,18-3-2,2-5-2,4-9-55,-2-3-105,0-14-144,-1-6-145</inkml:trace>
  <inkml:trace contextRef="#ctx0" brushRef="#br0" timeOffset="71085.0964">17054 8815 763,'0'0'227,"0"0"-184,0 0 44,0 0-36,0 0-26,0 0-5,-8 92-7,8-52-9,-3-2-2,1-4-4,2-7-35,0-9-61,0-7-37,2-11-127,17 0-47</inkml:trace>
  <inkml:trace contextRef="#ctx0" brushRef="#br0" timeOffset="71473.8941">17237 8809 658,'0'0'175,"0"0"-122,0 0 77,0 0-59,0 0-52,0 0-12,0 36 2,0-18-6,7-7-2,11-2 0,2-6-1,5-3 3,4 0-1,-1-19-2,1-5 0,-4 0 0,-3 2 3,-7 6-3,-5 8 2,-6 8 1,0 0 3,5 12 3,5 22 0,5 19 22,0 14 8,-5 9-8,-13 6-8,-1-2 6,0-8-15,-26-16 11,-5-15-9,-8-15 13,1-10-14,3-14-4,-3-2-3,7-9-7,6-19-1,5-3-1,9-1-22,9-4-33,2-3-35,9-7-141,20-1-243</inkml:trace>
  <inkml:trace contextRef="#ctx0" brushRef="#br0" timeOffset="78724.01">17748 8913 798,'0'0'95,"0"0"-22,0 0 61,0 0-96,0 0-11,122 5 39,-35-20-20,0 1-9,-6 6-8,-17 4 5,-17 4-14,-18 0-14,-12 0-5,-7 0-1,-8 0-4,-2 0-23,0 0-32,0 0-21,0 0-71,-15-8-149,-8-6-222</inkml:trace>
  <inkml:trace contextRef="#ctx0" brushRef="#br0" timeOffset="78953.8829">18125 8654 639,'0'0'169,"0"0"-116,0 0 3,0 0-23,0 0 48,129 35-10,-82-17-25,-3 4-7,-10 7-20,-10 6-5,-15 7 2,-9 9-5,-4 7-3,-28 0-2,-5-3-3,-2-6 0,4-10-3,8-8-57,10-11-60,9-13-106,8-7-272</inkml:trace>
  <inkml:trace contextRef="#ctx0" brushRef="#br0" timeOffset="79382.1523">19056 8659 1006,'0'0'26,"0"0"11,0 0 81,-118 34-91,82 2-13,5 2-2,2 0-6,6 0-4,11-4 0,7-10-2,5-7 0,0-10-11,25-7-8,8 0-2,5-18 8,-3-10-5,-6-8 4,-8-5 6,-8-3-2,-9-7 10,-4-7 2,0-5 4,0 8-3,0 12 14,0 13 10,-4 18 16,-1 6 0,1 5-8,4 1-16,-2 11 5,0 25-22,2 16 13,0 8 8,0-8-5,0 1-12,0-3-3,0 2-3,0 0-4,0 4-60,2-8-75,7-7-250,5-19-331</inkml:trace>
  <inkml:trace contextRef="#ctx0" brushRef="#br0" timeOffset="80012.0906">19259 8915 706,'0'0'199,"0"0"-172,60-108 93,-35 68-29,-3-1-69,-4 10-3,-12 7-8,-6 7 2,0 12 6,0 3 1,-10 2-7,-11 0-4,-4 12-4,2 14-2,2 8-3,6 3-2,12 1 2,3-1-1,0-5-1,16-9-1,12-10-24,9-9-3,2-4 3,2-2 4,-3-20 6,-5-8 7,-8 0-4,-10-2 11,-5 1 3,-8 4 2,-2 6 5,0 9 9,0 11 25,0 1 0,0 0-19,0 29-15,0 17-3,0 12 5,0 11 4,0 12-7,6 5-2,3 0 0,-4-10-3,4-12-1,-7-14 0,-2-16 0,0-14-4,0-12-9,0-8-7,0-5 5,-2-34-2,-2-14-10,-1-17 10,5-17 17,0-8-8,13 3 0,15 14 5,9 18 1,5 16 2,3 12 10,-5 9 13,-7 11-2,-6 10 6,-10 2-9,-10 9-10,-7 16-1,0 8 1,-16 5-2,-17 4-5,-7-2-1,0 0-9,0-8-56,4-8-92,11-7-183,15-12-171</inkml:trace>
  <inkml:trace contextRef="#ctx0" brushRef="#br0" timeOffset="80566.8667">20037 8791 814,'0'0'139,"0"0"-103,67-123 77,-54 95-63,-9 5-25,-4 10 7,0 7-8,0 2-9,0 4 4,-8 0-12,-6 10-4,-1 14 0,2 7 3,0 0-4,8 5-2,5 1 0,0-3 0,0 0 0,4-8-4,12-4-10,3-10 0,6-8-1,2-4 3,4 0 9,0-14-4,1-12 4,-6-4 3,-5-1 0,-4-2 0,-7 5 4,-4 2-3,-2 12-1,-1 7 4,-3 7 3,0 0-7,0 0-4,0 21 2,0 1 2,0-2 1,0-8 0,-3-3-1,1-9 0,2 0-1,0 0-1,5-14-2,13-7 4,8-6 0,-2 5 0,3 9 0,-4 6 1,-1 7-2,-4 0 2,-2 20-1,-8 9 0,-1 0 3,-5 4-2,-2 1-2,0-5-16,-2 0-90,-9-9-83,5-10-58,3-10-23,3 0-87</inkml:trace>
  <inkml:trace contextRef="#ctx0" brushRef="#br0" timeOffset="80955.5054">20721 8606 433,'0'0'252,"0"0"-159,0 0 89,0 0-57,0 0-57,0 0-35,-87 58-19,70-15-5,3 1-5,8-2-2,6-7-2,0-10-1,0-4-5,15-12-17,12-9-17,4 0 13,0-16 24,-2-14-13,-4-8 3,-9-3 12,-8-5 1,-8-7 2,0-10 2,0-5 7,-10 5 16,0 16 6,6 19 14,0 16 8,3 12-4,1 0-17,0 24-27,0 22-2,0 10 17,0 4 2,11-2-10,0-5-8,1-2-4,-6 2-2,-2-7 0,-4 1-45,0-10-52,0-16-137,0-19-291</inkml:trace>
  <inkml:trace contextRef="#ctx0" brushRef="#br0" timeOffset="81847.9959">21016 8799 795,'0'0'162,"0"0"-146,0 0 77,102-123-24,-73 87-50,-11 4-1,-10 6-8,-8 10 2,0 7 19,0 4 0,-12 5-13,-8 0-13,-5 12-2,4 16-3,6 4 1,5 5-1,4 0-1,6 0 1,0-2-1,0-6 0,9-3-9,9-6-10,4-8-4,3-9 6,2-3 4,0 0-6,-1-25-11,-1-5-6,-5-5 11,1 0 12,-4-4 12,-5 4 2,-4 1 0,-6 3 1,-2 11 2,0 4 4,0 11 7,0 0-1,0 5 1,0 0-5,0 0-9,0 5-3,0 16 3,1 9 5,3 6-1,-2 3 2,0 1 1,2-5-3,4-6-2,-2-7-1,1-8-1,-1-7 0,-2-7 2,10 0 0,1-26 8,6-3-8,-3-1-2,-3 6 3,-1 3-3,-7 9 1,3 11 0,-3 1 1,2 0 0,4 25-1,-2 8-1,1-1 0,3 4 6,-3-8-6,2-7-5,7-9 3,2-12-4,8 0 2,5-17 4,3-15-2,-1-6-2,-1-8 1,-4-3 3,-10-5 0,-2-8 0,-10-1 0,-11 5 3,0 7-2,0 14 0,-2 18 0,-7 6 16,-2 13 6,-1 0 4,4 16-10,-3 21-2,1 9 3,8 12-5,2 2-1,0 5 9,0-5-4,18-9-5,7-4-5,6-15-3,3-9 1,2-18-2,4-5-2,0-2 0,-9-24-2,-4-4-12,-14-9-21,-9 1-42,-4-1-79,-2-5-139,-29 1-353</inkml:trace>
  <inkml:trace contextRef="#ctx0" brushRef="#br0" timeOffset="82006.9022">21853 8476 861,'0'0'120,"0"0"-63,125-66 75,-62 34-82,-2 1-16,-13 7-11,-15 4-23,-16 8-4,-17 7-65,-14 2-199,-37-1-537</inkml:trace>
  <inkml:trace contextRef="#ctx0" brushRef="#br0" timeOffset="82493.629">21314 9499 254,'0'0'345,"0"0"-237,0 0 121,0 0-64,0 0-71,0 0-39,-7-56-34,7 85-10,0 16 35,0 7-2,10-2-12,-3-6-11,2-13-1,2-8-5,-3-14-4,1-6-4,0-3-3,5-3 3,6-26 1,6-9-8,-6-6 0,1 0-27,-6 4-30,1 10-24,1 10-84,3 10-217,5 6-88</inkml:trace>
  <inkml:trace contextRef="#ctx0" brushRef="#br0" timeOffset="82846.5088">21815 9443 806,'0'0'19,"0"0"33,0 0 84,-117 70-91,90-40-12,7 2-5,6-4-20,10-2-7,4-6 1,0-6-2,6-9-14,19-5-34,0 0-5,1-5 2,-1-19 45,-5-5 6,-4-3 3,-7-2-3,-3 1 18,-4 5 18,-2 7 4,0 9 0,0 6 4,0 6 1,0 0-18,0 4-26,0 20-1,0 10 0,0 9 2,0-5-2,0 2-2,2-2-17,6-9-103,-5-6-48,5-7-51,0-14-112</inkml:trace>
  <inkml:trace contextRef="#ctx0" brushRef="#br0" timeOffset="83214.2937">21978 9493 406,'0'0'378,"0"0"-359,0 0 59,0 0 37,124 20-57,-93 8-5,-7 6-15,-8 1-21,-8-2-7,-8-5-2,0-5 1,0-10-7,-8-6-1,-1-7 5,-1 0-4,8-5 0,2-15-2,0-10-9,0 0 4,19 0-2,5 2 1,-2 1-1,5 8 7,0 5 0,-1 9 0,-3 5 3,-4 0 1,0 17 1,-10 9 0,2 8 0,-5-2 3,-2 0-6,-1 3 0,-1-8-2,-2-3-33,0-4-56,0-12-79,0-6-95,0-2-101</inkml:trace>
  <inkml:trace contextRef="#ctx0" brushRef="#br0" timeOffset="83350.2181">22400 9270 645,'0'0'94,"0"0"-93,0 0 45,0 0-46,0 0-83,0 0-124,31 0-121</inkml:trace>
  <inkml:trace contextRef="#ctx0" brushRef="#br0" timeOffset="84196.504">22783 9400 730,'0'0'200,"0"0"-182,0 0 79,0 0-20,0 0-49,0 0 3,-114 113-13,90-62-10,4-2-1,6-6-2,10-12-2,4-9-3,0-8 0,12-8-3,12-6 3,2-3 3,8-18-1,-3-11 0,-2 2 0,-7-3-1,-8-2 1,-5 3 0,-9 0 1,0 7 2,0 8 1,0 8 11,0 6 1,0 1 0,0 2-3,-2 0-14,-2 7-1,-2 16-1,2 7 0,4-4 1,0 2 0,0-2 0,0-2 0,10-7-2,3-2 0,5-9-4,-2-6-5,8 0-1,2-4-1,1-18-8,0-4-14,-3-1 21,-2-10-11,-5-1 14,-5-5 3,-1-1 7,-3 5 1,-2 2 0,-4 11 2,0 8-1,-2 6 4,0 6 4,0 2-1,0 0 2,0 2 1,0 2 4,0 0 0,0 0-6,0 4-6,0 22-2,0 10 2,0 7 3,0-4 3,-2-5-7,2-5 1,0-9-3,0-6 0,0-7 1,0-4-2,0-3 1,0 0 0,0 0 1,5 0-1,11 0-2,3 0-1,10 0 1,4 0-2,6 0-1,-4 6 3,-5 6 0,-15 6 0,-6 1 4,-9 0 2,-4 3 7,-21 0 0,-13 0-8,-2-5 0,2-8-3,3-1-1,6-8-8,2 0-15,2 0-10,7-10-43,11-9-51,5-2-140,2-7-79</inkml:trace>
  <inkml:trace contextRef="#ctx0" brushRef="#br0" timeOffset="84886.1087">23425 9189 903,'0'0'101,"0"0"-43,0 0 47,0 0-75,0 0-20,0 0 19,0 63-15,0-22 2,0 0-5,0 2 1,0-2-1,0-2-8,2-7 0,10-6 1,1-6-4,3-11-1,4-4 1,6-5-5,2 0 2,5-17 1,-2-7-3,-4-3 3,-3-4-4,-6 4 3,-4-4 1,-8 7 0,-2 7 2,-4 5 4,0 3-4,0 3 1,0 1 0,0 5-1,-2 0-1,-4 0-2,-5 7 1,-1 15 0,4 8 2,3 3-3,5 0 2,0-1 1,0-2 0,2-11 0,16-7-1,6-8-1,8-4 0,5 0 2,10-16 0,-2-12 0,-2-4 1,-8-2-2,-9 0 1,-6 0-1,-6 3-3,-9 6-8,-5 6 3,0 9 6,0 6 1,-7 4-13,-5 0-8,1 0 0,9 0 7,2 10-4,0 6-7,21 3-2,11 1 17,5 1 7,-4 1 5,-4-2 1,-13 3 21,-12 0 6,-4 1 32,-8 3-32,-29-1-7,-3 4-11,-7-2-7,-3-1-3,2-1-58,8-11-228,5-9-468</inkml:trace>
  <inkml:trace contextRef="#ctx0" brushRef="#br0" timeOffset="86498.1292">17408 10756 861,'0'0'99,"0"0"-86,0 0 104,0 0-21,0 0-65,0 0-12,-24 14-10,24 30 10,0 13 10,4 4 3,-4 4-9,0-3-6,0-4-5,0-7-4,0-8-1,0-11-7,0-8 5,0-10-4,19-6-1,8-8 2,6 0-2,7-8 0,-5-12-16,-1-1-20,-11 7-24,-6-1-46,-12 1-68,-5 2-147,0 0-153</inkml:trace>
  <inkml:trace contextRef="#ctx0" brushRef="#br0" timeOffset="86725.7971">17255 11103 773,'0'0'87,"0"0"-82,0 0 92,0 0-47,0 0-22,158-56 1,-108 39-20,-11 4-9,-3 0-18,-9 6-40,-9-1-88,-5 4-101,-7 0-100</inkml:trace>
  <inkml:trace contextRef="#ctx0" brushRef="#br0" timeOffset="87092.5918">17839 10985 650,'0'0'122,"0"0"-116,0 0 56,0 0 46,0 0-72,0 0 12,156 5-8,-92-5-16,4 0-1,-6-7 4,-4-12-9,-5 1-8,-6 2-4,-13 0-4,-7 6-2,-14 3-18,-12 2-33,-1 3-59,-4 2-82,-20 0-87,-5 0-246</inkml:trace>
  <inkml:trace contextRef="#ctx0" brushRef="#br0" timeOffset="87346.4422">18141 10758 314,'0'0'655,"0"0"-631,0 0 1,0 0 63,0 0-67,0 0 20,151 20-21,-85 2-9,-6 6 0,-10 0-5,-17 2-2,-18 5-2,-15 2 0,-2 6 0,-30-1 3,-8 0-5,1-5-15,6-4-18,5-8-47,11-8-65,8-11-203</inkml:trace>
  <inkml:trace contextRef="#ctx0" brushRef="#br0" timeOffset="87686.247">19118 10910 926,'0'0'41,"0"0"-34,0 0 27,0 0-5,0 0-20,23 127-7,-17-93-2,-3-4-9,-3 2-69,0-6-157,0-5-65</inkml:trace>
  <inkml:trace contextRef="#ctx0" brushRef="#br0" timeOffset="87818.1727">19079 10793 381,'0'0'201,"0"0"-201,0 0-63,0 0 9</inkml:trace>
  <inkml:trace contextRef="#ctx0" brushRef="#br0" timeOffset="88149.1164">19340 10888 780,'0'0'38,"0"0"54,0 105 36,2-73-90,0 0-7,2-6 4,-1-6-26,-1-6-5,-2-6-1,2-8-1,-2 0 3,1-15 5,6-19-1,3-3-9,3-1 2,3 5-2,1 8 2,-1 8-1,0 12 2,-3 2 3,3 3 4,0 0 4,-3 14-1,1 11-7,-8-1-3,0 1-3,-3 6-2,-1-1-26,-2 0-40,0-2-74,2-6-125,2-8-55</inkml:trace>
  <inkml:trace contextRef="#ctx0" brushRef="#br0" timeOffset="88553.8852">19845 10877 738,'0'0'114,"0"0"19,0 0 22,0 0-100,0 0-23,0 0-4,-133 67-12,108-28 0,2-4-12,15-2 0,8-8-4,0-4 0,8-11-3,19-7-8,5-3-5,2-5 3,6-19-12,-7-6 9,-8-6 12,-4 0 1,-9-8 3,-8-5 1,-4-5 2,0-8-1,-2-2 3,-12 3 9,3 15 5,4 20 10,1 17 8,1 9 11,3 4-16,-2 29-24,4 16 1,0 9 7,0 1-5,0-7-5,16 1-5,1 0-2,-1-7-2,-1 0-22,-3-4-48,-3-8-71,-1-10-283</inkml:trace>
  <inkml:trace contextRef="#ctx0" brushRef="#br0" timeOffset="89175.5286">20104 11032 292,'0'0'629,"0"0"-604,0 0 24,63-142 54,-34 96-74,-5 7-16,-6 10 10,-14 11-10,-4 12 22,0 6 0,-13 0-19,-14 18-6,2 12-3,6 9 0,3 2-4,9 1-2,7 3-1,0-9 0,2-4 0,21-10-7,6-8-10,7-12-12,8-2 11,1 0 10,-3-21-3,-8-4 1,-8-1 3,-11-4 7,-7-1 2,-7 5-2,-1 2 4,0 11 7,0 8 18,0 5 1,-4 8-14,-1 29-7,5 13-2,0 13 0,0 12 0,12 5-3,1 0 0,-1-3-3,-4-9-1,-6-20 0,-2-14-11,0-18 5,0-16-14,0 0-1,0-28-10,0-18-5,-2-19 7,2-12 11,0-14 15,0-7 1,14 1 2,14 12 0,3 20 2,0 25 13,1 20 19,-5 17 2,-3 3-5,-3 9-5,-14 23-3,-7 2-10,0 2-4,-10 3-8,-23-3 0,-8 2-1,-5-4-41,-3-7-69,7-6-204,6-15-294</inkml:trace>
  <inkml:trace contextRef="#ctx0" brushRef="#br0" timeOffset="89349.429">20819 11013 731,'0'0'500,"0"0"-490,0 0-6,0 0 19,0 0-23,0 0-31,8-41-118,-8 36-297</inkml:trace>
  <inkml:trace contextRef="#ctx0" brushRef="#br0" timeOffset="89814.1639">21113 10882 696,'0'0'148,"0"0"-96,0 0 39,0 0-23,0 0 14,0 0 0,74 145-40,-49-97-9,-1-6-5,-3-8-6,-6-10 6,-3-12-7,-4-8-11,1-4-2,-3-4-1,6-24 0,1-9-7,-3-7-1,-4 3-38,-2 1-16,3 10-51,7 6-92,-1 6-146,7 2-185</inkml:trace>
  <inkml:trace contextRef="#ctx0" brushRef="#br0" timeOffset="90638.035">21651 10846 749,'0'0'162,"0"0"-134,0 0 87,0 0-49,0 0-29,-107 109-8,92-74-20,3-4-7,5-3 1,7-8-3,0-8 0,0-8-14,23-4-28,2 0 7,-2-12 27,0-10 2,-3-4-4,-5-2 10,-3-2 2,-5 2 2,-5 3 12,-2 10 9,0 4 11,0 5-6,0 6 3,0 0-2,-2 6-15,-3 16-9,5 7-2,0-1 0,0-2-4,0-1 0,12-4-1,12-3 0,1-11-1,4-7 0,2 0-1,0 0-1,-4-20-2,-6-6 3,-8-3 2,-5-2 2,-8-2-2,0-2-1,-5 1-1,-13 6 2,3 5-5,1 14-1,6 6-5,3 3-13,2 0-27,3 0-16,0 0 3,0 0 5,5 7-1,16-2 26,2-3 29,7 1 5,-1-1 14,0 2 33,-3 4 1,-3 2 7,-3 4-9,-4 2 4,-8 6-12,2 2-2,-9 5-9,-1 0-11,0 0-7,0-5-2,0-2-5,0-6-2,5-4 0,2-5 0,0-4-5,8-3-10,8 0-9,1-22-4,7-10-2,-3-6-3,-3-3 8,-4 5 15,-8 4 10,-6 12 6,-7 11 22,0 4 29,0 5-5,0 0-21,-7 10-17,-4 16-5,2 4-2,5 4-4,4 1-2,0-5-1,0-2 0,0-6-30,0-5-44,0-6-113,0-7-130,0-4-187</inkml:trace>
  <inkml:trace contextRef="#ctx0" brushRef="#br0" timeOffset="90775.9553">22215 10652 561,'0'0'285,"0"0"-280,0 0 0,0 0-5,0 0-148,0 0-14,16-33-231</inkml:trace>
  <inkml:trace contextRef="#ctx0" brushRef="#br0" timeOffset="91622.8982">22608 10793 837,'0'0'90,"0"0"-72,0 0 81,0 0-70,0 0-3,0 0 4,-88 70-12,64-36-5,4 1-5,4-3-1,7-3-5,9-5 1,0-11-3,0-4-2,14-9-21,9 0-25,5-4 16,1-20-22,-2-2 22,-5-2 11,-8-3 13,-3-1 8,-5 2 4,-4 8 17,-2 8 20,0 8 21,0 6-2,0 0-22,0 0-18,-4 18-9,0 5 1,4 2-6,0 4-2,0-6-3,0-3 0,4-1-1,13-8-2,4-7-5,3-4-9,6 0 5,3-11-7,-2-14-8,2-3 10,-5-2 7,-2-5 7,-6 2 2,-7-6 0,0 0 2,-6-1-1,-4 3 5,1 8 6,-4 5 2,0 10 5,0 3-5,0 6-4,0 5 3,0 0-3,0 0-6,0 0 0,0 0-1,0 14-3,0 18 11,0 5 6,2 8-5,3 0-2,-1-7 0,-2-3-2,-1-4-7,-1-8 0,0-7 0,0-4-1,0-9 1,0-2-1,0-1 0,0 0 0,6 0 0,3 0-2,4 0 2,8 0 0,-2 0 1,1 0 0,5 0 0,-4 14 3,-6 3-2,-5-3 16,-6 1-6,-4 2 7,0-2-3,-16 2-9,-7-1-5,-4-3-2,0-8-2,6-5-4,-4 0-22,5-5-14,2-20-19,9-13-81,7-10-138,2-6-143</inkml:trace>
  <inkml:trace contextRef="#ctx0" brushRef="#br0" timeOffset="92056.2414">23209 10583 950,'0'0'173,"0"0"-158,0 0 45,0 0-6,0 143-39,0-87 0,0 1-8,7-6-4,4-5-1,7-10 0,4-11-1,7-11-1,9-12 1,5-2 0,1-5 2,-2-18-1,-4-7 0,-8-3-1,-9 1 1,-10 0 0,-6 6-2,-5 6 4,-2 10-1,-22 10 10,-8 0-5,-3 14 2,1 16 6,5 2-2,11 7-8,16-1-2,2-3-4,8-4 1,29-8 2,7-6-3,10-14 3,6-3-1,0-7 0,0-21 3,-7-7-4,-12 3 1,-16 0-2,-21 8-2,-4 6-24,-34 7-36,-23 8-80,-22 3-184,-10 0-85</inkml:trace>
  <inkml:trace contextRef="#ctx0" brushRef="#br0" timeOffset="92478.0004">22246 10502 524,'0'0'75,"0"0"26,0 0 52,0 0-47,134-3-27,-119 15-28,-5 1-22,-10 6 6,0-1-16,-12 1-1,-14-5-2,1-4-13,1-4 3,6-5 0,6-1 1,5 0 4,5 0 2,2 0-7,0 0-6,2 0-10,19-12-9,1-5-131,-1-5-346</inkml:trace>
  <inkml:trace contextRef="#ctx0" brushRef="#br0" timeOffset="94494.1525">1917 11576 634,'0'0'177,"0"0"-135,0 0 53,0 0 32,0 0-36,0 0-49,0 0-21,-10-14-21,6 56 0,-1 16 2,5 9 1,-4-5 2,2 4-3,0-5 2,-8-6-3,7 1-1,-3-7-22,0-4-81,2-5-69,-3-12-128,4-13-73</inkml:trace>
  <inkml:trace contextRef="#ctx0" brushRef="#br0" timeOffset="94698.0354">1611 11708 618,'0'0'112,"0"0"-82,5-146 64,28 101 10,15 0-75,10 5-7,4 9 2,-5 9-19,-10 12-5,-12 10-53,-10 7-111,-3 22-61,-2 5-84</inkml:trace>
  <inkml:trace contextRef="#ctx0" brushRef="#br0" timeOffset="95356.0419">2357 11809 787,'0'0'145,"0"0"-117,0 0 44,0 0-7,0 0-47,0 0-14,-104 56 0,73-10-2,8 7 3,3-7-5,9-5 0,9-5-1,2-8-3,0-5 2,11-11 1,16-11-6,4-1 5,2-8-13,5-21-7,-4-3-2,-8-9 17,-6 1 7,-9 3 0,-8 0 12,-3 8 25,0 10 14,0 7 10,0 8-13,0 4-14,0 0-15,0 0-15,-3 6-4,1 18-7,0 10 4,2 6 1,0-4 2,0-4 0,16-8-1,1-5 1,7-14-1,2-3-6,5-2 1,-2-10-9,0-19-8,0-9-12,-9-6 5,-2-2-1,-7 0 18,-4-9 5,-6 1 8,-1 1 0,0 10 4,0 12 19,0 19 16,0 6-3,0 6-2,0 0-22,0 15-12,-1 25-9,-1 13 9,0 12 0,2-5 0,0-6 0,0-4 0,0-8 2,0-10-2,0-6-13,4-8-62,-4-4-60,0-9-168,0-5-7</inkml:trace>
  <inkml:trace contextRef="#ctx0" brushRef="#br0" timeOffset="95835.7681">2841 11768 644,'0'0'172,"0"0"-115,0 0 52,0 0-8,0 0-59,0 0-25,-33 21-10,8 16-5,-2 9 8,8 0 0,1 3 1,9-6-3,9-5 1,0-6-9,4-11 0,23-8 0,11-13 0,9 0-7,4-13-3,9-17-11,-5-6 21,-3-3-4,-10-2 4,-10 1 1,-17 6 2,-10 4 1,-5 5 5,0 10 32,-7 9 6,-9 6-19,-7 0-21,2 29-6,-3 14 0,1 7 0,10 2 0,11-8-1,2-6 2,6-10-2,26-5 0,7-13 0,11-10 3,4 0 6,-2-7 5,-4-11-7,-13 1-3,-16 3-3,-10-1-1,-6 1-31,-3 2-57,0 2-196,-3-2-340</inkml:trace>
  <inkml:trace contextRef="#ctx0" brushRef="#br0" timeOffset="97143.8072">4553 11971 565,'0'0'179,"0"0"-135,0 0 60,0 0-40,0 0-40,0 0-12,0 0-6,0 0-6,0 0-6,0 0-77,0 0-111,0-4-136</inkml:trace>
  <inkml:trace contextRef="#ctx0" brushRef="#br0" timeOffset="97523.7871">4573 11510 762,'0'0'212,"0"0"-168,0 0 63,0 0-49,0 0-53,0 0-3,-48 142-2,36-59 14,1-1 6,2-8-5,2-6-2,5-10-3,2-14 1,0-9-1,0-17-1,16-10-7,6-4 0,7-4-1,4 0 7,8 0-2,-1-7-6,-1-4-20,4 3-68,-3-3-86,-2 0-139,-4-6-130</inkml:trace>
  <inkml:trace contextRef="#ctx0" brushRef="#br0" timeOffset="98295.861">5100 11740 859,'0'0'71,"0"0"-34,0 0 51,0 0-48,0 0-26,-134 54-2,107-15-6,4 7-3,10-7-1,7-6-2,6-8-2,0-8 1,12-5 0,18-7-28,5-5-16,8 0 5,-5-22-6,-3-7 0,-10 0 30,-7-4 16,-11 5 6,-5 6 28,-2 8 38,0 6 8,0 2-6,0 6-20,0 0-27,0 0-18,0 10-9,-2 21-4,0 13 2,2 2 2,0 0-1,0-8 0,12-8 1,9-9 0,6-9 0,0-8-30,2-4 12,2-5-33,-5-20 2,-2-5 2,-5-6 19,-12-4 24,-1 5 4,-6 2 5,0 8 17,0 10 30,0 9-1,0 6-13,0 0-20,0 14-18,0 26-5,0 19 5,6 6 7,8 10 0,6 1 0,-4 2-4,0-2 0,-6-12-1,-7-12-2,3-17 0,-6-17 0,0-10-10,0-8-25,0-7 12,-13-26-7,-7-17-36,0-17 18,4-15 5,3-10 1,10-5 20,3 10 21,3 14 1,22 25 1,5 19 6,-1 14 14,0 13-3,-2 2-4,-1 5 3,-2 18 25,-9 5-15,-6 2-9,-9 2 2,0 4-7,-12-2-7,-14-3-6,-3-1 0,0-8-76,3-12-86,5-6-127</inkml:trace>
  <inkml:trace contextRef="#ctx0" brushRef="#br0" timeOffset="98537.7383">5702 11482 946,'0'0'63,"0"0"-59,0 0 65,9 151 17,-3-90-51,0 1-9,-1 5-16,-1-9-5,-2-6-3,-2-6-2,0-15-22,0-7-41,0-11-90,0-12-68,6-1-59,0 0-92</inkml:trace>
  <inkml:trace contextRef="#ctx0" brushRef="#br0" timeOffset="99315.8934">6081 11698 950,'0'0'68,"0"0"-28,0 0 35,0 0-43,0 0-15,-123 69-3,92-25-4,6-2 0,5 2-6,2-2-2,16-8-2,2-4-2,0-10-6,5-9-13,19-8-38,9-3 3,5-10 12,4-18 5,-2-7 0,-6-4 31,-9 1 8,-10 4 5,-6 7 12,-7 12 24,-2 5 32,0 7-6,0 3-16,0 0-23,0 0-16,-9 7-9,3 14-3,-3 8-2,2 5 2,7 0-1,0-6-1,0 0 1,7-8-2,12-8-3,6-8-10,10-4-5,3-4-1,10-24 2,-4-8 1,-1-2 7,-8-2 8,-10 4 4,-8 8 1,-7 10 2,-8 6 22,-2 8 16,0 4 4,-4 0-24,-17 14-13,-1 18-7,-3 6 6,6 5-2,5 0-1,7-8-1,7-3-3,0-17 0,12-4-1,14-11 1,10 0 0,9-9-5,0-17 2,-3-6-23,-7-5 24,-10 4-19,-10 1 16,-10 7 5,-5 14 1,0 5 4,0 6 5,-7 0-1,-11 17-2,-1 12-4,7 3 4,5 2 2,7-7-5,0-4 0,0-5 1,14-8-3,10-4 2,5-6 2,5 0-4,-1 0-2,1 0-15,-5-8-57,-6-6-92,-5-10-297</inkml:trace>
  <inkml:trace contextRef="#ctx0" brushRef="#br0" timeOffset="99692.352">7410 11462 796,'0'0'112,"0"0"-46,0 0 35,0 0-54,0 0-29,0 0-5,-11 81 6,11-28 8,0 3-16,3 0-8,1-6-1,0 1-2,0-5-30,-4-4-96,0 0-121,0-5-90</inkml:trace>
  <inkml:trace contextRef="#ctx0" brushRef="#br0" timeOffset="99990.1801">7250 11805 666,'0'0'71,"0"0"-60,39-116 62,1 91 5,6 13-40,6 12-15,-3 0 7,-7 21-12,-11 18-4,-4 0-5,-9 4 2,-7 0 3,-6-5-1,-5-8-2,0-5-3,0-8 0,0-9-4,-1-4 1,-3-4 2,-1 0 8,5-22-5,0-18-10,0-6 0,16 0-3,8-3 0,6 14-19,-1 10-32,-5 11-74,-1 11-175</inkml:trace>
  <inkml:trace contextRef="#ctx0" brushRef="#br0" timeOffset="100943.8397">7960 11668 975,'0'0'82,"0"0"-74,0 0 13,0 0 0,-94 125-11,87-89-7,2 0 2,1 0-4,4-7-1,0-6 0,0-9-14,1-10-15,19-4-8,-1 0 22,10-20 13,3-13-3,0-6-1,1-3 5,-10-4 1,-4 2 2,-9 2-1,-7 8 8,-3 13 21,0 9 16,0 9-1,0 3-5,0 0-22,-5 13-10,-1 18-4,1 2 1,2 6-3,3-1 1,0-2-3,0-1 1,8-6-1,5-11 0,3-4 0,-1-12-1,3-2-7,7 0-1,0-16 3,-2-10-1,0-6-11,-3-6 6,-6 2 0,1 0 4,-4 0 5,-4 13 3,-5 7 0,-2 12 0,0 4 5,0 4-3,0 25 0,0 4 4,0 6 3,0-2-4,0-5-3,0-9 0,0-8-2,0-10 1,0-5 2,0 0 0,6-5 1,6-21 4,-3-9-7,7-5 1,1 4-2,-3 8 0,6 5-2,-8 12 1,4 11 0,-2 0-2,-1 16-2,-1 16 3,-7 3 2,5 3 0,-6-1 0,6-5 0,-1-6 1,-2-11-1,8-10 0,0-5 1,1 0 0,4-22 2,0-8-1,0-6-2,-7-2-1,3-5-4,-5 3-9,-2 2 1,-4 6-6,-3 10-2,-2 8 4,3 9 8,-3 2 6,2 3-2,4 0-3,5 0 1,9 18 7,1 6 12,6 4 6,-8 5 18,-8 4 2,-4 4-12,-7-1-6,0 0 1,-18-6-10,-5 0-8,-6-5-3,8-9-23,4-11-68,7-9-72,8 0-201</inkml:trace>
  <inkml:trace contextRef="#ctx0" brushRef="#br0" timeOffset="102180.3451">8959 11575 973,'0'0'95,"0"0"-89,0 0 50,52 150 0,-40-63-34,-5 14-3,-5 3 0,0 12-12,-2-2-4,4-3-1,8-14-1,1-23-1,5-19 0,8-22 1,8-21-1,6-12 1,2-12 1,1-24-2,-12-10-1,-9-4 0,-17-1-1,-5-3 2,-17-1 0,-23-4-1,-8 2-1,-10 8 0,0 8-4,5 9 5,6 6 1,15 0 0,16-6 0,16-4-3,0-6-5,12-4-12,19 4-9,9-1-9,5 3 7,-3 7 18,-4-2 10,-3 8 3,-7 3 1,2 2 1,-3 1 8,-6 4 6,-6 2 2,-8 5 0,-7 3 2,0 7 1,0-3 3,0 3-11,-12 0-11,-7 8-1,1 16-2,-3 8 2,2 4-2,5 6 2,1-3-2,9-6 1,4-4-1,0-10 1,0-4-1,13-11 0,7-4 0,-3 0 0,4-12-7,-5-10 0,-3-7-5,5-3-14,-7 9-15,0-1-8,0 5 7,-4 13 31,2 6 7,4 0 2,3 5 3,9 18 6,5 5 16,-3-1-5,-4-3 6,-12-6-6,-7-3 9,-4 0 14,0-10-15,0-2-6,-4-3-8,-3-10-3,1-22-3,4-6-5,2-5-6,0 5-12,4 4-16,11 8-31,-1 5-31,-2 6-65,5 10-23,-2 5 19,5 0 41,0 3 104,-4 14 20,4 4 42,0 4 91,-4-2 1,-1 1-4,-9 2-20,0-3-35,-6-3-14,0-3-21,0-8-19,0-7-10,0-2-5,0-4 5,0-20 10,13-6-18,7-4-2,7 3-1,-6 7 0,6 10 1,-5 8-1,1 6 5,-1 0-1,-2 17 4,-4 10-5,-5 10 5,-6 1 1,-5 3 3,0-6-3,0-11-5,0-12 5,0-10-6,0-2 1,0-2 1,0-22 0,0-6-5,16-6 0,1 2 0,5 5 0,1 7 0,1 10-1,-3 8 1,3 4 5,1 6 4,-8 18-5,-2 6 1,-6 5 0,-9-1-2,0 4-1,0-4 0,-12-4-2,-2-12-31,3-10-61,-1-8-227,6-4-470</inkml:trace>
  <inkml:trace contextRef="#ctx0" brushRef="#br0" timeOffset="102899.7487">10788 11572 787,'0'0'121,"0"0"-49,0 0 20,0 0-43,0 0-7,-37 128-7,31-77-8,6-4-14,0-12-11,10-8 5,17-15-6,6-9 3,3-3-3,-5-6 3,-6-23-4,-10-4 0,-9-7-2,-3-5 2,-3 3-7,-3 2-2,-18 1-1,-3 13-3,5 6-15,6 8 2,4 9-5,4 3-2,5 0-74,0 0-58,12 0 63,19 0 42,11 0 39,7 0 12,-3 0 6,-3 0 3,-7 0 42,-9 10 12,-10 6-1,-7 8-15,-10-1-25,0 2 21,0-4 7,0-9-20,-3-4-17,-1-8 1,4 0-2,0-3 14,0-21-2,15-4-15,8-2 3,4 4-3,2 8 9,-1 6 20,4 12 29,-6 0-23,-5 12-3,-1 16-5,-10 8-20,-1 4 2,-9 4-6,0-2-3,0-6-32,0-7-89,0-17-107,12-12-80</inkml:trace>
  <inkml:trace contextRef="#ctx0" brushRef="#br0" timeOffset="103275.5337">11789 11318 925,'0'0'154,"0"0"-136,0 0-8,0 0 47,56 133-23,-47-70-7,-7 1-8,-2-4-12,0-9-1,0-14-4,-4-16 1,-1-14-3,3-7 0,2-1-7,0-22-22,0-7-9,21 2 15,4 3 14,0 4 8,2 9 1,0 6 0,-2 6 5,1 0 11,-4 0 2,-8 7-2,-13 11 0,-1 1 5,-5 5-2,-27 5-10,-4-4-5,-2-7-4,3-3-1,4-15-35,8 0-36,10-5-61,11-24-147,2-10-86</inkml:trace>
  <inkml:trace contextRef="#ctx0" brushRef="#br0" timeOffset="103554.3756">12211 11580 664,'0'0'90,"0"0"-27,-10 110 47,10-82-66,0-7-35,10-12-2,14-9-1,4 0 3,5-11-1,-5-18-3,-4 1 7,-8 0 21,-9-2 26,-7 4-5,0 5-12,-20 4-5,-7 9-17,-4 6-13,-4 2-6,7 0-1,-1 7-3,8 13-39,4-3-62,9 1-136,1-6-221</inkml:trace>
  <inkml:trace contextRef="#ctx0" brushRef="#br0" timeOffset="103771.2505">12578 11383 1109,'0'0'73,"0"0"-44,0 0 3,0 0-1,0 131-8,0-81-17,0 1-2,0-2-4,0-3-4,-2-5-34,-7-7-59,0-8-99,-6-11-181</inkml:trace>
  <inkml:trace contextRef="#ctx0" brushRef="#br0" timeOffset="104219.9941">12442 11572 745,'0'0'85,"0"0"-77,0 0 46,163-126-5,-94 90-30,-7 2 4,-10 1-2,-16 9 16,-10 6 3,-10 9 11,-7 2 16,-5 3-4,-2 4-16,1 0-17,3 12-20,3 20 2,5 8 14,-1 2-11,-4-1-10,-3 1 4,-3-6-4,-3-2-3,0-12-2,0-6-1,0-10 1,0-6 4,0 0-3,0-3-1,0-26-1,11-3-5,9-2 4,6 8 1,4 4 1,-1 10-1,2 3 1,0 8 1,-2 1-1,-2 0 1,-7 3 5,-6 8-6,-8 1-1,-6 2 1,0 7 0,0-1-2,-20-1-40,0 3-44,0-5-126,-3-8-280</inkml:trace>
  <inkml:trace contextRef="#ctx0" brushRef="#br0" timeOffset="104723.704">13773 11592 783,'0'0'111,"0"0"-72,0 0 20,49-116 27,-22 76-61,-1-6 3,-1 2-9,-7 2-12,-14 1-2,-4 9-5,0 6 8,-13 10-8,-13 9-7,-6 7-11,3 3 3,5 17 4,11 4 1,10 0 2,3 4-14,11-2-3,25 2 25,6-3 3,1-2 5,-12 1 17,-9 1-6,-15 5-11,-7 0-4,-2 4 2,-21 0-6,3-4-33,5-7-41,8-10-95,7-13-44,0 0-91</inkml:trace>
  <inkml:trace contextRef="#ctx0" brushRef="#br0" timeOffset="104867.6066">14115 11323 620,'0'0'84,"0"0"-67,0 0 58,0 0-36,19 145-18,-19-95-11,0 1-10,0 1-33,0-11-161,-2-13-159</inkml:trace>
  <inkml:trace contextRef="#ctx0" brushRef="#br0" timeOffset="105018.5207">14186 11133 739,'0'0'0,"0"0"-60,0 0-1,0 0-195,0 0-34</inkml:trace>
  <inkml:trace contextRef="#ctx0" brushRef="#br0" timeOffset="105795.8996">14479 11229 233,'0'0'571,"0"0"-505,0 0 0,0 0-1,0 0-32,0 0 5,-95 110-21,73-73-2,4-1-5,7-9-8,9-6 0,2-5 1,0-10-3,4-3 0,21-3-12,10 0 3,1-21-5,0-7-10,-1-4 7,-8-4 6,-7-2 5,-5-5 5,-5-6 1,-8-7 3,-2 1 0,0 3 8,0 12 15,0 16 17,-5 10-3,-2 14 14,-1 0-24,-5 14-22,-1 19-3,5 12 2,-1 2 2,10 4-5,0 1-1,0 1-2,7-6 0,7-7-1,2-7-1,4-9 1,4-10 3,9-8-1,5-6-2,5 0 3,0-20-3,-1-9-1,-4 0 0,-9-6-2,-7 2 0,-11 0 1,-5 2 0,-6 8 2,0 3 1,0 10 1,0 8 3,-13 2-5,-3 12 0,1 18 1,1 9 1,6 0-1,3 1 1,5 1-2,0-10 1,7-6-1,19-9 0,8-12 1,4-4 1,5-6-2,-4-22 2,-3-6-2,-1-6 3,-6-2-1,-2 1-2,-4 7-3,-3 10 0,-2 12 3,0 10 0,1 2-2,8 18 2,6 12 3,0 4 10,-8 0 20,-8-5-9,-17-1 3,0-5-1,-17-1-8,-16 1-13,-2-5-4,3-4-2,6-4-33,3-10-65,6 0-225</inkml:trace>
  <inkml:trace contextRef="#ctx0" brushRef="#br0" timeOffset="107167.5533">4070 13583 754,'0'0'77,"0"0"9,0 0 7,0 0-43,0 0-28,0 0 13,-7 104 8,7-49-1,-7 3-5,1 2-8,-5-4-7,1-10-8,4-14-3,4-10-1,2-9-7,0-8 3,0-2-4,0-2 2,15-1-1,14 0 8,4 0-2,10-1-3,1-14-5,3 4-1,0-1-21,-7 0-54,2-3-83,-4-2-112,-5-4-113</inkml:trace>
  <inkml:trace contextRef="#ctx0" brushRef="#br0" timeOffset="107410.4141">4647 13582 1075,'0'0'67,"0"0"-61,0 0-6,0 0 22,136-39 16,-82 27 1,-4 1-22,-7 4-14,-10 2-3,-8 5-21,-13 0-65,-4 0-113,-8 0-90,0 0-63</inkml:trace>
  <inkml:trace contextRef="#ctx0" brushRef="#br0" timeOffset="107746.2222">4594 13638 793,'0'0'97,"0"0"-87,0 0 83,-58 114-28,58-80-5,0 8 5,0 2-17,12 2-15,2 8-8,-1 7 0,-1 2-5,-5 14-5,-3 3-7,-2-4 2,0-1-8,-2-17 6,5-12-7,-1-6 6,-2-8-6,6-8 8,-2-6 1,7-2-9,7-9 6,9 0-1,11-5 0,7-2 5,7 0-6,-1-4-5,-2-13-2,-1-2-57,-4-8-51,-3-2-188,-10-3-370</inkml:trace>
  <inkml:trace contextRef="#ctx0" brushRef="#br0" timeOffset="109794.147">5059 14154 592,'0'0'230,"0"0"-202,0 0 10,0 0 24,0 0-35,0 0-2,105-70-1,-73 70-6,-9 5-3,-2 21-6,-5 13 5,-7 7 6,-9 1-1,0 3 3,-4-4-10,-11-6-6,4-8 2,3-11-7,4-13 1,-2-6 1,6-2 4,0 0 1,0-14 2,0-18 1,14-4-11,11-3 0,8 1 0,3 0 1,-1 1-1,5-2 0,-4 7 0,-2-1 0,-7 8 0,-14 8 3,-7 12-3,-6 5 6,0 0 14,0 0 0,-17 0-3,-6 0-8,-4 19-9,-2 20-2,7 1 2,11 10 0,7 2 0,4-2 3,4-4 3,23-6 1,11-10-4,1-7-2,4-9-1,-9-7-1,-3-7-20,-6 0-50,-8 0-74,-3-23-131,-12-5-169</inkml:trace>
  <inkml:trace contextRef="#ctx0" brushRef="#br0" timeOffset="110036.0075">5621 13680 809,'0'0'172,"0"0"-143,0 0 26,0 0-31,0 0-22,0 0 6,0 86 16,5-42-7,-1-3-7,0 3-8,-1-5-2,-1 2-1,0-5-76,5 0-85,2-8-88,-4-7-84</inkml:trace>
  <inkml:trace contextRef="#ctx0" brushRef="#br0" timeOffset="110334.442">6118 13698 1025,'0'0'89,"0"0"-76,0 0 49,0 0-24,0 0-27,0 0-6,-120 132 5,84-58 15,7 2-3,5-6 5,15-1-8,5-11-5,4-14-10,2-4-4,19-8-2,8-9 0,0-7-5,3-11-62,-1-5-54,-4 0-117,-10 0-218</inkml:trace>
  <inkml:trace contextRef="#ctx0" brushRef="#br0" timeOffset="110611.2837">6234 13854 371,'0'0'714,"0"0"-705,0 0 1,0 125 4,7-67 19,1 1-10,0-1-9,-2-5 0,5-7-4,-1-15-1,5-8-2,-2-11-7,5-12 2,4 0 3,1-3-5,3-22-19,-6 1-55,-6 0-67,-3 4-138,-11 0-134</inkml:trace>
  <inkml:trace contextRef="#ctx0" brushRef="#br0" timeOffset="110769.1939">6189 14205 1026,'0'0'20,"0"0"-16,0 0-8,86-104-9,-36 67-54,-10 3-150,-13 6-215</inkml:trace>
  <inkml:trace contextRef="#ctx0" brushRef="#br0" timeOffset="111008.0568">6448 13825 852,'0'0'75,"0"0"-62,0 0 21,134 12 34,-85 29 12,-4 11-25,-4 8-26,-15 5-3,-18 0-4,-8 2 4,0-1-6,-15-3-2,-5-15-9,-1-8-8,1-19 1,5-9-2,1-10-19,4-2-45,0-7-84,-1-28-206,-6-17-298</inkml:trace>
  <inkml:trace contextRef="#ctx0" brushRef="#br0" timeOffset="112777.6161">6756 13503 624,'0'0'129,"0"0"-101,0 0 15,0 0 7,127-15 2,-65 3-16,-2 9-9,-7 1-10,-5 0 1,-10 0 5,-11 0 6,-10-1 7,-3-2-8,-8 3 7,1-3-2,-4 0-4,0 3-6,-1 0-2,-2 2-2,0 0-1,0 0 2,0 0-7,0 0-12,0 0-1,0 4-3,6 22 3,2 11 0,5 10 3,-1 15 4,1 8-1,-1 17 13,0 3-4,-2 8-5,0 1-2,0-6 5,-4-4-6,-4-4-3,3-8 0,2-11 1,-3-3-2,1-13 1,-4-1 2,-1-2 1,0-9 3,0-4-5,-1-7 4,-8-9 1,-1-8 2,-2-1 2,-11 0-1,-6-9-4,-2 4-8,0-4-1,2 0-1,8 0-27,4 0-40,8-27-59,9-13-230</inkml:trace>
  <inkml:trace contextRef="#ctx0" brushRef="#br0" timeOffset="116687.476">7891 13805 754,'0'0'183,"0"0"-108,0 0 19,0 0-33,0 0-45,0 0-15,0 0 6,24 99 22,-18-45 8,2-4-14,-6-1-9,0-5-7,0-4-3,-2-4-2,0-6-2,2-4-2,0-6-32,3-3-42,-1-3-79,-4-7-104,0-5-126</inkml:trace>
  <inkml:trace contextRef="#ctx0" brushRef="#br0" timeOffset="116859.3805">7808 14154 672,'0'0'119,"0"0"-100,0 0 65,115-53-36,-59 32-39,6 2-9,-3-5-65,-4 2-182,-5-1-208</inkml:trace>
  <inkml:trace contextRef="#ctx0" brushRef="#br0" timeOffset="117196.1846">8637 13746 863,'0'0'28,"0"0"-23,0 0 61,11 122-11,-4-81 2,-4 3-11,-3-3-14,0-1-4,0-5-9,-10-11 1,3-10-6,3-8-2,4 0-6,0-5 1,0 1-4,0 1-1,9 1 5,13-4-6,4 0 8,11 0-7,0 0-2,4-10-17,1-2-83,-6-2-148,-8-3-149</inkml:trace>
  <inkml:trace contextRef="#ctx0" brushRef="#br0" timeOffset="117407.0636">9061 13629 921,'0'0'89,"0"0"-89,0 0 12,133-44 24,-65 28-14,-11 2-16,-9 6-6,-16 4-40,-16 4-107,-11 0-82,-5 0-114</inkml:trace>
  <inkml:trace contextRef="#ctx0" brushRef="#br0" timeOffset="117744.0857">9083 13658 733,'0'0'130,"0"0"-111,0 0 61,-29 132-4,29-82-7,7 5-10,1 3-15,4 4-7,-10-1-2,0 5-14,-2 4-6,0-3 0,0-9-9,0-7 3,0-16-3,0-10 5,0-9-5,0-4-3,3-6-1,21 0 5,7 1-5,11-5 5,6-2-3,0 0-3,2-2 0,-4-15-1,-3-6-35,-10 0-39,-6-8-92,-14-1-216,-13-5-281</inkml:trace>
  <inkml:trace contextRef="#ctx0" brushRef="#br0" timeOffset="118808.0762">9557 13896 400,'0'0'403,"0"0"-261,0 0-63,0 0-34,0 0-35,0 0-5,-10 80 18,10-41-3,0-4-5,4-9-6,12-6-2,3-9-2,8-8-2,7-3 2,4 0 0,4-21 0,-2-7-4,-7-7-1,-8-1-4,-7 1 4,-9-2 4,-5 7-4,-4 13 5,0 6-4,0 9 13,0 2 20,0 0-20,0 25-14,0 16 0,0 19 3,12 11 9,3 8 2,3 12 9,-2 7-3,-5 6-13,-6-2 3,-5-5-9,0-11 3,-19-15-2,-8-20-1,-6-16-1,-5-21 4,3-10 1,-4-4-1,5-22 0,6-31-1,9-15-3,9-4 0,10-4-1,5 14 1,26-4-2,14 6 2,4 3-2,4 3-22,0 6-24,-5 6-92,-6 1-221,-7 6-142</inkml:trace>
  <inkml:trace contextRef="#ctx0" brushRef="#br0" timeOffset="119049.9396">10307 13696 870,'0'0'94,"0"0"-51,0 0 39,0 0-48,0 0-21,-100 146 0,79-79 11,3 4 6,5-4 5,7-6-4,4-6-21,2-6-5,0-12-5,10-7 0,13-12-14,2-10-73,-2-8-76,2 0-110,-5-24-128</inkml:trace>
  <inkml:trace contextRef="#ctx0" brushRef="#br0" timeOffset="119298.7955">10416 13814 665,'0'0'187,"0"0"-85,0 0-38,0 0-44,0 0 29,9 127 14,-7-64-25,-2 2 10,0-3-18,0-6-14,0-12-9,7-10-2,7-15-2,1-12-2,7-7-1,3 0 0,4-12 0,0-9-33,-6-2-75,-8 5-83,-13 1-103,-2 0-233</inkml:trace>
  <inkml:trace contextRef="#ctx0" brushRef="#br0" timeOffset="119432.7336">10369 14129 747,'0'0'144,"0"0"-126,0 0-15,0 0-3,116-107-26,-76 87-130,-15 0-119</inkml:trace>
  <inkml:trace contextRef="#ctx0" brushRef="#br0" timeOffset="119692.5701">10572 13791 76,'0'0'677,"0"0"-651,0 0 20,142-35 55,-74 37-44,-1 28 16,-14 10 0,-12 6-32,-17 9-4,-16-2-11,-8 2-4,-2 1 2,-22-8-11,-3-6-5,0-8-3,5-16-4,4-6-1,3-6-5,3-6-48,1 0-84,-4-4-119,1-22-125</inkml:trace>
  <inkml:trace contextRef="#ctx0" brushRef="#br0" timeOffset="120075.7006">10677 13593 757,'0'0'40,"0"0"3,163-62 71,-90 46-65,0 6-22,-7 1-10,-11 6 1,-12 3 2,-10 0 2,-10 15 5,-11 14-14,-3 17 25,-5 11-1,6 8-4,1 16-2,5 4-4,5 1-13,4 0-2,-2 2-2,-5-2-2,-12-12-2,-6-8-2,-6-14 2,-26-7 0,-7-17 5,-2-4 5,-4-8-5,1-4-7,-1-12-3,3 0-1,4 0-10,11-12-28,11-8-32,16-11-74,0-4-192,8-11-203</inkml:trace>
  <inkml:trace contextRef="#ctx0" brushRef="#br0" timeOffset="120383.5311">11872 13864 803,'0'0'176,"0"0"-157,0 0 36,0 0 31,162-32-40,-106 14-28,-7-3-14,-11 10-4,-17 5-11,-11 4-84,-10 2-93,-2 0-232</inkml:trace>
  <inkml:trace contextRef="#ctx0" brushRef="#br0" timeOffset="120592.4123">11894 14091 896,'0'0'133,"0"0"-132,0 0 45,0 0 28,140-25-42,-104 11-20,-9 7-7,-14 0-5,-13 6-38,0 1-65,0-3-99,-3-1-240</inkml:trace>
  <inkml:trace contextRef="#ctx0" brushRef="#br0" timeOffset="121388.4913">13113 13774 620,'0'0'156,"0"0"-33,0 0-33,0 0-48,0 0-28,0 0 41,0 104 7,0-58-32,0 1 0,-5-7-4,5-8-10,0-9 0,0-6-5,0-4 2,8-4-5,17-9-3,10 0 1,5 0-1,2-4-5,3-8-12,-1-4-65,-6-2-104,-7-7-175,-14-6-266</inkml:trace>
  <inkml:trace contextRef="#ctx0" brushRef="#br0" timeOffset="121554.3955">13470 13718 710,'0'0'133,"0"0"-131,0 0 13,176-99 25,-98 73-32,-8 4 1,-4 6-9,-21 8-28,-21 4-144,-18 4-45,-6 0-113</inkml:trace>
  <inkml:trace contextRef="#ctx0" brushRef="#br0" timeOffset="121838.4703">13613 13640 145,'0'0'482,"0"0"-417,-83 112 63,68-56-5,3 4-64,6 6 11,6-1-5,-4-3-27,4-1 3,0-3-5,0 1-13,0-14-1,0-1 0,0-8-12,0-12 5,0-8 7,0-7-10,4-4-4,12-5-4,4 0 4,10 0-3,11-9 0,-1-9-5,4 1-16,2-2-55,5-7-82,-3-4-284</inkml:trace>
  <inkml:trace contextRef="#ctx0" brushRef="#br0" timeOffset="122430.1602">14112 13944 768,'0'0'140,"0"0"-115,0 0 34,0 0 5,103-128-18,-68 84-11,-1-7-7,-3-7-7,-4 7 7,-13 5-11,-8 14-8,-6 9-3,0 11-2,-16 6-4,-11 6 0,-2 0-3,-2 6-7,4 17-5,10 1-2,7 1 0,10 5 4,0 5-7,8 1-6,23-3-17,6-3 5,5 1 23,-3-7 14,-10 0 1,-12-1 0,-10 4 0,-7-8 0,0 4 0,-18 0 1,-6-4-3,1 1-8,1-6-90,4-4-80,10-3-26,0-7-129</inkml:trace>
  <inkml:trace contextRef="#ctx0" brushRef="#br0" timeOffset="123045.5304">14614 13583 897,'0'0'67,"0"0"-60,0 0 7,0 0 5,0 0-5,-32 131 5,32-86-12,0-2 2,0-5 5,0-7-5,3-6-3,5-9 2,7-6-8,1-8 7,5-2-5,1 0 6,2 0 3,3-15-11,-5-6 9,1-3-9,-6-3 2,-5-2 0,-3-3 4,-3-2-6,-5 1 6,5 6-6,-1 7 7,-5 8 7,0 8 2,0 4-6,0 0-2,0 4-8,0 21-1,0 12 1,0 1 5,0-4-2,0-8-3,0-11 1,0-8-1,0-5 1,0-2-1,0 0 2,6-9 4,5-23-1,2-3-5,3-2 0,5 5-1,-4 11 1,5 3 0,-1 9-2,-6 8 2,5 1-1,-2 0 1,-5 11 1,4 11 1,-7 3-1,-1 3-1,-3-2 1,0 1-1,-6-1 0,0-1-5,0-1-42,-12-2-38,-3 0-40,-3-6-111,-1-4-38</inkml:trace>
  <inkml:trace contextRef="#ctx0" brushRef="#br0" timeOffset="123346.9414">14830 13261 426,'0'0'444,"0"0"-412,0 0-17,0 0 30,0 0-23,0 0-15,51 46 0,-55-37 12,-19 1 5,1-7 2,1-3 3,4 0 4,5 0-7,6-10 0,4-7-14,2 2-8,0 0-4,12-1-3,9 9-23,6 7-56,-3 2-94,1 30-146</inkml:trace>
  <inkml:trace contextRef="#ctx0" brushRef="#br0" timeOffset="123690.7477">15262 13450 703,'0'0'222,"0"0"-167,0 0-21,0 0-7,0 0 15,0 0 23,39 123-27,-31-69 8,-3 10-8,-3 3-10,2 0-11,-2-9-4,2-12-6,4-17-5,1-8 1,3-11-2,7-10 0,5 0 1,5-5 3,0-15-5,0-3-14,-7 4-33,-6-7-59,-14 4-102,-2-4-185</inkml:trace>
  <inkml:trace contextRef="#ctx0" brushRef="#br0" timeOffset="123841.6587">15266 13754 906,'0'0'118,"0"0"-92,0 0-9,0 0-8,118-67-9,-66 50-25,-8-2-173,-9-1-164</inkml:trace>
  <inkml:trace contextRef="#ctx0" brushRef="#br0" timeOffset="124222.1362">15525 13325 667,'0'0'358,"0"0"-355,0 0 8,163-38 9,-81 23-5,-3 6-3,-10 0 5,-14 4 9,-15 3 13,-13-1-5,-9 3 5,-7 9-11,-4 21 0,-3 13 11,3 14-1,-2 10-9,6 10-11,9 13-6,-1 9-4,8 5-1,-4 2 0,-10-10-3,-13-11 7,0-12-6,-42-10 11,-16-9 3,-5-14-5,-1-12-2,8-14-8,6-11-4,9-3-2,2-5-48,13-22-70,-1-7-286</inkml:trace>
  <inkml:trace contextRef="#ctx0" brushRef="#br0" timeOffset="149228.1551">1533 16295 308,'0'0'195,"0"0"-101,0 0-4,0 0-12,0 0-6,0 0-15,0 0-20,0 0-8,-7-7 1,7 7-8,0 0 5,0 0 4,0 0-8,0 0-10,-2 0 2,0 0-13,0 10 4,-2 3 2,4-8-8,0-1 7,0-4-7,0 0 6,0 0-5,0 0 2,4 0-2,15-9 4,4-14 4,2-3-6,1 1 2,0-8-2,1 1 1,4-2-2,-6-2-1,0 0 1,-7 6-1,-6 6 0,0 7-1,-7 8 2,-3-4-1,0 8 4,-2-6 3,0 8 2,0-1 1,0-5-5,0 5-2,0 3-1,0 1-3,-11 0 1,-5 0-1,-2 0 0,-1 9-2,-2 14 2,1-5-1,4 4-1,1-1-1,6-2 1,7-5-1,2-1-6,0-1 1,0 7 0,15-9 1,6 7-2,1-5 3,5 3 1,4-3-2,0 7 5,3-10-1,-5 5 2,-10 2 0,-3-6 1,-11 4-5,-5 4 4,0 8 1,-5 1 3,-20 1 2,-8 2 5,-2-4 0,-1-4-5,6-6-2,6-4-1,6-9 0,7-3-2,7 0-61,4 0-103,0 0-160,15-3-249</inkml:trace>
  <inkml:trace contextRef="#ctx0" brushRef="#br0" timeOffset="149634.4753">2191 16034 334,'0'0'458,"0"0"-378,0 0-52,0 0-21,0 0-1,0 0 50,-2 102-3,2-61 6,0 0-20,0-5-6,0 3-6,0-3-3,-6 4-11,2 0 3,0-13-9,-2-8-2,6-12 1,0-2-1,0-5 0,0 0 0,0 0-3,6 0 3,16 0 1,9 0-3,3 0 0,3 0-1,4-5-2,1-2-28,0-3-68,1-8-105,-10-5-152</inkml:trace>
  <inkml:trace contextRef="#ctx0" brushRef="#br0" timeOffset="149882.0193">2665 15923 931,'0'0'95,"0"0"-94,0 0 9,0 0 9,0 0 13,120 0 6,-68-3-14,-6-4-17,-9 0-4,-8 2-3,-12 3-28,-5 2-115,-8-2-89,-4 0-12,0-2-122</inkml:trace>
  <inkml:trace contextRef="#ctx0" brushRef="#br0" timeOffset="150240.9737">2634 15968 69,'0'0'582,"0"0"-468,0 0 28,0 0-41,0 0-53,0 0-28,-25 49 2,25-18 22,5 5 4,0 4-5,-1 8-6,0 6-7,-4 8-9,2 3-5,-2 5-4,0-8-4,0-7-4,0-9-1,0-8-2,0-17 1,0-7 0,0-3-2,7-8 0,7 6-2,6-4 2,14-1 1,3-4 1,3 0-1,-2 0 2,-2 0-6,-2-4 3,-9-1-52,2-7-47,-4-2-94,-5-5-147,-8-3-181</inkml:trace>
  <inkml:trace contextRef="#ctx0" brushRef="#br0" timeOffset="150758.0402">3089 16244 993,'0'0'64,"0"0"-59,0 0 16,0 0 9,142-76-13,-108 76-7,-6 0-10,-2 6-2,-12 20-5,-4 6 7,-10 2 3,0 11-2,0-5 4,-16-8 1,-2-4-2,2-10-1,6-6-3,3-4 4,7-8 0,0 0 3,0 0-4,0-18-3,5-12-14,14-10 7,6-1 0,3 2 6,4 2-1,2 1 0,-5 0 2,-5 9-1,-9 10 1,-5 13 0,-8-4 3,-2 8 5,0 0 6,-15 0 1,-5 0-5,-5 17-4,2 15 9,5-3-2,5 12-6,9 0-3,4 3-3,0-3 1,0-1-1,17-10 0,6-2-1,-1-10-2,3-8-48,0-8-60,1-2-117,-2-2-106</inkml:trace>
  <inkml:trace contextRef="#ctx0" brushRef="#br0" timeOffset="151041.9733">3782 15990 368,'0'0'672,"0"0"-617,0 0 6,0 0-8,0 0-34,0 0-14,-31 94 7,24-28 3,3-4 3,-2 10-8,6-8 2,0-8-5,4-10-3,11-11-4,5-7 1,0-16 0,0-2-1,7-10-18,2 0-36,0-18-58,-1-10-114,-4-12-151</inkml:trace>
  <inkml:trace contextRef="#ctx0" brushRef="#br0" timeOffset="151322.1128">4066 15940 805,'0'0'200,"0"0"-148,0 0-22,0 0-13,0 0-9,0 0 28,0 154 0,0-94-14,4-2 6,-2-4-8,7-8-9,-4-5-6,7-7 4,4-10-7,-4-6 0,7-11 1,2-2-2,-1-5-1,4 0-7,3-14-36,-5-9-82,-9-6-159,-13 0-194</inkml:trace>
  <inkml:trace contextRef="#ctx0" brushRef="#br0" timeOffset="151472.2618">4000 16288 593,'0'0'415,"0"0"-402,0 0 6,0 0-18,0 0-1,126-76 0,-86 55-162,-7 4-88,-14 3-223</inkml:trace>
  <inkml:trace contextRef="#ctx0" brushRef="#br0" timeOffset="151778.7924">4282 15968 657,'0'0'127,"0"0"-90,0 0 39,154-27-12,-100 27-1,0 14-8,-4 11-4,-8 7-31,-10 4 16,-9 12-8,-14 6-9,-9 10 12,0 3-10,-17-5-7,-10-8 8,-1-10 1,7-8-3,-2-10-8,10-12-6,2-2-1,2-1-3,4-8 0,-1-3-2,2 0-18,1 0-45,-3 0-82,-3 0-142,2-26-228</inkml:trace>
  <inkml:trace contextRef="#ctx0" brushRef="#br0" timeOffset="153234.6202">4594 15829 620,'0'0'180,"0"0"-100,0 0 23,0 0-57,0 0-45,0 0 28,87-8 1,-35 3-10,6 0-7,-4-2 1,0 0-7,-10 3-1,-7 4 5,-14 0-9,-7 0 1,-9-3-3,-5 3 3,-2 0 2,0 0 6,0 0 5,0 0-12,0 3 1,0 20-5,0 12 5,4 5 3,3 14 7,2 4-1,3 1 1,3 12-3,0-4-5,4 14 3,-9-1-1,4-5-7,-7-3 4,-7-14-2,0-9-4,-5-5 9,-24-4-4,-4-3 0,-10-6 4,-1 0-5,1-13-1,1 0-1,4-15 2,5-3-4,4 0-3,9 0-52,15-21-78,5-16-214</inkml:trace>
  <inkml:trace contextRef="#ctx0" brushRef="#br0" timeOffset="153768.6753">5198 16284 422,'0'0'201,"0"0"-108,0 0-5,0 0-27,0 0-25,0 0 16,60 0 50,-20 0-10,11 0-23,-4-8-16,-2 2-11,-10-6-26,-10 12-10,-10-4-6,-6 2-1,-2 2-27,-2 0-87,3 0-128,1 0-147</inkml:trace>
  <inkml:trace contextRef="#ctx0" brushRef="#br0" timeOffset="154349.8564">5842 16070 753,'0'0'144,"0"0"-100,0 0-8,0 0-3,0 0-14,120-34-4,-84 34-7,-7 16-8,-7 7 1,-9 8-1,-11 1 2,-2 7 0,-2 2 7,-22 3-8,0-8 0,-1-5 5,7-14-6,7-7-1,7-1-2,4-5 2,0-4-3,0 0 0,4-23 2,19-7 0,8-10-4,6 1 0,3 2-4,3-3-5,-3 4-7,-4-1 14,-11 12 8,-9 3 0,-8 11 4,-8-1 0,0 8 11,-4 3 9,-16 1 1,-1 0 3,-4 5-7,-2 22 3,6-1-2,0 10-2,11 3-2,10 2-5,0-1-1,12-4-3,17 0-4,4-5-1,3-12-1,-5 2-3,-1-7-5,-4-5-82,-3 0-59,-5-9-192</inkml:trace>
  <inkml:trace contextRef="#ctx0" brushRef="#br0" timeOffset="154644.2734">6691 15829 918,'0'0'76,"0"0"-35,0 0 49,0 0-51,0 0-17,-109 128 2,93-68 3,5 7-4,6-6-2,5-2-5,0-9-7,0-2-2,12-11-7,5-6 1,4-4-1,1-15-29,7-6-81,5-6-68,1-14-112,-4-22-123</inkml:trace>
  <inkml:trace contextRef="#ctx0" brushRef="#br0" timeOffset="154958.5371">6877 16136 644,'0'0'187,"0"0"-152,0 0 37,0 0-8,-17 126-33,17-86-8,0-3-14,0-7-5,16-9 0,4-10-3,1-3 3,7-8 14,-3 0 2,3-22-3,0-14-1,-8 1-10,-3 0 2,-8 3 2,-4-3 10,-5 7 6,0-2-7,-14 7 3,-8 10-8,-2 5-6,-3 8-7,-2 0-1,-4 4-2,-1 16 0,3 0-26,4 6-71,5 0-22,11-8-148,8-9-93</inkml:trace>
  <inkml:trace contextRef="#ctx0" brushRef="#br0" timeOffset="155252.1927">7097 15913 866,'0'0'175,"0"0"-156,0 0-1,0 0 42,145 46-13,-106-7-23,-5 3-5,-7 2-7,-16 5-4,-11 0-2,0 1 2,-20-1-1,-9-5-4,0-4 7,0-8-10,1-6 3,9-8-1,4-9-2,4-9-22,-1 0-54,8-9-47,-1-31-154,5-15-199</inkml:trace>
  <inkml:trace contextRef="#ctx0" brushRef="#br0" timeOffset="155858.5099">7132 15593 835,'0'0'35,"0"0"-32,0 0 10,152-32 9,-78 23-8,-1 2-6,-9 2-6,-6-1-2,-11 2 4,-7 0-2,-10 0-1,-10 4 0,-5 0 1,-5 0-1,-4 0 6,-4 0 5,-2 0 9,0 0 12,0 0-1,0 0-4,0 0 0,0 12 2,0 2 10,0 8-15,5 4 1,-1 5 7,2 7-12,4 9 4,1 8-4,3 7-5,1 8-4,1 9 0,-1 5 1,1-1 2,-5 9 0,2 0-8,-1 2 1,-2-4 1,-5-14 6,-5-6-14,0-20 9,-15 3-8,-15-11 13,-3-4-8,-5-2 12,2-8-8,-2-5-2,-1-11-4,-2 5 0,-5-7-2,0-5 1,0-2-2,1 1-2,-1-4-1,1 0-33,5-4-51,4-18-90,7-14-470</inkml:trace>
  <inkml:trace contextRef="#ctx0" brushRef="#br0" timeOffset="156878.5293">1927 15547 629,'0'0'206,"0"0"-98,0 0 1,0 0-44,0 0-44,0 0-6,-102-13-5,61 13 0,-6 0 6,-1 6 5,-5 6 7,-1-3-4,-4 5-7,-2-1-8,2 4-2,9 1 3,13-3-3,7 1 0,9 3-3,7 3-2,2 14-1,8 8-1,3 18 2,0 10 2,0 9 7,0 9-4,0 9 4,5 6 0,-1 1 3,-4-1-6,3-13-4,-3-14 0,0-7-3,0-13 3,0-4-4,0-7 3,0-6 1,0-9-3,0-10-1,0-8 2,0-2-2,0-2 0,8-2-1,17 3 1,10-4 2,13-1-2,10-2 0,4 0-7,9-4-54,-4 4-81,-7-4-275</inkml:trace>
  <inkml:trace contextRef="#ctx0" brushRef="#br0" timeOffset="157673.8472">8612 15836 514,'0'0'130,"0"0"-12,0 0 29,0 0-75,0 0-36,0 0-16,-8 61 17,8-13 40,0 2-28,0-1-15,8-6-11,-1-2 0,2-4-15,0-8-4,-2 0-2,-3-8-2,1-7 0,0-2-20,-5 2-45,0-8-63,0 2-72,0-8-35,-24 0-99</inkml:trace>
  <inkml:trace contextRef="#ctx0" brushRef="#br0" timeOffset="157853.3001">8409 16150 562,'0'0'140,"0"0"-62,0 0-24,0 0 40,0 0 3,181-40-26,-109 22-19,-8-4-14,-12 8-28,-10 6-10,-15-2 0,-3 1-61,-4 2-129,-2-12-223</inkml:trace>
  <inkml:trace contextRef="#ctx0" brushRef="#br0" timeOffset="158631.8272">9355 15851 744,'0'0'135,"0"0"-64,0 0-15,0 0-12,0 0 42,0 143-29,0-89-13,0 0-13,0-11-8,0-6-4,0-11-10,0-8 0,0-9-2,5-4-4,17-5 1,6 0 3,13-10-4,3-9-3,8-1-49,-1-11-81,-2-1-204,-9-12-250</inkml:trace>
  <inkml:trace contextRef="#ctx0" brushRef="#br0" timeOffset="158821.7182">9781 15793 685,'0'0'311,"0"0"-302,0 0-2,168-72 35,-87 51-17,2-2-5,-14 7-5,-15 6-13,-25 6-2,-16 4-77,-13 0-110,0 0-65,-29 7-21</inkml:trace>
  <inkml:trace contextRef="#ctx0" brushRef="#br0" timeOffset="159081.5693">9921 15749 327,'0'0'346,"0"0"-295,0 0 67,-53 120 7,53-76-85,0 6 26,0 9-7,4 3-6,3-1-7,-1-2-11,-2-1-1,3-9-7,1-7-14,5-8 3,-2-12 0,2-4-11,2-12-5,4-3 1,3-3 0,3 0-1,3-9-2,6-14-46,0-12-68,-3-5-196,0-8-246</inkml:trace>
  <inkml:trace contextRef="#ctx0" brushRef="#br0" timeOffset="159586.2848">10356 15963 973,'0'0'45,"0"0"-36,0 0 40,0 0-23,0 0-3,-20 117-10,33-91-7,3-4 0,1-8 1,6-6-3,3-8 0,3 0-1,1 0 5,-1-12-6,-6-14 3,1 1-4,-9-8-1,-6 5 0,-5 0 2,-4 6-1,0 9 2,0 7 11,0 6 25,0 0-8,0 14-22,0 23-8,5 17 7,6 8 9,4 18 6,1 11-1,0 11-12,-7 0 0,-9-8-4,0-10-3,-2-17-2,-21-17-1,-6-14 0,-4-14 8,-4-14-7,3-6 5,-5-2 0,1-10 4,7-26-5,7-4-1,8-5-3,12-4 1,4-4 1,7-1-3,24-13-1,11-5-19,5 5-17,-1 0-32,-1 5-103,-7 13-226,-8-4-197</inkml:trace>
  <inkml:trace contextRef="#ctx0" brushRef="#br0" timeOffset="159827.1453">10988 15735 907,'0'0'107,"0"0"-52,0 0 34,0 0-47,0 0-21,0 0 9,-115 139 4,91-77-9,5 2-2,11-2-4,8-4-9,0-6-7,4-12-2,13-8-1,11-6 0,1-12-34,4-10-59,3-4-72,-3-4-104,-4-22-165</inkml:trace>
  <inkml:trace contextRef="#ctx0" brushRef="#br0" timeOffset="160074.0017">11154 15797 611,'0'0'335,"0"0"-249,0 0-17,0 0-25,0 0-7,0 100 16,4-42-26,1-1-7,-5-3-1,4-7-1,-2-10-8,8-10-7,-2-13 3,8-5-5,2-9-1,5 0 0,5-4 0,3-13-20,-4-2-40,-7-5-100,-11 4-159,-9 0-275</inkml:trace>
  <inkml:trace contextRef="#ctx0" brushRef="#br0" timeOffset="160225.9157">11046 16096 808,'0'0'226,"0"0"-208,0 0-16,0 0 8,148-110-10,-84 79-66,-8 3-153,-11 2-119</inkml:trace>
  <inkml:trace contextRef="#ctx0" brushRef="#br0" timeOffset="160477.7702">11401 15770 597,'0'0'170,"0"0"-91,0 0 11,0 0-16,152-33-28,-96 33-1,-8 16-4,-7 12-3,-13 7-15,-14 6 3,-12 1 3,-2 4-8,-6-1 6,-21 1-4,0-7-12,2-4-1,8-9-10,6-8 0,-1-4 1,10-10-1,2 1-37,0-5-58,0 0-74,0-12-131,0-20-269</inkml:trace>
  <inkml:trace contextRef="#ctx0" brushRef="#br0" timeOffset="160860.5529">11535 15561 935,'0'0'68,"0"0"-54,0 0 2,130-49 36,-59 41-34,-3 8-3,-6 0-1,-11 0-3,-8 12-5,-12 10 16,-8 10-2,-5 13 6,-7 9 9,-1 12 2,-5 6-6,4 4-5,3 4-10,4 1-2,-6-1-1,-3-8-1,-7 2-3,0-5 5,-17-4-4,-17-7 9,-10-3-4,1-18 0,-4-8-2,-1-11-3,2-7-2,2-8 1,5-3-8,4 0-2,11-14-12,17-16-71,7-21-76,18-7-431</inkml:trace>
  <inkml:trace contextRef="#ctx0" brushRef="#br0" timeOffset="161162.3786">12774 15913 892,'0'0'160,"0"0"-114,0 0-12,0 0 62,0 0-40,145-7-20,-93-8-9,-10-1-14,-9 3-3,-10 2-6,-13 3-4,-8 4-14,-2 2-57,0 2-119,-17 0-282</inkml:trace>
  <inkml:trace contextRef="#ctx0" brushRef="#br0" timeOffset="161356.2682">12821 16128 870,'0'0'122,"0"0"-55,119-22 55,-59 0-62,-10 8-18,-11-2-10,-15 6-17,-12 6-11,-12 0-4,0 4-18,-9 0-76,-18 0-216,0 0-342</inkml:trace>
  <inkml:trace contextRef="#ctx0" brushRef="#br0" timeOffset="165797.1263">15060 15204 637,'0'0'104,"0"0"-74,0 0 61,0 0 5,0 0-62,0 0-4,0 0-7,-35 40 3,35-40 0,14 0 5,7 0-4,0-16-9,4-8-10,0-5-4,-1 1-1,-4 0-1,-2-2-1,-3 7 1,-1 0 0,-1 5-2,-3 4 1,-6 11-1,-3-2 3,-1 5 7,0 0 6,3 5-12,-3 12-1,0 7 5,2 6 2,-2 4-2,0 4-2,0 6 3,0 5-1,0-7-2,3-3-2,-1-4-1,-2-5-2,2-5-1,-2-4 0,2-7 0,-2 0-4,2-2-33,-2-6-51,0 0-72,0 0-127,0-6-53</inkml:trace>
  <inkml:trace contextRef="#ctx0" brushRef="#br0" timeOffset="166098.7673">15062 15588 515,'0'0'107,"0"0"-80,0 0 24,0 0 42,0 0 7,125 0-35,-65 0-7,9 0 0,9-4 4,-1-10-6,2 5-5,-10-5-16,-13 5-23,-19 5-4,-12 4-7,-14-4-1,-8 4-1,-3 0-16,0 0-56,-16 0-71,-15 4-178,-7 2-92</inkml:trace>
  <inkml:trace contextRef="#ctx0" brushRef="#br0" timeOffset="166500.3769">14560 15848 200,'0'0'558,"0"0"-519,0 0 18,0 0 92,0 0-100,0 0-17,83 27 24,31-27-12,27 0-7,23 0 1,17-6-6,7-8-3,4 2-1,-3 2 0,-1 2-3,-5-1-4,-12-5-9,-17-4 4,-20 1-5,-27-1-6,-24 4 5,-28 6-3,-21 0-3,-21 6-3,-11-3-1,-2 5-1,0 0-5,-17 0-30,-26 0-47,-24 19-40,-20 8-115,-20-2-217</inkml:trace>
  <inkml:trace contextRef="#ctx0" brushRef="#br0" timeOffset="167070.9142">14564 16888 503,'0'0'163,"0"0"-136,0 0 14,0 0 81,0 0 0,0 0-44,93-86-16,-59 42-23,0-9-3,-6 7-5,-7 6-12,-7 0-7,-14 10-6,0 10-1,0 8-5,-8 3-2,-7 9 2,-3 0-1,1 0-12,-2 9-2,9 1 2,5 10-2,5-1 10,0 8 2,0-1 2,18-4 0,8 2 1,8 2 0,0-3 0,4-6 0,-5 5 0,-7-8 0,-8 3 1,-9 1-1,-7-4-4,-2 4 4,0 4 4,-15 5 3,-6-4-5,-3 3 1,2-4-3,2-3 0,5-5-1,1-7-4,3-2-51,5-5-36,0 0-59,6-12-85,0-25-234</inkml:trace>
  <inkml:trace contextRef="#ctx0" brushRef="#br0" timeOffset="167746.9687">15133 16016 840,'0'0'77,"0"0"-72,0 0-2,0 0 9,0 0-8,0 0 0,-34 59 4,14-47-2,3-1-2,1-3 2,1-8-1,3 0 6,1 0 5,2-10 1,4 1-9,3-3-8,2-1 1,0-1 0,0 0-1,17 2-1,5-2 1,5 1 0,-4 4 0,4 3 0,-4 2 0,-4 4 2,-1 0 0,-2 2-2,-3 15 0,-2 5 0,-3 9 2,-6-1 0,-2 4 0,0 4 6,0-2-1,-12-4-3,-5-1 2,-4-4-2,-1-1-2,2-3-1,0-9-1,4-10 1,5-4 1,5 0 0,4 0-2,2-11-8,0-5-2,0 2 10,15 5-2,5 9 2,5 0 0,8 0 5,0 18 6,5-4 3,-1 4 4,0-10 9,-1-6 26,3-2-1,0-5 1,-6-18-7,-6 0-13,-7-3-7,-8 0-12,-6 8-5,-2 4-9,-4 0 0,0 6 0,0 3-23,0 5-50,0 0-77,0 0-183,0 9-146</inkml:trace>
  <inkml:trace contextRef="#ctx0" brushRef="#br0" timeOffset="168048.4761">15715 16447 826,'0'0'171,"0"0"-114,0 0 8,0 0-26,0 0-19,0 0 11,-7 119-6,7-84-2,2-3-1,3-2-10,-3 2-5,0-6-2,-2-2-1,0-2-4,0 1-2,0-5-11,0-4-50,0 6-54,0-6-69,0-4-116,-13-2-45</inkml:trace>
  <inkml:trace contextRef="#ctx0" brushRef="#br0" timeOffset="168263.9889">15496 16767 824,'0'0'161,"0"0"-129,0 0 3,0 0 17,127-72-28,-69 50-12,2 5-7,-6-2 2,-10 6-7,-5 1-2,-6 1-77,-2-3-98,3-2-115</inkml:trace>
  <inkml:trace contextRef="#ctx0" brushRef="#br0" timeOffset="168512.9162">16269 16397 892,'0'0'156,"0"0"-120,0 0 0,0 0-4,0 0 18,15 106 5,-3-52-24,-10-6 9,0-2-2,-2-6-6,0-10-14,0-2 0,0-10-12,0-6-4,0-1 2,0-7-4,0-4-45,0 0-104,0-4-547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11:00:05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7273 15615 468,'0'0'31,"0"0"-27,0 0 39,0 0 0,0 0-4,0 0 20,0 0 2,-25-8 0,19 8-11,-3 0-6,-6 0 0,5 0-8,-8 0-14,1 0-6,-8 0 5,-2 0-1,0 0 0,0 0-6,3 0-6,-1 0 0,1 0-2,0 0-2,-3 4 2,4 0-2,-3 0-1,2 5 0,1 1-3,-2 3 5,1-10-3,0 2 5,-1-5-4,-2 0 0,3 0 1,-1 4-1,0 2-2,3 2-1,0-5 0,0 4 3,-3 1-3,1 0-1,-1 1 1,3 0 1,1 1 0,2-3 1,1 4-1,1-2-1,-2 3 0,1 1 0,1 1 0,1 5 0,0-2-2,-2 1 1,1 0 0,-3 4 1,-3 2 1,4-2-1,-4 0 3,1 0-3,-1-3 0,2-2 0,4-5 1,5 3-1,-2-3 0,2 2 0,-3 3 0,2-6-3,1 7 2,-1 2 0,0 4 1,1 2-2,-3 2 2,1-2 0,1 4 0,-1-2 0,-1-1 0,7 1 0,-4 2-1,6 2-1,-1 0 2,5 2-1,0-2 0,2 2 0,0 2 0,0-4-2,5 4-2,14-4 4,1-1 0,7 0 0,-3 0-2,5-5 2,-2 2 1,0-6 2,-3-5-2,0 2 2,3-5-2,-2-1 0,4-4 0,0-4-2,2 2 2,5-2 1,-2 0 1,5-1-2,0-4 1,3 0 0,-3 0 0,3 0 0,-3 0-1,-1 0 1,3 0-1,-4 0 1,3 0 0,-5 0 0,2 0 1,-4 0 0,-2-9-2,1-8 4,-1-1-3,-3-5 2,4-8 3,-1-1-4,0-4 4,3 1-4,-3 4 0,-4-5-1,0-1 0,-6-3 1,0 1 1,-5 4 1,-6-1-1,1 0 0,1-4-2,-5-4 8,-5 3-2,-2 9 0,0-4 1,0 0-1,0 6-4,0 2 2,-5 1-1,1-2-3,-6 0 3,4 4 0,-1-8 1,-1-1-3,-5-6 5,1-2-1,-6 4-2,1 0-3,1 8 6,3 4-1,1 8 1,3 4-2,3 0-5,-3-2 1,1 6 0,4 1 0,2 4-1,0 1 0,0 4-8,2-4-35,-2 4-52,0-1-142,-4-8-338</inkml:trace>
  <inkml:trace contextRef="#ctx0" brushRef="#br0" timeOffset="117121.5104">19754 5871 44,'0'0'0,"-192"-43"-14</inkml:trace>
  <inkml:trace contextRef="#ctx0" brushRef="#br0" timeOffset="117171.5533">19165 5770 30,'0'0'21,"-207"0"-21,97 0-51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04:29:06.7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1127 1664 547,'0'0'261,"0"0"-238,0 0 110,0 0-47,0 0-32,0 0-18,0 0-16,0 0 10,26-58 9,3 16-11,0-4-13,0-2 5,-2-3-2,1-3-6,-2-1 4,-6 0-7,-9 9-1,-6 10-3,-5 11 0,0 10-3,-7 4-2,-16 6 0,-1 5-2,-5 0 2,0 5-1,1 14-3,5 0 3,7 1-1,12-1-3,4 1-7,1 0-16,33 2 11,11 1 11,9-2 6,-5 4 0,-4-1 0,-11 3 0,-13 4 2,-10-4-3,-11 8 1,0-1 0,-20 4 5,-13-3 6,-6 0-6,2-9-4,3-6-2,12-9-22,8-11-125,14-17-282</inkml:trace>
  <inkml:trace contextRef="#ctx0" brushRef="#br0" timeOffset="441.0458">2191 1042 757,'0'0'272,"0"0"-176,0 0-27,0 0-54,0 0-13,0 0 20,-6 138 13,6-79-10,0-5 1,0-5-6,0-8-4,0-7-3,6-5-1,-2-8-5,3-4-1,-1-5-4,0-4-1,11-4-1,3-4 1,9 0-1,9 0-6,6-12-46,7-12-36,-1-7-119,-8-7-192</inkml:trace>
  <inkml:trace contextRef="#ctx0" brushRef="#br0" timeOffset="639.6647">2756 1039 963,'0'0'15,"0"0"15,130-43 33,-61 21-27,0 3 1,-7 2-27,-15 9-10,-15 4-36,-21 4-75,-11 0-139,-9 0-66,-32 4 60</inkml:trace>
  <inkml:trace contextRef="#ctx0" brushRef="#br0" timeOffset="921.6345">2819 998 117,'0'0'324,"0"0"-203,0 0 32,0 0-46,0 0 9,0 0-41,-58 137-6,55-83-14,1 9-5,2 10-5,-2 4-9,-1 2-10,3 2-1,0-7-16,0-4 4,0-16-1,0-8-10,0-12 5,10-7 4,-1-8-7,2-4 2,3-3-6,5-7 1,6-5-1,4 0 0,4 0-6,5-5-49,1-17-48,1-6-108,-7-9-161</inkml:trace>
  <inkml:trace contextRef="#ctx0" brushRef="#br0" timeOffset="1395.7858">3267 1381 829,'0'0'292,"0"0"-287,0 0 0,0 0 3,126-39 0,-85 39-2,-5 17-5,-12 15 2,-15 7-3,-9 7-4,-4-1-3,-25 3-3,-4-11-9,6-9 1,9-8 8,5-12-4,11-8 9,2 0 0,0-24-13,23-13-46,11-9 2,6-3 19,5 5 22,0 3-10,-10 8 27,-4 4 4,-12 12 8,-13 8 56,-6 6 21,0 3 14,-4 0-35,-19 5-38,-2 19-18,-1 6 5,4 7 4,10 0-8,6 2-4,6 1-5,0-4-1,15-4-5,21-8-15,4-10-57,12-14-80,-2 0-112,0-16-225</inkml:trace>
  <inkml:trace contextRef="#ctx0" brushRef="#br0" timeOffset="1637.7888">3996 1215 1064,'0'0'114,"0"0"-93,0 0 22,0 0-41,0 0 0,-52 112 5,44-50 0,-2 0-5,2 3 13,5-5-13,3-9 0,0-5 0,0-14-2,16-11-3,11-11-37,4-10-32,5 0-76,-1-17-93,-6-22-220</inkml:trace>
  <inkml:trace contextRef="#ctx0" brushRef="#br0" timeOffset="1877.7838">4226 1229 872,'0'0'180,"0"0"-157,0 0-8,0 0 20,0 125 10,0-67-15,0 0-1,4 7-8,-2-2-9,7-11-4,0-8-5,2-14-2,5-10 5,2-8-6,6-10 0,3-2-3,5-3-32,-2-19-44,-8-6-104,-10-3-151</inkml:trace>
  <inkml:trace contextRef="#ctx0" brushRef="#br0" timeOffset="2019.0099">4167 1596 1027,'0'0'44,"0"0"-44,0 0-5,128-64-24,-70 34-125,-12 0-217</inkml:trace>
  <inkml:trace contextRef="#ctx0" brushRef="#br0" timeOffset="2265.9751">4511 1285 878,'0'0'215,"0"0"-213,0 0 2,131 2 15,-79 21 18,-1 6-3,-9 8-10,-15 6-5,-14 8-11,-13 0 3,0 6 3,-13-3 1,-12-8-10,1-5 0,4-14-4,2-13-1,5-4-32,-1-10-83,5 0-72,-1-27-208</inkml:trace>
  <inkml:trace contextRef="#ctx0" brushRef="#br0" timeOffset="2648.081">4621 993 130,'0'0'845,"0"0"-839,124-43 3,-48 33 21,8 8 2,6 2-8,-12 2-4,-9 25-13,-21 4 1,-15-1-5,-15 8 5,-9 9 17,-5 4 27,-2 14 4,0 11-14,0 4-17,5 9-6,-3 11-2,0 0-6,-4-4-3,0-10 1,-4-12 0,-26-9 11,-10-7 10,-11-5-2,-4-11-7,-8-14-11,1-13-4,4-5-3,6-8-3,10-2-9,13 0-41,14-30-53,13-20-137,2-18-566</inkml:trace>
  <inkml:trace contextRef="#ctx0" brushRef="#br0" timeOffset="3203.0418">5520 1639 610,'0'0'136,"0"0"-60,0 0-42,0 0 2,0 0 45,0 0-13,159 11-19,-104-11 7,3 0-11,-7-4 4,-11-8-9,-8 5-19,-16 0-15,-7 3-2,-6 4-3,-3 0-1,3 0-29,-3 0-84,2-3-158,4-9-268</inkml:trace>
  <inkml:trace contextRef="#ctx0" brushRef="#br0" timeOffset="3908.1224">6557 1291 222,'0'0'508,"0"0"-502,0 0 11,0 0 32,0 0-15,0 0-5,9 94-4,-18-77-4,-6-5-8,-6-3 1,-2-2-2,-2-6 0,-2-1-6,4 0 1,5 0 1,5-4-2,6-11-4,7-6-2,0-1-5,3 0 1,14 2 2,3 3 2,3 5-3,2 1 6,4 5-3,4 4 0,1 2 4,1 0-1,-3 5 4,-2 12 3,-7 5-4,-4 6 0,-7 2 0,-5 5 4,-7 5 2,0 6 8,-23 4-2,-6 4-5,-6-1-9,-3-2-2,0-6 0,3-13 0,6-13 0,5-9 2,5-10 2,8 0 4,5-6-5,6-13-2,0-4-3,0 7-6,8 7 5,9 6-4,6 3 5,5 0 0,9 12 4,3 6 1,7-1 5,2-2-2,3-7 11,-2-8 18,0 0 17,-8-1-8,-9-21 2,-8-2-3,-9-1-13,-10 1-13,-6-2-9,0 0-10,0 0-12,-12-2-68,-7-4-163,4-9-798</inkml:trace>
  <inkml:trace contextRef="#ctx0" brushRef="#br0" timeOffset="7067.9918">7773 1358 776,'0'0'239,"0"0"-207,0 0-21,0 0 12,4 107 31,5-58-16,4-1-19,-2-4-4,0-2-10,-2-5-3,-2-3 1,0-5-3,-5 0-33,0-1-89,-2-9-144,0-5-116</inkml:trace>
  <inkml:trace contextRef="#ctx0" brushRef="#br0" timeOffset="7223.5888">7596 1705 929,'0'0'18,"0"0"-12,0 0 4,136-78-6,-53 52-3,2 3-1,-6 0-135,-7 6-132</inkml:trace>
  <inkml:trace contextRef="#ctx0" brushRef="#br0" timeOffset="7484.0108">8446 1389 880,'0'0'146,"0"0"-134,0 0-3,0 0 32,0 127 6,0-86-14,0 6-15,0-1 9,0-4-8,0-8-11,0-12 5,0-10-5,0-6 2,0-4-3,7-2-6,19 0 1,12 0 2,13 0 0,7-12-4,7-1-15,-1-4-114,-6-3-181,-7-8-284</inkml:trace>
  <inkml:trace contextRef="#ctx0" brushRef="#br0" timeOffset="7703.0585">8967 1194 1032,'0'0'80,"0"0"-76,0 0-4,176-65 5,-96 45 7,3-1 0,-12 6-12,-11 5 0,-15 2-56,-19 4-70,-12 4-57,-14 0 27,0 0-76,-27 4-38</inkml:trace>
  <inkml:trace contextRef="#ctx0" brushRef="#br0" timeOffset="7963.9814">9042 1217 596,'0'0'242,"0"0"-165,0 0 3,0 0-20,-54 132-9,54-74-6,4 5-12,7 5 7,-5 0-16,-2-1-5,-4-9-4,0-7-1,2-9 0,6-6-5,-1-3-2,1-13-6,2-3 0,3-12-1,7-5-8,11 0 4,7-5-44,6-27-62,5-7-157,-4-14-211</inkml:trace>
  <inkml:trace contextRef="#ctx0" brushRef="#br0" timeOffset="8444.0405">9551 1434 787,'0'0'289,"0"0"-280,0 0 6,0 0 7,-52 101-9,52-67-9,0-9 0,14-1-3,9-12 2,8-8-3,5-4 0,3-2 1,6-22 5,-4-8-6,-2-2-1,-10 0-6,-6 6-4,-15 6 11,-7 8 1,-1 9 5,0 5 13,0 0 13,0 0-5,0 10-27,0 29-5,9 16 5,3 20 6,7 9 6,-2 12-5,-1 13 0,-11 5-4,-5 4-1,0-10 1,-21-17-1,-10-23 3,-4-18-5,-3-20 5,-1-18 0,2-12 13,-3-5 4,2-33-5,5-15-10,10-3-4,14-10-3,9-2 0,0-3-1,29-1-2,14 0-4,13 0-25,3 6-30,6-2-85,-2-1-228,-12 1-311</inkml:trace>
  <inkml:trace contextRef="#ctx0" brushRef="#br0" timeOffset="8671.9373">10273 1239 1020,'0'0'147,"0"0"-129,0 0 0,0 0-8,0 0-3,-73 154 6,66-85 2,2-3-6,3-2-1,2-6-3,0-10-3,2-10-2,17-11-4,4-13-59,4-13-76,2-1-125,-2-18-163</inkml:trace>
  <inkml:trace contextRef="#ctx0" brushRef="#br0" timeOffset="8903.0949">10458 1293 992,'0'0'177,"0"0"-159,0 0-16,0 0 3,0 123 22,0-62-7,0 8-6,0-2-4,7-14-4,1-9-4,9-11 2,3-16-3,1-4 0,9-13-1,0 0-1,0-9-40,-3-15-53,-11-2-100,-12-3-239</inkml:trace>
  <inkml:trace contextRef="#ctx0" brushRef="#br0" timeOffset="9054.5211">10416 1594 950,'0'0'0,"0"0"-17,0 0-113,126-98-79,-87 67-382</inkml:trace>
  <inkml:trace contextRef="#ctx0" brushRef="#br0" timeOffset="9255.9597">10695 1351 607,'0'0'339,"0"0"-335,0 0-4,0 0 31,140 80 6,-100-44-4,-12 5-16,-14 1-3,-11-2 1,-3 2 2,-7-6-10,-20-4-2,0-3-5,3-6-76,0-11-157,1-10-143</inkml:trace>
  <inkml:trace contextRef="#ctx0" brushRef="#br0" timeOffset="9621.2636">10786 1146 871,'0'0'90,"114"-37"-88,-32 18 39,1 5 12,-4 4-17,-11 8-26,-10 2-9,-14 0-1,-11 17-1,-10 7 1,-10 12 0,-6 14 17,0 11 28,-1 17-1,3 8-15,3 7-6,-1 4 1,-7-1-9,-4-7-2,0-13 4,-4-11 1,-21-9 8,-8-10 4,-5-5-5,-2-12-8,-3-15-13,3-11 0,0-3-4,2-14-22,5-20-50,12-26-75,17-14-336</inkml:trace>
  <inkml:trace contextRef="#ctx0" brushRef="#br0" timeOffset="9849.1356">12218 1376 985,'0'0'248,"0"0"-241,0 0 21,140 0 18,-75-13-21,-1-3-25,-6 0-1,-18 2-100,-20 2-184,-20 6-253</inkml:trace>
  <inkml:trace contextRef="#ctx0" brushRef="#br0" timeOffset="10019.0472">12261 1569 796,'0'0'260,"0"0"-242,0 0 17,0 0 42,0 0-22,177 9-38,-109-18-7,0-5-10,-15 1-65,-20-6-316</inkml:trace>
  <inkml:trace contextRef="#ctx0" brushRef="#br0" timeOffset="10426.6834">14047 1025 839,'0'0'204,"0"0"-160,0 0 5,0 0-2,0 118 27,0-60-41,0 5-12,0-4-16,0-1-4,0-4-1,0-4-28,0-7-79,0-11-175,0-14-149</inkml:trace>
  <inkml:trace contextRef="#ctx0" brushRef="#br0" timeOffset="10664.0195">13493 1731 909,'0'0'124,"0"0"-89,0 0 10,0 0 20,207 20 12,-38-20-31,45 0-13,29-8-9,7-13-5,4 1-9,-24-6-6,-35 9-2,-40 0-2,-44 5 0,-42 6-3,-36 4-51,-25 2-54,-8 0-227,-28-2-376</inkml:trace>
  <inkml:trace contextRef="#ctx0" brushRef="#br0" timeOffset="11204.3346">13746 2787 857,'0'0'120,"0"0"-101,0 0 66,0 0-36,0 0-33,108-132-10,-68 86-2,-5-4 0,-10 4-2,-15 5 0,-7 11-1,-3 9-1,0 9 0,-13 7 0,-8 5 1,0 0-3,2 17 3,9 8-3,5 10 0,5 0-1,2 4 0,27-2-4,9-2 1,4-5-6,-1-5 8,-8-2 4,-8-3 0,-14 0 1,-7 2-1,-4 2 1,-7 2 0,-17-1 2,-3 1-3,2-9 0,6-2 0,-2-6-38,11-4-48,2-5-133,6-2-16</inkml:trace>
  <inkml:trace contextRef="#ctx0" brushRef="#br0" timeOffset="11841.4474">14326 2043 346,'0'0'647,"0"0"-631,0 0-13,0 0 9,0 0-11,0 0 1,-63 68-1,44-48 1,-2-3 2,-1-6-3,2-1 2,2-8 0,3-2 0,5 0-2,4 0 4,2-14-5,2-4 0,2-3 0,0-5-5,2 3-1,13 3 6,1 2 0,4 8 0,0 2 0,4 8 1,-1 0 0,-3 0 0,4 8-1,-6 12-2,-5 10 0,-1 0 2,-8 7 2,-2-2-2,-2 0 4,0-1-1,-8 0 1,-17-5-2,-5 4-1,2-5-1,1-5 0,5-6-9,7-7 7,3-5-6,5-5 8,5 0 4,2-7-4,0-7-1,0 3 1,9 6 5,11 1 3,11 1-1,5 0 9,9 1 8,3-2 4,6-1 12,2-4-8,-8-3 4,-7-2 4,-14-2-13,-14 4-6,-4-6-6,-6 2-3,-1 4-11,-2 2-1,0 8-8,0 2-53,6 0-102,3 2-224,2 11-23</inkml:trace>
  <inkml:trace contextRef="#ctx0" brushRef="#br0" timeOffset="12075.5882">14872 2458 958,'0'0'85,"0"0"-81,0 0 50,0 125 13,0-86-27,0 2-7,5-3-11,-3-4-13,-2-5-4,0-4-3,0-5-2,0-2-4,0-3-50,0-6-77,0 2-66,0-5-48,0-6-57</inkml:trace>
  <inkml:trace contextRef="#ctx0" brushRef="#br0" timeOffset="12270.8527">14614 2740 913,'0'0'111,"0"0"-76,0 0 5,0 0-20,0 0 11,184-60-20,-103 28-11,1-3-13,-4 3-66,-11 2-115,-15 2-156</inkml:trace>
  <inkml:trace contextRef="#ctx0" brushRef="#br0" timeOffset="12458.7272">15384 2416 878,'0'0'151,"0"0"-92,-8 109 39,8-65-30,0 1-27,0 0-15,0-1-14,4-4-12,3-2 2,-5-6-2,-2-6-35,0-3-71,0-10-189,-5-5-293</inkml:trace>
  <inkml:trace contextRef="#ctx0" brushRef="#br0" timeOffset="18291.4067">2494 2396 205,'0'0'44,"0"0"70,0 0 23,0 0-42,0 0 18,0 0 5,0 0-14,-25-91-37,23 86 8,0 5-18,2 0-28,0 0-18,0 0-11,0 10 0,0 8 1,0 5 0,0-2 3,0 1 2,0 0-1,0 2-1,2 0-4,9 0 3,3-2 0,1-4 0,3 0-3,-3-5 1,3-3 5,0-3-6,2-5 3,5-2-1,0 0 3,4 0 1,4-7-2,-2-9-1,1-5 0,3 0-1,-6-2-1,0 5 1,-4 2-1,-6 2 0,1 4 0,-5-1-1,4 2 1,1 1-1,-1 0 1,2 4-2,4 0 1,-3 0 0,4 2 1,1-3-1,0 5 0,0-1 0,-1 1-1,3 0 0,-2 0 1,0 0 0,-5 1 0,-2 6-1,-3 1 1,0 2-2,-1 0 2,-6 2-2,-1-1 0,3 0 2,-6 1 0,3-3 0,1 6 0,-2-3 2,3 0-2,-2 0 0,-2-2 0,-1-4 0,1 1 1,-1-6-1,-3 1 1,-3-2 1,0 2 1,0-2 5,0 0-1,3 0 3,-3 0 4,0 0 2,1 0 1,4-5-1,2-11-8,3-3-6,2-1-1,3 1 1,-1 2-1,8-1-2,0 4 2,5-2-1,4 2 0,-2 0 2,5 0-2,1-2 0,6 2-2,1 1 2,-2 3 0,3 5 0,-1 3-1,3 0 0,-1 2 1,3 0 0,-5 0 1,1 0-2,6 0 1,-5 4 0,4 6 0,0 0 0,-1-2 1,-1 2-1,-1 1 1,-2-2-1,-1 1 0,0 0 2,-1-1-4,-1-2 2,-3-1 0,-1-6 2,-3 0 0,-1 0-1,-1-2 0,-3-14 1,-1-2 3,-4 0-3,-7-4 10,-1 3 6,-5 0-2,-2 1-3,-3 4 3,-3-3-13,0 5-2,0 2-1,-2-1-6,0 3-47,0 1-33,-2 4-98,-21 0-270</inkml:trace>
  <inkml:trace contextRef="#ctx0" brushRef="#br0" timeOffset="19507.8762">2895 3048 403,'0'0'109,"0"0"0,0 0-13,0 0 11,0 0-11,0 0-15,-3-32-2,3 30-14,0 2-14,0 0-16,0 0-11,-1 0-14,1 0-7,0 0-3,0 2 0,4 14 1,12 7-1,8 3 5,0 6 0,6 7 3,1 3 1,1 2-1,5 0-1,0-2 0,0-2 1,0-6-3,-1-2-1,-9-3-2,0-7 1,-8-4 0,-3-6 0,-8-6-2,-3-2 0,0-4-1,-5 0 1,0 0 0,0 0-2,0 0-12,0-10-17,0-20-41,0-6-108,-12-6-110,0-2-93</inkml:trace>
  <inkml:trace contextRef="#ctx0" brushRef="#br0" timeOffset="19873.8959">3271 2951 455,'0'0'100,"0"0"57,0 0-8,0 0-57,0 0-36,0 0-12,-8-5-16,-8 17-10,-6 11-8,-7 12 2,-2 4 9,-5 10 4,-1 1-2,0 6 2,2 0-5,-1-1-7,4-4 2,6-5 0,4-5-9,4-5-1,2-2-3,1-8 0,3-4 1,4-7-2,-1-2-1,6-6 1,1-2-1,2-5-16,0 0-31,7-20-52,22-17-54,11-9-149,0-3-108</inkml:trace>
  <inkml:trace contextRef="#ctx0" brushRef="#br0" timeOffset="20220.1038">3711 2859 467,'0'0'189,"0"0"-35,0 0 5,0 0-57,0 0-34,0 0-22,-29 4-24,2 26-12,-8 12 9,-1 11 11,2 9-2,3 6-4,6-1 4,10 0-10,4-9-5,7-9-8,4-5 6,0-12-8,0-8-2,10-4 0,0-6-1,5-5 0,2 0-21,4 0-56,6-8-41,0-1-139,-3 0-168</inkml:trace>
  <inkml:trace contextRef="#ctx0" brushRef="#br0" timeOffset="20700.1091">3824 3479 710,'0'0'112,"0"0"-3,0 0-34,58-108-21,-25 65 6,-3-3-12,0 2-16,-9 2-5,-7 8-9,-10 8-6,-4 8-4,0 6-2,0 4-6,-4 6-5,-12 2-1,-5 0 4,2 4-8,-6 16 4,5 2 4,5 0 0,3-2-1,10 1-2,2-4 0,0-2-1,0-4-2,16-3 4,3-1 4,6-2 0,4 0 1,0 0 0,2 4 0,3 0 1,-3 4-2,-4 1 0,-5-3 0,-9 5-2,-3 3-9,-10 3 7,0 0 4,0 4 14,-21 0-3,1-3-1,-2 2-4,2-7-3,2 0-1,3-7 3,4-4-5,1-5-4,2-2-56,3-6-52,5-23-115,0-10-228</inkml:trace>
  <inkml:trace contextRef="#ctx0" brushRef="#br0" timeOffset="21059.8631">4092 2895 752,'0'0'54,"0"0"23,0 0-18,153-41-27,-85 41 19,-3 3-12,-3 28-8,-14 12-6,-8 10-3,-10 9-1,-15 5-1,-10 4 2,-5-1-5,0-1 6,-18-3 1,-9-8 2,-6-3 8,0 0-14,-2-7 3,2-3-10,1-10 0,4-8-3,2-4-5,3-11 5,5-3-9,5-6 0,7-3 1,0 0-2,6 0-19,0-13-30,0-25-79,14-17-206,7-11-485</inkml:trace>
  <inkml:trace contextRef="#ctx0" brushRef="#br0" timeOffset="22573.0154">8261 2292 417,'0'0'190,"0"0"-65,0 0 26,0 0-44,0 0-36,0 0-16,-2-21-15,2 21-14,0 0-6,0 0-9,0 0-7,0 9-4,-4 16 0,1 10 4,2 5 4,1-2 0,0 0 0,0-4-3,0-6 0,4-4 0,10-3-5,2-8 5,0-4-4,2-6 0,3-3 2,4 0 6,3-5-5,6-14 4,2-4 0,5-2-5,1 2 0,0-3 2,1 7-2,0-3-2,5 5-1,0-3 0,2 5 1,-1 4-1,-3-1 2,0 5-2,-4 7-2,-3 0 1,2 0 0,-3 0 0,-3 0 0,1 7 1,-2 5 0,6 1 0,0 0-1,-5 2 0,-1-1 2,-10 0-4,-1 0 2,-8 2 0,-1 1-1,-1-6 2,-3 3 0,-2-5 0,-4-4 0,-1 0 0,1-2 0,-2-1 1,2 0 0,-4-2 0,4 0-1,-4 0 8,2 0-5,1 0 1,2 0 5,4-14 7,5-4-13,3-4-3,8 2 2,4-4-2,4 1 0,7 0 0,5 0 0,4 6 0,2-1 0,7 4 0,7 5 2,4-3-2,4 8-1,8 3 1,3 1 2,3 0-2,0 0 1,0 0 0,-2 0 0,2 5-1,3 4 0,-4-1 1,-1 1-2,-5 0 1,0-1 0,-6-2-1,-3-4 1,-2-2 0,-9 0 1,-6 0 2,-11 0 0,-10 0 8,-11-4 2,-9-6 4,0-4 5,-5 0 2,1-6-8,-7-1-6,-2 2-7,0-1-3,0-1-6,-15 5-43,-2 0-41,4-10-144,0 1-561</inkml:trace>
  <inkml:trace contextRef="#ctx0" brushRef="#br0" timeOffset="23241.1941">9166 2831 593,'0'0'94,"0"0"48,0 0-31,0 0-36,0 0-3,0 0-16,-14-24-27,14 24-12,0 0-9,0 0-8,0 12 1,0 11-1,14 3 7,8 4-4,0 2 3,-1 0-4,0-2 7,-3-2-4,-3-5-1,2 1-2,-7-3 1,2-1-3,-5-3 3,-1 0-3,-2 0 0,-2-5-6,3 1-68,0-5-35,2-6-105,3-2-84,-1-9-61</inkml:trace>
  <inkml:trace contextRef="#ctx0" brushRef="#br0" timeOffset="23841.6395">9555 2787 662,'0'0'52,"0"0"44,0 0-26,0 0-11,0 0-14,0 0-3,12-18 5,-12 18 0,0 0-16,0 0-12,0 0-3,0 0-7,0 10-4,-5 12 1,-6 4-2,2 4 7,1 1-8,0-2 3,2 0-1,-1 0 4,1 0-3,-2-1-4,2 4 7,-1 0-6,1 2-1,2 0-2,-5-2 4,8-2-3,-1 2-1,0 1 4,0-3-4,2-2 0,-3-3 0,1 4 3,-2-5-1,0-2-1,-4 0 0,0-8-1,1 0 2,-2 0 0,0-6-1,-4 2 0,-1-7 3,-3 4 0,-4-5-1,-1 1 7,-4-3-1,0 0 0,-2 0 3,-1-5-1,-2-11-3,2 0-3,2-2-1,7 3-4,2 1 0,2-1-1,10 5-25,4-2-39,2-3-48,10-3-167,24-2-211</inkml:trace>
  <inkml:trace contextRef="#ctx0" brushRef="#br0" timeOffset="24232.1324">10004 2803 675,'0'0'98,"0"0"34,0 0-36,0 0-41,0 0-18,0 0-23,-50 34-3,19 6 7,-5 10 10,1 8 4,-1 9 0,5 1-3,9 3 1,11-6-12,8-5-5,3-5 0,0-12-1,19-4 0,5-11-8,-2-7-2,-2-6 1,0-9-3,3-2-17,-1-4-61,4 0-62,1-13-159,0-13-244</inkml:trace>
  <inkml:trace contextRef="#ctx0" brushRef="#br0" timeOffset="24733.4186">10133 3396 804,'0'0'74,"0"0"54,0 0-63,0 0-37,0 0 9,66-118-7,-45 82 0,-1 0 4,-3-2-17,-5 6-2,-5 4 2,-5 7-7,-2 3 0,0 11-6,0 0-3,0 7-2,-9 0-5,-10 0 5,-1 9 1,0 7-2,5-4 1,4 2 1,7-4-1,2-2 0,2 0 1,0-1-4,12 0 2,11 1 2,2 0 2,4 1 1,2 4-3,-2 1 0,-2 0 2,-1 4 1,-1 0-2,-5-2-1,-5 2 0,-5-2 0,-10 5 1,0 1 0,0-4 3,-2 4 1,-17-3 1,-3-2-5,0 1 1,4-4 2,-5-1-4,8-7-1,-4 2 0,5-3-37,0-3-72,5-2-42,3 0-172,2-18-204</inkml:trace>
  <inkml:trace contextRef="#ctx0" brushRef="#br0" timeOffset="25058.1213">10496 2851 912,'0'0'34,"0"0"30,0 0 4,161-30-28,-106 39-3,1 23 3,-7 11-18,-7 10-3,-13 7 2,-8 6 0,-19 0 2,-2 1-4,-11-9 14,-18-5-2,4-7-16,1-7 7,-1-7 2,0-4-9,4-4-3,2-7-6,3-4-3,6-3-3,3-8-1,0 0-10,-3-2-44,2 0-32,-2-27-100,0-14-227</inkml:trace>
  <inkml:trace contextRef="#ctx0" brushRef="#br0" timeOffset="26856.0457">1676 5921 746,'0'0'71,"0"0"-14,0 0 43,0 0-28,0 0-12,0 0-26,15-14-14,5-14-12,3-4 5,0-4 8,2-5 9,0-7-6,-2-1-8,-4 0 2,1 1-9,-9 9-3,-1 4-4,-8 12 0,-2 4-1,0 12-1,0 0-4,-4 3 3,-8 4-5,-1 0 4,-5 0 0,3 0-3,-2 8-3,7 9 7,-2 10-9,10 4 3,2 3 0,0 2 4,18-4-3,15-5 2,9-1 2,6-2 1,-3 1 1,-3 1 3,-11 3-3,-6 6-3,-13-3 3,-9 3 0,-3-1 4,0-3 4,-25 1-1,-1-1 3,-8-7-8,-2-5 0,1-2-2,-1-7-8,5-7-62,4-3-164,12-12-467</inkml:trace>
  <inkml:trace contextRef="#ctx0" brushRef="#br0" timeOffset="27883.9943">2561 5479 495,'0'0'146,"0"0"-32,0 0-4,0 0-28,0 0-23,0 0-10,0-7-15,0 7-12,0 0-22,2 12-4,5 17 4,10 10 13,3 9 15,2 5-2,5 6 6,4 4-11,3-1-12,-4-2-4,2-8 0,-4-6 1,-2-9 0,-4-7-3,-4-10 2,-4-5-4,-4-4 2,-3-6-2,-4 0 0,0-5-1,1 2-22,-4-2-51,0 0-46,0-7-67,0-20-250</inkml:trace>
  <inkml:trace contextRef="#ctx0" brushRef="#br0" timeOffset="28304.0127">2843 5525 302,'0'0'279,"0"0"-251,0 0 52,0 0-6,0 0 1,0 0-2,0 0-22,0-3-11,0 3-4,0 0-5,0 0-5,-6 0-14,-8 0-5,-3 19-6,-2 4 0,-4 9 0,-6 11 2,-2 7 5,-4 4 2,4 4 1,2-2 2,3-4 1,1-3-4,1-5-1,3-5 3,2-6-4,1-8 3,7-8-6,3-9-1,6-7-2,2-1-1,0 0-1,0 0-14,0 0-81,12-9-102,13-17-176</inkml:trace>
  <inkml:trace contextRef="#ctx0" brushRef="#br0" timeOffset="28904.1411">3381 5304 1,'0'0'599,"0"0"-532,0 0 19,0 0-26,0 0-3,0 0-2,2 0-16,-2 0-1,0 0 4,0 0-1,0 1-3,-11 4-22,-5 2-7,-2 4-1,-1 1 11,-4 8-6,-2 3-4,-4 8-1,-2 8 2,-2 7-5,2 5 4,6 12-4,8 1-1,1 2 3,11 0 2,5-4-1,0-6-2,0-4 1,14-7-2,8-5 1,5-7 0,2-5 0,2-5-3,-2-7 2,-4-6 0,-10-4-1,-6-4 0,-4-2 0,-5 2-4,0-2 0,0 0-42,0-2-63,2-21-108,-2-4-301</inkml:trace>
  <inkml:trace contextRef="#ctx0" brushRef="#br0" timeOffset="29631.1089">3419 6016 391,'0'0'216,"0"0"-158,0 0 9,0 0-5,0 0-1,0 0-8,0 4-11,0-4 3,0 0 18,0-3-5,0-15-18,10-6-19,4-5-15,4-10 1,0-3-1,0-2-2,1-2-1,-5 4-2,-3 8 4,-2 6-4,-7 6 0,-2 4 2,0 4-3,0 1 0,0 5-2,0 3-1,-4 2-4,-3 1 7,-1 2-2,-4 0-1,1 0 1,0 2-6,-1 9 8,4 3-5,3 0 0,3 1-1,2 6 4,0-2 0,0 2-3,11-3-8,3-4 1,3-4 2,6 2 3,-1-4 6,7 2 1,0-1 4,-1 3-4,2-1 0,-2 3 0,-3 0 0,-4 2 0,-11 0 0,-7 0 6,-3 4 4,0-2 2,-5 5 6,-10-1 2,-7 0-7,-3-6 1,0 0-9,0-7 1,8-2-3,4-4-1,1-1 1,2-2-3,-2 0-37,3 0-93,5-7-92,4-13-171</inkml:trace>
  <inkml:trace contextRef="#ctx0" brushRef="#br0" timeOffset="29960.8425">3813 5356 289,'0'0'682,"0"0"-670,0 0-8,0 0 1,150 48 32,-95-6 6,1 12-3,-9 8-10,-10 8-5,-16 7-4,-17 3 8,-4-2-3,-6-6 8,-17-14-19,1-7 4,0-13-5,4-6-6,-2-8-2,4-7-3,1-5-3,0-3-31,3-9-55,-2 0-134,-3-9-200</inkml:trace>
  <inkml:trace contextRef="#ctx0" brushRef="#br0" timeOffset="31912.329">4709 5488 282,'0'0'154,"0"0"-48,0 0-24,0 0 4,0 0-21,0 0 12,9-14 1,-9 14-16,0 0 2,0 0-22,0 0-12,0 0-20,0 18-6,0 10-1,3 11 9,1 5 5,-2 3 2,0 6-5,0-1-5,0-2 3,2-1-4,-4-6 1,0-3-7,0-3 9,0-5-7,0-10-4,0-7 6,0-6-5,0-8-1,0-1 2,0 0-2,0 0-3,0 0-22,0 0-70,-4 0-61,-6 0-119,1-5-147</inkml:trace>
  <inkml:trace contextRef="#ctx0" brushRef="#br0" timeOffset="32162.3566">4517 5817 606,'0'0'65,"0"0"-18,0 0-35,0 0 19,0 0 43,123-1-15,-76 1-1,3 0-12,-6 0 3,-2-3-6,-6-5-5,-8-1-10,-6 6-21,-7 1-4,-5 2-3,1-2-52,1 2-132,3-2-125,1-8-280</inkml:trace>
  <inkml:trace contextRef="#ctx0" brushRef="#br0" timeOffset="32557.8316">5376 5414 625,'0'0'191,"0"0"-106,0 0 0,0 0-34,0 0-30,0 0-18,-11 48 2,22-6 27,7 0 3,4 4 7,3-2-4,0 0-19,-2-2-8,2-6-3,-5-3-5,-2-8-1,-4-8 0,-4-5 0,-5-3-2,-1-4-33,3-5-72,-2 0-92,3 0-41,-1-14-51</inkml:trace>
  <inkml:trace contextRef="#ctx0" brushRef="#br0" timeOffset="33044.166">5742 5462 610,'0'0'98,"0"0"-11,0 0 12,0 0-26,0 0 2,0 0-4,0-32-10,0 32-10,0 0-21,0 0-18,0 4-10,0 15 1,0 7-3,-10 8 9,-1 5-4,5 5 2,2 5 5,-5-3-5,8 1 0,-1-3 2,0 2-8,0 0 8,-1 1-7,3-1 2,0 1-4,0-6 3,-2-2-3,0-9 0,-3-2 2,-4-6-2,1 0 2,-5-4 3,-6-3-3,-1 0 0,-4-5 4,0-3 2,-5-7 2,-3 0 1,1 0 1,-4 0-3,3-9-7,1-5 1,6-2-3,3 0 0,7 1-24,5-5-36,10-3-33,0-7-135,12-6-248</inkml:trace>
  <inkml:trace contextRef="#ctx0" brushRef="#br0" timeOffset="33395.0975">6235 5386 912,'0'0'72,"0"0"20,0 0-16,0 0-29,0 0-11,0 0-24,-23 28-8,-5 14 7,-7 16 11,0 12 7,4 10 2,2 1-7,9-1-8,10-10-6,6-7-1,4-17-5,0-11-4,7-8 1,6-9-1,7-5-2,1-4-29,1-7-44,4-2-33,3 0-123,-4-12-191</inkml:trace>
  <inkml:trace contextRef="#ctx0" brushRef="#br0" timeOffset="33832.0722">6350 6055 544,'0'0'201,"0"0"-107,0 0-3,0 0-23,107-109-7,-80 68-18,-3-1-3,-9 0-6,-2 0-7,-9 6-3,-4 5-7,0 10-3,0 8-7,-9 6-7,-6 4-1,1 3-9,-2 0 4,-1 14-4,3 4 2,5 3 0,9-4-2,0 2 6,0-3-9,17-2 2,10 0 7,6-2 4,6 0 1,-3-2 0,-1 0 0,-6 2 2,-6 0-1,-8 0 5,-3 0 1,-10 4 1,-2 7 6,0 4 0,-19 4 4,-7 0-9,-3-2-4,2-5-3,5-6-2,-3-4-2,3-7-7,3-4-34,2-3-74,1 0-88,8-12-130</inkml:trace>
  <inkml:trace contextRef="#ctx0" brushRef="#br0" timeOffset="34133.0073">6671 5467 282,'0'0'713,"0"0"-704,118 0 5,-60 29 30,2 7 15,-6 8-3,-6 9-6,-5 7-15,-17 6-12,-7 4-3,-19 2 0,0 1 1,0-5-1,-20-10 0,1-9-2,2-14-1,2-9-9,1-6-2,3-12-1,4-2-5,1-6-11,4 0-27,0-16-36,2-17-108,0-8-256</inkml:trace>
  <inkml:trace contextRef="#ctx0" brushRef="#br0" timeOffset="34463.3145">7929 5661 716,'0'0'82,"0"0"-36,0 0 87,0 0-35,137 5-33,-79-7-25,-2-12-1,0-2-12,-14 2-6,-11 7-6,-13 0-10,-12 5-4,-1 2-1,-5 0-35,0 0-65,0 0-140,-2 0-153</inkml:trace>
  <inkml:trace contextRef="#ctx0" brushRef="#br0" timeOffset="34703.6262">7989 5935 635,'0'0'119,"0"0"-14,0 0 33,0 0-55,146 9-14,-83-9-28,0-15 8,-10-2-11,-11 2-4,-10 4-9,-15 4-18,-10 5-4,-7 0-3,0 2-48,0 0-72,-11-8-225,-17-8-407</inkml:trace>
  <inkml:trace contextRef="#ctx0" brushRef="#br0" timeOffset="36788.1991">9484 5325 703,'0'0'172,"0"0"-67,0 0 2,0 0-69,0 0-27,0 0 1,-4 101 29,4-53 3,-4-2-18,4-6-5,-2-1-11,-2-4-5,4-5-4,0 3-1,0-6-6,0-2-46,0-4-77,0-2-141,0-5-111</inkml:trace>
  <inkml:trace contextRef="#ctx0" brushRef="#br0" timeOffset="37184.2735">8934 6006 610,'0'0'71,"0"0"10,0 0 40,0 0-68,0 0-17,0 0 38,156 40-5,-54-34-19,20-1 5,24-2-9,21 1-18,15-2-15,10 2 5,0-2-12,-7 0 2,-12-2 1,-10 0-1,-22 0-2,-21 0 6,-26 0-1,-32-7 0,-24 2-3,-15 3-5,-17-1-3,-6 1 0,0 2-5,-4 0-32,-30 0-42,-19 7-116,-21 5-156,-26 4-277</inkml:trace>
  <inkml:trace contextRef="#ctx0" brushRef="#br0" timeOffset="37956.1875">8720 7028 332,'0'0'347,"0"0"-293,0 0-22,0 0 31,0 0 31,0 0-33,111-82-15,-73 40-10,0-6-3,-5-3 2,-4 0-7,-10 2-8,-11 11-6,-8 7-10,0 8-3,0 11-2,-16 6-1,1 6-2,-3 0-13,3 0-8,-4 20 8,6 6 4,4 3-6,9 3 0,0 1 10,2-4 1,20 0 8,10-5 0,3-4 2,2 3-1,0-5 4,-5 4-3,-10-4 1,-7 2 2,-8 2 7,-7 0-2,0 4 9,-11 3-7,-16-2-4,-2-1-6,2-6 0,-2-3-2,4-10-1,6-5-34,-4-2-48,6 0-74,5-16-95,2-14-340</inkml:trace>
  <inkml:trace contextRef="#ctx0" brushRef="#br0" timeOffset="38654.1884">9260 6389 629,'0'0'78,"0"0"-77,0 0 1,0 0 2,0 0 6,0 0 8,-27 68-7,15-64 20,3-4 7,1 0 12,-2 0-4,6-4-22,2-11-12,2 0-7,0 1-2,0-3-3,0 5-2,6 0 2,10 0 2,-1 1-1,3 0 4,3 6-1,-2 0 3,2 3-4,-1 2 4,-3 0-4,-3 0-2,-3 7 8,-4 6-5,2 1 0,-5 3 6,1 2-2,-3 1-5,-2 5 6,0-1-2,0 1 1,-2 2-1,-12-3-2,-1 0-3,-6 0-2,2 0 5,-4-4-4,1-3-1,7-4-2,-1-6-2,7-6 3,7-1 1,0 0 4,2 0-4,0-8 0,2-2 0,13 4 0,2-2 1,7 5 0,-1 0 1,6 3 5,3 0-2,6-2 14,4 0 8,6-3 15,0-2-3,-5-6 5,-9 1-8,-9 1-9,-10-4-3,-1 2-5,-6-6-6,-2 5-10,-4-3-3,0 4-1,-2 8-36,3 5-64,-3 0-122,4 0-295</inkml:trace>
  <inkml:trace contextRef="#ctx0" brushRef="#br0" timeOffset="38955.1971">9892 6641 802,'0'0'107,"0"0"-89,0 0 21,0 0 13,0 111 8,0-65-18,0 3-9,0-1 2,0 1-16,0-9 2,0-6-9,0-6-12,0-5 2,0-4-2,0-1-14,0-2-62,0-6-31,-3-3-122,-3-7-6,-2 0-64</inkml:trace>
  <inkml:trace contextRef="#ctx0" brushRef="#br0" timeOffset="39165.2902">9685 7050 142,'0'0'644,"0"0"-593,0 0 57,0 0-68,0 0-33,0 0-1,138-100 1,-84 77-5,-1-2-2,0 1 0,-3 2-1,-3 2-134,-5-1-130,-2 4-125</inkml:trace>
  <inkml:trace contextRef="#ctx0" brushRef="#br0" timeOffset="39383.9232">10380 6687 776,'0'0'196,"0"0"-114,0 0-11,0 0-10,0 0-9,-4 123-13,4-75-18,0 0 9,0 4-11,-3-2 3,1-1-12,-2-2-4,-3-5-6,1-3 0,1-5-3,0-13-49,1-5-51,4-16-122,0 0-299</inkml:trace>
  <inkml:trace contextRef="#ctx0" brushRef="#br0" timeOffset="39878.361">11802 5666 757,'0'0'121,"0"0"-43,0 0-31,0 0 7,0 107 27,0-61-25,0 0-20,0-4-12,0 0-9,0-6-7,0-1-5,0-5-2,0-6-1,0-4-26,0-4-58,0-6-78,0-6-133,0-4-87</inkml:trace>
  <inkml:trace contextRef="#ctx0" brushRef="#br0" timeOffset="40088.5395">11638 5981 128,'0'0'647,"0"0"-598,0 0 48,0 0-39,0 0-28,0 0 4,122-35-7,-76 28-3,2-3-6,-1 1-4,-1-6-12,-6 1-2,1 0-94,-6-2-135,-3-3-116</inkml:trace>
  <inkml:trace contextRef="#ctx0" brushRef="#br0" timeOffset="40760.9536">12498 5581 685,'0'0'216,"0"0"-197,0 0-8,0 0 18,0 0-17,0 0 3,-23 68-8,10-58 0,0-5 0,-1-3-1,2-2-2,2 0 0,3 0 2,3-12-3,1-3 0,3-4-3,0 2-5,0 2 5,12 1 0,4 2 1,1 0 1,3 3-1,1 0-1,4 5 0,0 1 1,5 3 0,3 0 1,-1 0-1,-4 0 0,-1 9 1,-5 5-1,-3 4 5,-9 4 4,-1 7 1,-9 4 8,0 6-2,0 1 0,-9 1-5,-11 2-1,-1 1-3,-8-4-3,-1-3-3,-3-10 2,4-5-3,0-6-1,7-6 5,5-5-4,7-5 0,5 0 7,1-5-1,4-11-7,0 2-1,0 2 1,0 0 0,17 6 1,6 3-1,2 3 1,10 0 2,12 0-1,6 1-1,13 5 18,2-6 8,3 0 7,4 0-1,-9-18 8,-8-1-10,-16 0-3,-15 1-3,-11-4-2,-10 0 0,-3-6-15,-1-4-8,0-5-16,1-4-76,1-6-254</inkml:trace>
  <inkml:trace contextRef="#ctx0" brushRef="#br0" timeOffset="44092.0285">1927 8247 761,'0'0'50,"0"0"30,0 0 11,0 0-2,0 0-17,0 0-17,0 0-7,91-94-15,-66 52-13,-2-3-3,-8-1 1,-4 3-4,-6 5-8,-3 7-3,-2 11 0,0 9-2,0 4-1,-2 5-4,-7 2-5,-2 0 7,-3 0-13,1 9-4,0 13 1,6 2-7,4 2 10,3-1-5,10 1 8,21 1 1,10-3 4,4 0 5,0 4 0,-5-2 2,-10 2 3,-10-3-3,-12 0 0,-8 8 7,0-1 4,-15 2-3,-12 0-2,7-6-4,-3-6-2,8-6-16,7-8-69,4-8-83,4 0-150,8-22-269</inkml:trace>
  <inkml:trace contextRef="#ctx0" brushRef="#br0" timeOffset="44349.1328">2679 7949 786,'0'0'429,"0"0"-429,0 0-3,0 0 3,0 0 10,118 122 15,-69-82-4,-3 0-1,-3 0-11,-6-2-3,-5 0-3,-8-2 0,-3-2-3,-4-6-3,-3-10-36,-3-6-51,-2-12-69,-4 0-96,-5-17-32</inkml:trace>
  <inkml:trace contextRef="#ctx0" brushRef="#br0" timeOffset="44581.8308">2978 7971 391,'0'0'613,"0"0"-573,0 0-10,0 0-6,0 0-13,0 0 9,-67 95-9,35-50 5,-6-5-3,1-2 4,1 1-4,0-4-8,4 0-3,7-4-2,4 0-57,10-9-41,8-6-134,3-14-88</inkml:trace>
  <inkml:trace contextRef="#ctx0" brushRef="#br0" timeOffset="44874.0073">3441 7726 1022,'0'0'57,"0"0"-21,0 0 11,0 0-13,-72 114 0,51-46 1,-2 5-10,7-1-5,3-3-3,7-9-7,6-13-4,0-6-3,0-5-3,3-6-2,16-6-39,-2-1-60,6-11-97,-8-12-209</inkml:trace>
  <inkml:trace contextRef="#ctx0" brushRef="#br0" timeOffset="45300.2234">3562 8365 1031,'0'0'52,"0"0"-38,0 0 10,60-112-1,-29 70-4,-4-4-4,-4 0-6,-9 5 6,-7 8-2,-7 8-1,0 11 7,0 5-3,-15 5-12,-9 4-4,1 0-4,-2 4-11,3 14-3,6-1 0,8 4 7,8-1-8,0 2-5,6 2 7,21-4 7,8-2 3,7-5-1,2-4 7,-1-3 1,-2 0 5,-10 4 6,-9 0 9,-4 5-5,-13 1 10,-5 5-2,0 4-4,-3 1 4,-15 4-17,-1-6-2,-4-4 1,1-4-5,0-4-2,-1-2-26,1-3-61,2-4-84,7-3-191</inkml:trace>
  <inkml:trace contextRef="#ctx0" brushRef="#br0" timeOffset="45594.0994">3960 7761 732,'0'0'390,"0"0"-390,0 0 0,156 21 15,-98 21 8,-6 15 22,-12 12-16,-16 10-9,-17 7 1,-7 4 8,-7-2 2,-19-3-12,-1-7 10,-3-16-11,6-10-4,2-16-6,2-14-2,4-5-6,3-13-15,4-4-39,2 0-49,-3-18-193,1-15-370</inkml:trace>
  <inkml:trace contextRef="#ctx0" brushRef="#br0" timeOffset="46248.6829">4914 7972 818,'0'0'133,"0"0"-83,0 0-19,0 0-10,0 0 32,0 0 10,36 129-23,-29-83-6,-1 1-10,-1-6-6,-1-1-6,-2 0-11,4-4 1,-2-1-1,-2-7-1,0-9-23,-2-4-39,0-10-74,0-5-91,-14 0-47</inkml:trace>
  <inkml:trace contextRef="#ctx0" brushRef="#br0" timeOffset="46434.2734">4779 8257 678,'0'0'224,"0"0"-166,0 0-12,0 0-23,0 0 3,118-43-6,-74 32-14,-1 2-4,-1 0-2,-5-1-69,4-4-107,1-4-65,-2-6-221</inkml:trace>
  <inkml:trace contextRef="#ctx0" brushRef="#br0" timeOffset="46659.2409">5433 7854 861,'0'0'156,"0"0"-151,0 0-3,0 0 1,0 0 28,0 0 15,104 136-22,-79-94-6,3 4-3,-6-13-6,0-1-3,-3-7-4,-6-10-2,4-4-38,-3-11-96,0 0-112,-4-5-97</inkml:trace>
  <inkml:trace contextRef="#ctx0" brushRef="#br0" timeOffset="47022.969">5809 7795 836,'0'0'50,"0"0"10,0 0 10,0 0-34,0 0-27,0 0-3,-17 104 22,17-53 7,0 6 7,0 2-11,0 4 7,0-3-22,5 0-7,-5-3-4,0 1 6,0-6-7,-14-6 3,-8-6 1,-7-11 1,-1-12 7,-2-5-3,1-10 2,-1-2-6,1 0-5,7 0-2,2-14-2,4-12-28,11-14-49,7-12-119,0-6-214</inkml:trace>
  <inkml:trace contextRef="#ctx0" brushRef="#br0" timeOffset="47326.5065">6162 7749 951,'0'0'117,"0"0"-79,0 0 10,0 0-6,-73 107 1,60-45 0,1 10-10,6 3-10,-1-1-1,3-6-3,4-3 0,0-5-9,2-2-3,13-9-6,4-14-1,-2-10-10,1-18-48,5-7-57,-4 0-111,-1-26-156</inkml:trace>
  <inkml:trace contextRef="#ctx0" brushRef="#br0" timeOffset="47721.2612">6274 8400 545,'0'0'187,"0"0"-106,0 0 5,0 0-10,110-140-18,-77 99-10,-4-3-22,-6 5 4,-10 7-1,-9 6-7,-4 6 3,0 5 4,-7 4-12,-9 4-8,3 5-7,-3 2-2,3 0-1,5 4-4,3 10-2,2 3 3,3 6 1,0-3 3,12 1-5,15-4-2,4 0 4,7-2 2,-1 3 1,-3 0 0,-5 3 0,-11-2 0,-5 8 1,-13 0 0,0 12 9,-2 3 4,-20 0-1,0-6-6,0-8 0,6-14-5,4-10-1,0-4-1,5 0-7,-3-7-26,4-22-69,-1-8-147,3-8-135</inkml:trace>
  <inkml:trace contextRef="#ctx0" brushRef="#br0" timeOffset="48023.9153">6698 7925 737,'0'0'307,"0"0"-303,0 0 18,156 36 39,-98 2 2,-9 14-19,-7 10-12,-15 10-8,-16 8-3,-11 6-3,0 3 9,-26-7-8,-3-8 1,-2-9 1,-4-16-6,4-10 0,2-13-10,6-12 0,6-9-2,6-2-1,2-3-2,2 0-14,1-4-27,-1-12-26,3-5-50,4 0-202,0-11-309</inkml:trace>
  <inkml:trace contextRef="#ctx0" brushRef="#br0" timeOffset="48354.224">7895 8257 347,'0'0'637,"0"0"-565,0 0-27,0 0 29,152-28-24,-108 20-21,-6 2-17,-9-4-8,-7 6-4,-10 0-32,-9 4-54,-3 0-91,0 0-143,-15 8-68</inkml:trace>
  <inkml:trace contextRef="#ctx0" brushRef="#br0" timeOffset="48584.1005">7879 8552 754,'0'0'193,"0"0"-139,0 0 23,121-30-1,-61 10-25,2-4-17,-4 8-11,-6-5 0,-15 10-3,-13 3-4,-10 4-12,-7 4-4,-7 0-11,0 0-43,0 2-49,-5 4-108,-8-5-217</inkml:trace>
  <inkml:trace contextRef="#ctx0" brushRef="#br0" timeOffset="51420.2535">10431 8031 611,'0'0'91,"0"0"-59,0 0 20,0 0-11,0 0 16,0 0 6,3 30-29,-3-18 7,0 0-10,-13 0-3,-1-5-11,-2 2-3,1-5-4,-1-4-5,0 0-1,3 0 5,2 0-3,1-7-2,1-8-1,8-2 5,1 0-7,0 1 4,0 0-4,13 2-1,5-1 0,1 5 2,4 1-1,2 2-1,-2 5 0,1 2-1,-4 0 0,-2 0 1,-3 7-1,-1 13-1,-3 4 1,-3 6 1,-2 2 1,-6 0-1,0 2 3,0 2-1,-10 3 2,-9 0 2,-8 2-2,2-5-3,-4-2 4,2-4-5,5-6 1,4-10-1,7-8 1,4-6 8,3 0-5,2 0 0,2-9-4,0-2 0,0-1 0,14 1 0,9 6-1,2 5 1,-2 0 0,-3 14-4,2 10 3,-2-2 1,3-4 0,-2-4 1,2-9 9,-5-5 11,-1 0 6,-3 0 7,-3-5-1,-5-4-10,-1-2-7,-3-1-6,-2 3-5,0-5-5,0-7 0,0-5-48,7-12-74,11-10-256</inkml:trace>
  <inkml:trace contextRef="#ctx0" brushRef="#br0" timeOffset="51982.5758">11239 7853 502,'0'0'191,"0"0"-76,0 0 62,0 0-48,0 0-81,0 0-14,-63-11-14,30 51-1,-8 17 8,6 12 13,4 12-7,4 1-7,14 3-2,9-5-12,4-9-1,0-6-5,19-17-6,10-13 1,4-12-1,1-9 0,-3-2-2,-5-6-25,-3-3-37,-2-3-51,-6 0-95,-7-5-173</inkml:trace>
  <inkml:trace contextRef="#ctx0" brushRef="#br0" timeOffset="55260.272">11430 8364 400,'0'0'152,"0"0"-110,0 0 50,0 0-16,0 0-12,0 0 12,0 0-5,-8 1 1,37-30 0,8-7-27,7-4-24,2 1-10,-5 0 1,-3-4-4,-4 3-7,-12 2 3,-10 6-3,-12 9 3,0 3-4,0 11-3,-19 1 2,2 6-3,-7 2 4,1 0-1,-2 23 0,8 7 2,5 3-1,9-3 0,3 2-1,3-4-5,24 0 3,9-4-4,4-5 5,2-2 1,-2-3 2,-7 1 1,-13-5-1,-5 2 4,-11-1 1,-4 7 0,0 7 4,-22 3-1,-10 6-4,-1-5-3,4-3-1,6-5-1,11-9-4,-2-8-26,5-4-53,3 0-37,3-10-101,3-20-118</inkml:trace>
  <inkml:trace contextRef="#ctx0" brushRef="#br0" timeOffset="55881.4123">11929 7524 656,'0'0'68,"0"0"-62,0 0 5,0 0-6,0 0-3,0 0-1,-57 51 2,37-40 0,-1-7-2,6-2 5,3-2-3,6 0 8,-1-5-10,7-7 6,0-3-2,0 3-3,0-3-1,15 2 0,5-1 0,1 5 0,1 5 6,0 4-1,1 0 2,0 4 5,-6 16 4,-1 2 11,-5 9 7,-7 1 2,-4 4-12,0 3-3,-11-2-5,-16 1-3,0-4-6,3-6-5,2-9 3,6-3-6,5-9 3,5-5-3,1-2 7,5 0 0,0-8-3,0-9-1,2 6-1,12 3 3,3 4 1,3 4-1,5 0-2,4 0 8,4-2-3,3-2 20,5-2 11,-6-6 1,-1 0 8,-12-1-11,-8 1-3,-4 1-8,-6-3-4,-4 4-9,0-1-11,0 4-2,0 2-10,0 5-42,0 0-50,8 3-153,-2 18-124,3 8-11</inkml:trace>
  <inkml:trace contextRef="#ctx0" brushRef="#br0" timeOffset="56192.1844">12306 8043 822,'0'0'70,"0"0"27,0 0-29,0 0-40,0 0 1,0 0 31,0 120-19,0-76-8,0-2 0,0 2-13,0-4-7,0-4-8,0-1-5,0-7 1,0-4-1,-2-4-22,0-10-41,-2-2-49,-4-5-51,0-3-87,-7 0-31</inkml:trace>
  <inkml:trace contextRef="#ctx0" brushRef="#br0" timeOffset="56431.3326">12072 8333 755,'0'0'105,"0"0"4,0 0-28,0 0-57,0 0-1,116-37 13,-64 27-17,-4-2 3,2 1-7,-4 1 3,-7-1-9,-8 0-4,-14 6-5,-5 0-8,-6 5-61,-6 0-126,0 0-122,0-6-302</inkml:trace>
  <inkml:trace contextRef="#ctx0" brushRef="#br0" timeOffset="57279.8652">12788 8057 476,'0'0'128,"0"0"25,0 0 25,0 0-61,0 0-29,0 0-39,-12-4-29,12 32-5,0 10 21,0 2 0,0-5-14,0 0-10,0-3 0,0-4-10,0-2 0,2-4-1,-2-3-1,6-3-8,-4-7-38,0-4-47,-2-5-83,0 0-124,0-4-72</inkml:trace>
  <inkml:trace contextRef="#ctx0" brushRef="#br0" timeOffset="57608.0194">12707 7793 916,'0'0'12,"0"0"12,139-15 63,-68 15-36,3 24 4,4 10-19,-12 12-4,-5 7-6,-18 5-7,-18 4 1,-15 5 0,-10 0-4,-2-3 2,-25 1-2,-6-9-2,-3-6-4,4-6 0,1-10-7,5-12-1,8-8 0,5-6-2,5-4-8,8-4-31,0 0-39,5-19-110,27-27-354</inkml:trace>
  <inkml:trace contextRef="#ctx0" brushRef="#br0" timeOffset="58291.2822">13686 7918 512,'0'0'227,"0"0"-104,0 0-47,0 0-24,0 0 5,0 0 27,31 105-30,-21-62-20,-4 4-9,-2-4-5,-4-8-5,3 0-10,-3-4-1,0-2-2,0-4 1,0-3-3,0-6-25,0 0-37,0-5-74,0-6-82,-3-5-100</inkml:trace>
  <inkml:trace contextRef="#ctx0" brushRef="#br0" timeOffset="58479.4263">13571 8187 813,'0'0'83,"0"0"-70,0 0-1,0 0 3,113-26-2,-53 14-8,0-4-5,-4-4-7,-7 0-126,-7-4-115</inkml:trace>
  <inkml:trace contextRef="#ctx0" brushRef="#br0" timeOffset="58689.7577">14236 7850 1035,'0'0'113,"0"0"-95,0 0 14,0 0 35,0 103-31,8-63-3,-4 2-19,-2-2-8,-2 0-4,0-4-1,0-2-1,0 0-17,-8-4-46,-4-4-70,1-1-149,-3-10-190</inkml:trace>
  <inkml:trace contextRef="#ctx0" brushRef="#br0" timeOffset="59618.2826">10574 9022 414,'0'0'147,"0"0"-70,0 0 24,0 0-12,0 0-31,0 0-7,-13 0-17,13 0 3,0 0 7,0 0-9,0 0-4,5 2-11,16 3 23,13 0 8,11-1-21,13-4-6,17 0 3,9 0 7,11 0-15,-2-9-6,-1-3 1,1 5-9,3-4 1,5 4-1,7 0 0,4 1 3,6 3 0,8-4-1,10 2 0,3-8-2,13-6 0,8 0 1,14-1-1,5 1-4,5 5-1,-5 3 0,-2 5 0,-11 3 0,-8 3 1,-8 0 0,-9 0-1,-5 0 2,-3 0 0,-6-5-1,-4-9-1,-18 0 1,-19-2-1,-20 2 3,-24 0 3,-18 7 1,-13 2-3,-9 3-4,-2 0-3,0 2-11,0 0-57,-15 0-39,-20 4-117,-10 3-335</inkml:trace>
  <inkml:trace contextRef="#ctx0" brushRef="#br0" timeOffset="60398.2515">11424 10144 779,'0'0'136,"0"0"-113,0 0 21,0 0 25,93-126-36,-53 78-11,3-6-6,-1 3-7,-6 1-4,-12 7-2,-11 9 3,-13 5-2,0 9-2,-2 8 2,-13 3-4,-1 9 0,-1 0-2,0 0-2,5 12 2,5 11-10,7 7-5,0 0 2,11 3-3,22-1 5,7-4 8,5-3 5,-3 0 3,-6-4-2,-12 3 4,-12 5 10,-10 2 5,-2 1-1,0-6-1,-18 3-6,-2-5-5,1-8-5,2-2-1,2-4-1,1-6-13,1-4-15,1 0-44,2-16-43,0-17-69,7-15-19,0-5-79</inkml:trace>
  <inkml:trace contextRef="#ctx0" brushRef="#br0" timeOffset="61004.3046">12053 9368 643,'0'0'65,"0"0"-42,0 0 51,0 0-14,0 0-27,0 0-12,-70 92-10,54-80-9,3-5 7,0-7 2,1 0 5,-1 0 3,2-12-9,2-5-2,7 2-7,2-4 0,0 2-1,0-4-3,13 1 2,9 2 1,3 4 0,-3 4 0,-1 6-1,-1 4 1,0 0 1,0 7 1,-3 14-2,-3 2 5,-1 2 9,-4 5-1,-4 2-3,-5 1 7,0-3 0,0 1-2,-12 0-5,-10-1-1,-1-4-6,-1-4-1,2-7 1,5-6 0,1-6-2,4-3-1,8 0 0,1 0 0,3 0-2,0 0-5,6 0-7,15 0 14,9 0 2,10-3 1,2-9 8,3-4 21,-3-6 10,-6 2-1,-7 2-10,-9-2-5,-7 3-1,-9 4-1,-2 1-9,-2 3-12,0 4-3,0 3-4,3 2-42,3 0-56,6 0-112,4 6-76,3 6-32</inkml:trace>
  <inkml:trace contextRef="#ctx0" brushRef="#br0" timeOffset="61209.5615">12614 9668 673,'0'0'80,"0"0"93,0 0-54,0 138-44,0-97-13,0 0-23,0-3-14,0-2-10,0-4-10,2-2-4,-2-8-2,0-2 0,0 0-53,0-5-86,0-3-109,-4-5-86</inkml:trace>
  <inkml:trace contextRef="#ctx0" brushRef="#br0" timeOffset="61403.3123">12406 10011 983,'0'0'32,"0"0"-20,0 0 5,125-99-9,-51 68-8,1-1 0,-2 2-32,-13 2-109,-7 2-46,-13-1 0,-5 3-31,-9-1 37</inkml:trace>
  <inkml:trace contextRef="#ctx0" brushRef="#br0" timeOffset="61576.0117">13000 9645 205,'0'0'211,"0"0"3,0 0-32,0 0-54,0 0-40,0 0 33,19 98-41,-13-54-31,-2 1-6,2-1-17,-1-1-6,-4 0-8,-1-3-10,0-2 2,0-9-4,0-8-8,0-10-42,0-8-49,0-3-117,0-12-250</inkml:trace>
  <inkml:trace contextRef="#ctx0" brushRef="#br0" timeOffset="62034.4703">15336 8127 614,'0'0'280,"0"0"-261,0 0 1,0 0 28,0 0 3,0 0-5,142-23-35,-105 16-11,-8-1-11,-12 4-110,-15 4-149,-2 0-102</inkml:trace>
  <inkml:trace contextRef="#ctx0" brushRef="#br0" timeOffset="62181.8773">15407 8289 707,'0'0'90,"0"0"-35,0 0 53,0 0-44,0 0-18,179-7-32,-109 0-14,-9 4-128,-16-2-400</inkml:trace>
  <inkml:trace contextRef="#ctx0" brushRef="#br0" timeOffset="63261.2826">17181 7724 637,'0'0'130,"0"0"-110,0 0 21,0 0-17,0 0 23,0 0-7,-14 62-21,0-50 9,-2-2 6,-2-2-11,0-2-9,2-4-2,3-2-1,-1 0-8,8 0 5,4-8-4,2-12-2,0-1-2,8 0-1,15 2-10,0 2 10,3 2-3,1 6 4,0 4 0,4 5 2,-2 0-2,-3 0-4,-3 14 2,-8 11-5,-3 5 7,-8 5 6,-4 0 3,0 5 3,-6 3-2,-17-4-1,-5 1-3,0-3-1,-1-6-3,3-4-2,-1-8-1,5-8 1,3-4-2,7-5-4,3-2 4,7 0 2,2 0 2,0-7-2,0-7 0,14-2 0,5 4 2,2 3 9,4 7 3,2 2 2,0 0 5,-2 0-6,-4 7-6,-2 7 0,-3 2-4,-5-2 0,-1 0-4,2-2 0,-1 0-1,2-2-8,1 4-60,1 0-60,0 2-162,-1-4-104</inkml:trace>
  <inkml:trace contextRef="#ctx0" brushRef="#br0" timeOffset="63660.2385">17608 8214 511,'0'0'130,"0"0"-59,0 0 70,71-133-54,-40 81-47,-1-8-5,2 4-7,-9 8-17,-12 11 6,-11 16-6,0 9 6,-6 1 4,-13 9-16,-4 2-3,2 0-2,0 0-1,5 13-3,10 2 0,1 3 3,5 3-13,0-2 11,19 1-2,10-1 5,8-1 0,3-3 1,5 2 1,2-2 1,-2 2 5,-10 2 10,-8 2-7,-10-3 0,-11 1 1,-6 2-3,0-1 7,-23 2-4,-9-2-3,0-1-9,-2-2-2,3-5-32,9-6-18,5-6-36,7 0-71,1-16-64,2-18-158</inkml:trace>
  <inkml:trace contextRef="#ctx0" brushRef="#br0" timeOffset="64290.2655">18094 7328 721,'0'0'200,"0"0"-182,0 0-16,0 0 5,0 0-7,0 0 0,-41 51 3,18-39-2,4-4 1,-2 0 1,4-8-1,1 0 1,3 0 2,4 0-2,9-12-2,0-2-1,0-4-8,0 2 6,14 0-1,1 1 2,1 2-2,1 3 6,6 4-2,-2 4 2,3 2 3,-3 0-5,2 6 2,-7 14 3,-1 2-1,-6 2 2,-2 5 5,-5 2 3,-2 1-3,0 0 2,0 0-1,0 1-8,-17-1-1,1-2 0,-5-2-2,-2-4 0,4-6-2,-2-5-10,8-6-9,5-5 6,1-2 1,5 0 9,2 0-3,0 0 2,0 0 2,9-6-4,9 1 6,9-2 0,-1-1 1,3 0 6,4-4 19,-1 0 22,-4-5 16,-1 3-12,-9 0-10,-5 4-18,-3 2-7,-6 4-9,-2 3-5,-2 1-3,0 0-11,0 0-50,0 0-108,0 12-167,5 8-7</inkml:trace>
  <inkml:trace contextRef="#ctx0" brushRef="#br0" timeOffset="64537.9315">18487 7827 930,'0'0'57,"0"0"-41,0 0 69,0 0-36,-6 127-1,6-88-19,0-1-5,0-4-10,0-2-4,0-5-6,0-6-1,0-7-3,0 0 0,0-4-40,0 1-62,0-2-47,-9-7-118,-2-2-76</inkml:trace>
  <inkml:trace contextRef="#ctx0" brushRef="#br0" timeOffset="64704.2842">18289 8124 948,'0'0'33,"0"0"-21,0 0 28,127-69-21,-67 46-19,-1-1-19,-8 1-170,-11 0-213</inkml:trace>
  <inkml:trace contextRef="#ctx0" brushRef="#br0" timeOffset="65114.4844">18987 7694 840,'0'0'59,"0"0"-43,0 0 51,141-23-25,-110 38-14,-11 11-19,-16 6-5,-4 2 0,-8 0 2,-22 0-1,-1-6 3,6-7-2,8-9-4,13-6-1,1-5 0,3-1 0,0 0 0,0 0 3,18 0 1,13 0 14,7-7 0,2 3-4,0 4-1,-2 0 2,-9 5-3,-7 12 9,-13 1 2,-9 4-4,-4 3 16,-30 5-3,-7-1-14,-11 0-11,0-4-8,2-6 1,3-8-1,2-3-15,11-6-44,5-2-52,5 0-137,0 0-229</inkml:trace>
  <inkml:trace contextRef="#ctx0" brushRef="#br0" timeOffset="65520.4898">17097 8564 739,'0'0'322,"0"0"-321,0 0 3,0 0 57,0 0-42,0 0 12,227 14 5,-67-12-11,41-2 4,36 0-4,37 0 4,33-10-9,17 2-3,1 4-2,-24 4-10,-37 0 8,-47 0-8,-40 0 5,-42-1-4,-36-10-1,-32 1 0,-30 2-5,-21 2-4,-16 0-25,0 4-47,-34-1-70,-19-2-285</inkml:trace>
  <inkml:trace contextRef="#ctx0" brushRef="#br0" timeOffset="66164.5356">17540 9622 507,'0'0'88,"0"0"5,0 0 64,0 0-67,0 0-13,0 0 15,56-3-24,-29-26-23,4-6-26,0-5-11,0-6-1,-2-2-1,-8 4-5,-10 6-1,-11 9 0,0 9 0,0 11-3,-21 6 0,0 3-14,-4 0-11,2 6 3,6 10 5,6 3-11,10 4-4,1 3-14,0 3 10,23 0 12,10 3 18,5-1 6,3 3 1,-8-6 4,-4 2 3,-12-1 8,-10-3 8,-7 6-1,0 1 8,-15-1-6,-10-4-7,-2-3-15,5-8 2,2-5-2,6-6-2,3-6-38,5 0-15,6-14-95,0-18-125,0-14-128</inkml:trace>
  <inkml:trace contextRef="#ctx0" brushRef="#br0" timeOffset="66786.4094">18096 8906 820,'0'0'16,"0"0"-16,0 0 0,0 0 6,0 0-5,0 0 0,-79 82 0,61-71 0,0-4 1,5-7 0,2 0 2,3 0-2,3-16-1,5-5 2,0 3-3,0-1-4,15-2 2,10 7 3,2-6-1,2 10 4,-2 0-2,0 4 10,-4 6 7,-2 0-4,-6 4-5,-3 15 0,-4 4 5,-6 5 5,-2 4-8,0 6-4,0 1 0,-2 0-6,-11-1 0,-6-4-2,7-3 9,-4-11-9,1-6 1,3-6-2,1-6-7,3-2-6,0 0 1,6 0-4,2 0 6,0-2 3,0-2-2,8 4 8,13 0 2,6 0 7,9 0 8,2-4 17,9-8 1,4-4 26,1-2 8,-4-4-7,-11 4-10,-12 4-11,-11 0-3,-12 3-6,-2-1-13,0 0-10,0 4-7,0 6-4,-2 2-27,-3 0-62,3 17-107,2 2-127,0 2-179</inkml:trace>
  <inkml:trace contextRef="#ctx0" brushRef="#br0" timeOffset="67036.189">18648 9348 623,'0'0'421,"0"0"-418,0 0 6,0 0 50,-13 128-29,13-87 9,2-3-17,1-3-17,-3-3 0,0-3-4,0-7 1,0-4-2,0-2-47,0-6-44,0-4-63,0-3-69,0-3-28,-12 0-115</inkml:trace>
  <inkml:trace contextRef="#ctx0" brushRef="#br0" timeOffset="67254.151">18365 9624 1013,'0'0'55,"0"0"-45,0 0 50,0 0-49,0 0-9,177-80-1,-108 67-1,-6-5 0,-4-1-29,-10 1-52,-2-1-177,-9-3-168</inkml:trace>
  <inkml:trace contextRef="#ctx0" brushRef="#br0" timeOffset="67447.3231">19203 9276 983,'0'0'190,"0"0"-177,0 0 47,-29 147 3,29-96-30,0 4-3,0-6-19,0-5-7,0-9 2,0-7-6,0-8-16,0-8-71,0-12-191,-13 0-624</inkml:trace>
  <inkml:trace contextRef="#ctx0" brushRef="#br0" timeOffset="68418.2778">2797 11640 906,'0'0'30,"0"0"-21,0 0 5,0 0 19,162-16-1,-99-2-23,-5 2-9,-12 6-38,-9 5-169,-18 2-111</inkml:trace>
  <inkml:trace contextRef="#ctx0" brushRef="#br0" timeOffset="68618.5037">2895 11967 228,'0'0'635,"0"0"-626,0 0-1,0 0 20,0 0 23,140-17 5,-73-8-32,-6-3-18,-13 3-6,-9 4-67,-20-4-135,-12 4-6,-7-5-137</inkml:trace>
  <inkml:trace contextRef="#ctx0" brushRef="#br0" timeOffset="68887.8967">3028 11275 492,'0'0'138,"0"0"-87,0 0-47,0 0 0,0 0 41,158 76 47,-94-34 10,-5 9-26,-10 2-20,-9 12-12,-15 9-13,-21 7-8,-4 3 7,-13 0-2,-20-4-3,-7-14-3,-3-5-7,3-12-6,7-10-5,8-11-4,11-10-12,14-14-67,0-4-126,25-29-303</inkml:trace>
  <inkml:trace contextRef="#ctx0" brushRef="#br0" timeOffset="70230.1384">5015 12043 657,'0'0'149,"0"0"-135,0 0 27,0 0 37,0 0-38,0 0 6,0 0-12,13-12-3,7-9-2,3-10 3,3-7-11,-1-5-2,1-4-1,1-6-1,-8 3-8,-4 2-3,-11 12 5,-4 8-8,0 10-1,-2 8-2,-11 6-5,-1 4 0,-3 0 3,0 0-3,0 0 0,8 11-3,0 9-3,7 5-1,2 4-10,0 4 12,11-1 8,15-1-1,10-5-3,9-3 2,-1-2 4,-1 1 3,-7 2-3,-9-2 0,-12 6 1,-10 0 1,-5 4 9,-5 3 4,-24-3 15,0-2-16,2-9-9,3-3 1,4-7-5,7-6 2,-1-5-3,3 0 0,9 0-45,2-17-92,0-7-193,23-9-100</inkml:trace>
  <inkml:trace contextRef="#ctx0" brushRef="#br0" timeOffset="70914.3947">5848 11552 516,'0'0'47,"0"0"21,0 0 58,0 0-22,0 0 6,0 0-16,-2-62-22,2 60-24,0 2-19,0 0-24,0 12-5,0 24 0,9 17 9,13 10 5,7 3 5,5 5-2,3-3-2,4-2-4,3-6-1,-1-8-3,-5-7-3,-5-8-1,-6-7-3,-10-7 1,-3-7-1,-7-11 0,-3-2-20,-2-3-24,0 0-11,-2 0-15,0-17-32,0-10-187,0-9-124</inkml:trace>
  <inkml:trace contextRef="#ctx0" brushRef="#br0" timeOffset="71236.3795">6181 11492 748,'0'0'126,"0"0"-106,0 0 60,0 0-17,0 0-60,0 0 1,-25 30-1,3 17 19,-7 10 12,-2 11 0,-5 1 0,0 1 4,1-5-17,3-8-9,6-7-3,3-9-4,8-9-3,1-6-1,3-8-1,5-7 0,4-4-8,-1-6-37,3-1-57,0 0-55,15-1-75,10-20-40</inkml:trace>
  <inkml:trace contextRef="#ctx0" brushRef="#br0" timeOffset="71574.82">6642 11319 404,'0'0'580,"0"0"-533,0 0 36,0 0 6,0 0-38,0 0-16,-6-44-30,-19 88 1,-11 20 4,-3 18 7,3 17 6,5 1 2,6-1-4,6-11-10,15-18-1,4-15-3,0-8-5,11-11 1,12-12-3,1-6-13,3-7-38,3-8-35,3-1-75,-7-2-209,-8 0-120</inkml:trace>
  <inkml:trace contextRef="#ctx0" brushRef="#br0" timeOffset="71939.7121">6689 12126 536,'0'0'330,"0"0"-261,0 0-22,0 0 19,0 0-15,67-121-20,-47 73-11,-1-5-4,2-5-4,-8 3 2,-5 11 6,-2 14 0,-6 9-9,0 11 2,-2 4-13,-10 6-4,-1 0-1,0 2-3,1 21-1,4 7-2,2 3-1,6 0-14,0-1 5,21-10 1,10-5 9,5-6 9,2-3 2,-4 2 2,-4-2 4,-7 1 6,-12 6-3,-9 2 3,-2 2 10,0 5-3,-11 2-7,-9 1-9,-5-5-3,-6-1-15,0-2-110,-7-10-158,5-7-129</inkml:trace>
  <inkml:trace contextRef="#ctx0" brushRef="#br0" timeOffset="72211.4892">7017 11458 906,'0'0'77,"0"0"-65,173-10 39,-101 33 24,-1 20 2,-13 23-22,-14 16-22,-17 19 4,-17 8-12,-10-2-10,-8-6 16,-21-15-20,-7-12 2,1-12 4,2-13-6,-3-15-1,5-17-6,6-9-4,4-8-9,7 0-36,8-25-31,2-23-124,0-23-490</inkml:trace>
  <inkml:trace contextRef="#ctx0" brushRef="#br0" timeOffset="72647.539">8008 11578 407,'0'0'552,"0"0"-508,0 0-23,0 0 16,0 118 11,0-53-3,0-1-8,0-6-15,0-6-5,0-6-11,0-5-4,0-8-1,0-5-1,2-7-35,-2-2-67,0-2-41,0-6-100,0-4-15,-4-5-161</inkml:trace>
  <inkml:trace contextRef="#ctx0" brushRef="#br0" timeOffset="72841.3414">7846 11979 762,'0'0'124,"0"0"-70,0 0-5,0 0-26,0 0-9,118-72 4,-60 52-10,-2 2-4,-8 4-4,0 5-51,-6 0-140,1-3-62,-1-4-241</inkml:trace>
  <inkml:trace contextRef="#ctx0" brushRef="#br0" timeOffset="73051.9323">8681 11497 1067,'0'0'48,"0"0"-43,0 0 2,0 0 11,0 0 24,77 117-18,-53-77-6,5 0-9,-7 1-7,-2-8-1,2 0-1,-6-11-48,2-2-89,-2-12-125,-1-8-64</inkml:trace>
  <inkml:trace contextRef="#ctx0" brushRef="#br0" timeOffset="73396.0981">9030 11432 125,'0'0'803,"0"0"-764,0 0 64,0 0-15,0 0-74,0 0-11,-25 56 29,25 4-1,0 7-1,0 11-2,0-4-3,2-1-5,0-4-4,-2-5-8,0-6-2,0-4-3,-4-10 5,-17-7-1,-2-7-2,-3-10-5,-2-6 6,-1-9-4,-2-5-1,-3 0 3,1 0-1,4-23-3,9-3-9,7-6-14,7 1-27,6 1-47,0 1-120,17-4-138,7-2-263</inkml:trace>
  <inkml:trace contextRef="#ctx0" brushRef="#br0" timeOffset="73667.3449">9582 11379 1116,'0'0'37,"0"0"3,0 0 6,0 0-8,-91 139 0,66-56 4,3 6-12,2 0-3,0-5-4,5-10-6,5-10-6,10-11-10,0-11-1,0-12 0,10-9-17,7-8-45,4-13-52,9 0-107,-3-17-303</inkml:trace>
  <inkml:trace contextRef="#ctx0" brushRef="#br0" timeOffset="74040.2206">9665 12041 974,'0'0'83,"0"0"-33,0 0-14,0 0-6,102-144 1,-71 94-8,-8-4-11,-5 4-3,-11 5-5,-7 9 3,0 10 2,-3 8-7,-17 10-2,0 8 0,-2 0-3,2 4-9,1 22 7,11 2-1,2 7 0,6-8-5,0-1-5,20-3 8,9-8 2,3-2 6,2-1 1,0 0-1,-7-3 13,-6 6 17,-7-1-9,-5 4-4,-9 4-4,0 6-4,0 0-5,-20-2-4,-4-2-12,-1-8-49,0-8-82,-1-8-116,1 0-132</inkml:trace>
  <inkml:trace contextRef="#ctx0" brushRef="#br0" timeOffset="74319.3464">9999 11379 979,'0'0'43,"0"0"-1,138 22 42,-80 28-15,-9 21-8,-7 17-13,-15 12-18,-15-1-3,-12-4-9,0-11 4,-15-15-10,-5-7 0,-3-13-4,-2-13-4,5-12-1,3-8-3,2-13-4,7-3-22,2 0-22,3-15-45,3-16-75,0-7-188,15 1-170</inkml:trace>
  <inkml:trace contextRef="#ctx0" brushRef="#br0" timeOffset="74546.9754">10759 11907 829,'0'0'351,"0"0"-333,0 0 3,132 2 33,-70-4-17,0-7-15,-6-2-16,-13 5-6,-14-3-12,-16 6-50,-11-1-35,-2 2-96,0 2-220</inkml:trace>
  <inkml:trace contextRef="#ctx0" brushRef="#br0" timeOffset="74739.1814">10753 12141 856,'0'0'169,"0"0"-116,0 0-3,0 0 21,162-26-17,-102 15-33,-11-1 1,-15 5-22,-14 4-1,-11 3-51,-9 0-72,0 0-148,0 0-178</inkml:trace>
  <inkml:trace contextRef="#ctx0" brushRef="#br0" timeOffset="75526.4024">12636 11647 674,'0'0'22,"0"0"-7,0 0-9,0 0 45,-31 118-21,7-82-6,1-11-7,0-5-1,-2-9-5,4-8 3,1-3 5,0 0 24,6-21-19,4-7-8,4-7-1,6 2 0,0-3-11,6 5-1,15 7-2,8 5 1,0 7 2,7 5-4,-2 7 6,-5 1-5,-2 31 8,-10 11-5,-8 6 7,-7 3-6,-2 0 6,0-4-3,-15 2-4,-10-3 5,-8-1-8,0-7 1,-1-2 2,3-9-2,2-4-1,4-13-1,7-4 2,2-7-2,4 0 3,2-7-6,10-8 1,0-2 2,0 7 0,0 5 0,19 5 1,3 0 1,6 2 8,4 13 9,2 5 1,-1-1-5,0 0-8,-1-2-7,-3 0 0,0 2-8,2-3-90,4 2-153,-6-10-128</inkml:trace>
  <inkml:trace contextRef="#ctx0" brushRef="#br0" timeOffset="75929.2834">13015 12100 596,'0'0'171,"0"0"-160,56-143 19,-27 95 62,0 6-50,-9 6-11,-9 14-14,-9 6-11,-2 8 4,0 8 3,-8 0-4,-15 0-6,-2 0-2,4 6-1,0 8 1,10 2-1,6 2-1,5 6 1,0 2 0,5 0-2,19-2 2,7-1 0,5-4 0,2 3 1,-2-2 0,-5-2 4,-6 2 6,-10-3 15,-8 2 5,-7 6 3,0-1-6,0 3-1,-18-2-10,0-2-6,3-9-6,1-2-4,3-5-1,1-3-2,-2-4-39,-1 0-53,1-11-118,1-15-92</inkml:trace>
  <inkml:trace contextRef="#ctx0" brushRef="#br0" timeOffset="76598.1171">13463 11006 675,'0'0'12,"0"0"12,0 0-13,0 0 32,0 0-17,-87 109-8,60-85-10,3-4-3,4-6-5,2-7 2,5-5 2,3-2 1,4 0 7,2-5-3,4-11-9,0-3 7,0-1-7,2 1 2,18-1-1,3 1 0,3 6 0,3-1 4,-1 2 25,2 5-2,-6 4-9,-1 3-6,-6 0-5,-3 0 0,-5 17 1,-5 8 11,-2 3-2,-2 2 0,0 0 2,0 2-10,-13-2 4,-7 1-6,-2-2-1,0-4-5,4-3-1,5-8-1,1-7-6,5 0-10,3-7 3,2 0 13,2 0 0,0 0-3,0-7 2,0 5 1,10 2-1,11 0-2,8 0 3,4 0 1,5 6 16,1-2 0,-2-4 13,-3 0 25,-5 0-8,-5 0-1,-8-8-14,-4-6-2,-4-3-10,-2 0-15,-1-1-2,-4 4-3,-1 6-13,3 8-59,-1 0-117,0 6-226,4 18 1</inkml:trace>
  <inkml:trace contextRef="#ctx0" brushRef="#br0" timeOffset="76863.2792">13837 11622 978,'0'0'29,"0"0"-24,0 0 59,-22 104-1,22-59-3,-1 3-16,-2-2-20,3 0-11,-3-7-6,3-6-5,0-1 0,0-4-2,0 0-12,0-3-51,0-7-66,0-3-55,0-4-61,-2-8-86</inkml:trace>
  <inkml:trace contextRef="#ctx0" brushRef="#br0" timeOffset="77041.3236">13640 11997 844,'0'0'158,"0"0"-136,0 0 9,0 0 4,0 0-6,0 0-8,158-53-15,-107 32-6,0-4-46,-4-1-179,-9 5-102</inkml:trace>
  <inkml:trace contextRef="#ctx0" brushRef="#br0" timeOffset="77453.9816">14215 11640 758,'0'0'69,"0"0"-54,0 0 45,147-48-1,-99 48-7,-5 12-9,-14 17-28,-14 5-1,-15-1-3,0 4-2,-24-1 12,-16-4-3,-2-3-11,1-3-1,12-11 0,8-5-5,7-6 1,12-4-2,2 0 3,0 0-2,0 0 4,22 0 1,9 0-2,8 0 6,4 0 1,0 2 7,-5 12-4,-11 2 11,-7 2-5,-14 0-8,-6 1 10,0 6 5,-31 1-2,-9 4-12,-5-2-10,-4-5 1,5-3-3,2-8-2,5-6-27,6-5-46,7-1-76,0 0-232</inkml:trace>
  <inkml:trace contextRef="#ctx0" brushRef="#br0" timeOffset="77926.5361">12318 12596 556,'0'0'85,"0"0"-68,0 0 102,0 0 23,0 0-54,0 0-33,-49 0-21,55 0-3,32 3 18,24 7 26,32 0-35,31-2-11,28-4 4,28-2-17,29-2-3,20 0 2,23 0 1,11-2 0,3-2-3,-9-1 2,-17 2 2,-22-1-5,-37-4-3,-34-3-4,-41 2 5,-40-3-5,-32 3-3,-19 4 0,-11 3-2,-5 0-7,0 0-32,-25 2-45,-17 0-65,-18 6-260</inkml:trace>
  <inkml:trace contextRef="#ctx0" brushRef="#br0" timeOffset="78570.1301">12273 13689 219,'0'0'723,"0"0"-679,0 0-32,0 0 54,0 0-10,114-116-19,-74 68-18,-3-1-8,-7-2-8,-14 1-1,-14 4 1,-2 10 1,-2 6-4,-17 9 0,-3 13 0,-3 6 0,4 2-5,0 5-11,10 19-2,7 2 6,4 1-2,0 5 1,15 1-6,21 1 6,7 0 13,3-5 0,-1-2 1,-7-5 0,-16-4 1,-11 3 0,-11-5-1,0 4 17,-18 4 0,-9-5-3,-9 6-13,7-9-2,6-4 0,0-3-4,5-9-55,7 0-50,5-4-123,6-25-129</inkml:trace>
  <inkml:trace contextRef="#ctx0" brushRef="#br0" timeOffset="79238.3372">12846 12809 508,'0'0'310,"0"0"-299,0 0-6,0 0 0,0 0 1,0 0 4,-54 70-4,32-52-3,-1-2 2,6-7 3,-1-1 3,5-6 6,1-2 2,3 0-2,5 0-7,-2 0 9,1-9-11,5-5-5,0 5-3,0 0 1,7-3-1,10 2 1,6-4 1,3 1 0,4 4 0,-4 4 2,-3 5 9,-4 0-6,-3 0 1,-6 14 3,-2 9 4,1 0 2,-7 2 2,-2 3-6,0 2-5,0-5 0,-6 1-2,-12-5-6,-3 0 2,4 2 1,-5-6-3,3-3 0,3-10-6,-1-4-6,6 0 6,5 0 5,1 0 2,5 0 2,0-6-1,0-2-2,9 6 1,14 0-4,2 2 6,7 0-1,4 0 4,2 0 7,2 0 18,-5 0 14,2-6 7,-8-3-7,-6-2-2,-4-1-15,-9-2-7,0 0-7,-6-2-11,-3 2-3,-1 6-2,0 2-26,4 6-50,0 0-115,7 0-268</inkml:trace>
  <inkml:trace contextRef="#ctx0" brushRef="#br0" timeOffset="79575.7617">13220 13221 907,'0'0'114,"0"0"-89,0 0 25,0 0-16,0 0-15,0 0 27,-6 122-15,17-84-7,-7-1-7,-1 0-3,6-4-3,-8-6-8,2 4-1,-3-8 0,0 1-2,2-5-25,-2-5-27,2-4-70,0-3-45,-2 0-80,0-7-45</inkml:trace>
  <inkml:trace contextRef="#ctx0" brushRef="#br0" timeOffset="79795.2665">13025 13564 920,'0'0'145,"0"0"-126,0 0 17,0 0-6,0 0-19,139-71 0,-74 51-9,-3 0 1,-4-3-3,-8 11-29,-10-2-106,-7-1-185,-6 3-111</inkml:trace>
  <inkml:trace contextRef="#ctx0" brushRef="#br0" timeOffset="79998.6974">13688 13287 1018,'0'0'42,"0"0"0,-14 120 45,14-74-44,3 6-7,6-3-11,-2-3-12,-2-5-2,-5-5-3,0-4-7,0-6-1,0-2-13,-5-4-68,-4-9-155,-2-10-378</inkml:trace>
  <inkml:trace contextRef="#ctx0" brushRef="#br0" timeOffset="87104.315">16121 12235 292,'0'0'61,"0"0"-23,0 0 119,0 0-38,0 0-9,0 0-13,0 0-23,0 0-12,-29 0-5,29 0-10,-3 0-17,3 0-4,0 0-1,0 0-8,0 0-3,0 0-4,18 0-1,20 0 7,11 0 6,11 0-5,9-3 4,10-13-6,10-2 2,13-3-1,0 6-2,1 3-3,-9 3-2,-20 8-1,-14-3 3,-20 1 1,-21 3-2,-7-2 0,-12 2 2,0 0 1,0 0 0,0-2-5,0 2-7,0 0-1,-10 0-50,4 0-64,6 0-116,0-10-428</inkml:trace>
  <inkml:trace contextRef="#ctx0" brushRef="#br0" timeOffset="87703.7674">18258 11737 593,'0'0'97,"0"0"-54,0 0 121,0 0-87,0 0-16,0 0 9,-17-32-25,17 44-23,0 24-8,0 9 32,3 12-1,3 1-9,-2 0-10,0-2-6,-2-3-5,3-5-9,-3-6-5,-2-6 1,2-7-2,-2-6 0,0-8-46,0-9-63,2-6-115,-2 0-166</inkml:trace>
  <inkml:trace contextRef="#ctx0" brushRef="#br0" timeOffset="88792.8227">18601 11898 95,'0'0'615,"0"0"-516,0 0 48,0 0 9,0 0-88,0 0-27,-4-19-23,10 44-12,14 8 17,8 3 11,-2-1-11,6-6-7,-1 2-10,-4-10-1,0 4-4,-8-10 1,-1-3-2,-7-2-17,-2-6-40,-6-1-52,-3-3-77,0 0-94,0-8-79</inkml:trace>
  <inkml:trace contextRef="#ctx0" brushRef="#br0" timeOffset="89016.0098">18811 11881 716,'0'0'124,"0"0"-32,0 0-3,0 0-63,0 0 5,0 0 11,-71 127-15,59-92-4,3 2 2,1-7-9,-1-2-1,4-3-9,1-4-5,-1-5-1,3-4-1,-1-2-43,3-2-58,-3-3-55,-3-5-92,-5 0-73</inkml:trace>
  <inkml:trace contextRef="#ctx0" brushRef="#br0" timeOffset="89219.3356">18541 12131 581,'0'0'134,"0"0"-81,0 0 43,0 0-31,0 0-1,130-46-4,-79 27-24,-6-1 1,-3-4-3,-13 3-23,-9 5-4,-7 2-7,-10 5-20,3 0-91,-6-1-114,0 2-124</inkml:trace>
  <inkml:trace contextRef="#ctx0" brushRef="#br0" timeOffset="90305.7321">19134 11532 416,'0'0'508,"0"0"-484,0 0 47,0 0 37,0 0-77,0 0-2,-6-95 1,-4 88-8,-3-1-6,-3 0 2,-1-1 3,-5 2-8,-1-1 9,1-3-7,-4 4-3,1-4-2,-2 5-6,-2 2 5,2-4-5,-2 2 3,0-3-1,-1-1 2,2 2-4,-1-2 5,0 3-4,0 1 0,1-2-1,-1 4-2,1 4-2,2 0 2,-1 0-1,0 0-1,3 0 1,-3 2-2,3 6 2,-1 4-2,1 1 2,1 0-1,1 3 2,-2 0-2,-4-2 0,2 5-1,-3-3 1,2 6 2,-2-2-2,2-1 1,0 4-1,8-3 0,-1 6 0,-1-2 0,4-2 3,-3 4-6,4-2 6,-2 6-5,0 4 4,3 5 0,1-4-2,1 6 0,7-1 0,-1-4 1,4 0-1,3-4 0,0 0 1,0-2-1,0 3 0,0 2 1,0 1-3,0 3 6,0 3-5,0-2 2,10-4 1,0-2 1,6-5-2,2-2 1,2-3 6,5-2-5,4 2 1,2-3 3,1 1-2,7 0-2,2-5 0,3-2 0,-2-3-1,3-5-2,-1 0 0,1-4 1,-1-3 0,1 0 0,0 0-1,0 0 0,1-3 1,2-6 0,4 0 1,0 3-2,-1-4 0,-2 3 1,-4-3-1,-1-1 0,-6-3 3,-2-5-2,-5-2 0,-2-4-1,-2-5 1,-3-2-1,-4-4 1,-2-5 1,-3-6-1,-1 1 0,-5 0-1,-3-1 1,-1 1-1,-5-4 1,0-4 0,0-2 0,0 3-1,0-1 1,-5 0-1,-5 4 5,-6 4-3,-2 6 0,-2 2-2,-9 4-3,-2 1-46,-9-2-83,-12-3-503</inkml:trace>
  <inkml:trace contextRef="#ctx0" brushRef="#br0" timeOffset="93586.4584">1111 14909 632,'0'0'133,"0"0"-121,0 0 25,0 0 39,0 0-49,0 0-4,0 0 0,0 0 11,-29 58 10,16-49-2,-2 3-6,1-5-9,-4-5 2,3 0-6,1 2-10,3 1 6,5-5-7,-2 0 2,2 0-9,6-9-2,0-5-3,0-9 0,0 2 0,0 7 1,6-4 2,8 6-3,4 2 1,2 4-3,5 6 2,2 0-5,-4 6 5,0 16 0,-3 6 0,-7 6 0,-5 3 1,-6 6-1,-2-1 0,-4 10 3,-21-3 1,-6 1-3,-1-10 0,3-8 0,5-11 3,5-8-2,9-6-1,3-7 1,1 0 2,-2 0-2,4-9 0,4-2-2,0-1-1,0 3-2,2-3 3,16 2-2,7 6 2,6 4 0,0 0 0,1 0 0,-3 1 3,0 12-3,-6 3-4,2-4 2,-5 6-76,-4 1-107,-2-5-156,-8-11-220</inkml:trace>
  <inkml:trace contextRef="#ctx0" brushRef="#br0" timeOffset="94352.4599">1450 14877 213,'0'0'581,"0"0"-561,0 0 48,0 0 41,0 0-45,0 0-23,0-111-7,-9 94 6,-3-2 3,-7 1-6,-3 0-14,-5-4-3,0 2-8,-2 1 1,3 8 1,-3-1 1,4 9-5,-2 0-5,1 3-2,-3 0-1,-3 0 2,-4 0-3,-1 6 0,-1 0 2,-2 6 1,0 2 0,-1-4 3,1 6-7,7-2 2,0 4 0,3 4-1,2 8-1,-4 2 1,6 9 1,-1 6-2,10 14-3,-3 5 3,13 6 1,2 2 0,3-7 4,2 0-4,0 2 0,4-2 0,9-6 1,10-3-1,4-5 1,8-7-2,9-6 0,6-8 0,6-6 0,0-8 3,4-14-2,4-4-1,0 0 2,4-4-2,-2-18 0,-1-5 2,-12-4 0,-4 0-2,-9 4 2,-6-9 0,-3-5 0,-6-6 1,-7-4 4,-6-2-7,-2-5 3,-8-13 2,-2 4 1,0 4 0,0 0 6,0 10 2,-7 12-6,-5 3-4,-2 6-2,1 7 1,-6-1-3,-2 5 0,3-6-5,-3 9-15,8 8-25,7 6-24,4 4-48,2 0-284,0 6-286</inkml:trace>
  <inkml:trace contextRef="#ctx0" brushRef="#br0" timeOffset="94662.4065">2017 15091 406,'0'0'385,"0"0"-375,0 0 71,0 0 35,147 6-19,-92-16-37,6-11-28,-6 9 6,-8 1-10,-11 2-16,-16 9-9,-8-1-1,-5 1-2,-5 0-11,-2 0-77,0 0-100,0 1-173</inkml:trace>
  <inkml:trace contextRef="#ctx0" brushRef="#br0" timeOffset="94916.1934">2012 15360 752,'0'0'187,"0"0"-185,0 0 17,0 0 52,136 3-12,-80-3-29,-3-6-1,0-7-1,-4-1-1,-5 0-2,-9 2-17,-14-1 0,-4 1-8,-7 3-23,-4-3-50,-6-2-92,0 2-208</inkml:trace>
  <inkml:trace contextRef="#ctx0" brushRef="#br0" timeOffset="95282.1244">2189 14798 280,'0'0'655,"0"0"-641,0 0 72,0 0 5,0 0-73,0 0-14,8-8 11,23 16 16,9 13 6,14 3-9,6 5-1,7 3-9,5-6 0,-6 1-6,-2-5-2,-9 2-3,-15-2-4,-11 2-2,-14 5 0,-14 5 1,-1 8 6,-14 12 8,-22 4 5,-9 1 2,3 2-10,-2-6-7,10-6-2,5-5 0,7-12-4,7-5-3,10-5-56,5-9-50,0 1-223,0-5-439</inkml:trace>
  <inkml:trace contextRef="#ctx0" brushRef="#br0" timeOffset="102250.4962">4299 14722 214,'0'0'657,"0"0"-628,0 0-12,0 0 24,-127 15-26,92 9-10,-1 8-2,0 8 7,2 6 11,5-2 8,10-5-4,7-4-9,12-7-3,0-4-11,4-7 0,19-10 4,5-7-6,11 0 7,4-12-1,-1-22 4,1-5-8,-6-12-1,-6-3-1,-6-4 3,-10-5 2,-6-3-4,-9 3 4,0 5-4,0 5 1,-3 14-2,-7 10 2,0 12 12,5 10 26,0 4-1,2 3-14,3 0-11,-2 0-14,2 27-2,0 7 1,0 16 1,0 4 10,0 10 0,0 2 3,0 2-6,0-1-7,0-6 2,5-8-4,0-7 0,3-12-48,3-6-78,5-10-119,4-18-211</inkml:trace>
  <inkml:trace contextRef="#ctx0" brushRef="#br0" timeOffset="102686.4704">4578 14837 764,'0'0'260,"0"0"-236,0 0-14,0 0-4,0 0-5,0 0 4,0 122-4,4-96 1,8-3-1,2-11 1,5-7-2,6-5 8,6 0-2,4-22 5,5-14 0,-4-8-7,-7-2-4,-5 2-3,-11 4 3,-7 13 2,-4 10 1,-2 12 13,0 5 39,0 5-28,0 29-26,0 17-1,0 19 16,0 5 19,6 7-1,1 2-6,-1-8-3,-6 1-3,0-18-14,-6-16 12,-21-7 6,-2-10-6,-7-12-8,1-10-9,-1-4 5,3 0-5,2-16-3,4-7-24,4-3-38,10-3-23,4 6-76,2 6-216,-1 5-371</inkml:trace>
  <inkml:trace contextRef="#ctx0" brushRef="#br0" timeOffset="102939.6033">3869 15605 856,'0'0'103,"0"0"-77,0 0-26,223 36 126,-80-36-46,21-3-21,5-20-19,2-8 14,-11-1 1,-17 0-15,-25 11-12,-30 2-21,-36 7-7,-29 10-11,-23 2-38,-22 0-40,-38 28-98,-24 4-240</inkml:trace>
  <inkml:trace contextRef="#ctx0" brushRef="#br0" timeOffset="103428.1703">4317 16150 793,'0'0'292,"0"0"-280,0 0 2,-140 18 35,106 5-43,5 12-4,0-3-2,4 8 2,8 1-2,8-10-1,6 0 1,3-17-1,0-6 0,14-8-10,11 0-1,6-14 10,7-26 0,0-9-3,-1-5-9,-4-4 8,-8 4 6,-10 2 1,-5-2 0,-8 6-1,-2 11 1,0 14 7,0 10 19,0 9 29,0 4-2,0 0-26,0 0-21,0 14-7,8 20 0,7 17 11,0 2 20,-3 8-10,-2 3-12,1 2-5,-1-3-3,-4-9-2,1-6-23,-5-17-66,0-12-124,0-19-226</inkml:trace>
  <inkml:trace contextRef="#ctx0" brushRef="#br0" timeOffset="103692.3121">4640 15923 1005,'0'0'230,"0"0"-213,0 0-12,0 0-4,18 111 12,-11-43 3,-7 4-8,2 3 0,2 1 3,0-18 4,6-12-3,1-16-2,2-12-5,7-10-1,5-8-2,4 0 2,6-12-4,1-20-5,-7-5-47,-9-2-49,-15-1-167,-5 3-328</inkml:trace>
  <inkml:trace contextRef="#ctx0" brushRef="#br0" timeOffset="103842.4634">4627 16230 1122,'0'0'129,"0"0"-128,0 0 2,0 0 4,149-97-7,-78 58-12,-6-1-126,-9-1-289</inkml:trace>
  <inkml:trace contextRef="#ctx0" brushRef="#br0" timeOffset="104232.0264">6114 15051 975,'0'0'195,"0"0"-140,0 0-17,0 0-23,0 0-12,-7 112 16,14-54 9,-3-3-15,0-1-7,1-6-3,-3-4-3,3-8-1,-4-4-45,-1 0-75,0-2-187,-4-12-227</inkml:trace>
  <inkml:trace contextRef="#ctx0" brushRef="#br0" timeOffset="104389.784">5882 15480 950,'0'0'58,"0"0"-49,0 0 7,138-62 2,-53 34-8,-1 4-10,-8 4-64,-16 4-287</inkml:trace>
  <inkml:trace contextRef="#ctx0" brushRef="#br0" timeOffset="104846.4766">6631 15133 961,'0'0'56,"0"0"-53,0 0 10,141-26 25,-99 26-13,-11 18-6,-9 12-16,-13 6 2,-9 13-1,0-5 2,-25 0 3,-6-6-3,4-9-4,6-9-2,6-13-17,14-5-11,1-2-9,0 0-6,16-24-53,15-13 28,3-1 23,6-3 5,0-3 11,-6 8 23,-5 4 6,-8 11 7,-15 11 25,-6 5 61,0 5 58,0 0-44,-15 0-61,-7 19-11,-3 13 7,8 7-1,5-2-13,8 4-2,4-3-4,0-2-11,8-8-6,17-2-3,6-4-2,8-8-4,3-2-39,7-8-71,-5-4-107,-4 0-349</inkml:trace>
  <inkml:trace contextRef="#ctx0" brushRef="#br0" timeOffset="105049.4549">7572 15186 909,'0'0'230,"0"0"-216,0 0 1,158-21 56,-82 1-42,-3-1-18,-11 10-11,-20 3-19,-15 8-129,-21 0-242</inkml:trace>
  <inkml:trace contextRef="#ctx0" brushRef="#br0" timeOffset="105206.4331">7645 15448 1100,'0'0'113,"0"0"-106,0 0 2,0 0 7,174-16-7,-96-7-9,-11 6-56,-18-1-241</inkml:trace>
  <inkml:trace contextRef="#ctx0" brushRef="#br0" timeOffset="105926.1758">9036 15054 384,'0'0'232,"0"0"-65,0 0 4,0 0-45,0 0-58,0 0-44,-98 35-3,51 8 5,-2 12 9,2 8-6,10-8-10,10 0-5,18-15-8,9-10-3,0-6-2,17-12-1,17-5-1,11-7-7,4-9-12,2-14-4,5-12-3,-7 3 2,-9 6 12,-11 3 9,-14 9 4,-8 5 4,-7 5-3,0 4 5,0 0-4,0 6-2,-2 20-1,-5 6 1,3 1 1,4 1-1,0-9-3,2-3 2,27-16 1,9-6-4,2 0 4,2-6 3,-1-20 2,-10-2 2,-5-8 2,-9 1 8,-11 0 7,-6 3-2,0 2-9,-25 8-8,-11 8-5,-6 9-7,-5 5-9,5 0-46,7 19-63,12 3-181,16 8-181</inkml:trace>
  <inkml:trace contextRef="#ctx0" brushRef="#br0" timeOffset="106260.938">9467 15499 993,'0'0'126,"0"0"-85,109-116 10,-57 63-17,2-1-23,-13 4-9,-16 1 3,-19 13-4,-6 4-1,0 10-6,-22 10-16,-3 6 0,-2 6-19,8 0 14,3 2 9,9 20-11,7 4 8,0 0 10,23 1 8,19 1 0,9-2 3,7-7 3,-7 3 6,-10 1 7,-17-2-1,-15-2-10,-9 8 1,-7-1-3,-27 0-3,-4 6-33,-1-9-57,5-5-110,10-13-86</inkml:trace>
  <inkml:trace contextRef="#ctx0" brushRef="#br0" timeOffset="106532.6732">10210 14887 1014,'0'0'213,"0"0"-167,0 0-35,0 0-3,0 0 35,14 156-7,-14-84-9,0 7 1,0-1-5,0-8-7,0-12-6,0-17 0,10-18-9,6-7 1,10-12 2,8-4-4,6-8 0,4-18-9,-7-6-38,-12-3-34,-16 0-71,-9-1-315</inkml:trace>
  <inkml:trace contextRef="#ctx0" brushRef="#br0" timeOffset="106707.3919">10110 15226 835,'0'0'392,"0"0"-357,0 0-26,179-76 22,-90 39-6,-13 7-25,-18 4 0,-28 12-15,-27 11-68,-3 3-129,-47 0-500</inkml:trace>
  <inkml:trace contextRef="#ctx0" brushRef="#br0" timeOffset="107380.5887">6127 16758 786,'0'0'151,"0"0"-146,118-14 26,-40-4 27,2-3-34,1 2-15,-12-4-5,-20 7-4,-18 6-4,-20 6-32,-11-2 34,0 6 2,-4 0 1,-20 0 0,-1 0 13,-2 0 4,-1 0 21,5 18 10,2 7 2,4 0-22,1 16-10,7-1-6,3 4-4,4 2 0,2 3-4,0 0-4,0-5-2,0 0 1,0-7-49,2-6-100,4-14-157,5-12-231</inkml:trace>
  <inkml:trace contextRef="#ctx0" brushRef="#br0" timeOffset="107965.7986">6926 16816 945,'0'0'80,"0"0"-79,0 0 6,0 0 0,-114 76-6,95-48 1,2 2-1,5-4 0,4-3 0,6-6-1,2-7-1,0-2-2,8-8-6,17 0-4,4 0 6,2-8 4,-2-14 6,-4-6 3,-10-2-4,-3 2 17,-6-2 27,-6 11 11,2 10-6,-2 1-3,0 8-4,0 0-13,0 0-20,0 8-11,0 20-3,0 13 3,0-2 0,0 1 1,9-8-1,4-10 0,13-5-4,-1-17 1,7 0-11,5-17 3,-2-14-11,-6-6-23,-8-7-10,-9 0 15,-10-2 23,-2 2 14,0 7 2,0 16 1,-9 7 0,2 14 39,3 0 9,4 0-20,0 5-25,0 25-2,0 7 5,0 9 9,0 2-4,0 0-4,0 2-3,0-6-4,0-3 0,0-10-47,0-17-114,-2-5-141,-1-9-154</inkml:trace>
  <inkml:trace contextRef="#ctx0" brushRef="#br0" timeOffset="108361.4944">7410 16767 1054,'0'0'114,"0"0"-88,0 0 24,0 0-33,0 0-16,0 0 3,-126 102-3,97-53 1,13-9 0,10 1 2,6-9-2,9-11 2,28-11-4,11-10 0,10-4 0,4-20 3,-4-11-3,-7 0-16,-15 0 4,-12-6 0,-12 9 7,-10 10 5,-2 4 2,0 10 4,-7 8 5,-11 0 6,0 12-4,1 16-2,0 7 1,11 6 3,4-1-4,2-5-6,0 0-1,8-12-1,19-6-1,9-11-3,7-6 1,8 0-6,6-18-73,-7-10-321</inkml:trace>
  <inkml:trace contextRef="#ctx0" brushRef="#br0" timeOffset="108789.6264">8778 16517 554,'0'0'521,"0"0"-426,0 0-13,0 0-35,0 0-39,0 0 6,-25 110 26,19-55-5,-4-11-19,2-3-3,3-10-3,3-4-7,2-10-1,0-7-1,4-2-1,19-2 0,3-3-11,10 2-27,6-5-45,-4 0-123,1-5-259</inkml:trace>
  <inkml:trace contextRef="#ctx0" brushRef="#br0" timeOffset="109561.5296">9231 16633 893,'0'0'174,"0"0"-129,0 0 52,0 0-37,0 0-46,0 0-11,-146 30 2,106 11-4,2-1 1,9 0-1,10-8 4,11-6-5,8-2 0,0-7-1,23-12-1,16-5 1,11 0-3,-1-19-6,-2-6-10,-4-8-4,-14 6 5,-10 1 7,-9 12 12,-10 1 8,0 5 1,0 6 13,0 2-2,0 0-4,0 0-15,0 7-1,-4 14-1,4 9-3,0-5 3,10 1 1,15-4 0,6-8 2,2-11-3,3-3 1,0 0-9,1-17 4,-6-10 1,-6-4-3,-11 4 7,-8 0 4,-6 5-1,0 3 8,0 11 8,0 8 6,0 0-1,0 0-15,0 30-9,0 16 0,0 21 6,0-1 12,0 14 1,13-3-2,1-1-3,-3-9-12,-5-9 1,-1-21-3,-5-16 4,0-12-4,0-9-6,0 0-8,0-26 9,-11-20-23,-2-21-1,1-16 3,10-12 8,2-3-5,0 4-5,14 22 13,15 15 11,4 21 1,7 9 3,1 18 0,0 9 12,-3 0 2,-6 14 0,-12 16 1,-13 10-12,-7 1 5,-5 3-4,-31 2-4,-4-7-2,2-13-32,5-6-50,13-17-68,11-3-131,9-23-67</inkml:trace>
  <inkml:trace contextRef="#ctx0" brushRef="#br0" timeOffset="109760.5603">9894 16419 729,'0'0'382,"0"0"-311,0 0-56,0 0 41,34 121 3,-21-68-21,-5 10-16,-1-5-9,-7 0-12,0 0-1,0-10 0,0-11-37,0-11-55,0-21-109,0-5-188,8-17-128</inkml:trace>
  <inkml:trace contextRef="#ctx0" brushRef="#br0" timeOffset="110470.1789">10300 16593 679,'0'0'329,"0"0"-268,0 0 3,0 0-1,0 0-46,-124 77-8,98-43-1,6-2-3,5-5-5,8 0 2,7-13-2,0 2 0,0-11-13,18-5-27,6 0 0,8-9-8,1-13-8,-1-5 31,-6 0 25,-9 5 3,-2-1 1,-11 10 16,-4 1 31,0 5 17,0 7-4,0 0-21,0 0-15,-8 0-17,1 19-9,-3 3-2,6 2 0,2 6 0,2-2 0,0 2 0,12-12-2,16-10-5,4-8-9,9 0-4,4-12-7,-2-14 3,-6-6-4,-8 0 13,-8 1 15,-8 4 0,-5 4 6,-5 11 28,-3 6 6,0 6 2,-5 0-16,-12 0-25,-6 18 1,3 14 3,3-2-4,5-2-1,10 2-5,2-7 5,0-9-1,12-5-2,13-9 1,14 0-1,5-14-5,1-13-2,-2-4-5,-8-1-2,-10 2 7,-7 2 10,-16 2 0,-2 8 1,0 4 13,-8 14 29,-9 0-12,-1 2-1,3 28-12,1 3-3,6 6-4,8 1 6,0-3-8,0-3-3,20-6-4,0-7-1,8-7-1,13-14-40,7 0-57,6-27-200</inkml:trace>
  <inkml:trace contextRef="#ctx0" brushRef="#br0" timeOffset="110788.2094">11258 16401 314,'0'0'560,"0"0"-382,0 0-75,0 0-36,0 0-21,0 0 17,-2 126-24,4-74-19,0-2-16,-2 4-1,0 3-3,0-3-41,0-6-54,0-2-118,0-19-178,-6-13-203</inkml:trace>
  <inkml:trace contextRef="#ctx0" brushRef="#br0" timeOffset="111062.1992">11179 16726 426,'0'0'154,"0"0"-57,13-102 55,22 79-45,12 5-61,4 14 2,3 4 0,-8 10-13,-10 25-20,-9 6-8,-6-1 5,-13 4-1,-8-7-5,0-7 1,0-9 2,-8-10 9,-2-7-4,4-4 3,1-8 11,2-20-8,3-12-17,0-13-3,26 3 1,9 1-1,7 12 0,1 11-7,-1 8-39,-4 10-48,-5 8-171,-4 0-187</inkml:trace>
  <inkml:trace contextRef="#ctx0" brushRef="#br0" timeOffset="111956.1031">11950 16561 990,'0'0'97,"0"0"-37,0 0 15,0 0-55,0 0-15,-117 84-2,100-59 0,1 4-2,10-7-1,6 1 0,0-9 0,0-5-4,20-4-22,9-5-15,4 0-29,1-10 1,1-8 18,-6-8 26,-8-5 25,-9 7 4,-7 2 15,-5 5 51,0 5 19,0 5 1,0 3-34,-5 4-6,-1 0-28,2 0-10,-2 14-12,2 12 0,2 6 2,2-1-2,0 1 0,0-6 1,14 2-2,11-10 0,1-4 0,3-2-12,4-12-13,-1 0-1,-4-4 2,1-18 10,-8-10 4,-3 0 3,-5-3 8,-8 8 0,-2 1 2,-1 7-1,-2 15 0,0 4 4,0 0-2,0 0-3,0 12-5,0 13 5,0 4 0,0-7 0,0-7-3,0-7 3,0-8 3,0 0-2,0 0 0,6-21-1,11-7-3,3-4-4,1-2-4,0 10-8,2 5 14,-3 8 3,-5 11 1,2 0 0,-2 18-2,-4 13 3,-4 4 4,-5 5 8,-2-3-7,0-6-2,1-4-3,4-13 0,2-11 0,5-3 3,4-7-3,8-18 9,7-5-9,-2-1 0,0-4-1,-5-1-3,-6 1-24,-6 6-11,-6 7-2,-4 8 35,0 14 6,5 0 0,5 0-1,9 0 1,10 10 11,8 8 20,-6 8 1,-6-3 5,-13 4-13,-8-1-7,-6 6 2,-9-1-13,-22-4 0,0-8-6,2-3-24,6-16-54,10 0-50,13-12-109,0-16-132</inkml:trace>
  <inkml:trace contextRef="#ctx0" brushRef="#br0" timeOffset="113088.6395">13008 16495 763,'0'0'249,"0"0"-189,0 0 49,65 110-28,-47-33-33,-3 3-16,-5 18-15,-6 6 1,-2 11-12,-2-8-6,0-12 3,7-14-2,2-28-1,4-19 3,7-19-3,1-15-1,7 0 1,-1-27 1,-2-4-1,-10-10-6,-11-8 6,-4 0-2,-6-9-1,-28-4-2,-13-5-11,-3 7-9,2 4 2,11 7 13,9 0 8,18 8 2,10 0-4,0-3-10,10-1-18,22 1-25,3 5 10,4 10-7,3 3 42,-4 0 10,-1 12 2,0 0 8,-6 0 22,-4 6 12,-8-4-5,-5 2 4,-7 10-14,-5-4-7,-2 4 1,0 0-6,0 7-10,-14 22-1,-3 5-1,1 2-2,3-4-1,8-6 1,5-4-1,0-7 0,0-8-2,6-7 0,13 0 1,2 0-12,4-4 6,1-10-7,2-7 0,-6 4-3,0 11 4,-1 3 8,-3 3 4,1 0-1,1 0 2,5 14 1,-5 1 8,-2 3 2,-9-7 0,-5-4 0,-1 0 2,-3-7 6,0 0 3,0 0 2,0 0-6,0-5-5,0-15-11,0-10-2,9-10-3,4 0-16,5 4-13,-3 6-17,2 16-31,-1 4-42,0 10-32,3 0-5,-4 0 60,3 17 50,-3 6 49,3 0 28,-3 0 68,-3 0 42,-1-6-35,-6 1-10,-1 5-32,-2-11-15,-2-3-20,0-1-12,0-8-9,0 0-2,0 0 4,2-4-1,8-18 2,5 0-7,3-5-2,4 8 0,-4 7 0,0 6 0,1 6 1,0 0-5,-1 14 3,-3 14 2,-1-1 2,-8 2 0,-4 0 3,-2-12-5,0-4 1,0-8-1,0-5 1,0 0 1,3 0 3,3-14 5,8-16-9,2 2-1,8-4 0,-2 11 2,2 9 1,-3 1 2,1 11 14,3 0-2,-4 0-5,-2 0-2,-6 0-8,-6 14-2,-7 8 0,0 6-15,0 2-70,-18 3-263</inkml:trace>
  <inkml:trace contextRef="#ctx0" brushRef="#br0" timeOffset="113799.5183">14821 16508 842,'0'0'176,"0"0"-164,0 0 9,0 0 57,-2 137-46,-3-95-10,2-1-5,3-11-10,0-12-3,0-4-3,6-10 1,11-4 1,3 0 6,0-22-3,2-6-6,-10-11-21,-5-3-19,-7-2-27,0-4-11,0 12 10,-10 9 4,8 14 42,2 3 4,0 6 7,9 0 8,13 4 3,9 0 0,3 8 23,6 15 5,-2 4 13,-3-1-10,-3 11-13,-10-2-6,-6-9-2,-9-3-1,-6-14-5,-1-1 13,0-8 4,0 0 8,0 0 8,3-22-18,10-10-19,11-6 4,4 6-2,-2 4-1,-1 10-1,0 9 1,-4 9 3,0 0 8,-3 7 0,-7 13-4,-2 4-5,-7 10 0,-2-2-3,0-4-31,0-6-87,0-10-158,0-12-88</inkml:trace>
  <inkml:trace contextRef="#ctx0" brushRef="#br0" timeOffset="114168.5518">15691 16288 634,'0'0'278,"0"0"-163,0 0-35,0 0-43,0 0-8,44 113 1,-40-52-5,-4-3-13,0-7 4,0-15-11,0-14 2,0-10-5,0-12 1,0 0 1,0 0 3,11-17-3,14-9-4,4-6-8,2 9 3,-2 5-3,-1 10 6,-2 8 0,-4 0 1,-4 8 1,-7 14 2,-9 2 6,-2 3 3,-2-1 5,-25-5-10,-4-3-1,-2-4-5,1-8-9,6-3-28,5-3-20,11-9-49,10-23-65,0-6-99,10-3-94</inkml:trace>
  <inkml:trace contextRef="#ctx0" brushRef="#br0" timeOffset="114421.459">16071 16441 788,'0'0'160,"0"0"-50,0 0-25,0 113-67,11-92-9,10-3-6,8-10 4,6-8 1,7 0-2,1-26-2,-5-2 5,-9-2-5,-13-6 10,-12 2 17,-4 2-1,-9 5-15,-21 8-5,-11 11-10,-9 8-1,2 0 0,5 4-34,8 14-33,17 0-73,8-4-156,10-10-162</inkml:trace>
  <inkml:trace contextRef="#ctx0" brushRef="#br0" timeOffset="114620.1402">16504 16240 1113,'0'0'148,"0"0"-117,0 0-24,0 0 30,43 111-18,-30-61-19,-8-1 1,-5 0-1,0-1-7,0-2-44,-12-10-70,-6-6-125,5-19-136</inkml:trace>
  <inkml:trace contextRef="#ctx0" brushRef="#br0" timeOffset="115022.0372">16510 16383 475,'0'0'175,"0"0"-138,0 0 37,137-102 12,-91 79-40,-3 5 10,-10 8-11,-10-2-7,-17 8-6,-4 2 32,-2 2 17,0 0-7,0 0-23,0 0-33,0 20-14,0 18-2,0 17 2,0 3 1,0-5-2,0 0-3,0-13 1,0-12-1,0-10 4,0-14-4,0 0-1,0-4-1,11-4 1,10-18 1,3 0-3,3-5 1,-4 14 2,5 3 1,-1 6-1,2 4 4,-3 0-2,-3 0 11,-4 10-4,-2 7 0,-9-8-8,-6 9-2,-2 8-8,0 2-57,-2-2-168,-6-4-427</inkml:trace>
  <inkml:trace contextRef="#ctx0" brushRef="#br0" timeOffset="115338.4804">17529 16441 997,'0'0'124,"65"-129"-78,-28 69 28,-12 19-32,-11 16-34,-14 11-3,0 14 2,-22 0-1,-18 2-6,-1 18 1,8 4 0,14 2-1,19-4-4,0 2-9,16 6-8,24-2-12,3-6 9,2 5 18,2-9 4,-13 3 4,-4 2-2,-15-1 11,-7 5-1,-8-10-7,-3 7 2,-17-2-5,-7-7-27,7-3-90,7-9-156,9-3-154</inkml:trace>
  <inkml:trace contextRef="#ctx0" brushRef="#br0" timeOffset="115490.2024">17975 16284 746,'0'0'249,"0"0"-234,0 104 43,0-59-26,0-1-32,-5-4-70,-3-8-231,-3-6-336</inkml:trace>
  <inkml:trace contextRef="#ctx0" brushRef="#br0" timeOffset="115621.3135">17999 16182 763,'0'0'133,"0"0"-25,-2-107-17,2 94-91,0 9-19,0 4-232,0 0-380</inkml:trace>
  <inkml:trace contextRef="#ctx0" brushRef="#br0" timeOffset="116380.2924">18387 16272 680,'0'0'336,"0"0"-282,0 0-30,0 0 17,0 0-20,-95 115-6,68-73-1,3 2 1,14-9-7,6-8-7,4-8 2,0-12-3,9-7 1,18 0-2,6-12-5,5-12-23,-2-6-17,-5-6-10,-4-8 28,-10-2 24,-3-7 4,-10-5 0,-4-6 10,0-6 10,0 2-5,0 12 4,-9 19 11,5 19 23,-1 13 5,2 5-10,2 14-42,1 18-1,0 16 10,0 10-3,0 0 1,0 3-7,13-2-1,1-9-4,5-1 2,4-17-3,4-14 0,2-8 2,4-10-1,5 0 0,-1-18 0,0-6-1,-8-10 0,-5 1-2,-5-3 2,-4 14-2,-9 4 1,-6 9 1,0 9 0,0 0 0,0 0 0,0 5-6,0 17 6,0 4 0,0 2-4,3-1 4,7-5 4,2-4-4,1-11 0,5 0 0,0-7 0,4 0 0,1-9-3,6-18 5,0-9-3,4-1 2,3-2-2,1 8-2,-6 7 3,-2 12 5,-4 2 5,0 10 19,-1 0 0,0 14 1,-4 8-7,-10 5 2,-10 0-13,0 6-7,-14 1 0,-21-7-5,-6 5-31,-1-5-81,0-11-205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04:31:08.5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1948 942 466,'0'0'178,"0"0"-111,0 0 122,0 0-81,0 0-15,0 0-8,0 0-35,0 0-20,-39-77-29,39 104-1,0 13 0,0 12 12,0 8 0,-6-2-4,-3-1-2,3-5 0,-2-6 2,2-5-5,1-6-2,-1-7 1,6-9-1,-2-8 0,2-7-1,0-4 3,0 3-2,19-1 0,18 1 3,2-1-2,6-2-2,4 0 0,-2 0-7,-3 0-49,4-5-50,-6-14-112,-5-3-139</inkml:trace>
  <inkml:trace contextRef="#ctx0" brushRef="#br0" timeOffset="233.7238">2565 860 968,'0'0'89,"0"0"-81,0 0 29,158-41 14,-90 24-6,0 3-17,-9 2-23,-15 4-5,-17 6-12,-15 2-74,-12 0-89,0 0-121,-23 12 6</inkml:trace>
  <inkml:trace contextRef="#ctx0" brushRef="#br0" timeOffset="554.4019">2554 858 842,'0'0'56,"0"0"19,0 0-32,-39 125 0,39-66-4,0 12 8,0 3-9,3 6-7,0 4-10,-3 0 0,0-5-4,0-9-7,0-10 4,-8-10-4,5-10 11,2-11-14,1-15-1,0-4-3,0-8-1,1 0 0,18-2 0,8 0 1,4 0 1,7 0-4,4 0-1,2 0-52,3 0-40,5-16-134,-5-11-100,-3-4-253</inkml:trace>
  <inkml:trace contextRef="#ctx0" brushRef="#br0" timeOffset="1088.379">3163 1299 1016,'0'0'43,"0"0"0,0 0-36,0 0 2,-12 104 6,12-61-12,0-5-1,0-8-1,14-10-1,3-8 0,8-10 0,4-2 5,4-5 7,7-17-12,-5-7-11,-5-3-12,-6-1 10,-10 1 5,-7 0 8,-5 4 1,-2 6 2,0 8 6,0 8 27,0 6 12,0 0-6,0 0-31,0 24-11,0 24 0,0 17 0,12 13 8,3 15 3,5 6 0,2 11-2,-2 10-3,-6-1-2,-12-1-3,-2-12 1,-7-21-1,-22-22 1,-5-17 2,-8-15 1,2-11-3,-3-15 4,2-5 3,1-21 0,3-17 5,10-12-9,10-4 1,15-1-3,2-12-1,15-4-2,21-4 0,9 2-1,4 9-2,0 12-21,-2 5-31,-5 7-83,-9-3-279</inkml:trace>
  <inkml:trace contextRef="#ctx0" brushRef="#br0" timeOffset="1322.1036">3659 910 1099,'0'0'27,"0"0"-19,0 0-3,0 0 2,0 0 0,-6 132-6,8-93 0,2-3-2,3-5-21,-1-2-85,4-7-113,1-8-65,-1-8-175</inkml:trace>
  <inkml:trace contextRef="#ctx0" brushRef="#br0" timeOffset="1567.7213">3986 998 983,'0'0'138,"0"0"-105,0 0 3,0 0-28,0 0 6,-101 143 4,76-75-7,5 4 4,2 3-4,5-1 1,9-7-2,4-4-7,0-10-3,12-12 0,13-10-5,6-16-51,7-15-62,5 0-82,-1-27-121</inkml:trace>
  <inkml:trace contextRef="#ctx0" brushRef="#br0" timeOffset="1809.1967">4146 1217 962,'0'0'66,"0"0"25,0 0-83,0 0-2,0 0-4,-3 132 10,3-74-3,0 2 12,0-4 4,0-3-10,0-11-8,3-12-2,12-7-3,5-14 1,5-7-3,6-2 0,4-2-24,3-19-68,-9-6-119,-11 1-136</inkml:trace>
  <inkml:trace contextRef="#ctx0" brushRef="#br0" timeOffset="1959.4865">4092 1535 882,'0'0'155,"0"0"-127,0 0-10,0 0-17,114-86-1,-63 67-92,-9 1-107,-11 1-115</inkml:trace>
  <inkml:trace contextRef="#ctx0" brushRef="#br0" timeOffset="2182.0269">4438 1257 731,'0'0'103,"0"0"-11,0 0-38,133-10-14,-86 34 9,-3 8-14,-10 7-1,-12 4-17,-15 6 0,-7 2 1,0 3-1,-21-3-8,-2-9 1,0-6-5,3-10-5,7-12-17,6-5-85,2-9-92,3 0-99</inkml:trace>
  <inkml:trace contextRef="#ctx0" brushRef="#br0" timeOffset="2563.261">4587 983 135,'0'0'987,"0"0"-972,0 0-4,156-43-2,-85 29 2,0 2-10,-9 8-1,-12 4 0,-13 0-1,-8 11 0,-10 10-1,-4 7 2,-3 8 17,-6 10 12,5 11-4,-2 11-7,0 4-3,4 10-2,1 4-7,-1 3 1,-3 1 3,-10-8 4,0-12-3,-6-9 6,-27-11 13,-12-6-3,-10-5 2,-10-5-10,-1-13-5,-2-7-6,3-11-4,7-3-4,10 0-16,10-9-71,12-20-215</inkml:trace>
  <inkml:trace contextRef="#ctx0" brushRef="#br0" timeOffset="5075.2341">5695 1139 555,'0'0'178,"0"0"-15,0 0-17,0 0-36,0 0-60,0 0-27,0 0-21,-16 41 19,16 5 32,0 1-28,0-5-11,0 1-1,0-3-11,0-4-1,0 0-2,0-2-8,0-3-54,0 0-85,0-3-75,-3-9-100,-12-5-46</inkml:trace>
  <inkml:trace contextRef="#ctx0" brushRef="#br0" timeOffset="5227.9992">5456 1534 806,'0'0'153,"0"0"-75,0 0 31,0 0-75,0 0-34,0 0 9,165-99-9,-71 71-2,2 1-126,-5-2-235</inkml:trace>
  <inkml:trace contextRef="#ctx0" brushRef="#br0" timeOffset="5571.5042">6482 1167 1018,'0'0'118,"0"0"-110,0 0-8,0 134 43,0-81-9,0-2 0,0 4-14,0-6-5,0-1-6,0-7-1,-3-12 0,0-12 2,2-11 1,1-4-7,0 0-2,9-2 0,23 0-2,16 0 0,8 0-2,7-15-48,-3-2-90,-5-7-165,-10-5-246</inkml:trace>
  <inkml:trace contextRef="#ctx0" brushRef="#br0" timeOffset="5761.2171">6967 1102 996,'0'0'162,"0"0"-160,0 0 0,0 0-2,146-60 6,-69 46-4,-1 2-2,-9-2-59,-22 5-93,-21 2-92,-20 4-34</inkml:trace>
  <inkml:trace contextRef="#ctx0" brushRef="#br0" timeOffset="6036.0804">6955 1095 1087,'0'0'38,"0"0"-21,-50 124 6,48-62 4,2 4 0,0 4-9,0 1-4,0 1-2,0 2 2,0-8 3,0-6 1,0-14-5,0-7-1,0-12-3,0-10-3,2-10-2,21-7 0,14 0-3,16 0-1,15-15-18,7-6-90,-1 1-157,-10 1-309</inkml:trace>
  <inkml:trace contextRef="#ctx0" brushRef="#br0" timeOffset="6486.5941">7596 1416 1066,'0'0'70,"0"0"-64,0 0-4,0 0 0,121-43-1,-75 43-1,-9 10-3,-7 14-3,-12 4 0,-16 7 6,-2 4 0,-11 7-2,-20-3-5,0-7-11,2-8 3,9-10-9,11-10 5,9-8-9,0 0 4,9-24-9,26-13-52,12-10 11,9-3 49,-3 5 8,-6 6 13,-9 5 4,-10 7 11,-9 11 22,-12 6 72,-3 7-16,-4 3-2,0 0 7,0 0-37,-10 7-29,-5 21-10,-4 8-7,5 11-2,5 0-6,9 1 0,0-4-3,7-3 0,22-10-38,13-14-55,7-14-95,5-3-162</inkml:trace>
  <inkml:trace contextRef="#ctx0" brushRef="#br0" timeOffset="6714.1304">8469 1235 1090,'0'0'91,"0"0"-15,0 0-28,0 0-44,0 0 0,0 0-4,-54 156 1,44-85 2,1-1-3,6-8 3,3-6-3,0-14 1,5-12-3,18-12 0,6-14-53,7-4-46,5-13-108,-2-20-163</inkml:trace>
  <inkml:trace contextRef="#ctx0" brushRef="#br0" timeOffset="6945.155">8712 1238 93,'0'0'987,"0"0"-921,0 0-28,0 0-33,0 0 5,0 123 20,0-61-7,0 3-11,0-1-4,6-6 2,5-9-6,1-16-1,5-13-1,3-12-2,7-8 0,2 0-1,6-12-29,-1-14-80,-13-2-118,-10 1-215</inkml:trace>
  <inkml:trace contextRef="#ctx0" brushRef="#br0" timeOffset="7087.711">8726 1552 963,'0'0'198,"0"0"-181,0 0-11,0 0-6,127-89-26,-73 65-143,-12 4-274</inkml:trace>
  <inkml:trace contextRef="#ctx0" brushRef="#br0" timeOffset="7312.3152">9123 1238 777,'0'0'169,"0"0"-148,0 0 13,147 9 2,-101 23 14,-5 6-18,-12 3-6,-16 1-3,-10-1 14,-3-1-11,-3-1-4,-19-4-9,-5-12-8,3-3-5,-3-8-31,3-6-103,1-6-139,-3 0-179</inkml:trace>
  <inkml:trace contextRef="#ctx0" brushRef="#br0" timeOffset="7642.1701">9364 1030 985,'0'0'42,"0"0"-32,189-60 20,-108 50-3,-7 10-3,-8 0-10,-15 19-10,-13 12 11,-9 7-14,-9 11 15,-2 9 25,-2 8-3,0 9-6,-6 2-7,-5 3-11,-5-3 4,0-3-5,-18-4 7,-18-6-10,-8-10 6,-7-9-10,-3-13 6,-1-8-9,-3-10 2,2-8-5,4-6-16,12-4-38,9-28-90,15-19-366</inkml:trace>
  <inkml:trace contextRef="#ctx0" brushRef="#br0" timeOffset="8003.149">11156 1492 262,'0'0'764,"0"0"-722,0 0-24,0 0-6,114-20-7,-54 8-3,0 1-2,-9 10-132,-20 1-193</inkml:trace>
  <inkml:trace contextRef="#ctx0" brushRef="#br0" timeOffset="8160.3365">11163 1798 516,'0'0'518,"0"0"-472,0 0-20,0 0-21,0 0 10,120 8 6,-44-22-21,-3-8-118,-15-8-341</inkml:trace>
  <inkml:trace contextRef="#ctx0" brushRef="#br0" timeOffset="8555.5062">12415 1245 742,'0'0'205,"0"0"-185,0 0 6,0 158 59,0-87-34,0-2-6,0 1-9,-2-5-14,0-10-2,2-13-6,0-12-1,0-11-6,4-5-3,23-7-2,12-5-1,9-2-1,14 0-23,7-21-114,-5-9-256</inkml:trace>
  <inkml:trace contextRef="#ctx0" brushRef="#br0" timeOffset="8745.4145">13015 1303 1048,'0'0'80,"0"0"-74,181-65-1,-85 40 5,4 3-7,-20 6-3,-20 8-77,-31 4-188,-29 1-147</inkml:trace>
  <inkml:trace contextRef="#ctx0" brushRef="#br0" timeOffset="9014.1867">13081 1330 629,'0'0'140,"0"0"-17,-75 121-19,65-68-45,2 7-13,4 3-2,-1 2-16,1 1 12,-2 2-10,-2-8-1,4-5-1,4-8-3,0-12-9,0-12 0,2-6-7,18-11-4,14-6 2,9 0 0,5-4-5,6-10-2,-2 0-17,-6-2-60,1-6-87,-8-6-290</inkml:trace>
  <inkml:trace contextRef="#ctx0" brushRef="#br0" timeOffset="9539.5188">13779 1456 928,'0'0'93,"0"0"-43,0 0 28,0 0-38,0 0-30,0 0-2,-115 67-2,84-24 3,2-1 1,7 4 0,8 0-7,9-6-1,5-7-2,0-10 0,27-13-10,11-10-20,11 0 6,3-15-19,-4-13-12,-5-4 1,-12 3 30,-11 7 23,-11 13 1,-6 2 3,-3 7 33,0 0 10,0 0-26,-12 14-14,3 8-4,3 4-2,6-6 0,0 2 0,0-6 0,15-8-8,12-8-3,8 0 11,10-3 2,-3-20 3,-1 0 1,-8-6-2,-13 3 6,-8 0 29,-12 2 4,0 2-12,-5 4-8,-20 4-2,-1 10-19,-6 4-1,1 0-2,-1 6-13,6 12-46,6 5-58,11 4-113,9 1-105</inkml:trace>
  <inkml:trace contextRef="#ctx0" brushRef="#br0" timeOffset="9900.5649">14230 1877 675,'0'0'203,"0"0"-75,0 0-18,0 0-50,126-107-24,-89 66-19,-6-10-10,-7 0-5,-12 4-2,-12 10-1,0 10-1,-18 13-5,-14 9-7,3 5-22,0 0-8,10 2 16,7 17-12,12 1 1,0 4-4,10 0-9,26 0 30,12-2 20,3 0 2,3 0 9,-12 0 36,-13 0 8,-13 1-1,-15 0 0,-1 3-20,-11 5-5,-22 1-7,-7-3-14,1-8-6,10-8-33,8-13-49,8 0-47,13-11-90,0-24-72</inkml:trace>
  <inkml:trace contextRef="#ctx0" brushRef="#br0" timeOffset="10134.1235">14825 1381 777,'0'0'233,"0"0"-175,0 0-23,0 0 53,38 133-27,-29-69-33,-2 0-2,2-4-7,4-10-10,7-13-5,5-13 5,4-13-9,2-7 5,5-4-2,-5 0-3,-2-9 0,-11-9-61,-12-3-67,-6-1-187,-17-3-236</inkml:trace>
  <inkml:trace contextRef="#ctx0" brushRef="#br0" timeOffset="10283.2423">14814 1613 922,'0'0'156,"0"0"-42,0 0-71,0 0-34,0 0-3,154-39-6,-101 22 0,-10 2-42,-8-4-91,-10 0-138,-12-5-142</inkml:trace>
  <inkml:trace contextRef="#ctx0" brushRef="#br0" timeOffset="10625.3673">15160 1259 757,'0'0'142,"0"0"-92,118-44 5,-51 23-3,4 7-19,4 7-5,-7 1-7,-8 6 6,-16 0-3,-16 0 22,-11 1-27,-10 20-12,-7 13 10,0 10 28,0 14-11,0 12-1,0 9-14,0 7-4,8 4 0,1-4-6,0-8-5,-9-11 14,0-6 1,-29-4 3,-22-5 3,-19-6-9,-6-10-10,-5-12-3,5-8-3,11-9-5,7-7-41,12 0-42,7-23-99,1-16-583</inkml:trace>
  <inkml:trace contextRef="#ctx0" brushRef="#br0" timeOffset="14027.9491">882 3495 139,'0'0'514,"0"0"-465,0 0 37,0 0-21,0 0-22,0 0-24,0 0-13,0 0 1,-18 0-2,16 2 12,-2 6 23,-1 1-6,5-3-3,0-1-20,0-1-9,0-2 5,0-2-2,0 0 2,0 0 6,0 0-7,7-10 18,17-14 17,2-8-17,3-6-10,-2-2-12,0-6 7,0-7 0,0 2-8,0-2 1,-8 13-2,-7 9 3,-8 8-3,-4 9 2,0 4 1,0 4-5,0 1 2,-14 5 0,-3 0-3,-7 0 1,5 0 0,-2 7-4,0 9 5,4 4 1,-1 2 1,4 8-1,4-2-1,5 4-2,5-2 3,0-4-5,0-4-2,20-4 2,7 0 1,2-5 4,4 2 2,3 0 0,-1 2 0,-1 4-2,-10-1 2,-7 0-3,-6 2 2,-8-1 1,-3 0 4,0 4 10,-23-2-6,-5 1 0,-1-1-6,-2-9-2,4-1 6,2-6-7,4-7-1,7 0-12,11 0-44,3-23-95,14-7-298</inkml:trace>
  <inkml:trace contextRef="#ctx0" brushRef="#br0" timeOffset="14454.165">1470 3205 328,'0'0'220,"0"0"-146,0 0 65,0 0-6,0 0-33,0 0-14,-8-13-30,6 19-39,2 20-10,0 10 24,0 6 15,0 3-20,0 0-7,0 2 4,0-3-10,0-2-8,0-4 1,0-9-5,0-4 0,0-13 0,0-8-1,0-2 0,2-2 3,6 0-3,11 0 2,4 0 5,6 0-1,5 0-6,2-8-50,4-6-37,2-7-75,-1 0-196,-8-9-234</inkml:trace>
  <inkml:trace contextRef="#ctx0" brushRef="#br0" timeOffset="14657.8565">1842 3127 558,'0'0'378,"0"0"-362,0 0 3,0 0 0,141-47 9,-83 33-7,0 3-15,-9-2-5,-14 3-1,-10 3-68,-14 5-84,-11 2-44,0 0-104</inkml:trace>
  <inkml:trace contextRef="#ctx0" brushRef="#br0" timeOffset="14949.5606">1807 3130 688,'0'0'121,"0"0"-28,0 0-25,0 0 4,-16 140-2,28-86-9,-4 11-22,1 5-8,1 10-12,-10-1 2,0 2-8,0-9-5,0-13 3,0-14-5,0-11 5,2-13-7,6-7-1,3-5 0,5-6-1,7 1 0,12-4-2,3 0-26,2-4-53,5-20-87,-5-10-148,-7-4-142</inkml:trace>
  <inkml:trace contextRef="#ctx0" brushRef="#br0" timeOffset="15452.325">2257 3455 952,'0'0'57,"0"0"19,0 0-50,0 0-11,0 0-5,-18 118 0,18-74-9,0-11 0,12-3 1,5-14-2,4-11 0,8-5 2,8-12 6,3-22-8,3-8-5,-7 0-18,-10 5-2,-8 2 9,-9 7 16,-7 8 3,-2 4 0,0 11 5,0 5 26,0 0-5,0 0-29,0 12 3,0 22-1,-2 15 5,2 11 7,0 14 9,15 14 0,10 5-8,-5 5-6,-4 5-1,-9-3-6,-7-3 2,0-10-3,-10-19-1,-21-18 2,0-15 1,-2-17 2,-3-10 2,5-8 10,-7-5 8,8-27-9,5-8-6,4-8-8,15-3 2,6-4-4,0 0-1,6 0 0,20 1-17,10-5-20,10-4-43,-2-3-107,1-1-210</inkml:trace>
  <inkml:trace contextRef="#ctx0" brushRef="#br0" timeOffset="15709.8548">2883 3288 245,'0'0'797,"0"0"-765,0 0 27,0 0-27,0 0-14,0 0 4,-82 119-7,76-64-7,-2 6 3,6 3 3,2-1-3,0-5-2,0-9-7,10-10-3,5-13 1,1-10-35,4-6-79,4-10-83,3 0-95,-4-23-113</inkml:trace>
  <inkml:trace contextRef="#ctx0" brushRef="#br0" timeOffset="15961.0606">3020 3352 377,'0'0'538,"0"0"-458,0 0-41,0 0-22,0 0 5,0 0 28,6 150-15,0-81 0,2 3-15,1-2-6,-3-9-3,5-15-7,3-12-4,1-13 4,5-8 0,1-12-1,4-1-3,0-5-8,2-19-52,-4-5-88,-9-2-172,-14-3-340</inkml:trace>
  <inkml:trace contextRef="#ctx0" brushRef="#br0" timeOffset="16113.252">3001 3698 947,'0'0'17,"0"0"-11,0 0-6,121-97-32,-78 73-93,-10 2-201</inkml:trace>
  <inkml:trace contextRef="#ctx0" brushRef="#br0" timeOffset="16364.8168">3290 3356 777,'0'0'124,"0"0"-117,0 0 6,0 0 34,151 62 20,-118-24-11,-6 5-21,-14 4-12,-6 2-8,-7-3-1,0 1 2,-5-10-6,-12-3-4,-1-5-3,1-5-3,-3-11-13,5-1-64,2-12-75,0 0-104,2-30-176</inkml:trace>
  <inkml:trace contextRef="#ctx0" brushRef="#br0" timeOffset="16742.5266">3358 3154 764,'0'0'162,"0"0"-158,119-48 3,-52 38 5,11 6 17,-3 0 15,-5 4-24,-15 0-7,-10 4-8,-14 17 0,-8 10-1,-8 10 26,-1 14 7,1 11-5,-1 9 3,3 7-11,-1 10-3,1 6-2,-3-4-13,-7-7 1,-7-12 7,0-17-2,-9-11 5,-20-9 3,-8-9 1,-4-10-8,-9-2-6,0-7 3,-6-8-10,3-2-5,8-2-49,10-26-75,14-16-352</inkml:trace>
  <inkml:trace contextRef="#ctx0" brushRef="#br0" timeOffset="17267.9561">4277 3609 788,'0'0'183,"0"0"-103,0 0-28,0 0-26,0 0-6,0 0 22,124 0 2,-70-17-12,-1-2-6,-8-3-14,-11 8-10,-10 6-2,-7 6-29,-1 2-171,-6-4-248</inkml:trace>
  <inkml:trace contextRef="#ctx0" brushRef="#br0" timeOffset="17979.3076">4901 3369 540,'0'0'247,"0"0"-155,0 0-28,0 0-32,0 0-20,0 0 9,-14 82 4,14-45-2,0 2-11,0-7-4,8-6-4,9-7 1,3-10 0,1-5 1,6-4 4,1-5-7,3-22 14,1-3-6,-8-2-5,-6-3-3,-7 6-1,-7 2 1,-2 8-1,-2 9 3,0 3 3,0 7 14,0 0 7,0 4-29,0 28-6,8 21 6,7 22 2,3 18 7,5 8-2,-6 5-3,-3-4 1,-12-4-4,-2-9 2,-10-15-2,-19-16 2,-4-18-3,-5-16 14,3-14 7,-1-10 2,5 0 11,4-22-1,7-15 3,12-9-19,8-1-6,10-7-11,23-3 0,12-3-3,6-2-5,0-2-33,3 1-28,-2 2-76,-7-4-291</inkml:trace>
  <inkml:trace contextRef="#ctx0" brushRef="#br0" timeOffset="18197.2868">5578 3316 597,'0'0'545,"0"0"-531,0 0 11,0 0-13,0 0 7,-81 125-2,78-69-5,0 7-5,3 2 0,0-5-7,0-7-2,11-11 0,10-15-59,3-12-45,7-15-101,3 0-60,-1-29-114</inkml:trace>
  <inkml:trace contextRef="#ctx0" brushRef="#br0" timeOffset="18490.3232">5766 3592 689,'0'0'220,"0"0"-179,0 0-16,0 0 1,0 0-6,-36 117-8,36-83-8,0-3 0,0-9-3,18-8-1,2-10-5,7-4 5,4-2 18,5-26-7,-2-9 1,-1-4-3,-8-3 2,-10 0 9,-9 7 15,-6 9 3,0 9 7,-8 6-4,-13 5-19,-8 2-22,0 4-2,-2 2-6,0 0-40,5 0-38,-1 0-43,4 0-147,5 0-127</inkml:trace>
  <inkml:trace contextRef="#ctx0" brushRef="#br0" timeOffset="18757.4384">5900 3291 498,'0'0'517,"0"0"-501,0 0-2,144-4 34,-78 22 19,-2 14-8,-6 8-22,-15 10-15,-15 6-10,-19 10 2,-9 6 1,-2-4 3,-25-8 2,-7-11-8,5-16-3,0-8-1,8-13-4,0-5-4,3-7-9,3 0-33,4-7-41,2-27-114,2-18-172</inkml:trace>
  <inkml:trace contextRef="#ctx0" brushRef="#br0" timeOffset="19112.1211">6000 2784 1050,'0'0'41,"0"0"-17,0 0-7,189 0 25,-94 25 11,9 8-24,-2 14-5,-6 10-3,-11 11-5,-21 14-6,-19 10-1,-22 4-1,-23 16 3,-8 12 1,-30-1 12,-13 1-17,-4-16 17,2-16-1,1-18-5,6-15 11,9-13-19,6-12-6,12-14 0,3-7-4,4-5-2,6-8-40,-3 0-48,-4-16-72,-9-18-438</inkml:trace>
  <inkml:trace contextRef="#ctx0" brushRef="#br0" timeOffset="19951.2818">1053 2809 236,'0'0'494,"0"0"-354,0 0 10,0 0-55,0 0-45,-133-25-16,71 30-5,-17 29-10,-8 16-2,0 16 4,5 18-5,16 20-1,16 15 5,19 16-1,19 11-7,12-3 2,10-13-3,30-21-1,13-26-7,8-20 4,1-18-6,-6-8 4,-10-15-1,-13-6-2,-10-6-1,-12-3-1,-8 6-40,-3 3-74,0-2-153,-5-11-500</inkml:trace>
  <inkml:trace contextRef="#ctx0" brushRef="#br0" timeOffset="20852.5253">7628 3182 429,'0'0'221,"0"0"-94,0 0 25,0 0-91,0 0-48,0 0 4,0 110 30,0-55 0,0-2-13,0-4-1,2-5-16,2-3-7,0-6-7,1-5 1,-1-5-2,-1-8-2,1-1-19,-4-3-58,0-6-63,0 0-125,0-7 21,-20 0-206</inkml:trace>
  <inkml:trace contextRef="#ctx0" brushRef="#br0" timeOffset="21034.051">7459 3546 570,'0'0'110,"0"0"19,0 0 18,0 0-110,0 0-22,0 0 27,164-93-7,-95 70-4,-2 2-8,-11 4-10,-14 4-9,-18 6-4,-10 6-33,-12 1-118,-2 0-161,0-7-131</inkml:trace>
  <inkml:trace contextRef="#ctx0" brushRef="#br0" timeOffset="21885.1298">8544 3162 831,'0'0'110,"0"0"6,0 0-16,0 0-67,0 0-21,0 0-11,0 46 3,0-4 17,0 4 6,0-1-3,0-2-6,0-4-5,0-7-1,0-6-2,2-7-6,14-5-2,5-3 1,6-9-3,11-2 9,5 0-9,0-2-11,3-12-49,-4-6-62,-4-3-162,-11-6-210</inkml:trace>
  <inkml:trace contextRef="#ctx0" brushRef="#br0" timeOffset="22054.0819">8947 3122 984,'0'0'47,"0"0"-36,0 0 1,124-48-9,-52 31-2,-3 6-2,-9 0-1,-16 6-147,-17 0-107,-20 1-120</inkml:trace>
  <inkml:trace contextRef="#ctx0" brushRef="#br0" timeOffset="22313.2922">9119 3042 236,'0'0'478,"0"0"-440,0 0 52,-85 126 13,76-72-36,3 11 4,-2-2-23,2 4 3,1-1-19,-3-3-3,4 0-4,0-5-2,2-5-4,2-11-10,0-11 14,0-7-11,2-10-3,14-5 3,-1-6-8,12 0 1,2-3-3,5 0-2,4-6-27,2-12-86,0-8-188,-9-11-314</inkml:trace>
  <inkml:trace contextRef="#ctx0" brushRef="#br0" timeOffset="22750.2426">9397 3331 1053,'0'0'25,"0"0"-24,0 0 4,0 0 0,141 2 9,-99 21-8,-11 10-6,-17 3 2,-11-2-1,-3 2-1,-6-4 2,-16-8 1,2-6-3,5-6 0,3-8-12,10-4-4,2 0-1,0-2-13,6-21-69,19-6-34,6-7 50,4 0 19,4-2 28,-5-1 34,-6 7 2,-9 5 35,-8 5 29,-9 9 55,-2 5 31,0 8-26,0 0-47,-16 7-50,-3 20-14,-2 8-6,7 8 3,6 6-4,8-2-4,0-4-2,2-3 0,25-7-9,4-12-49,6-11-32,6-10-91,-1-2-73,-2-26-144</inkml:trace>
  <inkml:trace contextRef="#ctx0" brushRef="#br0" timeOffset="22962.0262">10164 3214 949,'0'0'136,"0"0"-47,0 0-9,0 0-50,0 0-24,0 0-4,-76 109 4,70-55 1,-1-1-2,7-4 0,0-1-5,0-6-2,0-6-4,13-10-51,7-14-48,5-12-62,1 0-115,-1-22-114</inkml:trace>
  <inkml:trace contextRef="#ctx0" brushRef="#br0" timeOffset="23201.102">10360 3188 327,'0'0'653,"0"0"-565,0 0 14,0 0-72,0 0-27,0 0 24,-4 125 11,4-61-13,0 1-3,4 4-7,7 0-4,3-8-5,1-11-4,4-11 1,0-22-1,6-15-2,6-2-4,-2-3-17,-2-19-34,-9 1-54,-12-2-116,-6 5-215</inkml:trace>
  <inkml:trace contextRef="#ctx0" brushRef="#br0" timeOffset="23344.0171">10249 3551 865,'0'0'99,"0"0"-90,0 0 0,0 0-9,152-80-20,-102 62-129,-10-3-144</inkml:trace>
  <inkml:trace contextRef="#ctx0" brushRef="#br0" timeOffset="23565.9274">10628 3263 721,'0'0'134,"0"0"-50,0 0-30,0 0-12,150 10-2,-106 27-8,-7 12 0,-8 5-9,-15 0-2,-13 0-5,-1 0-4,-3-4-6,-19-4 1,-3-9-6,2-14-2,6-8-17,1-9-94,2-6-61,1-6-134</inkml:trace>
  <inkml:trace contextRef="#ctx0" brushRef="#br0" timeOffset="23934.32">10682 2984 801,'0'0'202,"0"0"-196,133-63 7,-65 54 8,9 9-9,-8 0 0,-11 18-8,-11 19-4,-12 14 0,-10 9 13,-9 6 22,-3 7 8,-5 2 5,5 2-18,8 3-3,3 5-7,1 2-1,-4 0-3,-12-10-8,-9-12 5,0-13-4,-21-6 6,-13-12-2,-5-3 3,-8-12-9,2-10-6,-4-8 3,7-1-4,8-10-14,8-22-41,17-8-58,9-16-154,9-11-349</inkml:trace>
  <inkml:trace contextRef="#ctx0" brushRef="#br0" timeOffset="24124.3092">11829 3441 1067,'0'0'76,"0"0"-62,0 0 34,150-2-13,-101-7-25,-5 2-10,-9 2-61,-10 4-159,-18 1-270</inkml:trace>
  <inkml:trace contextRef="#ctx0" brushRef="#br0" timeOffset="24302.2457">11862 3709 406,'0'0'648,"0"0"-641,0 0 7,0 0 32,0 0 0,150 16-31,-104-29-10,-9 4-5,-10-3-122,-19 2-182,-8 2-170</inkml:trace>
  <inkml:trace contextRef="#ctx0" brushRef="#br0" timeOffset="26296.3164">14196 3294 413,'0'0'163,"0"0"-124,0 0 5,0 0 15,0 0-19,0 0 4,-12 0-15,12 0 17,0 0 16,6 0-5,14-14 1,6-8-19,11-6-21,6-10-10,7-4 1,3-8-1,-6 2-2,-11 3 0,-11 10 0,-17 9-5,-8 6 2,0 6 0,0 5-3,-18 9-6,-6 0 6,-3 0-2,-4 13 5,6 2-4,3 5 1,10 3-2,11 2-5,1 6 7,0-1 1,27 0 0,10-2-2,9 0-1,-2 0 2,-2-4-1,-10 0 1,-13-4 0,-7-2 3,-12 0-1,0 0 3,-10 5 1,-21-1 5,-6 0-6,1-4-5,5-7-16,8 0-69,8-5-99,8-6-152</inkml:trace>
  <inkml:trace contextRef="#ctx0" brushRef="#br0" timeOffset="26715.4256">13497 3701 945,'0'0'64,"0"0"-57,0 0 30,0 0 38,0 0-60,0 0 8,203 23 9,-47-20-6,43 5-10,40-4 3,33-4-1,29 0 1,5 0 11,-12-5-16,-24-5-6,-41-1 1,-46-1 6,-51 4-6,-48 0-7,-37 0-2,-26 4 0,-21 4-11,0 0-28,-36 0-3,-22 3-83,-20 10-159,-16-1-117</inkml:trace>
  <inkml:trace contextRef="#ctx0" brushRef="#br0" timeOffset="27255.4779">13893 4795 757,'0'0'173,"0"0"-153,0 0 13,0 0 36,0 0-34,0 0-2,108-136-8,-77 97-17,-4 1 1,-8-1-5,-7 2-3,-8 5 1,-4 6-2,0 8-6,-4 11-7,-14 7-16,-3 0 3,2 4-9,2 20 19,7 8 1,6 5-4,4 3 2,0 0-10,19-2-36,15-8 23,6-2 29,1-4 11,-4-2 14,-10-3 27,-13-2 12,-12 0-20,-2 2 4,0 3-3,-16 2-8,-9 0-9,-1 1-11,4-7-6,1-6-1,6-4-52,3-8-59,6 0-94,1-12-153</inkml:trace>
  <inkml:trace contextRef="#ctx0" brushRef="#br0" timeOffset="27902.3286">14376 4092 686,'0'0'60,"0"0"-54,0 0-4,0 0-2,0 0 0,0 0 4,-14 40 2,0-27-2,1-5 4,-3-4 10,5-1 1,-1-3 3,6 0-5,0 0-5,1-7-11,5-9 3,0-3-4,0 4-5,0 0-12,15 1 10,1 2 4,5 0 3,0 4 2,2 0-1,4 2 4,-7 3 6,-3 3-3,-3 0-2,-3 0-4,-2 23-1,-3 3 14,-3 6-3,-3 1-5,0-1-4,0-3 9,0 2 2,-16-1 0,-6 0-5,-3 0-6,1-4-1,0-6-2,8-6-12,5-7-8,4-7-1,5 0 18,2 0 3,0-2-15,2-5-1,16 3 10,6 4 6,5 0 0,7 0 1,7 0 4,-1 0 25,0 0 12,-5-8 7,-2-8 7,-8 0 4,-8 0-20,-3-2-5,-13-2-10,3 2-9,-6 0-13,0 6-3,0 4-2,0 8-67,0 0-95,0 0-142,0 13-176</inkml:trace>
  <inkml:trace contextRef="#ctx0" brushRef="#br0" timeOffset="28174.6761">14919 4420 961,'0'0'35,"0"0"-28,0 0 14,0 0 8,-23 135 31,23-94-35,0 1-7,0-6 0,5-4-6,-3-4-9,0-4-1,-2-7 0,0 3-2,0-6-47,0-4-39,0-3-66,3-5-76,-3-2-25,0 0-110</inkml:trace>
  <inkml:trace contextRef="#ctx0" brushRef="#br0" timeOffset="28376.3668">14747 4732 611,'0'0'98,"0"0"-66,0 0 116,0 0-66,0 0-68,0 0-8,93-64 10,-35 48-3,5-4 2,-3-2-4,-6-1-11,-9 3-3,-10 3-92,-6 1-157,-7 2-137</inkml:trace>
  <inkml:trace contextRef="#ctx0" brushRef="#br0" timeOffset="28771.0355">15401 4532 712,'0'0'152,"0"0"-126,0 0 14,0 0-29,0 0-4,0 0-1,130-107-1,-102 82 0,-4-1 0,-4 1 11,-4 6 17,-5 5 7,-4 5 2,-3 3-2,-4 6-12,0 0-6,0 0-3,0 0-9,0 8-10,3 20 1,-1 10 27,-2 7-5,2-2-8,0 0-2,-1 1-3,-1-7-5,3 0-2,-3-5-2,0-6-1,0-2 0,0-6 0,0-6-1,0-6-18,0 1-22,0-6-34,0 1-50,0-2-93,0 0-107</inkml:trace>
  <inkml:trace contextRef="#ctx0" brushRef="#br0" timeOffset="29027.3619">15485 4824 365,'0'0'531,"0"0"-496,0 0-18,0 0 2,0 0 16,0 0 20,152 4-25,-90-4-13,1 0 24,-3-12 3,-10-4-1,-2 0-3,-15 4-9,-10 3-18,-12 4-8,-11 3-5,0 2 0,0 0-52,0 0-118,-18 0-235</inkml:trace>
  <inkml:trace contextRef="#ctx0" brushRef="#br0" timeOffset="41967.3602">1541 5903 505,'0'0'329,"0"0"-309,0 0 18,0 0 20,0 0-10,0 0-9,0 0-7,-48 31 1,48-31-3,0 0 14,3-11-3,16-15-8,5-12-23,7-5-2,1-10-5,1 1-1,-2-5 3,-6 2-3,-5 8 0,-11 8 1,-9 10-3,0 15 3,0 4-6,-3 8 1,-14 2-3,-3 0-9,-5 2 13,-1 17-17,8-4 9,2-1 3,10 0-3,6-2 3,0 4-7,0 0 0,17 2 10,13 4 3,10 3-1,1 1 3,-3 2 0,-4 4-1,-10-2 0,-7 0 0,-11 2 0,-6-2 2,0 2 6,-19 0-2,-9-3 0,-4-6-1,4-4-1,2-5-4,0-7-1,4 2 0,3-9-49,14 0-144,5-26-452</inkml:trace>
  <inkml:trace contextRef="#ctx0" brushRef="#br0" timeOffset="42816.199">4781 3946 810,'0'0'115,"0"0"-31,0 0 22,0 0-51,0 0-42,127-157 0,-53 80 0,4-6 5,4 0-8,1 5 9,1 10 0,-2 5-4,-1 1-6,-12 7-2,-13 6-3,-21 10-1,-10 7 0,-16 8-3,-9 5-9,0 4-25,-21 5-41,-10 1-90,-5 7-89,-3-1-26,-3 1-28</inkml:trace>
  <inkml:trace contextRef="#ctx0" brushRef="#br0" timeOffset="43055.4013">5333 3014 305,'0'0'123,"0"0"24,0 0-44,0 0-35,0 0-3,0 0-33,85-42 25,-45 35-10,4 7-19,-1 0 2,2 0-3,-5 7 6,-8 6-12,-4 6-7,-5-2-5,-10 1-4,-9 3-5,-4 3-1,0 2-9,-11 0-36,-13-3-39,-1 0-36,3-11-40,6-8-24,5-4-98</inkml:trace>
  <inkml:trace contextRef="#ctx0" brushRef="#br0" timeOffset="43399.3341">5682 2613 786,'0'0'79,"0"0"38,0 0-90,0 0-27,0 0 0,0 0 1,-10 98 3,12-71-3,10-6 2,1-7 1,5-6 6,5-8 1,5 0 11,4-6 0,6-17-9,-3-6-1,-6-2-5,-9 2 0,-11-2 6,-9 1 15,0 4 0,-16 6-13,-17 6-11,-1 9-4,-1 5 3,-1 0-3,9 0 0,5 15-3,7 4-50,9 2-94,6-3-238</inkml:trace>
  <inkml:trace contextRef="#ctx0" brushRef="#br0" timeOffset="46228.491">2286 5496 132,'0'0'11,"0"0"12,0 0 68,0 0 11,0 0-14,0 0 45,0 0 6,0-87 1,0 82-16,0 3-26,0 0-28,0 2-25,0 0-15,-2 0-8,2 0-13,-2 0-4,2 0-5,0 0 0,0 21-9,0 14 9,7 9 3,8 4 7,5 0-1,1 1-6,0-3-1,4-4 2,-1-8-2,-1-5 1,-6-6-1,-2-5-2,-1-1 0,-4-8 0,-1 2-40,-3-4-69,-2-5-118,-4-2-119,0-2-104</inkml:trace>
  <inkml:trace contextRef="#ctx0" brushRef="#br0" timeOffset="46827.9922">2717 5430 615,'0'0'91,"0"0"-34,0 0 64,0 0-55,0 0-20,0 0 3,0-12-7,-3 12-7,3 0 6,-3 0-7,0 0-11,-5 0-12,-1 14-7,-1 10-3,-2 8 1,4 5-1,1 0 2,1 4 1,4-2 0,-1-1 1,3 3-1,0-1 0,0 2-1,0 2 1,0-2-2,0 1 0,0-5-2,0-4 1,0 0 1,0-5 2,0 0-3,0-7 3,0-2-3,-3-2-1,-1-3 1,-3 0 0,1-3 0,0-2 0,-2-4 4,-3 0-3,-2 0 7,-7-3 0,-3-3 4,-1 0 5,-5 0-1,-1 0-9,-3-7 1,2-7-3,4-3 0,6 6-3,0 2-2,8 0-1,2 4-1,6 2-11,5-1-30,0-1-34,7-10-108,26-9-175,10-10-148</inkml:trace>
  <inkml:trace contextRef="#ctx0" brushRef="#br0" timeOffset="47219.0988">3155 5464 666,'0'0'134,"0"0"-100,0 0 106,0 0-52,0 0-21,0 0-18,0-14-22,0 14-15,-4 0-3,-9 3-3,-5 20-1,-10 14-3,0 12-1,-4 13 4,4 6 5,4-2 4,6-3 9,8-9-9,9-8-3,1-8-8,0-7 2,0-5 0,6-6-5,9-1 2,4-2-2,-3 1-32,3 0-42,2-4-128,-4-4-174</inkml:trace>
  <inkml:trace contextRef="#ctx0" brushRef="#br0" timeOffset="47757.4321">3273 6128 874,'0'0'82,"0"0"-23,0 0 14,0 0-40,0 0-3,0 0 1,56-138-6,-35 89-10,1-1 3,-2 1-10,-4 3 5,-5 8-5,-7 9 2,-4 9-8,0 6 5,0 8-7,0 2-3,-4 4 0,-7 0-2,-1 0 0,-1 0-11,2 0 10,2 6-2,2 6-1,4 0-3,3-1-3,0 4-15,0-6 10,8 2 14,12 1 6,2-3 0,2 0 1,1-1 0,2 2 1,-3-2-2,1 6 0,-5 0 0,-2 6 0,-3 1-1,-3 2-1,-6 0 2,-6-2 3,0 1 10,-2 0 9,-16 2 9,-4-2-10,-2-1 1,-1-1-16,1-5 0,10-3-3,0-3-1,6-7-2,1-2-3,3 0-33,4 0-53,0-25-122,0-6-234</inkml:trace>
  <inkml:trace contextRef="#ctx0" brushRef="#br0" timeOffset="48154.2331">3641 5430 946,'0'0'82,"0"0"-41,0 0 1,0 0-24,0 0 0,0 0-10,141 14 4,-88 18 2,-3 10 5,-1 9 3,-12 9-1,-8 6 2,-11 4-11,-13 0 4,-5-5 0,0-2 9,-25-6 2,-2-10-8,-2-4 2,5-8-9,-2-9 4,7-6-10,1-3 2,5-9-6,5-2 0,-1-6-1,8 0-1,1 0-41,0 0-27,0-6-75,0-22-305</inkml:trace>
  <inkml:trace contextRef="#ctx0" brushRef="#br0" timeOffset="49805.3667">4694 5600 750,'0'0'158,"0"0"-87,0 0 19,0 0-58,0 0-29,0 0-2,-11 121 20,7-69 17,-2 3-2,4-9-11,-1-3 5,2-1-11,1-6-11,-2-2-4,-1-3-2,3-7 1,0-4-3,0-4 0,0-8-18,0-3-26,0-2-41,0-3-32,0 0-56,-8-6-14,-8-18-223</inkml:trace>
  <inkml:trace contextRef="#ctx0" brushRef="#br0" timeOffset="50045.1065">4415 5941 524,'0'0'210,"0"0"-144,0 0 36,0 0-75,0 0-4,118-32 29,-55 23-10,-1-5-10,-4 3 7,-12-1-6,-7 3-8,-15 0-9,-10 6-9,-10 3-5,-2 0-2,-2 0-1,0 0-29,0 0-87,0 0-93,0-3-190</inkml:trace>
  <inkml:trace contextRef="#ctx0" brushRef="#br0" timeOffset="52549.6248">5530 5578 377,'0'0'57,"0"0"-19,0 0 46,0 0-23,0 0 2,0 0-6,0 0 15,-12-44 19,8 44-6,2 0-13,2 0-12,-2 0-21,-1 0-10,3 0-7,0 0-15,0 0-7,0 14-6,11 19 6,10 8 0,2 10 8,5 5-3,3 2 5,3-3-2,-1 3 6,2-5-7,-1-2 0,-1-5-1,-4-9-1,-2-6 0,-4-9-2,-6-5-1,-3-6 0,-5-3-1,-5-2 0,-2-6-1,0 0-24,-2 0-45,0 0-49,0-26-89,-6-10-246</inkml:trace>
  <inkml:trace contextRef="#ctx0" brushRef="#br0" timeOffset="52894.2392">5915 5545 690,'0'0'155,"0"0"-126,0 0 54,0 0-9,0 0-19,0 0-23,-12 0-24,-5 29-4,-10 19 0,-9 12 8,-1 11 9,-6 1 11,-3-2-9,2-4-6,3-10-4,5-7 1,7-11-10,7-9-2,7-5 0,4-3-1,3-5-1,4-7-7,-1 2-25,4-8-51,1 0-84,0-3-120,10 0-72</inkml:trace>
  <inkml:trace contextRef="#ctx0" brushRef="#br0" timeOffset="53195.4547">6307 5520 892,'0'0'101,"0"0"-84,0 0 16,0 0 8,0 0-14,-106 104 0,77-31 0,-2 5 2,4 1-7,6-6-1,9-15-1,5-9-8,7-11-4,0-11-5,9-1-1,13-6-2,4-6-11,5-2-88,6-7-99,-6-5-188</inkml:trace>
  <inkml:trace contextRef="#ctx0" brushRef="#br0" timeOffset="53636.4975">6432 6182 893,'0'0'113,"0"0"-100,0 0 22,0 0-10,47-107-10,-18 70-2,3-8-2,-3-1-4,-7 4-1,-9 4-1,-9 10 4,-4 10-4,0 4 12,0 6-14,-13 5-3,-6 3-12,-2 0-4,-1 5-3,2 13-3,5 2 6,7-2-3,8 2-3,0 0-2,10-1 8,21-3 8,7-7 7,-1 1-1,5-2 2,-3 3 3,-9 2 4,0 1 5,-11-2 6,-5 3-3,-7 0-1,-7 3 0,0 3 7,-11 5-3,-14-2-7,-1 2-6,-1-9-5,4 0 0,2-5-58,0-6-25,1-6-109,2 0-113</inkml:trace>
  <inkml:trace contextRef="#ctx0" brushRef="#br0" timeOffset="53932.8589">6827 5537 1107,'0'0'30,"0"0"-28,0 0-2,134 8 8,-80 21 14,-4 17-8,-5 11-4,-16 13-4,-20 11-3,-9 4 5,-9-1 3,-20-7 3,-3-11 3,0-15 18,4-16-21,4-7-3,4-7-8,7-5-3,3-7-38,6-7-112,2-2-235</inkml:trace>
  <inkml:trace contextRef="#ctx0" brushRef="#br0" timeOffset="54298.3321">7815 5859 737,'0'0'147,"0"0"-100,0 0 3,0 0 26,151-31-17,-99 16-18,-4 3-18,-3 2-11,-14 3-7,-13 5-5,-9 2-10,-6 0-70,-3 0-95,0 0-71,0 11-21</inkml:trace>
  <inkml:trace contextRef="#ctx0" brushRef="#br0" timeOffset="54552.4602">7844 6079 804,'0'0'152,"0"0"-139,0 0 7,0 0 58,133 8-6,-69-8-17,6 0-16,-3-5-8,-13-7-8,-14 2-14,-19 2-5,-11 6-3,-10 0-1,0 2-30,-5 0-78,-21 0-239</inkml:trace>
  <inkml:trace contextRef="#ctx0" brushRef="#br0" timeOffset="55413.8079">9582 5842 678,'0'0'146,"0"0"-102,0 0 55,0 0 5,0 0-60,0 0-29,79-99-7,-33 56 0,1-7 1,-5 3 1,-4-4-1,-9 3 1,-11 8-4,-14 4-1,-4 8 0,0 11 3,-6 8-8,-12 7-4,-6 2 0,-5 0 0,4 10-7,3 12 3,7 0 3,11 5-4,4 4 3,0 3-2,26-2 4,14 2-2,1-3 6,-3 0 1,-2 0 1,-11-4 2,-9 2-2,-11-4 6,-5 1 0,0-1 3,-13-1-1,-10 0-10,-6 0 0,0-5-1,0 2-52,2-3-101,-3-4-154,2-6-148</inkml:trace>
  <inkml:trace contextRef="#ctx0" brushRef="#br0" timeOffset="55774.3488">8992 6200 1039,'0'0'28,"0"0"-21,0 0 31,187 0 25,-42 0 2,38 0-27,23 0-18,29-9-3,7-6-10,8 1 2,2-3 0,-21 0 4,-18-1-3,-39 2-7,-45 0 2,-40 4-1,-39 1-2,-28 4-1,-22 5-1,0-3-4,-35 5-15,-21 0-50,-23 0-84,-12 7-91,-13 12-149</inkml:trace>
  <inkml:trace contextRef="#ctx0" brushRef="#br0" timeOffset="56305.3684">9000 7471 401,'0'0'450,"0"0"-409,0 0-2,0 0 11,0 0-9,134-134-18,-92 86-10,-6-1-6,-7 6-1,-10 5-2,-13 11-3,-6 10-1,0 8-1,-10 6-1,-7 3-3,-6 0-1,1 10-1,4 8-1,5 5 5,9 4 0,4-1-5,0 5 4,17 1-6,15 1-2,8 1 8,0-4 3,-1-4 1,-2 1 2,-12-3 1,-8-3 6,-13 4 1,-4 0 6,0 6 4,-21-2 1,-6 0-13,-8-2-4,7-8-1,1-5-2,7-4 0,5-6-1,1-4-24,10 0-25,4-26-107,0-12-150,0-12-62</inkml:trace>
  <inkml:trace contextRef="#ctx0" brushRef="#br0" timeOffset="56952.6412">9711 6667 781,'0'0'64,"0"0"-63,0 0 6,0 0 2,0 0-7,0 0 0,-83 48 0,73-42 2,-3-2-2,-1-4 2,-1 0 2,1 0 4,3-5-3,2-10 1,7 4-4,2-1-2,0 0-1,0-3 1,15 1-1,8 0 0,2 6 1,0-2-2,5 5 4,-3 5 0,-4 0 5,-3 0 1,-2 9-3,-10 11 8,-1 2-1,-3 5 2,-4 4-1,0 3-3,0 7-2,-19 3-5,-6-2 0,-2-4-1,-4 0-3,0-6-1,2-8 1,6-6-1,8-10 1,5-6 0,8-2 1,2 0 7,0-3-7,7-10-2,15 1 1,3 5-1,6 2 3,2 3 4,9 2 9,3 0 4,2-2 3,2-4 10,-4-2-9,-5-3 12,-10-1-4,-6-1-9,-11 0-5,-5 0 0,-5 1-9,2 0-5,-3 4-4,-2 6-17,4 2-45,3 0-117,4 2-202,0 11-1</inkml:trace>
  <inkml:trace contextRef="#ctx0" brushRef="#br0" timeOffset="57202.5093">10222 7064 943,'0'0'69,"0"0"-61,0 0 58,-22 125-10,22-78-10,0 6-19,0-2-14,0 2 1,0-11-9,0-2 0,0-5-4,-1-6-1,-5-8-1,1-6-27,3-4-32,-2-7-42,-2-4-63,-4 0-58,-7 0-170</inkml:trace>
  <inkml:trace contextRef="#ctx0" brushRef="#br0" timeOffset="57374.1042">9987 7421 852,'0'0'134,"0"0"-91,0 0-3,0 0-16,0 0-4,172-93-10,-105 64-10,-3 0-11,-4 4-94,-10 2-185,-9 5-153</inkml:trace>
  <inkml:trace contextRef="#ctx0" brushRef="#br0" timeOffset="57709.4868">10720 7250 473,'0'0'306,"0"0"-247,0 0 4,0 0-10,0 0-22,117-104-8,-83 76-11,-5 5-10,-3 0 9,-10 5 1,-3 4 15,-5 6 10,-4 4 8,-2 4 3,-2 0-7,2 0-9,-2 0-20,2 9-7,0 16 1,3 12 21,1 5-6,-4-2-11,-2 1 1,0 0-6,0-2-3,0-6-1,0 1-1,-5-4-1,-7-4-25,1-2-35,-3-3-53,1-3-92,-3-4-112,-1-3-133</inkml:trace>
  <inkml:trace contextRef="#ctx0" brushRef="#br0" timeOffset="57936.4474">10745 7610 649,'0'0'338,"0"0"-303,0 0 14,0 0 1,121-20 5,-47 5-15,1 0-15,-6-2-11,-6-1 5,-10 3 0,-12 4 0,-18 2-14,-8 4-4,-11 5-1,-4-2-29,0 2-58,0 0-152,-7-2-426</inkml:trace>
  <inkml:trace contextRef="#ctx0" brushRef="#br0" timeOffset="58684.2712">12324 5999 558,'0'0'99,"0"0"-52,0 0 120,0 0-52,0 0-54,0 0-23,-34 12-12,62-3-4,23-1 26,18 2-8,16-2-11,17-1 0,18-3-2,10-4-8,3 0 2,-1 0-5,-14-14-2,-15-4 3,-28 0-3,-21 6 1,-23 2-5,-19 4-5,-9 5 0,-3-2-2,0 3-3,-3 0-11,-9 0-55,4 0-62,8 0-137,0-9-386</inkml:trace>
  <inkml:trace contextRef="#ctx0" brushRef="#br0" timeOffset="59605.613">14649 5825 433,'0'0'41,"0"0"-17,0 0 39,0 0-48,0 0-12,0 0-3,-20 3 1,20-3 0,0 0 1,0 0 11,0 0 15,0 0 11,0 0-1,0 0-3,0 0-2,0 3-15,0-1-13,0 0 1,0 2 6,0-1 9,0-3 4,0 0 8,0 0 9,0 0-1,0 0-4,0 0-8,0 0-2,0 0-8,0 0-3,0 0 4,0-3 3,2-11-19,12 0-3,1-1 7,3-2-7,0 3 2,2 2 1,2 4-2,3 4 3,-6 4-2,0 0-3,-3 4-3,-3 18 2,-5 7 0,-3 3 1,-5 1 1,0 3 1,-7 2 1,-18-2 8,-6 2-8,-1-6 3,2-3-2,1-9-3,10-6 5,6-7-3,7-2 2,6-5 5,0 0-2,0 2-2,0 0-4,23 0 4,10-2 0,5 0-1,5 0-5,-1 0 0,2 0-24,1-2-73,-1-7-185,-1-3-104</inkml:trace>
  <inkml:trace contextRef="#ctx0" brushRef="#br0" timeOffset="59847.7968">15272 5863 596,'0'0'377,"0"0"-375,0 0 0,77 129 31,-37-89-5,1-2 0,-4-2-18,-6-4-6,-10-6-4,-9-8-22,-7-6-39,-5-8-83,0-4-42,0 0-8,0-12-156</inkml:trace>
  <inkml:trace contextRef="#ctx0" brushRef="#br0" timeOffset="60055.5273">15474 5867 466,'0'0'361,"0"0"-315,0 0 41,0 0-20,-105 108-29,94-67-12,2-4-11,3-3-4,6-5-9,0-7 1,0-4-3,0-6-7,0-4-68,0-4-66,0-4-81,0 0-79</inkml:trace>
  <inkml:trace contextRef="#ctx0" brushRef="#br0" timeOffset="60253.5393">15220 6078 883,'0'0'63,"0"0"-7,0 0-11,0 0-25,160-71 0,-93 52-13,-5-2-2,-6 3-5,-11 1-56,-14 1-126,-11-3-100,-11 1-228</inkml:trace>
  <inkml:trace contextRef="#ctx0" brushRef="#br0" timeOffset="60994.4656">15844 5697 305,'0'0'460,"0"0"-440,0 0 93,0 0-52,0 0-43,0 0 15,-18-80-17,4 69 11,-6 1 8,-6 2-8,-3 3-6,0-4-6,-2 8 6,2-1 5,0 0-2,-2 2-14,-1 0-3,1 4 0,-3 9-1,6 1-3,-5 4 2,1 0 0,1 3-3,-2-1-1,2 0 0,2 4 0,4 2 0,0 4 2,7 2 0,-1 1 0,0 4 6,6 1-1,0 3-3,4 3 4,5 0-4,1 0-2,3-4 0,0-2-3,0-6 3,9-3 0,9-4-3,2-1 0,2-6 2,3 0-2,-2-4 2,-2-6 1,-1 1 2,-1-5-3,-2-3 2,3-1-1,7 0 3,0 0-2,2 0-2,-3 0 3,-6-4-5,-4 0 2,-10 4-2,-1-1 0,-5 1 1,0 0 0,0 0 1,0 0-1,2 0 0,1 0 2,-3 0-2,2 0 0,-2 0 0,0-3 1,0 3 0,0 0-1,0 0 0,0 0 0,0 0 2,0 0-3,0 0 2,0 0-1,0 0 0,0 0-1,0 0 0,0 0-2,0 0-24,0-4-46,0-2-124,-12-10-299</inkml:trace>
  <inkml:trace contextRef="#ctx0" brushRef="#br0" timeOffset="61962.0414">15837 5692 702,'0'0'103,"0"0"8,0 0 5,0 0-73,0 0 12,0 0-28,-38-70-4,18 56 4,1-2-5,-6 0 10,0 2-9,1 2-7,-3 3 1,-1-2-7,3 1 6,-6 3-5,0-4-3,-4 5-2,0 0 0,-1 0 1,1 1-2,4 0 2,-5 1-3,1-2 1,0 4-2,-2-2 2,-3-1-3,1 5-1,1 0 2,1 0-1,4 0 6,-1 0-4,5 0 0,-2 5-4,0 4 2,2 8-2,-2 3 1,2 1-1,-1 6 0,-1 4 0,2 1 0,5 3 1,-3 2-1,2 0 0,3 2 3,-2 1-3,3-1 0,2 5 0,-1-3 1,3-2-1,5 2 0,-1 2 0,3-1 4,1-1-4,7 2-1,2-2 1,0 0 0,7-3 1,15-1-1,3-2 0,6 0 0,5-1-1,1-2 2,8-4-1,-1-2 0,2-4 0,4 2 3,6-6-3,1-1 0,9-8 2,-4-1-2,3-2 1,-5-4-1,-2 0 0,-2-2 1,0 0 0,-3 0 0,2-12 0,3-6-1,0-5 2,-3-4-2,2-9 2,-5-7 2,-8-11-3,-7-4 1,-3-6-1,-10 2 0,-3-1-1,-6 5 2,-5 2-1,-6 3-1,-4-2 1,0 1-1,0 4 0,-14 1 0,1 2-1,2 7-2,-3 4-10,0 9-29,-7 8-60,-15-2-337</inkml:trace>
  <inkml:trace contextRef="#ctx0" brushRef="#br0" timeOffset="131390.2464">2054 8857 378,'0'0'378,"0"0"-234,0 0-28,0 0-23,0 0-44,0 0-26,0 0-17,0 26 3,4 23-2,4 16 28,-6-1 1,-1-3-16,-1-7-4,0-8-9,0-2-5,0-5-1,0-5-1,0-8-64,6-9-140,2-14-184,1-3-262</inkml:trace>
  <inkml:trace contextRef="#ctx0" brushRef="#br0" timeOffset="131681.635">2420 8883 781,'0'0'210,"0"0"-171,0 0-9,0 0-15,0 0 7,0 0 33,85 142-19,-63-98-5,7 1-12,-5-5-6,3-3-9,-5-4-1,-3-5-2,-4-2-1,-1-4-23,-4-3-51,-3-10-106,-3-9-103,-4 0-89</inkml:trace>
  <inkml:trace contextRef="#ctx0" brushRef="#br0" timeOffset="131892.1893">2627 8997 706,'0'0'94,"0"0"-29,0 0-3,0 0-21,-42 121 5,33-82-13,0 0-21,3-3 1,-5 0-9,6-4-4,0-2-22,-1-4-105,-1-1-68,-7-7-98</inkml:trace>
  <inkml:trace contextRef="#ctx0" brushRef="#br0" timeOffset="132072.7682">2380 9242 663,'0'0'105,"0"0"-33,0 0 17,135-39-43,-76 18-4,-1 1-28,-9 3-14,-11 3-105,-9-3-176,-9-1-211</inkml:trace>
  <inkml:trace contextRef="#ctx0" brushRef="#br0" timeOffset="132610.6589">2846 8698 685,'0'0'71,"0"0"86,0 0-63,0 0-46,-107-112 6,68 88-5,-5 2-15,-5 4-7,-9 0 4,-7 6-6,-9 6-5,-3 6-14,-1 0 9,-2 0-2,2 13-4,4 12-1,-1 9-6,3 12 1,1 14 1,2 15-4,13 14-3,7 6-1,13 11 2,14 3 2,15-3 0,7-6 0,7-5 0,28-7 0,17-5 0,14-8 2,11-13 1,16-13-2,9-22 3,9-15-2,13-12-1,5-10 3,3-28-3,-1-20 1,-8-14 4,-9-7-2,-21-6-4,-24-2 8,-22 0-2,-26-6-3,-21 0 8,0-2 2,-21 6 3,-18 14-11,-4 10-5,1 12 0,3 12-6,6 11-13,9 11-24,14 12-59,10 7-133,0 0-251</inkml:trace>
  <inkml:trace contextRef="#ctx0" brushRef="#br0" timeOffset="132890.5152">3630 9060 992,'0'0'60,"0"0"-57,0 0 27,0 0 20,152 5-5,-90-5-17,-1-4-16,-12-4-7,-9-4-5,-9 3-63,-11-6-96,-9 1-174,-9 3-256</inkml:trace>
  <inkml:trace contextRef="#ctx0" brushRef="#br0" timeOffset="133091.7094">3657 9310 56,'0'0'966,"0"0"-956,0 0 8,0 0 45,141 32-14,-70-32-26,-2 0-2,-7 0-16,-10-12-5,-10-4-82,-13-2-106,-15-8-132,-14-2-192</inkml:trace>
  <inkml:trace contextRef="#ctx0" brushRef="#br0" timeOffset="133330.1191">3925 8881 627,'0'0'157,"0"0"-112,0 0 63,0 0-53,145-7 11,-80 30-12,-3 15-8,-9 6-14,-13 11-10,-15 5-5,-18 3-11,-7 6 7,-15-2 11,-25 5-8,-5-5-8,-7-2-6,-2-7-1,4-3-1,9-9-21,10-17-148,18-20-265</inkml:trace>
  <inkml:trace contextRef="#ctx0" brushRef="#br0" timeOffset="134050.7219">6122 9486 729,'0'0'230,"0"0"-124,0 0 5,0 0-42,0 0-42,0 0-16,62-132-5,-21 76 3,-1 2 3,-6 1-7,-10 7 0,-13 9-2,-6 7 0,-5 5 0,0 10-3,-5 4-1,-12 8-8,-6 3-3,1 0-5,-1 0 5,6 5-4,1 9 8,10 3-5,6 6-6,0 4-7,10 3 15,21 4-7,10 0 8,1 0 4,-2 0 6,-6-3 3,-8 1-2,-10-3 2,-13 5 1,-3 0 7,0-3 4,-21-1 1,-3-7-8,0-6-3,3-5-5,6-10-5,6-2-27,9 0-94,0-14-147,2-10-207</inkml:trace>
  <inkml:trace contextRef="#ctx0" brushRef="#br0" timeOffset="134307.0863">6980 9082 1017,'0'0'92,"0"0"-83,0 0 0,0 0 20,0 0 36,126 136-15,-88-86-10,2-2-17,-1 3-6,-7-5-12,-3-4-3,-5-4-2,-1-11-3,-5-6-34,-5-10-51,-6-11-100,-5 0-169,-2-17-117</inkml:trace>
  <inkml:trace contextRef="#ctx0" brushRef="#br0" timeOffset="134531.676">7335 9110 207,'0'0'822,"0"0"-779,0 0 23,0 0-20,0 0-24,-137 128 7,102-80-9,2 0-6,-3-1-2,3-3-9,0-7-2,6-5 0,6-6-1,8-7-29,9-7-63,4-12-102,0 0-115,11-28-147</inkml:trace>
  <inkml:trace contextRef="#ctx0" brushRef="#br0" timeOffset="134765.6943">7692 8935 821,'0'0'267,"0"0"-227,0 0 24,-76 126 7,49-68-28,5 3 1,2-3-19,7 0-6,3-3-9,6-6-9,4-5-2,0-3-1,14-9-40,8-10-55,9-10-110,3-12-182</inkml:trace>
  <inkml:trace contextRef="#ctx0" brushRef="#br0" timeOffset="135154.7187">7939 9450 448,'0'0'652,"0"0"-624,0 0 34,74-134-13,-43 86-29,3 0-13,-12 5 9,-8 10-11,-12 4 3,-2 10-7,0 3 2,-16 9-3,-6 7-7,-5 0-14,-4 14-6,2 10-8,9 3 15,7-3 9,13-2-3,0-3-2,10-2 2,26-2 3,11-1 6,4-2 5,-2-3 1,-8-1 3,-11 4 13,-7-2 4,-13 6 3,-10 2 5,0 6-2,0 6-4,-17 0-8,-10 0-11,-4 1-3,-2-4-1,2-8 0,2-5-53,4-10-58,0-4-152,10-8-154</inkml:trace>
  <inkml:trace contextRef="#ctx0" brushRef="#br0" timeOffset="135401.7397">8386 8851 954,'0'0'80,"112"14"-48,-53 34 98,-8 20-69,-15 16-24,-14 13 5,-14 2-5,-8-6-7,-6-7 2,-25-11-7,-4-19 8,-1-12-7,4-14-10,6-10-11,6-12-5,-1-6-40,4-2-53,-1-7-98,1-20-383</inkml:trace>
  <inkml:trace contextRef="#ctx0" brushRef="#br0" timeOffset="138967.0556">9435 9138 791,'0'0'233,"0"0"-211,0 0 37,0 0 5,0 0-41,0 0 21,-31 136 6,31-94-27,0 0-13,3-6-2,3-2-2,-4-2-6,-2-3 0,0-1-4,0-2-41,0-5-36,-9 0-80,-4-9-114,-5-10-102</inkml:trace>
  <inkml:trace contextRef="#ctx0" brushRef="#br0" timeOffset="139145.6393">9156 9489 643,'0'0'251,"0"0"-204,0 0 26,0 0-19,0 0-36,137-85 8,-64 58-11,-4 3-15,-7 1-1,-2 7-77,-6-5-102,-7 4-128,-5-10-252</inkml:trace>
  <inkml:trace contextRef="#ctx0" brushRef="#br0" timeOffset="139326.5408">9948 9017 704,'0'0'180,"0"0"-146,0 0-2,0 0 28,0 0-8,61 127-12,-35-91-23,3-4-5,0-6-11,0-6-1,-4-8-16,-1-10-88,-5-2-164,-4-4-206</inkml:trace>
  <inkml:trace contextRef="#ctx0" brushRef="#br0" timeOffset="139660.7419">10313 8883 938,'0'0'66,"0"0"-37,0 0 9,0 0-16,0 0-12,-17 102 30,17-46-1,0 4-9,0 3 11,0-1-12,0 2-1,0-3-11,0 1-7,0-6 0,0-7-7,0-3-3,-12-9 3,-3-5 1,-7-8-3,-7-6 2,-5-11 3,-1-7-4,-4 0-2,4-11-2,3-15-3,9-2-21,7-6-8,9-2-28,7-5-100,0 0-149,9-3-179</inkml:trace>
  <inkml:trace contextRef="#ctx0" brushRef="#br0" timeOffset="139932.5336">10801 8839 1002,'0'0'105,"0"0"-63,0 0 18,0 0-15,-131 158-19,106-82 15,1 11-2,5 0-13,7-4 4,3-4-10,5-7-5,4-12-15,0-8 3,0-9-3,4-11-20,9-6-46,3-11-64,-3-15-198,1 0-282</inkml:trace>
  <inkml:trace contextRef="#ctx0" brushRef="#br0" timeOffset="140328.7096">10883 9639 1058,'0'0'57,"0"0"-33,0 0 22,97-133-27,-64 80-7,-4-3-4,-11 1-5,-9 3 0,-9 11 1,0 10-2,-4 11 2,-18 11 0,2 9-4,-5 0 0,-2 7-10,5 23 8,9 2-13,10 3-5,3-6-2,16 0 3,21-6 10,13-3 8,6-1-5,2-6 6,0 1 5,-10-1 7,-12 3 4,-16 0 1,-14 2-4,-6 4 24,-2 4-19,-27 4-5,-8 2-4,-3-2-8,-1-5-1,6-6 0,1-5-29,7-14-45,6 0-76,2-7-134,7-28-164</inkml:trace>
  <inkml:trace contextRef="#ctx0" brushRef="#br0" timeOffset="140578.5488">11417 8891 1051,'0'0'50,"0"0"-42,125 66 52,-85-1 1,-7 12-22,-6 10 1,-12 8-14,-10-4-4,-5-6-10,0-5-3,-2-14 18,-12-12-22,-1-12-1,6-15-2,2-11-2,3-13-23,2-3-41,2-16-52,0-22-205,0-12-351</inkml:trace>
  <inkml:trace contextRef="#ctx0" brushRef="#br0" timeOffset="140824.7584">12344 9334 803,'0'0'329,"0"0"-317,0 0 59,175-6-2,-111-10-42,-8-3-19,-15 8 0,-18 1-8,-10 6-14,-8 4-38,-5 0-25,0 0-87,-26 2-127,-9 12-177</inkml:trace>
  <inkml:trace contextRef="#ctx0" brushRef="#br0" timeOffset="141025.5051">12311 9656 959,'0'0'163,"0"0"-141,0 0 46,145-11-24,-72-7 4,-2 1-24,-8 0-5,-23 5-8,-17 4-10,-15 4-2,-8 4-3,0-3-50,-24 1-124,-8-5-399</inkml:trace>
  <inkml:trace contextRef="#ctx0" brushRef="#br0" timeOffset="143752.6752">14302 8733 864,'0'0'44,"0"0"-36,0 0 27,0 0 47,-58 118-58,40-95 6,2-4-6,-4-1-10,-5-2-8,1-6 1,-3-8 4,3-2-6,4 0 1,1-7-2,9-7-3,7-7 1,3 1-2,0-4-5,21-1 0,8 4 4,2 7 0,5 6 1,-1 8-2,1 0 2,-3 9-1,-6 18 3,-7 9-1,-13 8 4,-7 10 3,-5 8 6,-27 3-2,-8-2 0,-4-5-5,0-5-7,-3-9 3,1-10 1,3-8-4,5-14 4,7-10-4,12-2 1,10 0-2,9-4 1,0-8-8,9-2 3,16 6 5,6 6 0,3 2 3,-1 0-1,-2 8 15,-4 8-10,0 4-6,-3-1 5,-1 2-3,-3 0-3,0 0-24,0 2-74,2-3-125,-2-5-158</inkml:trace>
  <inkml:trace contextRef="#ctx0" brushRef="#br0" timeOffset="144128.7565">14489 9503 767,'0'0'108,"0"0"-50,54-103 66,-19 57-46,3-8-36,-1-2-14,-5 1-17,-10 8 0,-13 13-9,-9 8-1,0 12 3,0 6-4,-18 8-1,-6 0-11,-1 1-2,-2 18 0,8 0 7,7 4-11,12-1 2,0 0-8,9 1 7,20-4 11,7 1 5,2 1 1,-1 0 1,1 2-1,-8 6 12,-4 0 4,-11 1 0,-10 0-1,-5 2-2,0-3-5,-22 0-1,-5-7 0,0-6-7,2-6 0,2-10-28,0 0-70,1-2-66,4-27-80,2-15-174</inkml:trace>
  <inkml:trace contextRef="#ctx0" brushRef="#br0" timeOffset="144690.7203">14949 8528 678,'0'0'100,"0"0"21,0 0-36,0 0-66,0 0-17,0 0 3,0 0-2,-119 61-2,100-61 5,6 0-1,1-3-2,0-11-3,8-1-2,1-6-10,3 3-1,0 2-6,0 0 6,13 2-4,8 0 5,3 4 12,0 6 0,4 4-3,-4 0 7,-2 20-3,-3 8 6,-12 2 2,-2 5 6,-5 4 1,0 0-1,-6 1 5,-17 2-12,-4-3-1,1-2-5,2-9 3,1-10-5,5-10-1,5-6-4,5-2 0,2 0-1,2 0 2,4 0-4,0 0-6,2 0 6,21 0 8,6 2 0,4 7 2,7-6 2,5-3 11,6 0 9,-4-16 15,-4-6-11,-8 2-17,-13 4-9,-8 4-2,-8 5-18,-6 2-51,0 3-34,0 2-62,0 0-106,0 16 1</inkml:trace>
  <inkml:trace contextRef="#ctx0" brushRef="#br0" timeOffset="144880.8435">15305 8976 547,'0'0'83,"0"0"41,4 118 53,-4-70-87,0 1-16,5 2-14,-3-7-39,2 0-7,-4-6-9,0 0-3,0-5-2,0-5-29,0-6-87,-11-10-139,-1-7-128</inkml:trace>
  <inkml:trace contextRef="#ctx0" brushRef="#br0" timeOffset="145052.2543">15180 9360 952,'0'0'79,"0"0"-57,0 0 16,0 0-7,121-78-25,-59 54-6,-5 6-19,-8 4-116,-9 3-161,-13 4-119</inkml:trace>
  <inkml:trace contextRef="#ctx0" brushRef="#br0" timeOffset="145448.6505">15715 9038 655,'0'0'76,"0"0"-47,0 0 99,136-25-33,-104 25-45,-9 12-33,-13 11-13,-8-2 3,-2 6 6,-5 1-4,-19-2 5,-3-2-4,0-7-10,4-2 4,10-9-2,6-3 1,7 0-3,0-3 0,3 0-4,20 0 4,12 2 2,4 2 15,1 2 2,-3 6 15,-15 4-2,-10 2 3,-12 6-18,0 4 19,-30 2 1,-11 2-10,-2-4-13,-5-3-3,2-10-7,-1-1-2,1-5-2,0-4-4,13-5-38,6 0-51,2 0-159,4 0-341</inkml:trace>
  <inkml:trace contextRef="#ctx0" brushRef="#br0" timeOffset="145822.6307">13666 9881 757,'0'0'152,"0"0"-139,0 0 71,0 0-8,167-12-29,-4-8 38,42-6-32,29 3-27,25 2 9,18 3-7,2 10-6,5 8 0,-6 0-4,-14 10 1,-26 4 28,-28-5-35,-43-6-1,-45-3-4,-43 0-5,-39 0-2,-27 0-2,-13 0-16,-20 0-12,-34 0-30,-23 0-63,-17 0-133,-24 2-270</inkml:trace>
  <inkml:trace contextRef="#ctx0" brushRef="#br0" timeOffset="146332.4278">13858 11043 973,'0'0'100,"0"0"-83,0 0 5,0 0 56,122-133-57,-72 74-1,-8 1 0,-9 0-8,-10 12-11,-19 7 0,-4 13 4,-9 10-5,-18 14-4,-2 2-7,-3 5-7,9 20-6,7 3 5,9 2-14,7 4 0,7-1 1,31-1 25,13-1 6,5-1 1,2-2 3,-7 2 1,-13 1-2,-18 2 2,-18 2 4,-2 1 2,-29 0 10,-8-2-5,-4-8-8,5-6-6,7-12 2,6-6-3,9-2-18,3-5-46,1-21-77,10-9-105,0-11-123</inkml:trace>
  <inkml:trace contextRef="#ctx0" brushRef="#br0" timeOffset="146932.7957">14457 10340 201,'0'0'582,"0"0"-560,0 0 17,0 0 24,0 0-54,0 0 1,-30 61-1,16-47-5,-2-4 0,-5-5 4,0-3 1,1-2-6,1 0 2,3 0-2,6-2-3,4-10-10,6-5-4,0-1-26,2 2 6,20-2 22,7 0 10,5 3 2,-5 6 2,6 3 2,-4 6 4,-4 0 7,-3 13-7,-6 12 5,-6 3 7,-3 6-1,-9 0 1,0-2-1,0 3-1,-11-3-10,-12-2-2,-2-2 2,-1-6-5,-1-8-2,5-9 0,6-5-1,5 0-3,9 0-5,2 0 1,0 0-9,23 0 16,7 0 3,6 0-1,4 0 4,5-5 15,8-5 18,-1-9 17,1 0 13,-8-6-11,-8 4-22,-12 0-8,-11 5-9,-8 4-4,-6 0-3,0 4-7,0 4-5,0 2-4,-3 2-25,-3 0-63,6 0-135,0 12-246</inkml:trace>
  <inkml:trace contextRef="#ctx0" brushRef="#br0" timeOffset="147153.4989">15218 10643 1014,'0'0'58,"0"0"-44,-21 104 58,21-61-4,0 3-41,0-2 1,5-2-14,1 0-7,-4-5-3,2-1-4,-4-9-2,0-2-30,0-7-47,0-3-79,-4-8-125,-6-7-164</inkml:trace>
  <inkml:trace contextRef="#ctx0" brushRef="#br0" timeOffset="147340.4028">14921 11018 446,'0'0'685,"0"0"-671,0 0-3,0 0 31,0 0-35,169-97-1,-88 64-6,-9 5 0,-8 2-43,-11 4-98,-10 3-119,-8-2-88</inkml:trace>
  <inkml:trace contextRef="#ctx0" brushRef="#br0" timeOffset="147533.9002">15650 10655 773,'0'0'186,"0"0"-133,0 0 60,0 0-14,0 123-34,0-75-16,0 3-16,1 0-9,2 0-8,-1-7-11,1-6-5,-3-6 0,0-6-3,0-10-38,0-4-52,0-12-120,0 0-221</inkml:trace>
  <inkml:trace contextRef="#ctx0" brushRef="#br0" timeOffset="151199.7997">356 12176 627,'0'0'152,"0"0"-52,0 0 10,0 0-59,0 0-36,0 0-14,64-101-1,-32 55 12,-2-2 1,-3-3 0,-8 4 0,-9 7 6,-6 9-2,-4 12-7,0 5 10,0 6-7,-10 5-8,-8 3-2,0 0-3,-6 11-4,1 8 0,6 4 3,3-4-11,10 4-14,4-3-10,6 4-6,21-1 16,14-2 15,1 1 6,0-4 5,-4 2 2,-9-2-1,-9 1 0,-14 8-1,-6 6 0,0 5 11,-6 0 1,-14-1-6,-4-6-2,5-3-4,4-8-22,6-8-60,9-10-73,0-2-47,0-14-81</inkml:trace>
  <inkml:trace contextRef="#ctx0" brushRef="#br0" timeOffset="151449.5551">887 11893 704,'0'0'165,"0"0"-109,0 0-27,0 0-25,0 0 18,0 0 25,75 100-26,-46-70-4,-2-2-7,0 3-4,0-5-2,-8-3-2,-1 0-2,-7-5-26,1-3-81,-4-4-80,-8-8-79,0-3-149</inkml:trace>
  <inkml:trace contextRef="#ctx0" brushRef="#br0" timeOffset="151672.4724">1078 11893 653,'0'0'126,"0"0"-54,0 0-12,0 0-41,0 0 1,0 0 8,-102 117-10,73-84-4,-4 4-8,1-2-1,4 0-5,7-5-1,1-2-55,11-4-156,5-6-125</inkml:trace>
  <inkml:trace contextRef="#ctx0" brushRef="#br0" timeOffset="152093.6124">1629 11703 651,'0'0'127,"0"0"-65,0 0 7,0 0-30,0 0-16,0 0-21,2 82 47,0-33 2,-2 4-12,2-3-17,-1 1-2,2-10-13,0-1-5,2-8-2,-1-7-10,0-8-84,3-6-94,-3-11-48,4 0-105</inkml:trace>
  <inkml:trace contextRef="#ctx0" brushRef="#br0" timeOffset="152896.3522">1551 11780 485,'0'0'82,"0"0"-19,0 0 37,0 0-44,0 0-9,0 0-18,-12 60-5,6-49-11,-5-5 9,-1-3-1,-3-3 4,-1 0-3,3 0-1,-1-5-10,3-7-3,6 0-8,2-2 0,3-1-2,0 2-4,3-3 2,15-1 3,3 4 1,0 3 0,5 6 0,-4 4-1,-2 0 0,0 19 1,-2 13 7,-4 5 6,-6 6 22,-3 6-3,-5 1 4,0 1-13,-5-2-11,-15-3-7,-2-5 0,4-10-2,0-8-1,5-11-2,2-6 5,4-6 5,0 0-4,3-2-6,4-13 0,0 5-1,0-1 0,0-1 1,18 4-1,4-2-1,2 7 2,4 3-1,2 0-1,-3 0 1,-3 7 0,2 5-8,-5-1-55,2 1-44,-1-3-128,0-3-16,-6-6-192</inkml:trace>
  <inkml:trace contextRef="#ctx0" brushRef="#br0" timeOffset="153122.6188">1940 11765 780,'0'0'128,"0"0"-96,0 0-32,0 0 10,0 0-8,0 0 30,121 112-7,-85-74-17,-2-3 2,-6-9-3,-4-1-1,-5-7-5,-9-8-1,-3-2-44,-4-4-98,-3-4-14,0 0-32,0 0-11</inkml:trace>
  <inkml:trace contextRef="#ctx0" brushRef="#br0" timeOffset="153322.6513">2173 11754 669,'0'0'195,"0"0"-122,0 0-33,0 0-19,0 0-1,-38 106 16,28-62-15,6 2 1,-5-8-12,9-4 2,-3-8-11,3-3 5,0-5-6,0-6-58,0-1-68,0-8-104,0-3-114</inkml:trace>
  <inkml:trace contextRef="#ctx0" brushRef="#br0" timeOffset="153520.8673">1903 11993 966,'0'0'13,"0"0"-7,0 0-1,0 0 12,163-66-7,-111 44-6,-8 0-4,-11 4-3,-10 4-107,-8 0-51,-7 2-38,-3-2-131</inkml:trace>
  <inkml:trace contextRef="#ctx0" brushRef="#br0" timeOffset="155047.2521">2409 11601 174,'0'0'64,"0"0"16,0 0 21,0 0-11,0 0 10,0 0 1,19-67 8,-19 59-8,0 0-20,-2 1-18,-9 0-9,1 0-26,-4-2-11,1-1-3,-1-3 0,0 6-10,1-3 7,-2 1-5,-1 0 1,1-2 2,-3 2 0,2 0 0,-2 0 2,5 0-2,-7 4-3,5-4 0,-1 5-5,-2-3 5,0 0-3,-3 2 4,2-4-4,1 4 1,-2 1 0,0-3 5,-3 5-5,-3 1 0,1 1-2,-2 0-1,4 0 0,-4 0-1,0 0 0,0 0 0,-2 1-2,4 5 2,-4 2 1,2-2 0,1 2 0,0-1-1,-1 0 1,0 4-1,3-4 0,1 4 0,1 3-1,0-2 1,-3 2 0,2 2 0,2 0 0,-3 0 1,4 0-1,-1 0 0,5 0 1,-2 1-1,3 6-1,1-3 1,1 7 0,-1 2-1,4 5 1,3 2 0,0 0 0,5 3 0,-2-1 0,4 0 1,0-3-1,0-3 1,0 3-1,0-3 1,0-2-1,0 4 0,0-2 1,6 1 1,3-1 0,2-1-2,-2 1 0,2-3 1,2 0 1,-3-3-1,3-3-1,0 0 0,5-3 1,2-3-1,3-1 0,-2 1 0,3-2 1,2-1-1,1-2 4,-1-6-4,3-2 0,3-1 0,-1-3 2,2 0 0,4 0-1,-3 0 2,2 0-3,-3 0 0,1 0 1,0 0-1,3-3 1,-1-9-1,1-2 1,-1-2 0,-1-4-2,0-2 3,-6 0 1,0-2-2,-6-4 0,4 0-1,-4-4 0,1-1 2,-1-2-2,-3 3 1,0 4-1,-2 3 1,-3 2 1,-4-1-1,3-1 0,-5-1 0,-3-1 0,4 1 1,-5-3-1,3 1-1,-4 0 1,-2 0 1,-2 0-1,0-1 2,0 2-2,0 3 0,0-5 3,0 5-3,-4-2-1,-1 2 3,-1 2-3,0 0 2,-2 2-2,-1-2 8,-1 4-6,0 0 0,-1 6-2,1 0 0,-2 6-1,-3 4-11,-6 2-52,4 0-112,3 0-533</inkml:trace>
  <inkml:trace contextRef="#ctx0" brushRef="#br0" timeOffset="155522.7638">3456 11454 514,'0'0'150,"0"0"-54,0 0 44,0 0-67,0 0-38,0 0-26,0 4 1,31 0 7,8-1 15,3-3-12,2 0-3,1 0-11,-5 0-6,-4 0-1,-12-7-89,-8-1-173,-9-5-132</inkml:trace>
  <inkml:trace contextRef="#ctx0" brushRef="#br0" timeOffset="155730.5176">3379 11729 915,'0'0'14,"0"0"17,0 0-31,0 0 27,149-31-12,-89 12-7,-7-1-8,-10 3-5,-12 5-90,-12 0-81,-8-2-10,-11-1-111</inkml:trace>
  <inkml:trace contextRef="#ctx0" brushRef="#br0" timeOffset="156007.8264">3524 11246 579,'0'0'69,"0"0"-8,0 0-29,0 0-4,133 14 37,-75 19 11,0 6-27,-2 5-11,-14 7 3,-8 7-9,-14 5-2,-19 7-8,-1 5 5,-17-1 10,-19-2-17,-6-4-1,-5-4-11,-4-4 0,2-4-7,4-10-1,18-9-23,9-20-115,18-17-198,0-19-292</inkml:trace>
  <inkml:trace contextRef="#ctx0" brushRef="#br0" timeOffset="157147.892">5502 11601 128,'0'0'562,"0"0"-516,0 0-21,0 0 30,0 0-10,0 0-9,-24 29-26,24-29 2,11 0 18,12-17 37,6-14-8,2-5-31,-2-2-4,-4-6-3,-1-6 3,-4-3-12,-2-3-4,-5 11 0,-7 8-3,-2 15-1,-4 10 0,0 5-4,-12 7-3,-13 0-7,-7 9 8,2 14-16,0 2 10,10 1-1,7 1 9,11-4-12,2-1-9,5 1-9,24-5 18,9 0 8,9 0 3,-2-2 2,1 4 0,-11 1-1,-6-2 4,-12 5 3,-9 0 8,-8 0 1,0 6 14,-8 2 1,-19 3-16,-1-4-10,0-3-2,1-7-1,6-7-2,6-6-1,5-6-51,10-2-113,0 0-123,23-19-283</inkml:trace>
  <inkml:trace contextRef="#ctx0" brushRef="#br0" timeOffset="157442.5471">6335 11182 963,'0'0'78,"0"0"-78,0 0 0,0 0 1,0 0 41,147 153-1,-96-100-3,0 3-1,-6-6-20,-5 2-6,-9-2-9,-9-8-1,-3-4-1,-9-11-40,-1-16-57,-7-11-122,-2-2-60,0-30-104</inkml:trace>
  <inkml:trace contextRef="#ctx0" brushRef="#br0" timeOffset="157667.0043">6717 11235 864,'0'0'122,"0"0"-88,0 0 29,0 0-17,0 0-15,-131 144-1,98-89-15,-1-1 7,1 1-9,0 3-7,3 0-6,1-9 0,7-9-4,9-8-51,6-18-81,7-10-87,0-4-64,13-19-193</inkml:trace>
  <inkml:trace contextRef="#ctx0" brushRef="#br0" timeOffset="157914.4577">6932 11173 1041,'0'0'106,"0"0"-62,0 0-6,0 0-13,0 0-18,0 0 7,-67 159 4,53-99 5,0-6-5,9 0-3,2-6-7,1-2-4,2 0-4,0-2-1,2-2-45,20-5-64,-1-11-163,1-14-234</inkml:trace>
  <inkml:trace contextRef="#ctx0" brushRef="#br0" timeOffset="158348.8245">7090 11872 1056,'0'0'78,"0"0"-54,31-116 1,3 58 2,1-2-9,2 2-1,-6 7-9,-14 10 2,-8 9-4,-9 8 3,0 8-2,0 5-4,-13 6-3,-10 5-3,-2 0-4,0 0-1,5 12-7,8 3-6,4 2-5,8-1 4,0 0-6,5 2-1,20-1 19,8 2 6,10-3 3,-5-4 1,2-2 0,-7 0 2,-6-2 4,-5 4 3,-9 0 8,-3 4-4,-8 6 7,-2 3 9,0 5-1,-4-3-15,-17 4-6,1-5 0,1-6-5,-4-4-2,3-5-14,2-5-15,2 0-32,6-6-86,-1-3-100,1-21-166</inkml:trace>
  <inkml:trace contextRef="#ctx0" brushRef="#br0" timeOffset="158684.7554">7534 11105 277,'0'0'757,"0"0"-751,0 0 8,156-38 10,-102 47 5,-4 22 2,-3 9-11,-9 10-1,-7 8-5,-8 5 2,-10 0 7,-8 4-1,-5-5-1,0 0 2,-5-4 9,-15-6-7,-2-8 15,-1-9-20,-1-7-6,2-3-1,-2-2-5,4-7-4,4-2-1,2-4-2,3-4-2,7-2 0,2-4-20,2 0-41,0 0-38,0-18-114,4-5-324</inkml:trace>
  <inkml:trace contextRef="#ctx0" brushRef="#br0" timeOffset="159602.6207">8573 11251 645,'0'0'211,"0"0"-113,0 0-13,0 0-50,0 0-26,0 0 39,0 121 9,0-67-20,0 5-16,0-4-3,0-3-8,0-4-4,1-9-5,-1-10 1,0-2-1,3-6-1,-3-1-18,0-5-50,0-5-56,0-9-112,0-1-37,-7 0-100</inkml:trace>
  <inkml:trace contextRef="#ctx0" brushRef="#br0" timeOffset="159804.5839">8332 11610 709,'0'0'150,"0"0"-129,0 0 0,0 0 40,161-35 1,-86 22-12,-4-3-15,-4-4-12,-7 2-6,-13 2 3,-13 4-14,-19 8-6,-10 0-3,-5 4-66,-5 0-164,-23 0-218</inkml:trace>
  <inkml:trace contextRef="#ctx0" brushRef="#br0" timeOffset="164108.8913">9036 11594 754,'0'0'109,"0"0"-81,0 0 14,0 0 4,0 0-17,0 0 3,0 0-11,114-97 1,-76 51-5,-10-1 12,2-3-8,-10 6 3,-14 3-10,-3 11-6,-3 10 1,0 8-7,-13 10 6,-12 2-8,0 0-2,-2 21-3,5 6 2,9 1 2,6-2-4,7 0-1,0-1 4,18-7 1,13-2-2,8-3 3,2 0 2,1 1 0,-3 2 0,-8 4-1,-9 2 8,-8 6-6,-10 0 2,-4 10 5,0-1 1,-20-4-7,-5 3-1,-1-12 2,4-3-5,-2-12-1,5-9-22,1 0-36,4-11-40,1-24-62,5-13-173,-2-10-152</inkml:trace>
  <inkml:trace contextRef="#ctx0" brushRef="#br0" timeOffset="164774.8578">9406 10698 494,'0'0'127,"0"0"-75,0 0 20,0 0-20,0 0-32,0 0-7,-31 84 2,13-73-4,2-8 7,1-3 5,1 0-1,6 0 4,3-6-9,5-10-9,0-6-8,0-2 0,8-1-1,11 4 1,3-1 1,0 4 0,1 4-1,-3 1-1,-2 6 1,-5 5 0,3 2-2,0 0 0,-3 0 2,-3 16 0,2 4 4,-1 2-2,-2 3 5,-4 0 0,-3 1 10,-2 1 1,0-1-2,0 0-2,-14 6-1,-7-3-11,-4 3 6,0-4-7,3-4 2,1-5-3,8-9 1,2-4 1,4-6 0,3 0-2,-1 0-2,5 0-5,0-9-13,0 2 4,0-1 12,14 0 2,4 3 1,4 5 1,3 0-2,2 0 2,0 5 0,1 4 0,8 0 11,0-5 5,3-4 22,1 0-2,-3 0 2,-10-4 0,-10-6-16,-6 2-12,-4-1-8,-3 1-2,0 1 0,1 4-69,1 2-116,-1 1-235</inkml:trace>
  <inkml:trace contextRef="#ctx0" brushRef="#br0" timeOffset="164985.8376">9939 11097 886,'0'0'96,"0"0"-86,0 0 70,33 114-23,-12-72-35,0 1-2,-2-6-10,-4-5-6,1-7-3,-5-5-1,-4-8 0,-1-2-55,-1-5-84,1-3-113,-1-2-101</inkml:trace>
  <inkml:trace contextRef="#ctx0" brushRef="#br0" timeOffset="165314.8711">10209 11129 862,'0'0'132,"0"0"-85,0 0 0,0 0-10,0 0-11,-25 102 11,23-58-11,0 2-1,0 2-8,0 2-2,-1-1-5,3 0 3,0-2-8,-5-3-2,-1 0 1,-6-2 0,-3-6-2,-5-3 1,-5-7 0,-6-6 0,-2-4 3,-3-7-2,-2-6 1,5-3-2,3 0-2,6-8-1,8-12-13,8-6-37,8-10-82,0-13-141,11-1-216</inkml:trace>
  <inkml:trace contextRef="#ctx0" brushRef="#br0" timeOffset="165587.6613">10506 11168 378,'0'0'665,"0"0"-634,0 0 6,0 0 14,0 0-15,-72 124 10,52-69-13,2 8-6,0-2 6,5-3-10,4-3-8,2-4-6,7-6-7,0-3 1,0-8-6,0-11-19,9-8-50,6-4-97,2-11-169,0 0-139</inkml:trace>
  <inkml:trace contextRef="#ctx0" brushRef="#br0" timeOffset="165968.7265">10537 11791 382,'0'0'434,"0"0"-331,0 0-41,82-109 18,-47 63-27,3 0-22,-2-1-9,-5-2-8,-8 5-5,-14 6 3,-9 5-6,0 12 5,-8 13-1,-16 4-8,-5 4-2,-2 4 0,2 19-3,9 4-3,9 3-8,11-4-6,0-2 0,13-2-5,20-10 12,6 3 13,3-4 4,1-1-4,-3 0 8,-9 5 11,-9 0 9,-7 3-6,-12 10-13,-3-2 15,0 6-11,-20 3-3,-9-3-7,-2 0-1,0-6-2,0-6-3,8-8-21,0-8-31,3-4-65,5 0-82,0-22-134</inkml:trace>
  <inkml:trace contextRef="#ctx0" brushRef="#br0" timeOffset="166254.9002">11015 11193 28,'0'0'894,"0"0"-868,129-13 35,-77 34 26,-4 16-28,0 9-6,-8 7-23,-11 15-4,-18 9-9,-11 7-2,0 4-5,-22-9 11,-7-10-6,0-11 15,5-9-10,-1-11-2,5-12-3,3-6-5,3-8-8,3-2 0,-1-3-2,3-4-6,1-1-30,3-2-39,2 0-72,3-22-318</inkml:trace>
  <inkml:trace contextRef="#ctx0" brushRef="#br0" timeOffset="166733.9722">12198 11897 962,'0'0'116,"0"0"-113,0 0 35,0 0 16,0 0-27,161 16-13,-114-18-3,-9-8-11,-11 2-27,-17 2-80,-10 0-119,-3 2-232</inkml:trace>
  <inkml:trace contextRef="#ctx0" brushRef="#br0" timeOffset="166904.8642">12184 12143 939,'0'0'142,"0"0"-141,0 0 33,0 0 20,140 25-19,-66-39-20,-1-7-14,-11 3-1,-14 3-123,-24 0-181,-22-1-179</inkml:trace>
  <inkml:trace contextRef="#ctx0" brushRef="#br0" timeOffset="169969.3713">14130 12314 401,'0'0'164,"0"0"-119,0 0 19,0 0 60,0 0 0,0 0-49,0 0-8,104-64-22,-73 26-17,-2-4 0,-2 0-7,-9-1 1,-5 4-13,-9 4-1,-4 9-7,0 5-1,-10 8 0,-10 9-1,-4 4 1,1 0-13,0 0 3,6 15-10,6-1-5,4 1 6,7-1 10,0 6 5,15 3 4,15 0 0,12 2 2,2-4 2,-1-2-1,-3 0-2,-8 2 6,-6-3-5,-13 2 2,-3 1-2,-10 0 6,0 2 0,0-4 0,-21 1-1,-3-1 0,-3-2-7,-1-5 0,5-2-10,5-8-46,3-2-48,7 0-51,6-12-90,2-17-235</inkml:trace>
  <inkml:trace contextRef="#ctx0" brushRef="#br0" timeOffset="170620.4382">14703 11647 762,'0'0'31,"0"0"-12,0 0-15,0 0 19,0 0-7,0 0 6,-18 53-18,5-39 12,-6-2-3,0-3 5,2 0-7,0-6-2,4-3-7,4 0 6,-2 0 4,11 0-5,0-8-7,0-6-4,0-4 4,13-3 9,2 6-7,6 3-4,1 3 0,2 7 0,-1 2 1,-1 0 2,1 0-2,-8 2 1,1 12-2,-3 8 1,-5 4 1,0 5 3,-8 2-2,0-2 12,0 1-3,0 1-1,-12-7-7,-5 3 0,-4-3-1,-1-3 1,0-3-4,4-11-3,5-3 3,4-6 3,6 0-1,3 0 0,0-14-12,0 0 12,14 7 0,4 0-1,5 2 1,7-2 2,4-3-2,5 0 7,7 0 7,0-4 15,-3 2 9,-6 2 9,-12-2 7,-10 5-3,-7 0-17,-8 2-3,0 0-4,0-1-8,0-4-14,0-3-5,0 4-12,0 3-52,2 6-83,2 0-234,-4 1-272</inkml:trace>
  <inkml:trace contextRef="#ctx0" brushRef="#br0" timeOffset="171108.205">13717 12709 773,'0'0'117,"0"0"-85,0 0 36,0 0-21,0 0-13,116 10 29,-31-3-11,21-2-26,26-5 8,25 0-10,21 0 8,16-5 2,7-6-18,-4-1 5,-12 2 8,-28-3-9,-34 4-3,-41-1 5,-33 0-13,-22 6-9,-18 2 4,-7-1 0,-2 2-4,0 1-1,0 0-40,0 0-47,-7 0-155,-17 0-509</inkml:trace>
  <inkml:trace contextRef="#ctx0" brushRef="#br0" timeOffset="171880.5813">13376 14038 768,'0'0'120,"0"0"-96,0 0-3,0 0 23,85-129-12,-41 84-8,-1-7-4,-5 2-5,-13 9 1,-10 9 4,-13 13-7,-2 7-1,0 1 4,-17 10-16,-8 1-5,-2 0-6,4 8-6,6 8-9,11 5 8,6 2-15,0 7 11,23 0 17,15-2-2,7-5 7,2 0 11,0 0-8,-10-2 9,-10 1 7,-10 0-8,-11 0 5,-6 2-1,0 0-5,-21 3-6,-4-3-1,-5-5-3,6-6-5,-2-6-37,11-7-20,4 0-82,7-21-113,4-11-183</inkml:trace>
  <inkml:trace contextRef="#ctx0" brushRef="#br0" timeOffset="172562.9989">14020 13136 804,'0'0'57,"0"0"-57,0 0 0,0 0 13,0 0 7,0 0-1,-37 89-6,14-65 6,-2-2 10,2-2-13,-2-9-1,2-2-8,8-8-1,0-1 0,8 0 0,4 0 5,3-19-11,0-6 0,3-3-2,15 5 2,1 0 0,2 8 0,-1 0 1,2 1-1,0 11 2,-1-4-2,-2 7-1,-1 0-1,-5 7-2,1 14 4,-5 4 0,-1 3 3,-4 2 0,-4-1 1,0 7 1,0-3 0,0 2-2,-10 2 3,-3-3-5,-4-4 0,-2 0 0,-3-2-2,-1-2 1,-4-10 0,8-4-19,3-2 4,2-5-2,10-3-1,2-2 1,2 0-3,0 0-7,0 0 10,16 0 17,8 0 2,12 0 16,6 0 6,9-2 11,3-6 22,4-4-7,-9-2 13,-9 0-11,-8-3-5,-17 4-14,-7 1 0,-2-7-14,-4 1-6,0 0-8,-2 4-4,0 8-1,0 6-19,0 0-59,0 10-132,0 12-132,0 4-274</inkml:trace>
  <inkml:trace contextRef="#ctx0" brushRef="#br0" timeOffset="172828.2543">14531 13663 953,'0'0'26,"0"0"-23,0 0 45,0 0 9,-14 123 2,14-84-37,0 0-2,0 1 3,0-8-12,0-1-2,0-4-6,0 0-1,0-5-2,0-3-25,0-1-55,0 3-59,0-9-96,-1-5-68</inkml:trace>
  <inkml:trace contextRef="#ctx0" brushRef="#br0" timeOffset="173078.0608">14286 14016 794,'0'0'154,"0"0"-141,0 0 78,0 0-26,0 0-64,0 0 0,147-98 7,-80 80-3,-1 1 0,-1-2 0,-9 6-2,-5-1-3,-9 5-7,-1 6-110,-5-12-148,-3 3-171</inkml:trace>
  <inkml:trace contextRef="#ctx0" brushRef="#br0" timeOffset="173284.8152">15142 13593 967,'0'0'168,"0"0"-135,0 0 4,0 0-14,0 0 24,13 125 21,-8-69-29,-3 0-7,-2-6-10,0-6-1,0-6-13,0-8-5,0-7-3,0-8-9,0-2-55,4-13-77,3 0-297</inkml:trace>
  <inkml:trace contextRef="#ctx0" brushRef="#br0" timeOffset="180074.0754">5381 10432 122,'0'0'158,"0"0"-29,0 0 1,0 0-10,0 0-11,0 0 1,0 0-38,0 0-8,-20 3-14,20-1-25,0 0-15,6 0-3,18-2 2,8 0 16,6 0 12,3 0 5,-1 0-5,-4 0-6,-9-2-3,-4-7-8,-10 9-9,-1-7-6,-6 5-4,-4 2-1,-1-3-21,3 3-59,-2-3-132,4-3-167,-4-4-202</inkml:trace>
  <inkml:trace contextRef="#ctx0" brushRef="#br0" timeOffset="180335.9343">5806 10185 660,'0'0'96,"0"0"-13,0 0 31,0 0-29,148-3-17,-111 24-9,-6 7-16,-4 6-14,-14 6-6,-4 0 0,-9 4-13,0 6 3,0-1-6,-15-6-7,-10 1-3,-4-5-64,-6-5-56,-1-6-154,-4-12-129</inkml:trace>
  <inkml:trace contextRef="#ctx0" brushRef="#br0" timeOffset="180641.8499">5238 10247 122,'0'0'531,"0"0"-390,0 0 24,0 0-21,0 0-65,0 0-47,0 0-18,-29 76 15,4-4 12,8-3-6,3-6-13,9-7-13,5-8-3,0 1-2,12-7 1,12 3-5,7-2-3,10-2-76,1-6-209,7-12-465</inkml:trace>
  <inkml:trace contextRef="#ctx0" brushRef="#br0" timeOffset="181177.2987">8164 10628 126,'0'0'679,"0"0"-556,0 0-67,0 0-16,0 0-23,0 0 29,101 12 13,-41-12-20,5-4-13,-7-10-11,-10 2-12,-17 1-3,-10 8-35,-16 3-120,-5 0-166,0 0-221</inkml:trace>
  <inkml:trace contextRef="#ctx0" brushRef="#br0" timeOffset="181408.9303">8553 10464 719,'0'0'101,"0"0"-40,0 0 9,0 0-11,117 38-1,-88-3 0,-6 6-10,-8 0-19,-7 0-7,-8 0-10,0-4-9,-11 1-6,-11-4 1,1-4-68,-4-5-113,-4-12-160</inkml:trace>
  <inkml:trace contextRef="#ctx0" brushRef="#br0" timeOffset="181731.9277">8087 10386 613,'0'0'208,"0"0"-99,0 0-17,0 0-30,-136 131-21,111-56 5,7-3 2,11-4-12,7-10-13,5-8-6,26-10-12,11-6 1,5-9-5,5-7-1,-6 0-50,-8-10-193,-11-6-435</inkml:trace>
  <inkml:trace contextRef="#ctx0" brushRef="#br0" timeOffset="182496.5863">12730 11143 689,'0'0'224,"0"0"-133,0 0-65,0 0 14,0 0 4,0 0 2,109-7-18,-73 4-24,-5-1 0,-5-3-4,1 2-14,-7-2-111,1-2-182,-6-3-221</inkml:trace>
  <inkml:trace contextRef="#ctx0" brushRef="#br0" timeOffset="182721.044">13156 10997 979,'0'0'68,"0"0"-64,0 0 18,124 21 32,-74 5-16,-6 6-6,-11 2-1,-10-2-14,-17-1-12,-6 1-3,-8 1-2,-33 4 0,-10-2 0,-9-3-66,-2-9-111,2-7-51,6-9-83</inkml:trace>
  <inkml:trace contextRef="#ctx0" brushRef="#br0" timeOffset="182940.8683">12821 10812 953,'0'0'95,"-116"12"-82,54 32 47,6 13 21,14 7-43,16 6-4,19-2-13,7-1-6,4-8-12,32-7-3,22-3-1,8-3-52,7-2-102,-7-3-285</inkml:trace>
  <inkml:trace contextRef="#ctx0" brushRef="#br0" timeOffset="184340.9432">5209 14788 509,'0'0'166,"0"0"-140,0 0 13,0 0-11,0 0 0,0 0 64,51 27-23,-10-12-19,16-2-3,14-3-5,10 2-3,14-8 4,5 4-14,10-6-9,15-2-4,6 0-1,14-4-1,7-6 0,1-4-4,1 0 0,-2 6 0,1 0-1,4-2-6,4 6 6,-1-5-4,0 1-5,-1 6 4,-3-7-3,-2 5 1,-5 4 3,-2-3-3,0 3 0,-3 0 1,8 0 3,4 0-3,8 0 1,0 0-4,4 0 3,-1 0-6,2 0 5,0 0-2,3 0 1,-4 0 2,0 0 0,5 0 3,3-2 1,-1 2-2,6 0-4,-5 0 0,-4 0-1,-1 0 0,-5 0 0,-4 0 1,-2 0 2,1 0 3,6 0-1,5-4-3,2 0 1,2 0-1,2-2-4,-2 6 3,0-3-1,-3-2 0,-7 5 1,-3 0-1,-4 0 4,-1 0-2,-7 0-1,-1 0-2,-5 0 0,-5 0 1,3 0-3,0 0 3,-7 0 2,2 5-2,-9-5 0,-4 3 2,-9-3-1,-1 2 0,4 6-1,0-8 1,2 0-2,-8 0 2,-5 0-1,-3 0 2,0 0 1,-5-4 6,-11 0-2,-14 2-4,-23-1 3,-19 3-3,-19-5-3,-14 0-3,-9-2-13,-47 1-9,-30-6-63,-33 6-75,-21-11-222</inkml:trace>
  <inkml:trace contextRef="#ctx0" brushRef="#br0" timeOffset="186650.8979">8261 7999 544,'0'0'122,"0"0"-94,0 0 39,0 0 10,0 0-27,0 0-3,0-9-32,0 9 4,0 0-6,0 0 8,0 0 7,0 3 6,0 12 7,-10 2-4,-3 1-12,-3 4-9,-1-2 0,1 5 1,-1-4-5,0 1-3,2-2-1,-3 2-1,3 0 1,-3 1 0,-3 0 2,2 2-2,1 2 1,-3 5-7,3 3 5,-1 1-3,-3-1-2,6-2-1,-2-3 1,1-3-2,3-6 6,3-3-3,-3 1-3,3-2 4,2 5 0,-7 2-3,2-2 3,-3 7-2,0-4 0,-1 5 0,3-3 0,-1 1 1,3-2 0,1-3 1,1 2 0,-1-1-2,2-3 1,-1 2 2,-1-2 1,1 1-6,3 2 6,-4-1-3,3 2-3,-2 4 3,-3 0 1,2-1-3,-2 2 0,1-2 2,0 2-3,-7 0 1,5 3 1,-2-1 1,1-2-3,1 3 2,-1 1 0,3 1-2,-6 2 0,0 2 0,-2-1 1,-1-2 1,0 4 0,0-4 0,2-2-2,-1 2-2,4-1 2,0-2 0,3 3 1,-4 0 0,5-2-1,-2 1 0,3-1 0,-2 0 0,-1 0 1,-1 3 1,3-5-1,0-1-1,-4 3 1,5-2 0,-4 5 0,1-2-1,1 4 0,-3-1 1,-2-2 0,3 4 0,-1-2-1,-1 4 0,0-2 1,-1 2-1,-1-1 0,4-5 2,-3 4-1,-3-2-1,2 0 0,0 0 0,1 0 0,-2-2 0,3 1 1,1-4 1,-4 4-1,1-3-1,-2 4 2,4 0-1,-2 2 1,2-2 0,-2 0-2,-1 0 2,4-2-1,-3 1 0,1 1 0,-4 4-1,0 4 4,1 0-3,0 4-1,-2-2 1,-1 0 6,0-2-4,1-1 0,-2 0 0,3-4-2,-4 2 0,3 3 1,-3 1-1,-3-1 0,2 2 0,-1 3-1,0 2 1,-3-2 0,3 2 0,0-4-1,3-1 0,0 1 0,1-5 1,0 0-1,-2 0 0,3-2 1,0 2 0,-4 0-1,2-2 0,-1 2 1,-1 1 0,3-4 0,-2 2-1,-1-3 0,3-2 2,0-4-2,3 0 0,-1-4 1,4-2 2,3-4 0,3-6-1,1 0 1,1-4 1,5-6-1,3 0-2,-3 1 0,5-6 0,-1 1 3,0-1-4,2-3 0,0 4 4,0-4-3,0 1 3,0-1 2,0 0-2,0 0 0,0 0 2,0 0-6,0 0 0,0 0 0,0 0 0,0 0 0,0 0 2,0 0 0,0 0-2,0 0 0,0 0-1,0 0-15,0-1-29,0-22-28,0-12-92,4-24-438</inkml:trace>
  <inkml:trace contextRef="#ctx0" brushRef="#br0" timeOffset="190413.0203">7721 15661 260,'0'0'298,"0"0"-220,0 0 16,0 0 9,0 0-15,0 0-8,0 0-20,0 0-19,-6 0-17,6 26-19,0 14 41,0 8 16,0 6-27,0-2-7,4-1-4,-2-7-8,0-4-6,0-2-3,1-5-4,-3-4 1,0-9-2,0-6 1,0-4-6,0-5-22,0-5-40,0 0-45,2 0-62,2-29-57,6-1-288</inkml:trace>
  <inkml:trace contextRef="#ctx0" brushRef="#br0" timeOffset="190706.7433">7973 15976 714,'0'0'130,"0"0"-114,0 0-1,0 0 22,0 0 11,0 0 1,122 36-11,-72-36 14,-3 0-5,-1 0-6,-8 0-1,-5 0-20,-10-4-5,-5-1-14,-7-3-1,-3 8-19,4 0-88,-1 0-178,-2 0-62</inkml:trace>
  <inkml:trace contextRef="#ctx0" brushRef="#br0" timeOffset="191161.9743">8498 16226 655,'0'0'236,"0"0"-167,0 0-26,0 0 27,0 0-20,123-120-29,-86 76-9,-2-2 2,-6-2 6,-6 0-6,-10 7-9,-7 5 0,-6 9-2,0 8 1,0 6-4,-11 6-12,-5 5 10,1 2 2,-1 0-5,1 0 1,-2 8-5,9 8 8,4 4-3,4 2 1,0 2-4,19-2 2,12 0-2,6-8 2,3 4 1,2-4 4,-4-1 0,-4 5 0,-7-4 1,-12 8-3,-9 0 0,-6 0-6,0 4 8,-9 2 18,-13-6-6,-5 1-6,3-2-1,0-7-4,-1 0-1,2-5-18,4-9-82,1 0-122,7-12-108</inkml:trace>
  <inkml:trace contextRef="#ctx0" brushRef="#br0" timeOffset="191882.9418">9063 15342 374,'0'0'340,"0"0"-315,0 0 8,0 0 38,0 0-18,0 0-17,-63 80-8,43-66 5,3-2 4,-4-6-11,3-2-4,3-4-6,-1 0 1,5 0-7,3-12-3,3-4-5,3 1-1,2-5 2,0 3-3,2-1-1,18-5-2,2 6 3,1-1-1,2 4 1,-2 5 1,0 6-1,-7 3-2,-1 0-4,-1 0 5,-3 3-1,3 16 2,1-1-1,-4 8 1,0-2 0,-2 2 0,-5 0 0,-3 0 2,-1-2 4,0 2 0,-3-8 4,-15 4-3,-4-4-3,-2 0 3,1-1-7,0-3 1,4-4-1,3-2 0,5-7-4,3-1-4,2 0 6,6 0 0,0-1-10,0-11 12,0 3 0,2 4-1,12-4 1,-1 8-1,10 1 1,4 0 2,4 0 1,0 0-1,5 10 2,-3-10 4,0 3 9,2-3 7,-10 0 21,-2 0-9,-5-3-8,-8-11-6,2 5-7,-5 0-10,-2-4-4,-1 8-2,-2 0-23,2 1-88,1 4-222,2 0-227</inkml:trace>
  <inkml:trace contextRef="#ctx0" brushRef="#br0" timeOffset="192127.9552">9495 15502 400,'0'0'618,"0"0"-577,0 0-36,0 0 34,120 45 25,-70-12 1,-4 10-28,-11 7-9,-14 4-5,-14 3-3,-7 7 6,-11-13-5,-24 4-5,-1-6-10,-3-8-4,4-10-2,-1 0-2,1-9-40,-1 0-38,-5-4-49,-5-4-159,-12-5-119</inkml:trace>
  <inkml:trace contextRef="#ctx0" brushRef="#br0" timeOffset="192527.7734">7509 15454 681,'0'0'246,"0"0"-209,0 0 23,-143 40 19,96 4-42,3 19-9,4 19 18,3 16-4,5 8-1,10 1 3,12-5-11,10-7-7,8-10-14,31-10-6,17-11-4,15-12 1,3-16-3,8-10-45,1-15-92,-7-11-329</inkml:trace>
  <inkml:trace contextRef="#ctx0" brushRef="#br0" timeOffset="193047.5194">10290 15611 627,'0'0'130,"0"0"10,0 0 27,0 0-75,0 0-73,0 0-18,4 8 13,22 24 17,1-4 0,-5 5-15,5-1-11,-4-6 0,-2 3-5,-1-3 0,-1-8-48,0-4-126,-3-6-120,-3-8-128</inkml:trace>
  <inkml:trace contextRef="#ctx0" brushRef="#br0" timeOffset="193374.3203">10612 15538 574,'0'0'183,"0"0"-112,0 0 34,0 0-19,0 0-54,0 0-5,-6 50 12,6-10 0,-4 11-5,4 1 3,0 7-10,0-1-9,0 0-1,0-5-8,0 0-2,0-11 0,0 0-4,-11-5 4,-1-5-4,-9-6 2,2-5-2,-8-3 1,-2-8-2,-3-10 2,0 0-4,0 0-1,8-17-21,5-10-11,15-4-58,4-1-81,14-9-177</inkml:trace>
  <inkml:trace contextRef="#ctx0" brushRef="#br0" timeOffset="193638.8736">11031 15565 946,'0'0'63,"0"0"-12,0 0 31,0 0-29,0 0-21,-128 126 19,96-68-15,1 0 0,6-6-6,2 4-7,11 0-13,6-5-8,6 5-2,0-1-1,12 3-11,13-14-47,10-9-55,2-24-122,0-11-203</inkml:trace>
  <inkml:trace contextRef="#ctx0" brushRef="#br0" timeOffset="194026.4433">11116 16152 857,'0'0'83,"0"0"-26,0 0 29,68-126-38,-36 80-19,2 2-2,-8-1-17,-7 5 2,-13 5-5,-6 16-1,0 3-4,-9 12-2,-11 4-3,-5 0 2,2 2 1,5 12-3,4 4 3,9-4 0,5 2-6,0 5 0,11-2 4,18 6 1,12-4 1,7-3 2,4 0-2,-1-8 2,-6 3-1,-12-4 1,-15 4 5,-9-4-3,-9 8 5,0 3 7,-9 6-4,-18 4-2,-2-2-8,0-1-2,4-10-6,3-8-55,4 0-81,5-9-105,2 0-93</inkml:trace>
  <inkml:trace contextRef="#ctx0" brushRef="#br0" timeOffset="194297.1913">11580 15619 623,'0'0'370,"0"0"-353,118-4 40,-60 22 39,-4 22-43,-8 8-18,-13 10-6,-12 11-13,-17-4-3,-4 3-3,-7-5 7,-21-5-5,1-10 4,-2-7-5,4-9-6,2-11 1,6-3-6,5-10-13,8-8-50,4 0-51,0-16-108,0-20-253</inkml:trace>
  <inkml:trace contextRef="#ctx0" brushRef="#br0" timeOffset="194555.0155">12514 15767 1066,'0'0'70,"0"0"-61,0 0 76,171 0-31,-111-6-24,-10 3-17,-15-2-11,-10 5-2,-17 0-12,-3 0-65,-5 0-121,0 0-180,-11 0-225</inkml:trace>
  <inkml:trace contextRef="#ctx0" brushRef="#br0" timeOffset="194754.9613">12433 16087 879,'0'0'101,"0"0"-76,0 0 65,0 0 11,177-25-46,-111 7-24,-8 3-6,-18 3-18,-14 7-5,-11 1-2,-11 4-42,1-5-146,-5-4-360</inkml:trace>
  <inkml:trace contextRef="#ctx0" brushRef="#br0" timeOffset="195758.6604">14707 15507 488,'0'0'91,"0"0"-45,0 0 9,0 0-33,-116 72 9,91-67 21,2-5-7,-3 0 14,2 0-6,2-9-16,7-14 2,7 1-11,8 4-10,0 0-3,8 0-15,21 4-3,6 2 3,7 3 0,-4 9-1,-2 0 2,-5 0-1,-7 17 0,-7 5 2,-3 5 2,-8 6 4,-6 6 15,0 1 0,0 4-4,-21 2-6,-4-2 0,-1-4-5,-6-4-2,-3-6 2,2-6-3,-3-6-3,1-6 0,7-7-1,6-5 2,9 0 6,7 0-5,6 0 2,0-5-1,0-2 2,23-4 5,9 7-2,4 4 1,6 0-3,-6 0 0,-5 0-3,-7 0-3,-2 6-2,-4 6 0,0-1-2,0 1-40,6-3-110,1 0-160,2-4-147</inkml:trace>
  <inkml:trace contextRef="#ctx0" brushRef="#br0" timeOffset="196148.7905">15033 15897 711,'0'0'101,"0"0"-85,69-122 61,-32 70-12,1 6-41,-11 6 0,-11 8-21,-14 14 5,-2 10 3,0-1 11,-18 9-17,-6 0 2,-1 0-2,3 0-6,4 5 2,7 3 0,6 5-1,5 6-7,0-1 4,9 3-2,20-2 5,5-6 3,3 1-1,2-5-2,-6 1 8,-6 2-4,-10 2 4,-3 4-3,-9 3 5,-5 6 4,0 1 9,-9 7-10,-15-10-5,1 3-4,-2-10-2,2-6-2,6-1-23,1-11-66,5 0-86,0 0-65,4-18-173</inkml:trace>
  <inkml:trace contextRef="#ctx0" brushRef="#br0" timeOffset="196807.8979">15483 15175 602,'0'0'71,"0"0"-45,0 0-4,0 0-19,0 0 0,0 0 47,2 43-3,-16-33 3,2-2 0,-4 0-18,3-8-18,-1 0 8,3 0-6,4 0-2,3-8-8,4-2-3,0 2-3,0-5 0,0 2 2,11-1-2,7-2 0,2 0-3,2 5 3,1 1 0,-6 8-1,1 0-2,-7 4-2,1 14 2,-2 5 2,1-1 1,-3 4 1,-2 2-1,-4-2 0,-2-2 0,0 0 8,0 4 0,-2-5 6,-16 3-10,-1-3-2,-4-1 3,3-3-5,-3-12 1,8 1-2,1-2-4,8-6-15,3 0 10,3 0 2,0 0 5,0 0-21,19 0 24,7 0 3,8 0 7,6 0 0,4 0 17,3-10 10,2-1 18,-2-8 2,-12 1-5,-8 4-13,-11 1-11,-12 4-6,-4-3-9,0 2-8,0 2-5,0 0-4,0 6-27,0 2-62,0 0-114,0 0-274</inkml:trace>
  <inkml:trace contextRef="#ctx0" brushRef="#br0" timeOffset="197058.0702">16009 15466 747,'0'0'189,"0"0"-171,0 0 32,0 0 19,-22 113-14,22-77-20,0 3-15,0-6-4,0-1-3,0-2-6,0-2-5,0-3-1,2-6-1,-2-7-16,2-4-51,0 2-68,-2-4-88,0 2-106</inkml:trace>
  <inkml:trace contextRef="#ctx0" brushRef="#br0" timeOffset="197254.5509">15806 15770 416,'0'0'555,"0"0"-519,0 0 18,0 0-20,0 0-13,167-93-5,-107 77-6,-4 0-10,-9 8-41,-7-2-207,-7 3-65</inkml:trace>
  <inkml:trace contextRef="#ctx0" brushRef="#br0" timeOffset="197664.9713">16450 15473 752,'0'0'82,"0"0"-70,0 0 47,130-51-6,-88 51-28,-11 0 6,-6 19-27,-19 13 6,-6-1 12,-4 3 11,-25-2-12,-2-1 7,2-7-5,2-8-7,6-3-6,11-8-8,2-1 1,7-4-2,1 0 2,0 0-2,0 0 4,13 0 2,12 0-3,6-2 1,1 2-1,3 0 4,-6 2 4,-5 12 4,-12 4 2,-12 4 2,0-1 6,-20 8 7,-20-3-12,-5 0-1,-3-2-10,1-5-6,1-4-3,4-5-1,4-2-33,4-2-67,6 2-181,-5-4-418</inkml:trace>
  <inkml:trace contextRef="#ctx0" brushRef="#br0" timeOffset="198105.6133">14531 16356 498,'0'0'115,"0"0"-73,0 0 145,0 0-49,0 0-88,0 0 17,122 9 3,-10-9-20,35-17-20,43-2-2,37-15 4,30 1 4,21 1-17,7-4-1,-6 10 0,-14-4-2,-26 2 0,-38 5 1,-48 6 0,-48 3-11,-48 10-5,-32 0-1,-22 4-5,-3 0-34,-45 0 7,-19 4-54,-23 14-125,-16 14-193</inkml:trace>
  <inkml:trace contextRef="#ctx0" brushRef="#br0" timeOffset="198608.9503">15081 17329 786,'0'0'192,"0"0"-163,0 0 38,0 0-32,50-106-22,-17 56-5,3-3 13,-7-1-3,-5 8 16,-11 6-21,-5 14-2,-8 13-7,0 1-8,0 7 1,-10 5 3,-7 0-20,-1 0-14,-1 0 6,9 17 14,3-4 3,7 9 5,0 1 6,13 4-4,16-5 1,10 0 0,5 1 2,-2-5 1,-4-1 0,-6-3 5,-15-2-4,-8 3 4,-9 2 7,0 6 14,0-1-10,-13 0-7,-5 2-3,-4 1-5,3-6-1,4-7-7,4-2-36,3-10-38,5 0-99,3-4-107</inkml:trace>
  <inkml:trace contextRef="#ctx0" brushRef="#br0" timeOffset="199224.8774">15565 16575 789,'0'0'71,"0"0"-71,0 0 0,0 0 15,0 0-15,0 0 9,-29 81-5,16-67 0,-1-7 0,1-2 0,2-5 5,2 0-5,-2 0 8,5-5-8,1-7-2,5 3-2,0-6-6,0 7 1,2-6 5,13 2 0,4 3 2,6-2-2,-6 7 0,3 0 0,-1 4 6,-7 0 4,5 8-9,-4 10 7,-1 1 7,-2 4-6,0 3 1,-7 5 6,-3-4-15,-2 4 9,0 1-6,-7-6-3,-10-2 12,-2-6-7,0-6-6,1-3 2,-1-4 2,9-1-4,0-4-3,9 0 0,1 0-1,0 0 5,0 0-1,4-9 0,9 0 5,3 4 7,4 5 10,4 0-3,5 0-1,6 0 4,5 5-1,-5-1 1,-6-4-9,-4 5-8,-6-5 3,-3 0-8,-3 0-7,2 0-69,1 9-117,3-1-89</inkml:trace>
  <inkml:trace contextRef="#ctx0" brushRef="#br0" timeOffset="199458.1966">16073 16924 982,'0'0'21,"0"0"-21,0 0 58,-6 102-17,10-66-4,5 0-11,-2-6-11,-2 7 4,-3-7-4,-2-2-10,0-2-3,4-12-2,-2-7-30,3 4-43,-3-7-152,0-4-23,-2 8-91</inkml:trace>
  <inkml:trace contextRef="#ctx0" brushRef="#br0" timeOffset="199668.1697">15891 17258 650,'0'0'238,"0"0"-209,0 0 31,0 0-22,0 0-20,129-107-4,-67 76-5,1 4-6,-3 4-3,-9 10-33,-7-6-180,-5 3-42,-8-2-211</inkml:trace>
  <inkml:trace contextRef="#ctx0" brushRef="#br0" timeOffset="199870.585">16508 16924 913,'0'0'64,"0"0"-38,0 0 75,12 114-27,1-63-21,1-2-26,-1-1-14,-5-3 0,-6-6-5,-2-10-4,0-12-1,0-4-3,0-9 0,0-4-6,-5 0-43,2 0-110,-4-26-262</inkml:trace>
  <inkml:trace contextRef="#ctx0" brushRef="#br0" timeOffset="200456.6283">17756 15763 269,'0'0'341,"0"0"-280,0 0 10,0 0 90,0 0-85,118 4-16,-64-4 0,8 0-9,3 0 13,-5-9-14,-10 4-11,-19 1-8,-16-1-23,-8 5-3,-7 0-1,0 0-4,0 0-5,0 0-54,0 0-129,0 0-248</inkml:trace>
  <inkml:trace contextRef="#ctx0" brushRef="#br0" timeOffset="201084.9883">18994 15665 685,'0'0'106,"0"0"-38,0 0 24,0 0-63,74-131-13,-41 79 12,0 0-8,-8 5 9,-12 6-12,-13 11 0,0 9-8,0 9-7,-18 0 1,-2 7 2,0 5-5,0 0-5,1 0-21,6 4-3,7 9 16,6 10 0,0 0 4,6 2 9,23-1-3,8-3 3,5 2 4,0-5-2,-3 0 2,-8-4 2,-8 5 4,-7 1 1,-9-3 4,-7 4-9,0-4 9,-4 1 0,-15 0-10,0-1-3,-4-7-2,1-2-17,2-3-69,2-2-75,5-3-76,4-4-134</inkml:trace>
  <inkml:trace contextRef="#ctx0" brushRef="#br0" timeOffset="201775.0172">19446 14784 439,'0'0'56,"0"0"26,0 0-6,0 0-49,0 0-3,0 0-2,-44 85 7,32-82-1,-2-3-2,4 0 2,-1 0-10,4-3 1,5-11-2,2 0-15,0-2 13,0-2-15,2 1 1,11-1-2,6 4 2,-4 8 2,3 3-2,0-4 4,-5 7-1,-1 0-1,3 0-2,-2 16 0,5 5 1,-1-2 1,-3 8 2,-3-6-3,-7 3 11,-4 7-2,0-3 6,0 5 0,-8-4-7,-7 0-2,-4 5-5,1-1-3,1-8 0,1-1 0,1-10 1,6-5-1,2-5-2,5-4 2,2 0 0,0 0 0,0 0-4,9-9 4,8 0 0,4 5 1,1 4-1,3 0 0,11 0 3,5 10 2,1 2 15,1-10 18,-4-2 16,0 0 0,-10 0-3,-2-11-1,-7-7-14,-7 1-14,-3-5-6,-7 3-9,2 2-3,-5 3-3,0 7-2,0 4-14,0 3-53,0 0-100,0 20-218,0 10-239</inkml:trace>
  <inkml:trace contextRef="#ctx0" brushRef="#br0" timeOffset="202178.4482">18711 15980 803,'0'0'106,"0"0"-105,0 0 66,180 0 21,-48-12-37,26-6 16,14-5-14,15-3-8,14 2-8,4-2-4,-2 0-13,-12-6 3,-24 2-5,-33 2 11,-33 5-5,-35 2-18,-26 7-1,-22 6 0,-13 2-4,-5 6-1,-7 0-2,-28 0-29,-19 6-51,-20 12-51,-12 12-85,-19-2-142</inkml:trace>
  <inkml:trace contextRef="#ctx0" brushRef="#br0" timeOffset="202666.2379">18707 16987 842,'0'0'163,"0"0"-134,0 0 34,0 0-20,95-121-38,-51 66 26,-1 2-16,-12 0 3,-11 13-3,-13 12-10,-7 6 3,0 8-8,-11 0-9,-7 10 5,0 4-13,-2 0-10,2 0 1,2 15 2,6 2 16,7 9 4,3 3 4,0 5 0,11-2-1,16 4 0,9-6 0,4-7-1,-2-4 2,-8-3 1,-12 2 3,-6-1-2,-10 3 6,-2 1 13,0 4-12,-4-4 1,-12 1-4,-1-10-4,1 3 3,1-8-5,0-7-12,0 0-27,4 0-47,2 0-77,4-16-183</inkml:trace>
  <inkml:trace contextRef="#ctx0" brushRef="#br0" timeOffset="203297.0764">19214 16298 787,'0'0'99,"0"0"-99,0 0-12,0 0 12,0 0-2,0 0 1,-24 80 1,8-71 7,1-8 12,1-1-5,1 0-6,4 0 4,1-1-1,3-11-10,5-2 3,0-4-6,0 0 2,5 0 0,14 1-4,1 8 4,5-2 4,-1 3 4,-1 8-4,-4 0 5,-3 0-9,-3 0 4,1 14 7,-5 3 3,-1 2-2,0 12 3,-5-5-4,-3 2 1,0-2-7,0-2 2,0 2-4,-15 0 4,-6-5-6,-6 6 2,0-8-3,2 1 0,-1-5-14,10-4-6,4-8 11,6-3 9,6 0 1,0 0 2,0 0 0,2 0 0,16-10 1,6 3 19,3-5-2,0 5 19,4 3-14,0 4 2,-4 0 0,0 0 6,-2-4-8,-9-1-17,1 5 3,-6-9 1,-4-1-6,-3 3-2,3-4-5,-3 7-7,5 4-63,3 0-130,3 0-251</inkml:trace>
  <inkml:trace contextRef="#ctx0" brushRef="#br0" timeOffset="203517.4309">19703 16589 1101,'0'0'22,"0"0"-9,0 0 34,-18 125-23,20-81 4,8-4-9,3-4-16,-7-4 7,-2-6-10,-1-3 1,-3-9-1,0-2-28,0-7-51,0 3-88,0-8-72,0 0-122</inkml:trace>
  <inkml:trace contextRef="#ctx0" brushRef="#br0" timeOffset="203717.5918">19533 16895 1089,'0'0'14,"0"0"6,0 0 7,0 0-25,156-105-1,-83 77-1,-7-3-2,-6 9-52,-10 4-125,-6 0-132,-9 4-157</inkml:trace>
  <inkml:trace contextRef="#ctx0" brushRef="#br0" timeOffset="203905.965">20199 16586 921,'0'0'217,"0"0"-185,0 0 5,0 0 20,0 113-17,5-63 0,4-1-22,0 5-9,-6-11 0,-3-2-5,0-13-4,0-12-15,0-6-54,-3-10-156,-11 0-637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04:34:38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4282 1477 535,'0'0'74,"0"0"86,0 0 16,0 0-45,0 0-60,0 0-49,0 0-1,-23 113 26,21-55-11,2-4-10,-2-4-10,2-4-10,0-6 0,0 1-6,0-10-9,0-9-64,0-5-169,0-17-168</inkml:trace>
  <inkml:trace contextRef="#ctx0" brushRef="#br0" timeOffset="201.9977">4560 1856 692,'0'0'317,"0"0"-316,0 0 24,0 0 25,127-7-17,-69-9-33,5-4-13,-3 3-218,-14 1-277</inkml:trace>
  <inkml:trace contextRef="#ctx0" brushRef="#br0" timeOffset="597.9574">5148 1937 961,'0'0'73,"0"0"-18,0 0-30,53-131-19,-13 85 5,1-6-6,-12 3 2,-9 3 1,-16 2-8,-4 10 4,-2 10-1,-27 7-3,-2 7-8,-2 10-10,6 0-5,2 5-12,10 17 13,6 5 7,9 4 11,0 1-3,9-3 1,29 0 3,7-6 2,8-3 2,-1 0 6,-3 2 0,-10 0 6,-12 1 15,-16 2-14,-11 3 1,0 7 9,-33 2-13,-7 0-3,-3-5-8,5-10-21,5-10-68,10-12-54,6 0-99,5-34-122</inkml:trace>
  <inkml:trace contextRef="#ctx0" brushRef="#br0" timeOffset="1176.5128">5612 1039 929,'0'0'20,"0"0"-5,0 0-11,0 0-2,0 0 2,0 0-1,-46 42 1,29-38-3,2-2 1,-1-2 8,3 0 1,2-6-3,6-11-3,5 1-5,0 0-15,8-3-4,11-4 19,2 3 0,4 6 0,-5 2 0,0 10 5,2 2-5,-5 0-4,4 5 4,5 10 18,-3 2 1,0 0-8,0 2 0,-9 3 5,-6 0-3,-8 4-11,0 6 16,-16 2-5,-13 6 13,-6 0-20,-5-4 5,7-2-10,-3-5 3,5-12-3,11-6-1,4-10 0,11-1 10,5 0-2,0-1-8,0-15-8,12-1 8,10 2 0,0 10 4,6 3 1,4 2-4,4 0 5,1 0-5,-2 0 6,-6 0 0,-8 4-6,-2-1-1,-4 2-27,-1-1-99,-6 0-180,1-4-155</inkml:trace>
  <inkml:trace contextRef="#ctx0" brushRef="#br0" timeOffset="1385.9233">6029 1323 719,'0'0'102,"0"0"-14,0 0 41,141 98-60,-91-56 5,0 9-30,-8 4-11,-15 6-10,-18 3-4,-9-7-9,-18 1 12,-28-3-14,-8-1-7,-14 1-1,-1-9-45,-6-5-75,-12-9-105,-13-15-243</inkml:trace>
  <inkml:trace contextRef="#ctx0" brushRef="#br0" timeOffset="1692.2924">3655 1273 764,'0'0'182,"0"0"-86,0 0 20,0 0-83,-127 141-15,96-37 19,4 14-9,9 6 1,10 0-5,8-13-11,20-14-7,26-18-6,29-23-20,22-17-71,21-25-141,11-14-355</inkml:trace>
  <inkml:trace contextRef="#ctx0" brushRef="#br0" timeOffset="2118.1265">6731 1321 675,'0'0'92,"0"0"-72,0 0 104,0 0-20,76 118-14,-56-80-29,0-4-41,0-2-15,-2-3 0,0-7-5,-4-6-36,3-10-107,-4-6-114,1-3-167</inkml:trace>
  <inkml:trace contextRef="#ctx0" brushRef="#br0" timeOffset="2398.2923">7050 1296 657,'0'0'299,"0"0"-268,0 0 8,0 0-12,-35 107 16,35-48 5,-3 5-23,3 4 11,0-3-4,0-2-12,0-7-6,0-1-2,0-7-1,-5-4-6,-4-6 6,-5-2-4,-9-6-5,-4-6 4,-2-8-2,0-8 2,-4-8-5,4 0-1,2-17-8,4-18-31,19-11-59,4-6-132,0-4-203</inkml:trace>
  <inkml:trace contextRef="#ctx0" brushRef="#br0" timeOffset="2623.2475">7429 1317 948,'0'0'157,"0"0"-133,0 0 5,-30 117 25,16-54 6,-2 0-25,3-3-4,1-4-12,5-8-8,3 1-10,4-8-1,0 1 0,2 0-52,16 4-67,0-9-225,0-13-225</inkml:trace>
  <inkml:trace contextRef="#ctx0" brushRef="#br0" timeOffset="2951.8978">7610 1917 646,'0'0'140,"0"0"6,37-119-71,-6 65-48,10-5 6,-1 1-11,-9 11-9,-10 13 3,-15 11-3,-6 14 1,0 6-11,-27 3-3,-6 0-18,-1 17-32,10 5 21,11 2 3,10-2 3,3 2 4,5 0 8,22-4 6,8-2 5,6-4 6,3 0 27,-4-2 17,-9 0 1,-11 0-12,-9 0-14,-9 3-13,-2 4-6,0 3 4,-24 4-5,-10 3-5,-6-7-89,-2-4-108,0-17-176</inkml:trace>
  <inkml:trace contextRef="#ctx0" brushRef="#br0" timeOffset="3202.4213">8055 1293 901,'0'0'23,"119"44"32,-55 4 83,-6 8-92,-11 9 3,-18 3-15,-15 0-13,-14-2-2,-3 1 4,-24-9-2,-4-7-3,4-3-16,1-13 5,3-7-7,7-10-69,5-10-70,7-8-190,4-12-294</inkml:trace>
  <inkml:trace contextRef="#ctx0" brushRef="#br0" timeOffset="3381.8334">8903 1634 821,'0'0'283,"0"0"-281,118-7 52,-65 0-19,-4 0-28,-9-5-7,-9 7-73,-13 1-244,-16 0-221</inkml:trace>
  <inkml:trace contextRef="#ctx0" brushRef="#br0" timeOffset="3551.9907">8947 1896 816,'0'0'30,"0"0"40,0 0 23,118 7-6,-51-21-41,-7-6-10,-9 0-17,-17 8-19,-16 1-6,-16-1-126,-2-1-289</inkml:trace>
  <inkml:trace contextRef="#ctx0" brushRef="#br0" timeOffset="10782.1427">10815 1299 830,'0'0'33,"0"0"-22,0 0 13,0 0-9,0 0-4,0 0-4,0 0 1,0 0 16,-107 43 6,87-43 6,0-3-1,4-15-6,3-4-11,9 0-6,4-3-12,0 4 4,15-4-6,16 8 3,10 1-2,5 10-2,3 6 3,-4 0-1,-7 24-4,-16 11-4,-11 8 9,-11 5 0,0 11 7,-36-1 6,-6 4-8,-4-6 3,-4-7-6,7-12-1,8-11 1,4-12 2,11-10-1,4-4 2,10 0 8,6-9-5,0-8-3,0 3-4,11 4 7,15 10-7,6 0 1,5 0 0,4 16 4,-1 7-3,-3 2-3,-3 5 0,-5 4-22,-1 0-120,0 0-142,-8-7-189</inkml:trace>
  <inkml:trace contextRef="#ctx0" brushRef="#br0" timeOffset="11128.1518">11169 1824 758,'0'0'76,"0"0"32,72-112-48,-29 64-18,3-3-14,-4-5-15,-11 8-4,-12 6-7,-19 10-2,0 9 8,-8 11-6,-16 7-2,-5 5-8,-2 0 8,2 21 4,7 2-4,11 3-3,11 3-3,0 0-3,15-2-11,20-5 9,6 0 11,1-3 1,-4 2 1,-7 4 2,-6-2 4,-11 1 3,-12 3 0,-2-2-1,-2 4-6,-23-3-4,-2-6-5,5-4-59,-1-14-70,6-2-64,1-13-78</inkml:trace>
  <inkml:trace contextRef="#ctx0" brushRef="#br0" timeOffset="11638.0787">11651 935 669,'0'0'117,"0"0"-117,0 0 11,0 0 5,0 0 1,0 0-14,-69 63 8,44-56-4,3-6 22,2-1 6,4 0 4,7-8-12,4-7-15,5-3-10,0-3-2,0 3 0,16 1 2,7-2 2,1 6-4,6 1 1,-2 7 1,4 5 1,-1 0-3,-4 17 1,-8 9-1,-1 11 1,-11 2-1,-5 0 8,-2 2-6,-2 1 4,-27 2 2,-9-2-1,1-3-5,-1-6 0,11-13 0,4-10 0,13-10 2,4 0 3,6-10 4,0-6-10,10 2-1,12 10 0,4 4 5,6 0-2,6 14-1,0 6 0,2 0 1,-5-2 5,-2-4-8,-3-1 0,-8-6-12,-1-2-113,-6-5-174</inkml:trace>
  <inkml:trace contextRef="#ctx0" brushRef="#br0" timeOffset="11855.2933">12177 1344 580,'0'0'516,"0"0"-508,0 0 18,-36 126 16,36-80-7,0 2-18,5-2-11,4-6-2,-6-5-1,-3-6-3,0-5 0,0-2-66,0-2-74,-3-6-160,-8-3-66</inkml:trace>
  <inkml:trace contextRef="#ctx0" brushRef="#br0" timeOffset="12030.4249">11920 1740 279,'0'0'673,"0"0"-648,0 0 68,0 0-69,0 0-24,152-113 0,-73 87-23,-4 3-84,-8 0-89,-7 2-89</inkml:trace>
  <inkml:trace contextRef="#ctx0" brushRef="#br0" timeOffset="12440.2031">12559 1405 624,'0'0'131,"0"0"-14,0 0-23,0 0-50,130-70-6,-85 70-17,-7 0-11,-11 4-10,-13 20-1,-14 6 1,0 3 5,-25 3 7,-10-2-11,-2-4 0,4-6 7,10-8-8,10-8 2,6-4 0,7-4 0,0 0-2,5 0-6,22-9 6,6-5 2,7 7 0,1 7 1,-3 0 1,-7 0-1,-9 14 7,-9 5 1,-6 6 4,-7 1 8,-5 8-2,-30 0 10,-9-1-8,-3-2-5,-5-11-6,8-3-1,-1-13 2,9-4-5,14 0-6,7 0-1,12-9-1,3-7-43,0-1-118,27-6-310</inkml:trace>
  <inkml:trace contextRef="#ctx0" brushRef="#br0" timeOffset="12621.7906">13218 1656 1122,'0'0'22,"0"0"-1,145-58 8,-75 34-19,-4 5-10,-13 6-83,-17 6-245,-18 7-228</inkml:trace>
  <inkml:trace contextRef="#ctx0" brushRef="#br0" timeOffset="12987.3552">13771 1690 940,'0'0'30,"0"0"43,51-102-34,-28 60-12,-4 0-16,-8 0-4,-8 7 1,-3 8 4,-3 7-5,-18 5 2,-6 9-9,0 6-5,1 0-2,10 6 6,4 14-18,12 2-8,0 6-12,8-1-2,25-4 8,9 0 13,2-3 13,3 2 7,-9 0 7,-9-2 15,-9 1 16,-12 5 6,-8 6-5,0-1 1,-22 5-16,-11-6-16,-3-4-4,1-7-4,2-9-2,6-10-28,0 0-32,7-13-80,4-24-168</inkml:trace>
  <inkml:trace contextRef="#ctx0" brushRef="#br0" timeOffset="13550.3316">14239 766 946,'0'0'69,"0"0"-69,0 0-28,0 0 28,0 0 2,0 0 3,-49 82-5,24-67 7,1-12-5,4-3-1,-2 0 13,6-6-10,5-10 4,6-2-8,5-2-15,0 2-25,5 1-2,13 4 15,1 2 11,6 8 16,4 3 0,0 0 2,5 20-1,-4 8 3,2 4 4,-5 2 15,-9 4-2,-12-2 7,-6 2-10,-11 2 1,-27 1-13,-4-4 1,-1-6-14,3-7 5,9-8-7,9-11-30,11-5 39,11 0 13,0 0-11,13-4 0,18 1-2,12-1 10,11-1-2,4 0 6,8-7 13,1-4 5,-3-4 18,-4-6 2,-12-4 13,-15 1-15,-14 2-11,-14 0 10,-5 6-18,0 0-14,-2 5-17,-7 8-6,-2 4-36,0 4-89,-7 0-364</inkml:trace>
  <inkml:trace contextRef="#ctx0" brushRef="#br0" timeOffset="14164.2156">10922 1944 287,'0'0'128,"0"0"-5,0 0 19,0 0-16,0 0-34,-82 113-15,133-95 27,23-6-17,26-7-24,29-2-22,32-3 3,26 0-9,29 0-3,15 0-7,20 0-8,15-6 4,18-2-9,11 0-8,-10 0-1,-15-2-1,-35 6 2,-40-4 3,-42 4-1,-43-1 2,-37-2 2,-23 3-1,-29-2-4,-11 3-1,-8 2 1,-2-1-2,0 0-3,0-5-35,0 0-41,-7-7-92,-15-2-415</inkml:trace>
  <inkml:trace contextRef="#ctx0" brushRef="#br0" timeOffset="14764.2424">11766 3268 137,'0'0'718,"0"0"-702,0 0 35,0 0 28,0-130-66,44 86-6,4-4 2,4-4-6,-5-1-3,-13 10 4,-13 7-3,-19 9 1,-2 13 1,-23 6-3,-14 8-4,-7 0-3,0 14 5,9 10 0,10 2 2,15 2-1,10 1-4,8-1 0,33 2 3,12-6 2,3 2 1,-3-2 10,-13-2 15,-13 3-3,-13-2 0,-12 0-5,-2 3-5,-9 1 1,-17-2-8,-1-6-5,0-5-1,5-4-51,3-10-34,4 0-117,7-2-69</inkml:trace>
  <inkml:trace contextRef="#ctx0" brushRef="#br0" timeOffset="15282.7843">12286 2559 746,'0'0'22,"0"0"-1,0 0 6,0 0-13,0 0-10,0 0-2,-75 43 7,54-35-2,3-8 4,7 0 23,3 0-2,3-4-5,3-7-11,2-6-11,0-1-5,9 0-2,13 1 2,-1-2 0,9 6 2,-5 1 1,-3 5-3,-4 5 5,-7 2-1,-2 2-3,-5 20 0,1 5 2,-3 2 7,-2 0 1,0 0 1,0 0 5,-2-1-3,-16-1-3,-4 2-5,-3-2-6,0-4 3,6-5-3,4-8 0,7-8-6,4-2 6,4 0-5,0-12 2,6-4 3,13 8 2,5 4 1,2 4 10,6 0-1,-1 4 5,0 13-9,3 0-2,-5 1-6,-1-2-11,1 0-100,2-10-232,-2-6-245</inkml:trace>
  <inkml:trace contextRef="#ctx0" brushRef="#br0" timeOffset="15486.0273">12834 2787 264,'0'0'713,"0"0"-703,0 0 37,0 111 18,0-71-12,0 6-23,0-2-1,0-3-10,6-4-14,-6-5-1,0-2-4,0-7-5,0-8-59,0-1-78,-4-10-164,-11-2-32</inkml:trace>
  <inkml:trace contextRef="#ctx0" brushRef="#br0" timeOffset="15636.5074">12632 3174 173,'0'0'733,"0"0"-697,0 0 80,0 0-88,0 0-19,156-102-9,-76 69-30,2 1-84,1-1-103,-10 3-56</inkml:trace>
  <inkml:trace contextRef="#ctx0" brushRef="#br0" timeOffset="15810.8225">13305 2807 758,'0'0'215,"0"0"-85,0 0-62,0 0 1,0 0-8,-13 114-18,13-76-20,0 2-11,0 4-9,0 0-3,0 1-6,-1 1-41,-1-4-68,-5-4-240,-3-14-267</inkml:trace>
  <inkml:trace contextRef="#ctx0" brushRef="#br0" timeOffset="19445.9007">15278 1578 516,'0'0'392,"0"0"-350,0 0 21,0 0 6,0 0-34,0 0 21,0 0-4,158 3-24,-98-3 6,3-12-8,-5-2-8,-12 5-17,-7 1 0,-18 4-1,-7 4-63,-10 0-118,-4 0-154,-9 8-181</inkml:trace>
  <inkml:trace contextRef="#ctx0" brushRef="#br0" timeOffset="19650.3866">15409 1837 950,'0'0'76,"0"0"-58,0 0 28,0 0 27,147 3-12,-55-27-29,4-1-20,-3-2 3,-14 7-9,-24 7-6,-21 6-24,-23 5-87,-11 2-108,-16 0-74</inkml:trace>
  <inkml:trace contextRef="#ctx0" brushRef="#br0" timeOffset="22451.4285">17201 1685 613,'0'0'137,"0"0"-100,0 0 86,0 0-61,0 0-30,0 0-7,-34 9 4,34-9 13,0 0 5,10-16 1,12-12-21,9-6-15,3-6-5,-3-8 4,2-6-10,1-4 3,-3-2-2,-6 9 0,-12 10 1,-8 16-3,-5 12 3,0 8-3,-16 5 0,-11 0 0,-8 8-7,5 12 4,7 4-2,4 4-1,11 1-4,8 0 6,0 3 0,13-2-5,20-2-5,7 0 11,4-6 3,1 0 1,-4-1-1,-8-3 0,-11 0 1,-8-2-1,-12 0 0,-2 1 2,0 2 2,-25 3 2,-4 0-3,-2 0-3,4-5 1,5-8-4,4-7-34,4-2-59,8 0-104,1-26-189</inkml:trace>
  <inkml:trace contextRef="#ctx0" brushRef="#br0" timeOffset="23135.4581">17783 702 607,'0'0'38,"0"0"-23,0 0 11,0 0 25,0 0-15,0 0-11,-27 69 16,14-58-8,-3-5 3,1-1-9,-1-5-10,3 0 1,2 0 1,2-1 0,5-9-9,3-2-10,1 0 0,0 0-1,0 0 0,12-2 1,5 2 1,2 0 0,-2 4 3,-1 4 5,1 4-7,-1 0-1,2 0 4,2 0-4,-4 0-1,-3 12-1,-1 4-4,-6 6 5,-4 0 0,-2 4-1,0 6 3,-4-2 2,-16 6-4,-3-4 4,-2 0 1,2-4-2,-2-4-2,5-4-1,1-6-1,8-5-16,3-7 8,6-2 8,2 0 1,0 0 0,0 0-3,0 0-21,10 0 17,11 0 3,4 0 4,6 0 0,3 0 7,5 7 1,2 0 5,3-7 16,-2 0 13,-4 0 9,-6-11-2,-11-3-14,-5-1-9,-8-4-7,-1 4-13,1-4-6,-4 7-3,-3 6-33,2 6-101,2 3-210,-3 24-35</inkml:trace>
  <inkml:trace contextRef="#ctx0" brushRef="#br0" timeOffset="23500.6007">18222 1317 474,'0'0'119,"0"0"29,0 0 5,0 0-93,0 0-31,0 0-6,-1 59 39,-2-12 14,1 6-32,-1 3-12,1-7-7,0-3-18,2-9-1,0-9-4,0-3-2,0-11-2,0-5-42,0-5-54,0-4-66,0 0-79,0-4 47</inkml:trace>
  <inkml:trace contextRef="#ctx0" brushRef="#br0" timeOffset="23675.9748">17986 1598 797,'0'0'62,"0"0"14,0 0-9,0 0-35,147-50-6,-84 32-22,-3 6-4,-4 0-17,-6 5-142,-9 2-176</inkml:trace>
  <inkml:trace contextRef="#ctx0" brushRef="#br0" timeOffset="24109.9463">18867 1267 947,'0'0'16,"0"0"13,120-28 35,-76 28-36,-7 0-13,-14 22-14,-9 2-1,-14 6 0,0 2-3,-26 1 3,-14-1 9,-3-5-3,5-6 3,11-7-2,10-4-7,7-6 0,8 0-1,2-2-5,0 3-15,25 2 21,8-2 2,7 4 0,1 1 3,-8-1 8,-10 2 5,-10-1-1,-13-1 2,0 3-5,-9 8 11,-27 3 21,-14 5-27,-7-2-4,-3-2-1,4-6-7,10-7 3,7-6-10,12-3-5,12-2-23,11 0-91,0 0-194,-4 0-250</inkml:trace>
  <inkml:trace contextRef="#ctx0" brushRef="#br0" timeOffset="24514.4775">16840 2278 430,'0'0'356,"0"0"-355,125-21 75,-38 13 74,23 3-74,21 0-13,29 1-12,36-1-8,39-1 8,32-5-11,23 6-16,2 0-3,-15 3-9,-28 2 0,-37 0-4,-34 0 3,-42 0 3,-38 0-12,-33-3 1,-31 1-6,-21-3 2,-7 5-24,-6 0-28,0 0-38,-19 0-140,-33-3-434</inkml:trace>
  <inkml:trace contextRef="#ctx0" brushRef="#br0" timeOffset="25083.1259">17204 3305 786,'0'0'193,"0"0"-177,0 0 67,0 0-34,84-103-36,-36 60 4,-2-3-10,-4 0-3,-8 2 2,-14 2-6,-9 9-1,-8 6-5,-3 9 2,0 13 3,-25 5-11,-4 0 5,-2 16-8,2 9 14,9 6-11,15-2-1,5 2-10,4-1-4,30-3 8,13-4 12,7-1 7,-2 0 4,-7-2 1,-15 2 22,-13-1-3,-14 4-4,-3-1 3,-5 1-3,-19-3-6,-5-2-8,-3-4-6,6-6-27,2-6-77,7-4-53,6 0-78,5-29-117</inkml:trace>
  <inkml:trace contextRef="#ctx0" brushRef="#br0" timeOffset="25675.7279">17886 2552 522,'0'0'153,"0"0"-139,0 0 9,0 0 13,0 0-29,0 0 0,-76 53 2,63-49-4,-1-4 2,1 0 8,1 0 6,6-3-6,3-11-2,3 3-7,0-6-6,9-1 0,10 2-6,4 0 7,3 0-1,3 4 7,4 2-3,1 8 6,-3 2 5,-3 0-2,-5 20-12,-7 6-1,-6 5 1,-2-1 1,-8 3 5,0-1-6,-12 2 2,-10-1 9,-9-3-11,-2-2 3,3-3-2,-1-6-2,3-4-3,5-10-1,9-1 0,8-4 0,4 0 4,2 0 0,0 0-11,8 0-8,21 0 19,12 0 15,7 0 9,6 0 1,4-6 17,2-12 16,-6-4 11,-8-4-12,-12 4-7,-12 0-28,-9 4-2,-7 4-3,-6 3-12,0 6-5,0 3 0,0 2-32,0 0-117,0 16-126,8 6-32</inkml:trace>
  <inkml:trace contextRef="#ctx0" brushRef="#br0" timeOffset="25903.8017">18576 2923 961,'0'0'42,"0"0"-36,0 0 51,-37 111-18,37-76-5,0 0-8,0-1-19,0-1-1,3-6-3,-3-3 1,0-4-4,0-4-34,0-1-69,0-4-80,0-3-66,0-6-86</inkml:trace>
  <inkml:trace contextRef="#ctx0" brushRef="#br0" timeOffset="26083.4506">18304 3268 1039,'0'0'21,"0"0"33,0 0-17,0 0-23,138-72-14,-58 42 0,1 2-30,-2 3-75,-8-1-146,-9-4-128</inkml:trace>
  <inkml:trace contextRef="#ctx0" brushRef="#br0" timeOffset="26286.0363">19130 2895 1002,'0'0'101,"0"0"-65,0 0 46,0 0-10,0 125-22,0-85-17,0 1-16,0 4-8,0 1-6,0 0-3,0-6-1,-2-4-33,-3-8-45,-3-7-62,1-10-165,-7-11-85</inkml:trace>
  <inkml:trace contextRef="#ctx0" brushRef="#br0" timeOffset="28011.7431">5441 5150 765,'0'0'89,"0"0"15,0 0-24,0 0-49,0 0 4,0 0 11,158-12-25,-91-5-6,-3 0-11,-8 2-4,-7 4-12,-13 2-119,-16 6-136,-20 3-132</inkml:trace>
  <inkml:trace contextRef="#ctx0" brushRef="#br0" timeOffset="28176.3502">5489 5392 717,'0'0'146,"0"0"-145,0 0 19,0 0 58,135 14-22,-69-22-35,-3-10-21,-10 1-25,-13-6-226,-17-1-180</inkml:trace>
  <inkml:trace contextRef="#ctx0" brushRef="#br0" timeOffset="28416.4875">5701 4865 813,'0'0'43,"0"0"38,0 0-62,0 0-7,149 39 5,-80 12 24,-1 9-6,-15 8 11,-19 11-6,-21 2-14,-13 4-5,-13-4-9,-28-11 4,-3-7-13,3-14 1,8-13-4,16-13-49,10-12-78,7-11-116,24-25-133</inkml:trace>
  <inkml:trace contextRef="#ctx0" brushRef="#br0" timeOffset="28858.2212">6937 4694 118,'0'0'623,"0"0"-571,0 0 83,0 0-44,0 0-38,0 0-7,-17-28-33,17 48-13,0 14 5,12 10 28,1 2 0,5 0-8,-1-2-13,4-3-5,-1-7-5,0-2-2,2-5-12,-1-10-71,1-7-135,-5-10-125</inkml:trace>
  <inkml:trace contextRef="#ctx0" brushRef="#br0" timeOffset="29314.2149">7353 4664 607,'0'0'82,"0"0"16,0 0 30,0 0-73,0 0-7,0 0-2,-29-26-3,23 26-2,-4 0-12,-3 7-18,-3 22-3,-1 14 2,-3 12 3,1 9-2,6 4-3,5 3-1,8 3-1,0 1-3,0 2 0,0 0-2,8-6 3,3-4-3,-5-13 2,-4-10-3,-2-8 3,-8-8 5,-14-6-3,-6-5 8,-9-5-3,1-9 2,-4-1-7,3-2 0,6 0-5,2-2-2,9-10 0,11-4-37,9-5-55,9-12-142,27-9-128,10-6-121</inkml:trace>
  <inkml:trace contextRef="#ctx0" brushRef="#br0" timeOffset="29564.1278">7837 4758 1056,'0'0'37,"0"0"26,0 0-31,0 0-11,-91 151 22,62-69-15,4 10-1,3 4 5,2-4-16,15-9-4,3-16-3,2-9-7,0-9-2,17-8 0,15-11-40,4-14-107,3-16-259</inkml:trace>
  <inkml:trace contextRef="#ctx0" brushRef="#br0" timeOffset="29944.3">8052 5479 1060,'0'0'49,"0"0"-6,26-109-12,16 53-22,10-9 4,-4-2-6,-7 4-5,-17 13 4,-11 10-2,-13 11-1,0 12 0,-8 7-3,-21 8-9,-2 2 3,-7 10-12,10 17 2,4 8 7,10 1 4,12-2 3,2 0-7,8 1 7,26-6-6,9-2 8,3-6 0,-3-1 1,-8 1 6,-7-4 16,-16 3-1,-7 1-9,-5 3 1,0 3-5,-25 5-4,-12-1-5,-6-3-14,3-6-61,-1-6-68,13-9-125,2-7-58</inkml:trace>
  <inkml:trace contextRef="#ctx0" brushRef="#br0" timeOffset="30193.7181">8583 4884 861,'0'0'30,"0"0"5,148 77 85,-109-18-57,-7 10-1,-14 5-8,-12 3-28,-6-1-5,0-10-5,-19-6-7,-6-12-3,3-10 1,1-9-7,8-12 0,5-8-12,2-8-75,6-1-95,0-3-111,0-24-286</inkml:trace>
  <inkml:trace contextRef="#ctx0" brushRef="#br0" timeOffset="30352.227">9367 5275 985,'0'0'44,"0"0"-40,119-47 21,-67 32-25,-8 8-4,-8 0-131,-18 6-262</inkml:trace>
  <inkml:trace contextRef="#ctx0" brushRef="#br0" timeOffset="30529.5155">9350 5530 910,'0'0'180,"0"0"-144,0 0-16,0 0 21,141-30 2,-64 4-19,0 0-15,-15 6-8,-20 8-1,-17 5-49,-16 7-120,-9-3-232</inkml:trace>
  <inkml:trace contextRef="#ctx0" brushRef="#br0" timeOffset="31205.0618">11252 5247 775,'0'0'132,"0"0"-117,0 0 31,89-136-8,-47 86-23,3-3 9,-8 2-13,-12 3-1,-12 7-1,-13 9 1,0 10-2,-13 6-3,-13 13-5,-3 3-4,2 0 4,4 19-8,8 5 6,6 5 2,9 3-3,0-1 1,18 4-2,17 0-1,10 2 2,-1-3 3,-1-1 2,-14-1-1,-9-5-1,-11 1 0,-9-6-1,0-2 1,-6 3-2,-21-4 2,-4 2-3,0-5-64,-4-8-53,9-8-33,6 0-42,6-13-109</inkml:trace>
  <inkml:trace contextRef="#ctx0" brushRef="#br0" timeOffset="31782.6601">11820 4345 632,'0'0'49,"0"0"9,0 0-30,0 0-20,0 0 12,0 0 9,-29 48-15,9-32-6,1-4 7,0-3 12,1-5-10,3-4 3,1 0-8,3 0-3,2 0-1,8-13-3,1-1-5,0-4 0,1 0 0,19 1 1,5 2-1,4 1 0,0 8 2,0 6-2,4 0 6,-2 9-4,1 17 3,-3 8 0,-5 1-1,-11 8-2,-10-2 10,-3 4-7,-11-1 0,-21 0-1,-1-6-3,0-4 1,5-12 1,8-10-3,10-9 0,8-3 2,2 0 12,2-7-14,22-5 3,8-1-2,7 8 17,9 1-1,2 2 7,6-4 6,2-2 13,-3-6 0,-5 0-1,-12 0-15,-15 2-19,-10 4-3,-13 0-4,0-1-1,0 0-59,-27-3-149,-15-10-413</inkml:trace>
  <inkml:trace contextRef="#ctx0" brushRef="#br0" timeOffset="34932.5395">12324 4957 208,'0'0'123,"0"0"45,0 0 5,0 0-15,0 0-17,0 0-43,0 0-28,-9-25-38,9 42-22,0 10 3,-2 14 20,2 1-4,0 0-15,0-2-7,0-2-2,0-1 0,0-6-4,0-3-1,0-3-16,0-3-42,0-7-82,0 4-55,0-12-40,-7-4-51</inkml:trace>
  <inkml:trace contextRef="#ctx0" brushRef="#br0" timeOffset="35098.1095">12134 5325 538,'0'0'219,"0"0"-148,0 0 71,0 0-88,0 0-51,101-108 3,-40 78-2,1 0-4,5 4-98,-3-1-152,-6-2-154</inkml:trace>
  <inkml:trace contextRef="#ctx0" brushRef="#br0" timeOffset="35502.0369">12846 4879 610,'0'0'372,"0"0"-360,0 0 35,0 0-1,169-95-35,-107 95-2,-4 0-7,-11 12-2,-17 16-2,-15 4 0,-15 4 1,0 2 1,-31 1 5,-11-1-2,-1-6 1,7-8 10,11-9-10,13-12-2,7-3 4,5 0-2,0 0-4,11 0 1,18-14-1,11-2 5,5 6 3,-1 8-2,-4 2-1,-8 0 8,-10 2-6,-13 10 2,-9 6 3,0 8 8,-16 6 26,-22 6-29,-11 4-10,-6-6-5,0 1-2,4-9-10,8-6-52,6-5-57,11-10-183,4-7-196</inkml:trace>
  <inkml:trace contextRef="#ctx0" brushRef="#br0" timeOffset="35944.5476">10786 5791 627,'0'0'91,"0"0"-54,0 0 104,0 0-57,0 0-8,174 0 10,-56 0-26,43 0-18,37-9-4,47 0-11,36-1 1,36 2-5,22-2-3,21 0-6,0-3-9,-28-5-1,-36 1-2,-44-2 6,-47 0 9,-53 4-5,-50 3-8,-50 7-4,-31 1-5,-19-1-13,-2 3-26,-21 2-85,-39 0-230</inkml:trace>
  <inkml:trace contextRef="#ctx0" brushRef="#br0" timeOffset="36726.1115">10682 6404 748,'0'0'95,"0"0"2,0 0-35,0 0 7,-52 147-2,47-94-9,5-4-26,0 0-5,0-6-21,0-2-1,0-3 2,0-4-7,0-6-11,5-7-65,7-7-123,5-8-164,-6-6-254</inkml:trace>
  <inkml:trace contextRef="#ctx0" brushRef="#br0" timeOffset="36995.8298">10973 6711 205,'0'0'650,"0"0"-613,0 0-7,0 0 32,0 0 26,119 4-13,-67-4-33,4-2-12,2-8-10,-4 4-13,-11 0-7,-8 2-6,-3 4-81,-11 0-151,-5-3-119</inkml:trace>
  <inkml:trace contextRef="#ctx0" brushRef="#br0" timeOffset="37414.4793">11548 6914 925,'0'0'27,"0"0"31,0 0-13,77-126-16,-33 73-1,0 2-9,-3-4-10,-12 4-1,-12 7-2,-13 10-4,-4 10 3,0 10-4,-21 6 3,-8 8-8,-2 0 2,2 13-4,6 8 1,7 2 2,12 3-10,4 0-4,0 3-3,22 0-2,14-3 1,7-3 14,3-4 7,1 0 0,-9 1 1,-7-3 4,-11 4 4,-11 1 1,-9 2-5,0 4 8,-2 0 4,-23-1-6,-4-4-5,0-3-2,2-5-4,6-8-31,0-7-45,7 0-123,5-19-47,8-22-211</inkml:trace>
  <inkml:trace contextRef="#ctx0" brushRef="#br0" timeOffset="38066.4502">12132 6097 730,'0'0'70,"0"0"-48,0 0 29,0 0-30,0 0-16,0 0 3,-35 43-5,19-27 2,-2-1 4,-2-4 5,1-5 4,2-3-6,1-3-1,6 0-5,5 0 6,1 0-3,4-9-9,0-2 0,0-3 0,13 2 0,3 3 0,0 3 0,4 0 0,0 6-1,-1 0 1,2 0 0,-3 1 1,-3 10 0,-1 3 1,-1 2-1,-2 2 2,-4 1 0,-2 2 0,-5 1 4,0 4-2,0 0 1,-12 4 2,-8 2-6,-4 0 2,-1-3-2,0-5-2,8-8 0,5-6 2,4-7 2,5-1 2,3-2 4,0 0 10,0 0-16,0 0-4,0 0 6,16 0 6,13 0 7,7-2 3,7-5 1,7-1 1,3-9 12,-3-2-2,-6 0-5,-10 1-4,-12 4-5,-10 2-11,-8 2 2,-4 1-3,0 2-8,0 3-3,0 0-25,0 4-49,0 0-81,0 0-131,0 0-183</inkml:trace>
  <inkml:trace contextRef="#ctx0" brushRef="#br0" timeOffset="38292.5678">12649 6324 587,'0'0'138,"0"0"-105,0 0 151,0 0-73,148 118-27,-113-72-18,-8 9-21,-11-1-22,-16 4 3,0 4-2,-20 3-4,-22-1-7,-8-8-9,1-10 3,1-12-7,-4-8-15,0-6-39,-4-8-64,-6-4-86,-9-8-184</inkml:trace>
  <inkml:trace contextRef="#ctx0" brushRef="#br0" timeOffset="38712.4816">10519 6128 585,'0'0'31,"0"0"85,0 0 30,-118 43-57,77 18-17,-6 21 5,3 22-9,3 10-2,10 7-20,16-7-3,11-11-17,4-17-2,15-17-9,22-14-6,11-11-6,3-9 3,0-9-6,-4-7 0,-1-6-42,0-6-87,-9-7-240</inkml:trace>
  <inkml:trace contextRef="#ctx0" brushRef="#br0" timeOffset="39283.8153">13597 6322 298,'0'0'151,"0"0"28,0 0 6,0 0-17,0 0-43,0 0-64,-94 16-21,48 45 1,-8 14 2,0 10 1,10 3-8,13-2-8,17-12-17,14-9-7,0-16-4,25-10 0,15-13 0,5-13-1,-1-6-46,5-7-66,-5-4-132,-5-20-330</inkml:trace>
  <inkml:trace contextRef="#ctx0" brushRef="#br0" timeOffset="39693.9668">13713 6822 1002,'0'0'19,"0"0"-8,64-119 36,-21 71-20,3 4-5,-7 4-7,-15 6-8,-10 5-5,-14 11 3,0 4 4,-5 3-9,-13 7 0,-2 2-5,3 2-2,-2 0 6,6 13-1,9 12-3,4 3-11,0-2-2,17 1 0,12-4 2,5 1 7,-1-2 8,-6 1 1,-5-4 0,-9 1 1,-7 0 6,-6 5 15,0 3 10,-6 7-2,-13 4-22,1-7-4,-3-6-4,4-6-10,3-10-71,1-10-8,5 0-112,1-10-31</inkml:trace>
  <inkml:trace contextRef="#ctx0" brushRef="#br0" timeOffset="40340.5018">14246 6064 808,'0'0'6,"0"0"-4,0 0 13,0 0-4,0 0 4,0 0-11,-56 84 5,36-73 9,0-4-7,2-5-1,5-2 5,1 0-8,6-4 1,4-10-5,2-3-3,0-3-4,2 3 1,18-1-7,4 0 4,-2 4 6,3 4 7,-4 3-4,-2 7 3,4 0-6,-5 0 11,1 0 3,-1 5-4,-2 7-6,-3 4 1,0 1 2,-9 5-4,-4 2-2,0 5 7,0-1-1,-8 2 5,-12 2-3,-4-1-8,1-4 3,-3-3-4,5-4 0,2-6-6,5-6-11,5-6 3,3-2 14,4 0-1,-1 0 0,3-3-8,0-6 6,0 5 2,18 0 1,6 3 6,9-3-1,15-5 10,8-1 18,3-6 5,1-3 19,-10 0-3,-15 3-12,-8 4-20,-15 4-1,-8 1-9,-4 7-4,0 0-4,0 0-4,0 0-67,0 0-137,0 15-151,1 2-187</inkml:trace>
  <inkml:trace contextRef="#ctx0" brushRef="#br0" timeOffset="40565.9549">14830 6441 909,'0'0'118,"0"0"-106,0 0 14,0 0 25,-29 114-12,31-74-3,6-4-18,0 3-8,-4-7-3,-2-1-6,-2 0-1,0-13-5,0 0-63,0-6-72,0-7-124,0-2-59</inkml:trace>
  <inkml:trace contextRef="#ctx0" brushRef="#br0" timeOffset="40762.0263">14611 6728 1024,'0'0'41,"0"0"-18,0 0-9,0 0 1,134-61-9,-65 35-6,3-6-14,-1 1-83,-7-1-78,-10 6-51,-12 5-109</inkml:trace>
  <inkml:trace contextRef="#ctx0" brushRef="#br0" timeOffset="40947.2053">15222 6430 453,'0'0'244,"0"0"-105,0 0-44,0 0-42,0 0 29,0 0-10,0 83-28,0-53-4,0 2-15,0 4-10,0-6-10,4 2-3,0-3-2,1-6-9,-5-6-55,2-7-110,-2-10-151,0 0-190</inkml:trace>
  <inkml:trace contextRef="#ctx0" brushRef="#br0" timeOffset="41246.494">15268 6180 1044,'0'0'15,"0"0"0,157-9 42,-79 29-23,-2 18-2,-4 15 3,-11 11-9,-16 6 3,-23 9-11,-22 7 5,-2 10 5,-38 5-2,-11-5-9,-5-17 4,1-16 4,5-20-8,5-14-1,10-11-10,10-7-2,8-8-4,10-1-11,5-2-36,-3 0-51,3 0-107,-7-12-325</inkml:trace>
  <inkml:trace contextRef="#ctx0" brushRef="#br0" timeOffset="46454.1673">16465 5346 554,'0'0'418,"0"0"-361,0 0 16,0 0-4,0 0-64,0 0 13,0 0 12,132 2-18,-69-2-2,-3 0-8,-2 0-2,-15-2-1,-14-2-60,-14 4-75,-14 0-118,-1 0-75</inkml:trace>
  <inkml:trace contextRef="#ctx0" brushRef="#br0" timeOffset="46648.4099">16468 5646 834,'0'0'130,"0"0"-125,0 0 31,0 0 26,0 0-12,181 3-10,-106-3-24,-5 0-12,-12 0-4,-14 4-28,-15 6-141,-18-2-228</inkml:trace>
  <inkml:trace contextRef="#ctx0" brushRef="#br0" timeOffset="47354.2149">18962 5150 413,'0'0'201,"0"0"-130,0 0 62,0 0-35,0 0-65,0 0-30,13 0 19,20 12 23,4 1 11,9 3-18,4-4 3,6-4-2,-2-3 5,-6-5-3,-10 0-16,-14 0-14,-12 0-7,-9 0-4,-3 0 0,0 0-27,0 0-61,0 0-140,0-3-261</inkml:trace>
  <inkml:trace contextRef="#ctx0" brushRef="#br0" timeOffset="48102.5269">19801 5370 474,'0'0'409,"0"0"-379,0 0 87,0 0-5,0 0-96,0 0-12,75-113 1,-32 69 1,-1-3 5,-5-2-5,-5-2 2,-7 8 7,-13 8-8,-8 6-1,-4 12-4,0 5-2,-8 12-3,-11 0-5,-6 0 1,-2 7-1,3 13-2,4 2 7,4 4-6,12 3 1,4-2-8,0-3-10,25-2-2,8-4 25,5 0 3,-1 1 0,0-2 4,-4 5-3,-9-2 4,-4-1 11,-11 0-2,-7 0 2,-2-4-3,0 4 1,-11-3-6,-9-2-6,-2 2 5,0-6-7,1 0-16,4-6-41,1-3-32,1-1-152,5 0-75</inkml:trace>
  <inkml:trace contextRef="#ctx0" brushRef="#br0" timeOffset="48852.5342">20302 4430 563,'0'0'95,"0"0"-41,0 0-21,0 0-26,0 0 1,0 0 33,4 18 2,-17-7-10,-3-3-14,1 0-12,2-5 3,-3-1 3,5-2-8,2 0 4,4 0-1,3 0-7,2-9-1,0-3 5,0 1-5,5-5 2,17 0-2,3 0 3,0 2-3,-2 3 1,0 1-1,-2 2 6,1 5-5,-5 0 2,1 3-3,-7 0 0,0 12-4,-1 13-1,-4-1 4,-2 3 0,-3-3 1,-1 2-1,0 2 1,0-2 10,-11 3-8,-6 0 0,-2-2 0,-1 1 2,-1-4-4,2 1-1,-4-6 1,5-1 0,1-6-6,5-5 5,6-5 1,3-2 0,3 0 9,0 0-9,0-11 4,0 1-3,9 2-1,11 3 0,5 2 2,2 3 1,6 0-2,5 0 3,4 0 6,3 0 6,-5 0 9,-3 0 11,-7 0 9,-6 0-4,-8 0-6,-5-2-3,-7-5-5,-1 0 2,-3 0-12,0-5-6,0-3-7,0-2-4,0 4-13,0 1-56,11 2-126,4-1-251</inkml:trace>
  <inkml:trace contextRef="#ctx0" brushRef="#br0" timeOffset="50383.6288">20539 5238 524,'0'0'163,"0"0"-24,0 0 12,0 0-81,0 0-47,0 0-10,49 0 17,-9 0 26,2 0-18,3-5-3,-9 5-9,-1-2-11,-10 2-10,-7 0-4,-7 0 1,0 0-4,2 0-28,5 0-66,2 0-92,5-11-108,-1-6-106</inkml:trace>
  <inkml:trace contextRef="#ctx0" brushRef="#br0" timeOffset="50831.5945">21221 5020 959,'0'0'11,"0"0"14,0 0 51,146-71-53,-90 67-1,-2 4-6,-7 0 1,-19 17-11,-9 9-4,-19 3-2,0 3-1,-13 2 1,-24 2 13,-3 2-10,-2-4-2,7-5 2,8-9-1,9-11 0,11-4-1,7-5-1,0 0 0,0 0-4,9 0 4,20 0 9,7-5-7,6 3-1,0 2 3,-4 0-2,-5 9 9,-10 5-3,-12 0 5,-11 4 5,0 2 4,-22 6 4,-19 4-1,-11-4-12,-4-2-2,-2-4-2,4-4-3,6-1-6,5-6-2,7-1 0,9-4-60,7-2-139,5-2-297</inkml:trace>
  <inkml:trace contextRef="#ctx0" brushRef="#br0" timeOffset="51552.1161">18848 5983 479,'0'0'121,"0"0"-37,0 0 75,0 0-43,0 0-54,0 0 2,-17 0-7,17 0-21,0-2-18,33 0-7,23 1 18,34-3 7,30 0-6,30-5-12,34 1 9,33-1-2,32-3-14,29-3 3,24 1-9,7-3-4,5 6 3,-1-1 0,-14 0-4,-16 0 1,-30 1 6,-27-1-6,-37-1 4,-37 1 11,-40-2-2,-37 2 0,-32 4-3,-26 4-4,-13 1-4,-4 0-3,0 1-14,-23 2-57,-20 0-53,-17 0-110,-18-2-526</inkml:trace>
  <inkml:trace contextRef="#ctx0" brushRef="#br0" timeOffset="52796.1022">18954 6507 385,'0'0'160,"0"0"-101,0 0 37,0 0-40,0 0-35,0 0-21,0-24-12,0 24-86,0 0 1,0 7 22,0 0-36,0-1 32,0-6 32,0 4 18,0-4 6,0 0 23,0 0 25,0 0 59,0-7 18,2 0 25,0-1-30,0-1-4,0 5-2,-2 3-15,0-1-14,0 2-15,0 0 8,-4 0-3,-18 0-14,-12 0-24,-10 17-2,-10 24 3,-6 17 17,6 16-7,15 10-1,11 2-2,22-1-4,6-15-10,5-12-1,21-10-4,9-11-3,4-7 0,1-10-32,-2-8-62,-2-6-78,-5-6-227</inkml:trace>
  <inkml:trace contextRef="#ctx0" brushRef="#br0" timeOffset="53201.4975">19075 7088 808,'0'0'44,"0"0"-22,0 0 72,99-138-58,-59 88-13,-3-6-3,-13 3-6,-7 9-3,-10 6-2,-7 16 0,0 6-4,-2 12-5,-20 4 0,3 0 0,-5 8-4,6 12 0,5 5 4,11 4-12,2 1-7,2 3 9,23-3-2,10-7 12,5 0 0,3-5 0,-5 0 4,-11-1 22,-8 0-5,-9 1-5,-10 0-1,0-1 0,0 6 6,-19 0-12,-5-3-6,0-2-3,-3-7-19,4-4-35,1-5-35,5-2-83,5 0-30,3-27-151</inkml:trace>
  <inkml:trace contextRef="#ctx0" brushRef="#br0" timeOffset="53862.4958">19612 6159 580,'0'0'52,"0"0"-33,0 0 29,0 0-38,0 0 20,0 0 14,-15 44-8,-1-30 0,-3-2-9,-1-5-3,3-1 6,-4-2-8,3-4-10,5 0-4,2 0-3,5 0 2,5 0-4,1-4-3,0-6 0,0 0 0,12-2 4,5 2 0,1 1-4,5 2 0,-4 7 0,8 0 0,-2 0-5,-4 0 4,-1 10-2,-1 10 3,-11 0-6,-3 7 5,-5 0-1,0 4-2,-13-1 4,-8-2 1,-5 4 1,2-4 0,-4-3-2,2-1 0,4-5 0,1-7-12,8-6 3,7-4 7,1-2 2,5 0 8,0 0-8,0 0-6,3 0-3,18 0 9,7 0 7,10 0 0,5 0 11,5 0 26,1-2 7,-2-13 4,-12 4-4,-8-1-9,-10-1-14,-7 6-3,-8-1-2,-2 1-6,0 4-7,0 3-4,0-2-6,0 2-1,0 0-27,0 0-46,0 4-104,0 9 11,6 6-103,3-1-193</inkml:trace>
  <inkml:trace contextRef="#ctx0" brushRef="#br0" timeOffset="55602.4568">19979 6731 194,'0'0'58,"0"0"3,0 0 29,0 0-18,0 0-15,0 0 17,0 0-24,0-26 11,0 24 9,0 1-6,0 1-8,0-3-13,0 1-2,0-1 9,0 3 5,0 0-7,0 0-10,0 0-18,0 0 0,0 0-10,0 0-7,0 9-3,0 12 0,0 11 2,0 3 1,0 6 5,0-1-4,0 0-3,5 1 1,-3-8 3,2 1-5,-2-6 1,1-4-1,-1-1 1,-2-5-1,1-3 0,-1-1 1,0-3-3,0-3-4,0-3-20,0-3-23,0 1-37,0-3-10,0 0-54,0 0-33,0 0-106</inkml:trace>
  <inkml:trace contextRef="#ctx0" brushRef="#br0" timeOffset="55934.1784">19797 7018 493,'0'0'103,"0"0"-28,0 0 105,0 0-110,0 0-48,0 0 13,44-42-3,-7 36-4,4-2 5,6-1-11,2 0 4,-6-3-5,5 0-5,-12 1-8,-7 6-6,-11-1-1,-11 3-2,-1 3-8,-6-3-27,0 1-33,0-2-64,2 0-155,2-3-51</inkml:trace>
  <inkml:trace contextRef="#ctx0" brushRef="#br0" timeOffset="56234.5465">20409 6721 628,'0'0'109,"0"0"-62,0 0 102,0 0-100,0 0-40,0 0-4,11 21 21,-6 8 38,-1 5-23,-2 1-20,3-1 0,-2-6-6,-3-2-8,0-1-5,0-4 7,0-3-8,0-4 0,0-4 0,0-6-1,0-4-14,0 0-39,0 0-66,0 0-60,0 0-114</inkml:trace>
  <inkml:trace contextRef="#ctx0" brushRef="#br0" timeOffset="56568.5425">20325 6499 872,'0'0'45,"0"0"-35,0 0 53,0 0-47,160-25 3,-90 39 4,-4 15-6,-1 9 9,-5 11 17,-12 4-8,-7 3-6,-16 10-13,-14-1 4,-11-2 4,0 0-14,-21-11 3,-10-2-5,0-9 1,-2-8-1,1-2 0,3-9-6,5-4-2,4-4 0,9-9-36,6-5-59,5 0-87,0-17-183</inkml:trace>
  <inkml:trace contextRef="#ctx0" brushRef="#br0" timeOffset="57828.1591">21428 6507 6,'0'0'748,"0"0"-691,0 0 50,0 0 20,0 0-77,0 0-18,-84-8-8,53 48 2,-1 16 1,5 16 1,5 8 3,8 1-9,8-5-8,6-13 1,0-8-9,12-8-4,13-10-1,2-4-1,0-8 0,2-8-11,-4-3-34,-3-10-74,0-4-58,-4 0-109,0-7-179</inkml:trace>
  <inkml:trace contextRef="#ctx0" brushRef="#br0" timeOffset="59171.0938">21604 7002 538,'0'0'77,"0"0"-39,0 0 104,0 0-45,0 0-40,0 0 12,23-30-14,3 4-14,3-6-5,0-4-11,-5-2-10,3-9-7,-7 3 7,-3 3-11,-10 3 4,-7 9-7,0 9 2,0 6 0,-1 11-3,-13 0-3,-3 3 1,-2 0-6,4 0-7,2 14 9,8 7-8,3 2-22,2 5 4,4 2 16,19 0 2,8 1 0,5 1 12,-1-5 2,3 1 0,-6-3 3,-8-1-5,-6-2 4,-13 0-2,-5-2 3,0-2 1,-3 2 4,-28 2-8,-7 2-2,-9-4-78,1-2-101,-2-5-41,9-13-113</inkml:trace>
  <inkml:trace contextRef="#ctx0" brushRef="#br0" timeOffset="59869.3736">22021 6232 563,'0'0'71,"0"0"-69,0 0 26,0 0-8,0 0-4,0 0 11,-29 29-7,18-26-7,4-1-5,-1 0-1,5-2-3,1 0 2,2 0 1,0 0-2,0-14-5,0-2 0,2 2-1,11 2 5,3 3 1,-3 2 6,1 5-2,3-1 0,1 3-5,1 0 3,0 0 7,-1 12 2,0 5 8,-2 1-10,-8 5 6,-1-2-5,-7 4-3,0-2-4,0 0 6,-13 3-3,-8-2-8,0-2 4,-2-5-7,3-5 1,3-5-1,3-3-14,7-4-4,3 0 18,2 0-2,2 0-2,0 0-12,0 0-8,0 0 13,15 0 7,9 0 4,3 0 1,7 2 22,3-2 8,4 0-3,1 0 21,-2-14 17,-7-2-10,-8 0-8,-7 2-11,-11-1-9,-5 2-5,0 1-12,-2 1-4,0 8-7,0 3-1,0 0-47,0 0-71,0 1-140,0 15-27,2 3-72</inkml:trace>
  <inkml:trace contextRef="#ctx0" brushRef="#br0" timeOffset="60177.8687">22297 6844 621,'0'0'340,"0"0"-322,0 0 57,0 0-11,0 0-39,0 0-12,150-69-9,-110 60-4,-9-1-10,-9 3-90,-3 0-102,-9-4-66,1-5-183</inkml:trace>
  <inkml:trace contextRef="#ctx0" brushRef="#br0" timeOffset="60431.9593">22773 6578 1033,'0'0'36,"0"0"-24,0 0 38,0 0-6,0 0 9,33 117-25,-27-79-4,-3 3-4,1-8-11,-4-6-7,0-7 4,0-6-6,0-4-8,0-2-43,0-4-58,0-4-95,0 0-102,0-2-133</inkml:trace>
  <inkml:trace contextRef="#ctx0" brushRef="#br0" timeOffset="60738.6008">22812 6234 1105,'0'0'11,"0"0"-10,0 0 37,170 48-25,-105 11 6,-1 7 6,-6 3 0,-11 8-1,-14-3 3,-15 7-13,-18 2 12,-2 4-8,-36-7-2,-5-6-2,-1-18-3,7-13-5,8-10-1,0-10-3,6-7-2,3-7-21,-3-9-58,4 0-112,-8-22-338</inkml:trace>
  <inkml:trace contextRef="#ctx0" brushRef="#br0" timeOffset="67380.6185">7485 6154 485,'0'0'244,"0"0"-117,0 0-29,0 0-47,0 0-34,0 0 5,0 0 27,-3 96-6,1-46-6,2 6 4,0 9-4,-2 4-1,-2 12 2,0 11-13,0 11-2,-3 6 3,4 2-12,-2-7 0,1-12 0,4-4-2,0-13 1,0-11 0,0-15-2,0-15-8,0-15 4,0-9-6,0-6-1,0 0 0,0-4-2,0 0-12,0 0-24,0 0-19,0-4-35,-7-4-63,-6 4-98,-8 1-183</inkml:trace>
  <inkml:trace contextRef="#ctx0" brushRef="#br0" timeOffset="67747.6285">7128 7453 769,'0'0'138,"0"0"-68,0 0-9,0 0-16,0 0 30,0 0-8,87 129-31,-50-86-2,4 2-7,1 0 4,3 6-8,-6 2-4,0-4-8,-6-3 8,-8-13-7,-5-9-3,-7-12 7,1-10-2,1-2 1,7-6 7,12-24 1,8-11-11,10-2-10,6 2 0,-3 5-2,-1 9 0,-10 6-1,-15 7-2,-14 8-17,-7 0-30,-8 4-21,0 0-36,-10 2-154,-21-2-497</inkml:trace>
  <inkml:trace contextRef="#ctx0" brushRef="#br0" timeOffset="68287.9549">5476 9397 648,'0'0'203,"0"0"-129,0 0-17,0 0-14,0 0 23,0 130-9,0-76-8,0 1-12,0 3-5,0-7-11,-2-7-6,-2-8 1,0-10-6,4-9 0,0-4-5,0-11-1,0 3 1,12-3-2,15 1-1,9-1 0,4-2 0,3 0-2,1 0-12,7 0-66,9-14-87,4-13-252</inkml:trace>
  <inkml:trace contextRef="#ctx0" brushRef="#br0" timeOffset="68486.3202">6201 9423 1177,'0'0'28,"0"0"-23,0 0 5,142-45-1,-66 32 2,-7-1-7,-7 5-4,-14 3-41,-17 2-112,-18 2-103,-13 0-153</inkml:trace>
  <inkml:trace contextRef="#ctx0" brushRef="#br0" timeOffset="68776.0019">6203 9453 736,'0'0'109,"0"0"-49,0 0 22,0 0-16,0 0 8,-19 120-16,19-66-5,0 6-8,0 6-8,0 2 0,0 3-14,0-3 3,0-4-3,0-8-6,0-9-5,0-14-5,0-8-7,0-10 5,7-10-5,5-5 0,5 0-2,8 0-18,5 0-34,7-9-29,3-12-114,-2-10-264</inkml:trace>
  <inkml:trace contextRef="#ctx0" brushRef="#br0" timeOffset="69247.6924">6651 9742 909,'0'0'171,"0"0"-153,0 0 7,0 0 14,0 0-10,-27 136-8,34-96-14,13-8-4,0-8 1,4-13-2,3-11 3,5 0-3,3-29 5,1-8-6,-5-1-1,-4-1-7,-11 3 5,-10 9 2,-4 8 1,-2 12 2,0 7 14,0 0 2,0 7-14,0 24-3,0 20-2,5 13 10,9 20 4,3 10 4,1 12-3,-9 5 2,-5-7-8,-4-2-5,-7-8-3,-24-13-1,-6-21 1,-2-24 6,-1-21-2,-3-15 5,2-3 14,5-29-9,7-14-10,12-6-4,9 0 3,8-1-4,5 1 0,31-2-2,10-2-11,10-6-36,2-1-38,-2 2-136,-8-6-258</inkml:trace>
  <inkml:trace contextRef="#ctx0" brushRef="#br0" timeOffset="69482.4837">7389 9597 1020,'0'0'102,"0"0"-70,0 0 42,-127 34-23,104 10-28,5 7-3,5 14 4,4 8-11,8-3-2,1 2-8,0-4 0,4-14-3,15-9-19,4-15-44,4-21-33,1-9-105,0-9-104,-2-34-92</inkml:trace>
  <inkml:trace contextRef="#ctx0" brushRef="#br0" timeOffset="69721.8281">7503 9671 957,'0'0'157,"0"0"-116,0 0-9,0 0-12,0 0 13,15 116-2,1-56-7,-3 5-9,-1-1-2,3-6-8,-2-14-2,5-12-2,0-11 0,4-16 1,7-5-2,2 0-15,2-23-24,-4-6-51,-8-3-94,-15 2-228</inkml:trace>
  <inkml:trace contextRef="#ctx0" brushRef="#br0" timeOffset="69865.6011">7549 9985 665,'0'0'326,"0"0"-322,0 0-4,0 0-20,123-81-108,-80 55-111</inkml:trace>
  <inkml:trace contextRef="#ctx0" brushRef="#br0" timeOffset="70104.5989">7864 9622 894,'0'0'79,"0"0"-31,0 0 15,136-25-9,-85 41-1,-5 20-7,-11 9-23,-12 4-3,-14 1-5,-9-1 0,0-3 4,-13-2-9,-7-8-1,0-7-7,0-6-2,4-11-15,1-10-51,2-2-91,-2-2-141,5-28-153</inkml:trace>
  <inkml:trace contextRef="#ctx0" brushRef="#br0" timeOffset="70485.3812">8062 9365 808,'0'0'232,"0"0"-228,130-58 7,-55 41 22,1 5-15,0 8-3,-9 4-7,-12 4-5,-15 25-2,-11 17 3,-11 7 14,-5 13 8,-1 9 9,-1 5 2,-1 2-11,5 2-7,-2 4 0,3 5 7,-5-7-5,-7-4-1,-4-9 12,0-13-12,-25-7 4,-13-9-8,-1-7-2,-6-16-4,0-7-6,-3-11 0,1-3-3,2-3-1,9-23-24,7-3-41,14-5-48,10-7-170,5-12-484</inkml:trace>
  <inkml:trace contextRef="#ctx0" brushRef="#br0" timeOffset="70801.2004">9254 9821 941,'0'0'120,"0"0"-96,0 0 35,113 0 11,-45-15-37,-4-2-17,-6 0-12,-10 1 3,-19 2-7,-12 1-18,-10 7-69,-7 6-124,-2 0-279</inkml:trace>
  <inkml:trace contextRef="#ctx0" brushRef="#br0" timeOffset="71005.0834">9307 10084 442,'0'0'449,"0"0"-399,119-20 59,-56-1-10,3-11-54,1 6 0,-9-1-10,-13 3-13,-18 8-13,-16 5-9,-11 6-4,0 5-50,-9 0-137,-18 0-295</inkml:trace>
  <inkml:trace contextRef="#ctx0" brushRef="#br0" timeOffset="71726.6303">10654 9643 588,'0'0'106,"0"0"-51,0 0 38,0 0-6,0 0 4,141 25-26,-77-25-15,-3 0 11,-3 0-20,-7 0-7,-11-3-8,-11-3-16,-15 4-7,-8 2-3,-6 0 0,0 0-55,0 0-154,0 0-354</inkml:trace>
  <inkml:trace contextRef="#ctx0" brushRef="#br0" timeOffset="72449.9914">11775 9814 947,'0'0'58,"0"0"17,0 0 21,0 0-69,0 0-27,79-141 7,-46 99-3,-3-4-3,-4-2 1,-12 4-2,-5 6 4,-9 8-3,0 7 5,-10 13-6,-12 8-6,-2 2 1,-3 2-3,2 19-2,10 6 7,8 5 0,7 2-5,2 4 0,26 1-5,13-3-5,4-4 0,2-3 18,-5-2 0,-9-1 1,-10-2-1,-17 0 2,-6 1-1,0 1 1,-13-4 3,-11-4-2,-1-2-2,-2-4-1,4-6-15,4-5-55,3-1-102,7-5-80,1-25-101</inkml:trace>
  <inkml:trace contextRef="#ctx0" brushRef="#br0" timeOffset="73058.5762">12240 8895 360,'0'0'421,"0"0"-394,0 0-15,0 0 20,0 0-22,0 0-3,-52 78-4,34-66 4,3-4-3,-1-4 2,3-4 10,2 0 5,3-5 11,4-14-26,2-3-2,2 3-4,0-2 9,0 3-8,11 2 1,7 2-1,7 0 1,0 8-1,1 2 1,-2 4 1,-1 0-3,-7 12 0,-5 11 0,-3 0 0,-6 7-4,-2 4 8,0 0 3,-6 3 4,-17 0-6,2 0-3,-4-1-3,5-4 2,-3-6-2,6-6-14,6-8-10,4-9 5,7-3 20,0-5-4,2-15 8,17-1-3,7 8 15,3 11 4,0 2-6,2 0 6,2 8 4,3 8 2,-3-2 2,-2-6 2,-4-4 2,-2-4 14,-10 0-3,-1 0-8,-3-10-7,-5-8-4,2-2-16,-2-6-5,-6 4-3,5 8-13,-3 6-62,2 8-105,6 0-231</inkml:trace>
  <inkml:trace contextRef="#ctx0" brushRef="#br0" timeOffset="73316.5921">12483 9668 806,'0'0'100,"0"0"-87,0 0 78,0 0 5,133 12-40,-81-12-12,-4-9-15,-7-3-20,-12 2-9,-10 0-16,0 0-57,-4 0-98,1-4-150,-5-4-85</inkml:trace>
  <inkml:trace contextRef="#ctx0" brushRef="#br0" timeOffset="73755.5149">13071 9358 162,'0'0'718,"0"0"-698,0 0 36,161-88 42,-102 86-54,-8 2-2,-8 4-12,-18 20-25,-14 6-2,-11 4 0,0 3 4,-24-2-1,-8-2 0,3-8 0,3-9-3,7-7-3,8-6 2,7-1 2,2-2-2,2 0 2,0 0-4,0 0 0,13 0 3,14-5 0,13-2-1,3 5 3,5 2 1,-1 0 11,-6 5 0,-11 7-1,-11 6-6,-18 0-1,-1 8 10,-18 6 3,-24 2 5,-11 2-10,-10-4-4,1-8-4,2-6-2,2-5-6,9-10-1,9-1-5,13-2-48,8 0-76,4 0-234,2 0-307</inkml:trace>
  <inkml:trace contextRef="#ctx0" brushRef="#br0" timeOffset="74273.5899">10988 10319 593,'0'0'71,"0"0"-46,0 0 183,0 0-64,0 0-47,0 0-38,-55-8-35,133 8 24,38 0 12,40-2-23,39-8-11,33-2-14,32 6-5,32 4 16,26 2-5,21 0-5,10 0-9,2 12-1,-8-1 2,-26 6-3,-35-3 13,-34-4-5,-47-6-7,-43-4 3,-40 0-1,-45 0-2,-30 0-3,-25-2-2,-16-3 2,-2 4-19,0 1-36,-22 0-46,-25 0-97,-20 0-445</inkml:trace>
  <inkml:trace contextRef="#ctx0" brushRef="#br0" timeOffset="75174.6124">10840 11500 650,'0'0'112,"0"0"-15,0 0 26,0 0-39,0 0-35,125-121-14,-81 70-21,1-4-4,-10-1-7,-8 7 0,-16 6-2,-11 15 1,0 14-2,-13 12-3,-17 2 3,-5 4-2,1 21-5,5 0 3,8 8-1,9 0 0,12 4 3,0-2-4,25-3-3,18-4 1,5-3 6,6-7 1,-6-1 2,-13 0 2,-17-4 6,-11 1 7,-7 5 1,0 7-3,-28 3 0,-4 6-5,-1-3-7,2-6-1,13-9-2,2-5-18,10-9-53,2-3-26,4-6-58,0-20-164,0-16-40</inkml:trace>
  <inkml:trace contextRef="#ctx0" brushRef="#br0" timeOffset="75795.8542">11390 10638 332,'0'0'400,"0"0"-380,0 0 1,0 0 31,0 0-41,0 0-4,-60 88-6,40-70 5,5-8-2,1-6-1,3-4 2,5 0 8,-2-4 2,6-15-9,2-4-4,0 0 8,0 2-10,14 1-6,5 0 5,8 3 1,2 3 4,5 4-2,-3 8 9,0 2 4,-6 0 0,-7 16-7,-7 9 9,-3 3 2,-4 4 1,-4 2-1,0 0 4,-2 0-4,-19 2-8,-4 0-4,-4 1-5,2-8 2,3-5-4,4-7-4,6-12-2,6-2-8,3-3 14,5 0-8,0-4 2,0-3 6,0 5 0,11 2 0,13 0 2,8 2 9,3 10-3,7-3 14,8-8 10,1-1 5,-1 0 9,-2-10 2,-10-6-4,-11-1-12,-9-1-6,-12-3-10,-2-1-5,-4 4-8,0 5-3,0 8-3,0 5-32,0 0-63,0 8-147,3 12-85,1 5-105</inkml:trace>
  <inkml:trace contextRef="#ctx0" brushRef="#br0" timeOffset="76022.3267">11960 11148 712,'0'0'227,"0"0"-216,0 0 41,-21 107 49,21-69-54,0 4-1,0-1-6,0-3-23,0-2-11,0-4-4,0-3 0,0-6-2,0-2-24,0-7-52,0 1-79,0-7-119,-2-8-56</inkml:trace>
  <inkml:trace contextRef="#ctx0" brushRef="#br0" timeOffset="76188.2951">11785 11500 1015,'0'0'50,"0"0"-50,0 0 26,0 0-13,167-95-13,-95 63-8,-4 1-134,-7-1-150,-13 1-195</inkml:trace>
  <inkml:trace contextRef="#ctx0" brushRef="#br0" timeOffset="76351.8127">12380 11175 915,'0'0'101,"0"0"-48,0 0 52,0 0-41,-27 112-32,25-71-7,2-4-8,0-1-16,0 0 0,0-2-1,0-5-55,0-6-142,0-10-196</inkml:trace>
  <inkml:trace contextRef="#ctx0" brushRef="#br0" timeOffset="76590.2877">12583 11113 125,'0'0'950,"0"0"-937,149 2 45,-81 30 44,-2 10-55,-11 8 0,-17 7-16,-22 5-18,-16 3-6,-8 2-5,-35-2 0,-8-2-2,-9-13-24,-10-10-31,-7-9-47,-15-14-112,-11 0-154,-13-11-266</inkml:trace>
  <inkml:trace contextRef="#ctx0" brushRef="#br0" timeOffset="76906.7107">10762 10955 1021,'0'0'50,"-134"-2"-48,67 30 41,2 26 36,10 21-41,21 15 6,14 7-8,18 7 1,2-1-11,22-9-11,27-6-10,11-9 0,21-18-5,17-15-60,8-14-84,6-25-210</inkml:trace>
  <inkml:trace contextRef="#ctx0" brushRef="#br0" timeOffset="77475.6464">13633 11017 222,'0'0'487,"0"0"-356,0 0-10,0 0-14,0 0-60,0 0 4,-100 142-2,60-72 5,8 11-11,4-1-8,14-5-6,11-4-8,3-11-16,14-9-4,19-16 0,7-12-1,7-16-20,2-7-37,0-12-92,-9-17-223</inkml:trace>
  <inkml:trace contextRef="#ctx0" brushRef="#br0" timeOffset="77933.3809">13829 11517 938,'0'0'63,"0"0"-50,0 0 37,0 0-19,0 0-21,98-112 20,-67 71-14,-2-8-2,-4-3 1,-7 0 3,-7 9-1,-9 11-3,-2 13-5,0 9-1,-8 6-4,-9 4-4,-8 2-4,2 18 3,2 6-8,7 0-3,8-2-1,6 1 0,0-4-3,22 1 2,14-6 8,7-1 6,5-4 0,2 3 0,-6 0 3,-11 1 4,-12 4 11,-17 0-2,-4 3 11,-4 3-8,-23 4-1,-7 0-10,1-3-7,6-3-1,5-9-1,9-8-35,4-4-37,7-2-41,2 0-30,0-13-186,8-13-16</inkml:trace>
  <inkml:trace contextRef="#ctx0" brushRef="#br0" timeOffset="78167.5088">14539 11339 788,'0'0'5,"0"0"-5,0 0-51,0 0 50,0 0-29,0 0 7,17 0-45,-17 3 44,0-3-46,0 0-73</inkml:trace>
  <inkml:trace contextRef="#ctx0" brushRef="#br0" timeOffset="78848.6767">14477 10890 673,'0'0'249,"0"0"-231,0 0-4,0 0 28,0 0-29,0 0 2,0-12 2,-15 12 1,-8 8 1,-1-2-14,-3-6 0,3 0-3,4 0 5,4-7-1,4-7-5,9-6 1,3 3 3,0 1-1,0-2-4,3 2-1,12 4 1,2-2 1,2 3-1,9 6 1,1-2 3,0 7 3,0 0-1,-5 0-3,-6 0 6,1 12 1,-9 13-3,-1 1 4,-5 2 1,-4 2-5,0 0 7,0-2-6,-15 1-2,-3-1-1,-8 0-4,4-6 1,-7-2-2,0-6-7,6-5-9,3-6-1,2-1 4,14-2 10,2 0 3,2 0 0,0 0-3,0 0-4,21 0 6,13 0 1,4 0 3,6 0 4,4-12 9,0-6 9,2-4 18,-11-1-3,-3 4-2,-11 1-19,-11 4 1,-8 6-11,-6 5-5,0 3-4,0 0-18,0 0-69,2 8-68,0 14-109,-2 5-110</inkml:trace>
  <inkml:trace contextRef="#ctx0" brushRef="#br0" timeOffset="79090.0499">14524 11434 1041,'0'0'58,"0"0"-26,0 0 22,0 0-12,127 3-14,-71-3-19,0-3-9,-2-13-9,-1-4-130,-4-6-157,-7 0-156</inkml:trace>
  <inkml:trace contextRef="#ctx0" brushRef="#br0" timeOffset="79286.5579">15162 11221 750,'0'0'330,"0"0"-292,0 0 27,0 0 16,0 118-38,11-78-12,3 3-6,-1-5-11,-3-1-11,-4-8-1,-2-7-4,-4-6-19,0-5-51,0-10-86,0-1-193,0-4-138</inkml:trace>
  <inkml:trace contextRef="#ctx0" brushRef="#br0" timeOffset="79568.6387">15350 10839 1085,'0'0'29,"138"0"-21,-47 25 65,0 20-27,-10 13-3,-12 12-5,-25 10-18,-26 4-4,-18 0 5,-10-1 7,-30-9 11,-5-5 1,-7-4-1,3-13-13,2-9-14,2-16-6,5-7-4,5-3-2,4-4-25,12 0-55,9-6-54,0-7-217</inkml:trace>
  <inkml:trace contextRef="#ctx0" brushRef="#br0" timeOffset="85667.6394">3902 12751 715,'0'0'158,"0"0"-133,0 0 102,0 0 1,0 0-86,0 0-28,0 0 21,-2 132-2,2-78-15,0-1-1,0-3-11,0-1-1,0-5-2,0 2-3,0-4-47,0-5-67,0-8-143,-8-11-119</inkml:trace>
  <inkml:trace contextRef="#ctx0" brushRef="#br0" timeOffset="85854.6176">3591 12962 954,'0'0'20,"0"0"-10,-7-103 37,38 67 25,18-3-31,7 1-18,4 6-14,-6 5-9,-8 11-12,-3 10-71,-10 6-83,-6 6-134,-5 32-61</inkml:trace>
  <inkml:trace contextRef="#ctx0" brushRef="#br0" timeOffset="86511.6062">4351 13050 769,'0'0'70,"0"0"23,0 0 1,0 0-20,0 0-27,-139-30-32,106 50-2,4 8-7,0 2-1,6 5 0,11 3-4,7-6-1,5-1 0,0-4-1,4-5-1,14-8-3,2-9-14,3-5-9,5 0 6,-3-11 2,-2-15 10,-2-7 8,-3 1 2,-2 0 3,-9 6 6,-4 6 13,0 2 6,-3 6-4,0 4-21,0 6 31,0 2 11,0 0-37,0 0-8,0 0-11,5 19 1,3 2 10,4 7 1,0 1 0,7-8-1,1-4-3,7-8-10,2-9-7,4 0-6,5-21-3,-4-12 11,-1-6-9,-4-2-9,-11-5 8,-4-4 9,-8-7 18,-6 4 2,0 2 3,-2 13 26,-12 13 42,5 12-3,5 12-15,2 1-16,0 0-23,2 17-15,0 19 0,0 11 0,0 3 10,0 4-4,0 0 1,6-2-7,2-2-1,0-6-1,-3-3-27,1-10-62,-2-9-103,1-12-204</inkml:trace>
  <inkml:trace contextRef="#ctx0" brushRef="#br0" timeOffset="86925.7191">4852 12920 1065,'0'0'42,"0"0"0,0 0 16,0 0-22,0 0-26,0 0-6,-125 126 6,110-76 8,11-6-7,4-5-7,0-8 0,19-9-4,13-7-2,18-15 2,7 0 0,7-18 5,-1-17-5,-8-5-6,-8 0-3,-14-2 7,-13 2 2,-15 8 1,-5 10 1,0 8 16,-3 12 11,-14 2 1,-3 0-8,-3 26-12,-4 10-4,8 8 0,5-4 2,10-3-4,4-8-4,0-5 0,13-5-1,23-6-5,11-6-43,17-7-23,15 0-125,5-3-311</inkml:trace>
  <inkml:trace contextRef="#ctx0" brushRef="#br0" timeOffset="87211.6324">6363 12801 352,'0'0'307,"0"0"-228,0 0 132,0 0-49,0 0-89,0 0-42,-29 61 1,23-11-2,1 2-19,1-2-7,-1 0-4,3 0-2,2-5-47,0-1-96,0-15-158,0-5-120</inkml:trace>
  <inkml:trace contextRef="#ctx0" brushRef="#br0" timeOffset="87510.2381">6151 12843 704,'0'0'57,"0"0"-20,121-102 35,-61 78 11,2 10-63,-10 14-20,-12 0-51,-18 35-104,-17 11-20,-5 7-79,-11 7-45,-26 1 298,0-2 1,-6-1 195,6-5-62,-1-2 21,6-8 3,5-7-21,15-10-22,5-12-58,7-7-9,7-7-34,28 0 0,16-22 7,9-10-20,8 2-17,-10-5-134,-12 3-174</inkml:trace>
  <inkml:trace contextRef="#ctx0" brushRef="#br0" timeOffset="88072.3694">6671 12951 538,'0'0'431,"0"0"-375,0 0 10,0 0-17,0 0-29,0 0-9,-20 117 2,20-75-7,0-4-2,0-7-1,0-3-2,0-17-1,0-3-1,7-8-14,-3 0-32,5-5 11,5-23 32,1-15 4,5-6-22,1-4 5,-5 7-20,3 10 12,-2 11 25,-5 14 1,-3 8 6,-3 3 4,1 9-7,-2 19 1,-1 10 10,-3 3-12,3 0 1,-2-4-4,4-6 0,2-9-2,5-7-6,2-13-1,5-2-6,5 0 7,3-20 4,4-6-20,-4-6-19,2-6-8,-11-1-3,0-1 38,-8 3 15,-11 14 1,0 9 42,0 14 80,0 0-39,0 14-48,-11 21-25,6 8 8,1 9 6,4-5 0,0-10-11,4-8 18,12-15-3,0-11 6,5-3-6,3-2-1,6-24-12,5-9-8,-3-6-7,-10-1-50,-8 1-102,-6 16-273</inkml:trace>
  <inkml:trace contextRef="#ctx0" brushRef="#br0" timeOffset="89032.695">7498 13072 936,'0'0'119,"0"0"-117,0 0 3,67-128 12,-58 100-11,-9 5 2,0 6 8,0 6 17,-16 10 7,1 1-7,-6 0-15,4 26-15,-1 11-3,1 14 3,5 3-1,7 1 1,5-9-1,0-3-1,11-9-1,14-14-2,6-6 1,5-14 1,4 0 2,-2-19 4,-2-15-5,-1-7-1,-6-3-3,-6-2-2,-7-5-3,-12 1-3,-4 4-34,0 11-7,-14 12 1,-3 14-13,1 9-22,5 0-20,9 0 70,2 16-27,0 1 10,6 1 10,21 7-16,6-3 33,3 5 24,2 2 2,-4 0 5,-6 6 25,-8 2 38,-4-5 4,-7-1-24,-2-11 50,-3-6-42,0-7-19,4-7-8,2 0-8,9-9 18,-3-13-7,4-7-19,1-8-7,-5 1-3,-3-2-3,-1 0 0,-8 6-15,-4 7-20,0 11 4,0 11 1,0 3-43,-9 0-46,7 0 58,2 14 53,0 4 2,7 4 1,21-1 5,10 6 10,0-3 49,-1 6 56,-7-2-29,-12-4-5,-12 0-41,-6 1 9,-8 3-27,-24-5-14,1 5-8,2-6-4,11-9-36,9-4 7,9-4 13,0-5 1,3-5-2,23-18 21,10-9 5,7-7-4,3-1 3,-1-2 0,-3-2 13,-6 5 8,-9 2 4,-9 7 9,-12 10-2,-6 8 14,0 9-1,-6 3-7,-17 7-17,1 21-3,-1 12-6,8 8 0,6 1-6,9-6 1,0-3-2,5-15-4,24-7-4,11-13-1,7-5-7,1 0-55,2-18-59,-17-8-348</inkml:trace>
  <inkml:trace contextRef="#ctx0" brushRef="#br0" timeOffset="89408.9786">9202 12726 852,'0'0'160,"0"0"-94,0 128 63,0-70-50,-6 4-19,-2-4-28,1-1-3,-2-10-15,3-4 4,6-12-12,0-7 1,0-9-5,9-11-1,10-4 1,13 0-1,12-14-1,8-7-53,3-1-61,1 2-131,-3 0-292</inkml:trace>
  <inkml:trace contextRef="#ctx0" brushRef="#br0" timeOffset="90166.7203">9746 12946 919,'0'0'123,"0"0"-85,0 0 35,-118-2-5,81 29-29,-3 10-24,2 3-3,5-1-6,13-2 0,7-2-3,10-3-3,3-6-2,5-9-17,22-7-30,5-10-16,11 0 1,0-22-17,1-9-89,-6-6 14,-9 1 59,-7 0 92,-7 6 5,-8 7 90,-4 11 44,-3 9 21,0 3-48,0 2-48,0 18-41,0 8-4,0 4-5,0-2-4,0-2-4,2-6 0,18-9-1,6-8 0,2-5-6,7 0-7,-4-5-3,-4-13-1,-7-5-5,-7-1 9,-5 1 13,-4 6 3,-4 1-3,0 6 12,0 7 15,0 3 18,0 0-6,0 15-23,0 23-4,0 16 13,6 14 2,3 14-3,0 10 1,-2 0-21,0-5 1,-5-8-3,-2-9-1,0-12 0,-2-18-2,-9-16-4,-1-14-6,3-10-11,3-13-4,-4-24-17,6-23-17,4-12 31,0-23 2,0-21-22,0-9-5,23 0-8,8 18-19,6 31 81,6 26 48,-3 24 31,0 18-4,-9 8-9,-6 10-22,-9 28 4,-14 8-21,-2 7-8,-6 0-12,-28 1-4,2-4 0,-3-8-3,1-5-8,7-21-32,10-11-45,8-5-72,9-12-136,0-25-162</inkml:trace>
  <inkml:trace contextRef="#ctx0" brushRef="#br0" timeOffset="90362.8213">10411 12775 1026,'0'0'136,"0"0"-122,23 108 58,-12-52-25,2 2-15,-6 3-20,-5 3-8,-2-4-4,0 2-2,-4-9-46,-9-13-51,4-20-120,9-19-113,0-1-117</inkml:trace>
  <inkml:trace contextRef="#ctx0" brushRef="#br0" timeOffset="91088.7352">10806 13006 987,'0'0'78,"0"0"-14,0 0 6,-115 37-30,81-2-31,0 5-4,1 6-4,9 0 1,6-7-1,9-1 3,9-14-4,0-9-1,9-8-5,22-7-29,2 0-3,7-22-3,0-9-12,0 2 3,-2-4 42,-7 1 4,-4 5 4,-9 1 2,-11 7 9,-5 9 34,-2 7 6,0 3 1,0 0-3,-9 7-26,-7 13-10,3 6-7,2 2-3,2 0 3,9-4-6,0-4 1,5-8-1,28-12-1,7 0-11,7-10 3,6-16-8,1-1-2,-8-5-4,-3 1 12,-9 4 4,-12 10 5,-12 5 2,-7 8 5,-3 4 21,0 0 7,-20 2-21,-7 22-5,1 3 5,1 11-4,5-1 0,11-5-2,9-1-2,0-9-2,13-13-2,21-9 0,11 0 0,11-19 0,4-15-6,-5-5-7,-6 1-6,-11 6 8,-13 2 8,-14 10 2,-9 8 1,-2 9 2,0 3 14,-18 3 3,-9 23-9,-2 8 4,10 4 4,1 4-3,9 1-4,9-9 4,0-8-11,9-8 0,18-11-4,4-7-1,4 0-34,0 0-78,1-13-161,-5-1-592</inkml:trace>
  <inkml:trace contextRef="#ctx0" brushRef="#br0" timeOffset="91389.679">12186 12746 1013,'0'0'90,"0"0"-62,0 108 58,0-50-33,0 1-32,2-1-8,5 2-6,-4-1-7,-3 3-4,0 4-41,0 4-119,-26-9-226</inkml:trace>
  <inkml:trace contextRef="#ctx0" brushRef="#br0" timeOffset="91680.8734">12112 13058 776,'0'0'68,"128"-15"18,-64 15 46,-9 21-37,-12 21-72,-18 14-12,-19 3 5,-6-8-6,0-9 10,-18-10-1,5-21 0,5-5 1,3-6-5,3-10-4,2-20-6,0-18-4,9-9-1,18-2-1,8 6-10,11 11-21,6 7-30,6 14-87,-2 9-137,-2 1-119</inkml:trace>
  <inkml:trace contextRef="#ctx0" brushRef="#br0" timeOffset="92536.4787">12984 12971 718,'0'0'189,"0"0"-92,0 0 14,0 0-58,-134 109-23,99-73-1,4 4 4,7-2-11,11-3-13,9-6-7,4-4-2,0-15 0,25-8-12,10-2-16,2-7 4,7-18-14,-7-8-15,-3-1 18,-8 0 3,-7 0 18,-8-2 7,-9 4 7,-2 10 7,0 8 33,0 10 8,0 4-9,-5 0-12,-2 9-11,4 14-9,3 5 0,0 2 3,0 5-9,0-1 3,10-5-3,11-3-1,6-9 0,4-5 0,2-12-7,1 0-5,-3 0 4,-2-2-13,-8-10 1,-5-8 0,-3-9 8,1 1 2,-5-4 9,3 6 1,-6 10 1,-4 8 0,-2 8 3,0 0 0,0 11-3,0 16 4,0 4 1,0-1-2,-2-11-2,2-9-2,0-6 1,0-4 0,0 0 0,5-12 0,15-16 1,6-6-2,0 4-8,2 2 2,-2 10-2,-1 8 7,-4 10 2,-6 0 2,-1 6 4,-4 22 10,-3 2-6,-5 10-2,0-6-3,2 0-4,-1-7 0,4-16-2,-1-7 0,10-4 0,6-10 1,5-16 0,4-4-1,-2-1-11,0-1-14,-4-1 9,-2 3-5,-3 4 12,0 8 9,1 10 0,1 8 23,3 0 8,0 2 7,3 19-6,-5-1 3,-10 6-18,-10 1 7,-3 7-10,-21 7-3,-14-4-7,-3-1-4,5-7-11,6-15-42,14-10-63,11-4-111,2-14-313</inkml:trace>
  <inkml:trace contextRef="#ctx0" brushRef="#br0" timeOffset="93682.7421">14172 12971 1191,'0'0'57,"0"0"-12,41 167 13,-35-79-9,-6 15-27,0 13-11,0 10-3,-9-3-4,-5-1-2,6-14-2,6-16 1,2-28-2,13-25 2,20-27-4,14-12-1,5-12-10,-4-27 1,-5-4 2,-17-4-3,-10-7 10,-16-6 4,0 0 0,-20-2-1,-18 4-13,-8 3-1,-4 10-5,3 3-1,7 3 8,11 3 1,14-6 1,15-12-5,0-3 6,13-4-15,23 4-16,2 8-11,9 6-15,0 5 32,-3 6 16,-4 6 19,-5 2 2,-4 4 20,-6 3 15,-9 8 8,-5 3 0,-9 6 0,-2 0-6,0 6-8,-13 20-16,-9 10-4,0 2 1,8-1-9,3-2 3,11-5-6,0-6 0,0-6-1,15-9-2,5-7-8,6-2 1,-5 0 2,0-19-10,-9-1 3,-1-1-10,-2-2-6,-4 5-4,2 1 8,0 5 13,2 7 5,2 3 6,7 2 3,-1 4 5,3 20 8,1 6 1,-5 0 12,1 0-7,-4-8 12,-3-9 0,-6-8 3,-2-2-5,0-3-3,3 0-5,5-22-8,7-11-11,3-8 0,6-3-2,8-5-1,0 6-12,1 10-9,-6 10 7,-2 14 7,-6 9 4,2 0 2,-5 16 2,-4 14 2,-3 1-1,-9 3 6,-2-2-5,0-9 9,0-5-5,0-4-3,0-8 0,0-2-3,0-4 0,0 0-1,0-4-1,11-19 2,16-6-3,3 3-3,2 2 2,-1 6-1,-2 6 5,-4 5-3,-3 7 2,-2 0 1,-6 7-2,-3 13 2,-7 2 1,-2 2-1,-2-7 0,0-8 3,0-4-3,0-2 3,0-3-3,4 0 1,8-3 0,6-14-1,8-3 1,5 2 2,5 4 15,3 6 2,-2 4 0,-1 4-1,-5 0 1,-9 0-10,-8 0-6,-9 0-4,-2 0-1,-3 0-9,0 0-30,0 4-36,-3 6-102,-13-1-447</inkml:trace>
  <inkml:trace contextRef="#ctx0" brushRef="#br0" timeOffset="94972.2384">5223 15366 776,'0'0'101,"0"0"-79,0 0 11,0 0 57,44-103-40,-15 102-20,-2 1-13,-3 5 13,-11 30-12,-4 9 11,-9 14-4,0 11-5,-4-8-9,-12 1-1,2-16-9,10-9 1,4-11-2,0-14-2,14-10-1,17-2-15,11-7 4,10-26-1,-6-8 0,-3-4 2,-10 4 8,-15 1 5,-7 8 2,-8 6-2,-3 2 12,0 12 8,0 3 4,0 6-1,0 3 2,0 0-15,0 20-10,0 22 0,8 24 7,10 15 19,2 13-1,5 13-12,-3 4-1,-2 10-4,-7-1 0,-8-4-6,-5-12-2,-9-11 4,-22-17-1,-12-18 0,5-28 2,1-12 13,2-18-9,10 0 8,-7-26 16,5-25-31,7-15 2,9-9-4,11-5-1,2 3 0,38 1 0,16 6-4,9-2 3,1 10-12,1-5-55,-4 9-46,-2 4-158,-11-5-389</inkml:trace>
  <inkml:trace contextRef="#ctx0" brushRef="#br0" timeOffset="95193.1529">6147 15276 905,'0'0'160,"0"0"-118,0 0 49,0 0-37,0 0-43,-89 139 13,69-67 3,2 6 3,4 2-5,6-6-18,8-9-4,0-8-3,16-19-9,19-11-50,14-20-57,9-7-101,2-16-153</inkml:trace>
  <inkml:trace contextRef="#ctx0" brushRef="#br0" timeOffset="95416.7417">6350 15390 804,'0'0'185,"0"0"-133,0 0 43,0 0-37,0 0-31,-49 130 12,47-71-3,0 3-4,-1 0-6,3-7-17,0-2-3,5-16-3,17-11-6,5-13-15,4-13-31,1 0-29,-3 0-53,-10-8-128,-15-2-201</inkml:trace>
  <inkml:trace contextRef="#ctx0" brushRef="#br0" timeOffset="95551.3591">6245 15761 924,'0'0'107,"0"0"-105,0 0-2,0 0 0,143-128-69,-89 91-170,-10 7-107</inkml:trace>
  <inkml:trace contextRef="#ctx0" brushRef="#br0" timeOffset="95751.5683">6579 15402 88,'0'0'677,"0"0"-534,0 0-84,0 0 61,127 44-16,-76-2-42,-5 8-16,-12 8-5,-14 0-24,-14 5 1,-6-3-15,-14-4 4,-18-2-5,0-9-2,4-14-16,12-8-53,4-14-75,8-9-229,4-1-219</inkml:trace>
  <inkml:trace contextRef="#ctx0" brushRef="#br0" timeOffset="95912.3151">7351 15605 1079,'0'0'101,"0"0"-97,158-60 21,-97 45-25,-17 9-18,-13 6-158,-17 0-321</inkml:trace>
  <inkml:trace contextRef="#ctx0" brushRef="#br0" timeOffset="96067.7475">7353 15841 1085,'0'0'79,"0"0"-52,0 0 14,0 0-15,0 0-18,165-16-8,-111-10-42,-12 2-175,-18 2-585</inkml:trace>
  <inkml:trace contextRef="#ctx0" brushRef="#br0" timeOffset="96578.0351">9825 15305 768,'0'0'183,"0"0"-99,0 0 10,0 0-26,0 0-18,-2 104 8,6-37-12,-4-3-14,0-1-6,0-7-4,0-10-5,-4-10-7,0-7-2,4-16-4,0 1-4,0-12 0,15-2 0,16 0 2,10 0-3,7-2 1,2-12-4,-1 1-25,-3 4-32,-10 1-23,-5-4-100,-11 2-235</inkml:trace>
  <inkml:trace contextRef="#ctx0" brushRef="#br0" timeOffset="96797.4769">9997 15200 734,'0'0'121,"0"0"-104,0 0 7,0 0 54,123-37-58,-72 21-20,-7 2-10,-9 0-212,-5 0-177</inkml:trace>
  <inkml:trace contextRef="#ctx0" brushRef="#br0" timeOffset="96982.5789">10481 14923 257,'0'0'889,"0"0"-847,0 0-20,0 0 37,0 0-27,-27 131-20,27-92-7,0-3-5,0 0-3,0-1-43,0 1-65,0-2-153,6-10-108</inkml:trace>
  <inkml:trace contextRef="#ctx0" brushRef="#br0" timeOffset="97215.2934">10996 15037 980,'0'0'89,"0"0"-77,168-29 97,-76 9-36,9-1-46,-7 4-12,-20-4-15,-21 10 0,-25 8-60,-17 1-48,-11 2-119,-13 0-46,-26 0-93</inkml:trace>
  <inkml:trace contextRef="#ctx0" brushRef="#br0" timeOffset="97680.7071">10969 15073 677,'0'0'187,"0"0"-101,0 0 43,0 0-43,-18 114-24,32-75-15,-1 11 4,-3-1-14,2 12-1,-9 7-10,5 8-6,-6 9 6,0 5-6,0 4-5,-2 6 3,0 9-6,0-5 2,0 2-2,0-4-6,0-3 0,0 2-4,0 3 2,-15-10-3,-5-10 0,1-8 1,2-8 0,2-20-2,10-11 0,5-11 1,0-17 0,5 4-2,21 1-1,11-1 2,12 5 0,10-5 1,10-8-1,7-5 1,7 0-1,1 0 2,-13-9-1,-16 0-1,-22 4 0,-18 1-1,-10 4-16,-5-4-20,0-1-33,0-3-52,0-6-185,0-18-510</inkml:trace>
  <inkml:trace contextRef="#ctx0" brushRef="#br0" timeOffset="98409.9625">12005 15480 298,'0'0'388,"0"0"-272,0 0-18,0 0-7,0 0-37,0 0 10,74 14-12,-25-14-20,0 0 7,-2 0-12,-13-10-15,-4 2-9,-10 0-3,-4 4-13,-2 2-53,-1-2-94,-2 0-225</inkml:trace>
  <inkml:trace contextRef="#ctx0" brushRef="#br0" timeOffset="98828.7585">12640 15579 921,'0'0'62,"0"0"-59,72-106 31,-18 55 40,4 3-50,-5-1-6,-9 0-5,-17-1 8,-16 10-11,-11 1 4,0 11-1,-18 14 11,-10 6-14,-10 8-8,-1 0-1,6 15-2,6 5 1,10 3 0,13-1 0,4 5-2,0-1-2,17 2 3,14 0 1,12 2 0,1-2 0,-4 6 1,-3-6 0,-13 2-1,-4-2 5,-12-2-1,-8-4 1,0 4-2,-6-3-2,-19-5-1,-2-1-13,4-2-15,-2-11-22,2 0-53,8-4-42,3-4-90,4-24-130</inkml:trace>
  <inkml:trace contextRef="#ctx0" brushRef="#br0" timeOffset="99442.7681">13162 14575 432,'0'0'315,"0"0"-281,0 0-15,0 0 36,0 0-39,0 0-7,-66 70-3,39-57 14,4-3 2,4-6 6,-2-4-1,6 0-19,8 0 3,2 0 5,3-16-9,2 0-6,0-2-2,0 0 0,14 1-1,10 0 2,-1 1 0,3 8 9,1 2 6,0 6 5,-1 0 9,-6 14-6,-2 12-4,-8 4 4,-4 5-16,-6-1 6,0 4-10,-9-3 1,-16 1 1,2-3-5,0-8 0,1 1 2,5-7-2,5-11-11,5-3-2,5-5 3,2 0 8,0 0-16,0 0 3,6 0 11,17-9 3,3 5 2,12 0 8,7-6-6,6-2 18,5-2 9,-3-4 16,-6 0-8,-14 1-14,-10 7 2,-12-2 0,-11 2-2,0-4-8,0 2-8,-7 2-8,-4 6-6,4 4-21,5 0-42,2 4-109,0 24-170,0 9-121</inkml:trace>
  <inkml:trace contextRef="#ctx0" brushRef="#br0" timeOffset="99700.4323">13568 15107 833,'0'0'158,"0"0"-104,0 0 32,0 0-31,0 0-17,-13 114-19,13-72 6,0-3-7,0 1-3,0-8-10,0 0-5,0 3-3,0-10-15,0 3-52,0-10-86,0-4-109,0-6-128</inkml:trace>
  <inkml:trace contextRef="#ctx0" brushRef="#br0" timeOffset="99902.5359">13365 15400 959,'0'0'99,"0"0"-82,0 0 46,0 0-16,138-40-32,-76 22-8,1-8-6,-3 1-1,-6 4-70,-7 3-78,-12 6-153,-12-2-113</inkml:trace>
  <inkml:trace contextRef="#ctx0" brushRef="#br0" timeOffset="100289.8009">14024 15020 752,'0'0'67,"0"0"-20,0 0 69,124-17-42,-91 43-37,-4 11-13,-16-2-5,-13 1-8,0-1-1,-20-2-5,-9-5 4,-2 1-2,3-7-4,7-8 1,7-10-2,9-1-1,5-3 0,0 0-2,0 0 2,26-3-1,8-8 5,10 10 4,3 1 3,-2 0 5,-3 22 2,-11 3 16,-11 0-15,-17 1 13,-3 1-8,-19 2 9,-25 3-16,-8-4-16,-6 2-2,-1-7-5,4-1-32,-1-8-35,-1-9-74,-8 0-215,-10-5-233</inkml:trace>
  <inkml:trace contextRef="#ctx0" brushRef="#br0" timeOffset="100718.3318">12687 14962 480,'0'0'150,"0"0"-40,0 0 77,0 0-77,0 0-49,0 0-23,-89 55 0,49 11 18,-2 6-3,9 9 1,6 8-14,10-8-12,13-7-1,4-9-9,7-14-8,22-10-10,14-5 2,10-9-2,7-15-22,12-3-56,1-9-68,1 0-250</inkml:trace>
  <inkml:trace contextRef="#ctx0" brushRef="#br0" timeOffset="101051.4386">14543 14829 1099,'0'0'15,"0"0"5,164 10 92,-89 38-47,-5 15-24,-13 14-8,-17 5-11,-26-1-9,-14-4 5,-21 2-1,-29-7-8,-6-6-3,-2-3-2,2-9-4,10-8-1,8-13-41,8-4-51,4-11-117,0-14-341</inkml:trace>
  <inkml:trace contextRef="#ctx0" brushRef="#br0" timeOffset="101541.6907">11905 16034 919,'0'0'99,"0"0"-82,0 0-11,0 0 71,0 0-18,179 28-3,-45-24-27,46-4-3,32 0-11,37-26 14,33-2-1,24-6-11,24-3-5,25 5-2,17-2 1,12 7 4,4 4 10,-14 2 2,-8 7 10,-30-1-10,-33 3-21,-42 2-2,-51-5 5,-52 4 0,-43-4-9,-36-2 0,-32 2-35,-41 4-47,-24 1-22,-61 2 11,-37 4-460</inkml:trace>
  <inkml:trace contextRef="#ctx0" brushRef="#br0" timeOffset="102878.7646">12112 17026 777,'0'0'184,"0"0"-165,0 0 65,0 0 1,0 0-54,0 0-8,116-111-6,-71 65-12,-3-1 1,-4 1-5,-11 1 4,-11 9-1,-14 4 2,-2 10-5,0 14 2,-18 4-3,-4 4-4,-5 0-2,0 16-2,5 9-9,7 0-4,6 1-2,9-2 0,0 3 4,24-1 10,11 1 9,6-4 0,0-2-2,-2 2 5,-10-5 4,-9 1 9,-13 2 5,-7-3-14,-5 4 3,-22 0-8,-6 0-2,2-4-29,4-8-41,2-6-53,6-4-121,3 0-49</inkml:trace>
  <inkml:trace contextRef="#ctx0" brushRef="#br0" timeOffset="103470.0254">12625 16200 609,'0'0'141,"0"0"-131,0 0 61,0 0 5,0 0-68,0 0-2,-92 62-2,69-52-2,0-1 3,3-9 5,7 0 4,3 0-2,4 0-8,3-9-3,3-1-1,0-3-3,0-4-6,0 8-1,7-6 2,9 3-4,1 7 12,6 0 2,6 5 0,-2 0 4,0 0-2,-1 0 4,-8 18-3,-4 8 5,-6 2 0,-8 2-5,0 2-2,-2 4 3,-25-2-3,-4-1-2,-2-6-1,2 0-1,6-13-3,8-6-12,7-4-10,6-4 10,4 0 9,0 0-45,0 0 42,6 0 10,15 0 9,3 0 19,7 0-5,3 0 4,2 0 0,11 0 13,-3-16 27,5-12 0,-8-2-2,-5 5-16,-9 4-29,-15 8-14,-10 4-2,-2 4-4,0 5-6,-2 0-54,-14 31-108,1 5-93,5 3-101</inkml:trace>
  <inkml:trace contextRef="#ctx0" brushRef="#br0" timeOffset="103712.1103">12988 16670 628,'0'0'280,"0"0"-253,0 0 30,0 102 79,3-63-75,4 2-19,-4-1-12,0-8-14,-1 2-5,-2-5-6,0-4-5,0-3-5,0 1-42,0-6-71,0-2-112,0 2-89,-8-8-255</inkml:trace>
  <inkml:trace contextRef="#ctx0" brushRef="#br0" timeOffset="103884.5333">12828 16990 802,'0'0'96,"0"0"-82,0 0-4,0 0 15,141-58-25,-75 32-18,3-2-98,-4 2-19,-9-1-142</inkml:trace>
  <inkml:trace contextRef="#ctx0" brushRef="#br0" timeOffset="104055.601">13387 16699 719,'0'0'253,"0"0"-178,0 0 29,0 0-28,0 0-24,0 117-24,3-85-14,4 3-14,-3 0 2,-4-3-2,0-2-45,0-2-85,0-14-161,-19-5-253</inkml:trace>
  <inkml:trace contextRef="#ctx0" brushRef="#br0" timeOffset="104280.9701">13550 16575 752,'0'0'275,"0"0"-237,138 40 74,-70 1-5,-13 7-53,-6-3-21,-20 4-14,-25 1-7,-4 2-6,-29 6-6,-17-4-10,-12 0-25,-8-9-31,-5-5-41,-13-12-105,-14-2-158</inkml:trace>
  <inkml:trace contextRef="#ctx0" brushRef="#br0" timeOffset="104580.3494">12128 16436 845,'0'0'116,"0"0"-94,0 0 79,-114 55 28,91 15-78,2 14-1,5 7-3,7 7-12,3 4-4,6-12-12,2-1-10,31-9-7,19-22-2,19-9-41,14-15-34,13-22-110,4-12-362</inkml:trace>
  <inkml:trace contextRef="#ctx0" brushRef="#br0" timeOffset="104971.9019">14439 16387 747,'0'0'182,"0"0"-107,0 0 41,-120 32-4,85 26-55,1 14-11,7 12-9,7-3-9,9-11-10,7-17-10,4-2-4,0-10-4,11-6-4,13 0-23,8-8-43,3-1-71,-4-4-179,0-12-215</inkml:trace>
  <inkml:trace contextRef="#ctx0" brushRef="#br0" timeOffset="105322.2996">14597 16941 650,'0'0'129,"0"0"-107,63-116 123,-27 67-81,2-9-41,-9-1 15,-10 12-4,-11 10-5,-8 9-12,0 10 5,-8 9 0,-11 9-13,-6 0-7,5 15-2,5 11 0,6 2-2,9 2-2,0-4 0,7 2 3,22-2-1,2-2 2,4-3 0,3-2 2,-5 2 6,-4-3 10,-10-4 3,-11-5-3,-6 0-12,-2 1-2,0 6 1,-13 2-5,-11-4-10,-3 0-43,0-2-70,1-10-76,8-2-91,0 0-112</inkml:trace>
  <inkml:trace contextRef="#ctx0" brushRef="#br0" timeOffset="105921.8403">15044 16048 818,'0'0'19,"0"0"-12,0 0 10,0 0-13,0 0-1,0 0-1,-100 80-2,84-75 2,5-5 3,2 0-4,4 0 0,3 0-1,2-20-9,0 5-10,0 1 8,7 5-10,6-4-6,3 5 19,-1 2 8,4 2 1,2 0-1,2 4 10,1 0 4,-5 0-2,-4 4-2,-5 22 3,-4 0 2,-6 11-4,0-2-2,0 1 2,-6 0-1,-11-4 3,-5-2-5,-5-2 1,-1 3-9,0-5 0,6-9-18,2-6-8,9-7 4,6-4-2,3 0 10,2 0-4,0-10 6,8 5 12,17-2 10,6 2 21,8 5 3,3-2 4,5 2 12,2 0-3,-4-3 5,-10-6 5,-8 0-12,-10 1-7,-5-5-7,-8 4-12,-2-1-10,-2-3-4,0 4-5,0 4-11,0 5-59,0 0-128,0 0-350</inkml:trace>
  <inkml:trace contextRef="#ctx0" brushRef="#br0" timeOffset="106111.7584">15410 16721 969,'0'0'51,"0"0"-49,0 0 47,169-22-49,-113 14 0,-3 0-120,-10-5-182,-8 2-266</inkml:trace>
  <inkml:trace contextRef="#ctx0" brushRef="#br0" timeOffset="106304.3339">15962 16441 875,'0'0'154,"0"0"-129,0 0 63,-27 134-1,27-82-65,0-2-14,0-6-6,0-3-2,0-5-1,0-9-28,-7 0-60,1-10-84,4-8-155,0-9-184</inkml:trace>
  <inkml:trace contextRef="#ctx0" brushRef="#br0" timeOffset="106562.8331">16045 16330 1038,'0'0'38,"0"0"-20,193 39 84,-107 11-48,-6 12-26,-19 14-7,-22 4 2,-25 1-12,-14-1 2,-29-4-6,-27-9-2,-7 0-2,-1-18 0,10-17-3,19-10-16,16-18-70,19-4-172,2-22-464</inkml:trace>
  <inkml:trace contextRef="#ctx0" brushRef="#br0" timeOffset="107361.8667">16987 15097 653,'0'0'71,"0"0"25,0 0 108,0 0-121,0 0-63,0 0-1,117-40 10,-33 40 2,12-2 0,4 2-3,0 0-9,-1-1-2,-8 1-7,-9-3-2,-6-1-4,-11 0 2,-13 1-5,-17-6 1,-19 9-2,-5 0 3,-9-2 8,-2 2 9,0 0 3,0-4-11,0 4-4,0 0 6,0 0-7,0 0 4,0 0-8,0 4-1,0 10 2,0 0-1,0 8 3,0 11 0,0 2 1,7 13 7,6 7-4,0 11 7,6 10-7,2 14 7,-3 15-8,5 8-4,-4 3 3,6 8-4,-2 2 0,-1-1-4,0 0 1,-4 0 1,-3-5-2,1-4 2,-7-14-3,-4-21 2,-5-9-1,0-17 4,0-16-3,-14-7 4,-19-6 4,-20-4 1,-10 0-7,-22 1 3,-6-5-4,-1-4-2,3-2-2,16-7-13,21-5-24,21 0-21,22 0-42,9-21-175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04:37:11.9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1566 766 688,'0'0'195,"0"0"-145,0 0 90,0 0-47,0 0-45,0 0-15,-118-2-10,82 30-10,-1 10-8,-3 12-2,3 8-1,4 6 0,8 0-2,10-6 0,9-5 0,6-13-1,6-8-5,28-12 0,15-12-1,11-8-9,5-10-4,4-22-4,-11-9-2,-7 0 1,-13-2 8,-17 7 15,-4 8 2,-13 10 6,-4 13 0,0 2 20,0 3-2,0 0-24,0 0-9,0 21-1,0 7 10,0 4 3,0-2-3,0-4 0,12-6 0,5-6-5,10-4 1,2-6-12,6-4-4,1 0 3,-3-11 1,-2-12 6,-8-3 6,-9-4 4,-12-2 10,-2-3 2,0 0 22,-4 6-13,-17 3-4,-3 15-8,-3 2-9,0 9-7,-4 0 0,2 2-46,7 18-77,4 3-165,16-10-100</inkml:trace>
  <inkml:trace contextRef="#ctx0" brushRef="#br0" timeOffset="638.146">2090 926 734,'0'0'116,"0"0"-116,0 0-17,0 0 17,0 0 5,0 0 21,45 122 8,-45-83-7,0-5 4,0-9-13,0-3-2,0-10-2,0-7-9,0-3-1,0-2 0,0 0 3,2 0 8,4-19 0,8-10-7,4-8-6,-2 4-2,2 3 1,-1 7-1,1 8-1,0 7 1,-3 5 0,1 3-7,0 0 0,-1 12-2,-2 13 2,3 4 7,-3-2 1,1-1 2,-3-8-2,1-9-1,-2-4 0,5-5 2,10 0 1,2-26-2,6-8-1,-4-6-5,-4-3-9,-5 5-6,-7 4 4,-6 8 5,-4 10 10,-3 6 2,0 10 0,0 0-1,0 0-6,4 0-5,3 16-12,1 4 13,11 2 1,-2 4 7,1-1 2,-1 5 2,-3-4 31,-5-2-9,-5 1 2,-4-3-6,0 3 1,0-5-11,-6 0-7,-5-4-3,5-8-23,2-4-85,4-4-123,0 0-13</inkml:trace>
  <inkml:trace contextRef="#ctx0" brushRef="#br0" timeOffset="789.631">2924 969 243,'0'0'582,"0"0"-565,0 0 30,0 0 7,0 0-28,0 130-16,0-83-10,0 6-23,0-5-201,0-10-148</inkml:trace>
  <inkml:trace contextRef="#ctx0" brushRef="#br0" timeOffset="929.8771">2989 717 264,'0'0'663,"0"0"-663,0 0-3,0 0-218,0 0-101</inkml:trace>
  <inkml:trace contextRef="#ctx0" brushRef="#br0" timeOffset="1800.6289">3379 924 800,'0'0'219,"0"0"-212,0 0 20,0 0-13,-123 81-8,94-47 6,2-2-8,3 6-3,9-4-1,5-6-1,10-5-3,0-12-9,16-5-38,17-6 14,0 0 0,7-26 11,-1-13-58,-3-5 10,-3-2 66,-8-4 8,-10 0 42,-9-6 26,-6 4 26,0 9-18,0 6 0,0 11-27,-4 14 7,0 4-2,1 8-21,-1 0-15,0 24-18,-1 14-5,2 9 2,3 10 2,0 7 1,0 0 0,3-6 0,13-3-1,6-13-7,7-12 1,0-10-7,5-10 5,-1-10-2,2 0 1,-2-25-8,-3-8 3,-9-5-10,-9-2 11,-8 4 14,-4 9 0,0 13 12,0 9 20,0 5 1,-4 0-12,-2 7-21,-5 21-4,1 7 4,-1 4-2,9-1 0,2-4 0,0-9-2,25-9 1,8-2-5,3-11 7,4-3-3,-2 0 4,-4-21-7,-3-7 2,-12-11-4,-3-6 9,-9-8 0,-7 2 0,0 6-5,-7 15 4,-9 13-8,-1 12-9,1 5-41,3 0 13,6 0-10,7 8-26,0 4-58,11 0 50,18-2 0,2-1 60,11 3 30,1 3 0,-3 7 19,-4 8 30,-7 9 22,-7 3 15,-9 0-4,-5 0 31,-6 0-45,-1-6 4,-1-4-41,5-4-12,0-10-6,3-4-9,8-2-4,7-12-113,3-4-293</inkml:trace>
  <inkml:trace contextRef="#ctx0" brushRef="#br0" timeOffset="2213.7681">5792 1310 960,'0'0'105,"0"0"-101,0 0 1,0 0 22,135-5 18,-66-9-23,-5 2-22,-6 0-20,-6 0-172,-10-8-203</inkml:trace>
  <inkml:trace contextRef="#ctx0" brushRef="#br0" timeOffset="2439.8163">6651 851 1205,'0'0'72,"0"0"-69,-98 123 1,66-56 15,5 5 5,6 0-5,7-8-2,8-3-8,6-6-8,0-3-1,4-6-7,25-5-46,8-6-57,6-12-169,2-13-226</inkml:trace>
  <inkml:trace contextRef="#ctx0" brushRef="#br0" timeOffset="2782.7697">6945 1391 1013,'0'0'18,"29"-104"95,-2 43-36,2 3-28,-2 12-21,-12 11-15,-9 14-4,-6 10 1,0 2-10,-11 7-1,-8 2-22,-8 0-1,-4 4-10,4 19-5,5 1 13,11 2-3,11 4-5,0-1 9,25 2-20,25-1 13,15-7 24,7 0 8,-4 0 5,-14-3 8,-19-1 27,-16-3-2,-18 4-4,-1 2-1,-17 6-4,-21 7-20,-5-6-9,-1-2-31,9-14-58,6-13-23,4 0-118,12-23-154</inkml:trace>
  <inkml:trace contextRef="#ctx0" brushRef="#br0" timeOffset="3270.6122">7589 386 864,'0'0'160,"0"0"-158,0 0-1,0 0 0,0 0-1,-123 81 4,100-71-4,-4-4 2,2-4-4,0-2-1,3 0 1,5-2-4,5-12-2,6-2-15,6-2 8,0-4-14,24 0 14,2 0 15,6 2 5,-4 9 4,4 8-1,2 3-1,-5 5-3,2 24-4,-11 7-2,-7 6 2,-9 13 0,-4 3 15,-2 12-5,-28-1 4,-10-4-10,2-10-4,-1-14-2,8-21 2,14-8 0,7-12 0,6 0 12,4-2-6,0-11-6,0 1 6,7 1 2,8 8 5,8 3 0,6 0-10,4 9-3,3 13 0,-1-1-8,-2 6-120,-5-9-203</inkml:trace>
  <inkml:trace contextRef="#ctx0" brushRef="#br0" timeOffset="3466.5776">7883 912 460,'0'0'671,"0"0"-635,0 0-28,0 0 17,0 120 16,5-71-18,2-1-12,-5-2-11,2-6 5,-1-3-5,-1-2-12,-2-3-82,0-4-53,0-6-221,0-6-149</inkml:trace>
  <inkml:trace contextRef="#ctx0" brushRef="#br0" timeOffset="3623.5194">7721 1296 480,'0'0'685,"0"0"-677,0 0-3,83-105-5,-8 59-7,6 0-58,-6 7-105,-15 7-199</inkml:trace>
  <inkml:trace contextRef="#ctx0" brushRef="#br0" timeOffset="4019.9271">8359 894 970,'0'0'23,"0"0"2,0 0 13,122-20-12,-91 20-3,-10 12-14,-10 11-9,-11 10 0,-3 4 9,-30 4 2,-6 5-11,0-10-11,2-3-11,13-11 4,8-11 1,13-6 11,3-5 6,0 0 0,9 0-5,24 0 5,13 0 16,8 0 1,0 0 7,-7 0 3,-16 10 7,-11 6-7,-14 4 9,-6 4-3,0 4 4,-16 2-1,-14 0-12,-8-3-10,-5-5-7,1-9-5,-3-4-2,1-9-9,2 0-31,-1-11-49,3-22-104,9-12-251</inkml:trace>
  <inkml:trace contextRef="#ctx0" brushRef="#br0" timeOffset="4222.0551">8833 653 980,'0'0'40,"159"59"55,-82 0 3,-12 16-41,-20 9-15,-28 1 5,-17 5-23,-6 4-7,-43 0-9,-13-2-8,-12-3-8,-9-8-94,-1-9-229,-3-23-588</inkml:trace>
  <inkml:trace contextRef="#ctx0" brushRef="#br0" timeOffset="4672.8283">5138 2118 1018,'0'0'56,"0"0"-55,0 0 4,0 0 18,0 0 10,162 5 22,27-5 9,77 0-31,57-4-15,49-9-2,50 2-7,33 8 1,33 3 1,13 0-8,1 0 5,-16 0 11,-27 0 4,-40 9-7,-43-3 2,-59 0 2,-58-6-2,-61 0-16,-66 0 2,-56 0-4,-51-2-3,-26-5-21,-70-5-69,-48 1-73,-59-10-382</inkml:trace>
  <inkml:trace contextRef="#ctx0" brushRef="#br0" timeOffset="5400.5581">4839 3288 207,'0'0'606,"0"0"-576,0 0 43,124-142 14,-82 90-46,3 0-16,-11 4-13,-9 3-6,-12 15 1,-13 11 1,0 7-6,-3 7-2,-19 5-6,-2 0 6,1 5 1,3 10-1,9 5-1,11 1-8,0 2 1,18 2-1,20 3 9,6 0 2,4 2 2,-6 0-2,-10 0 0,-13 3 3,-14 1-4,-5 1 1,-15 5 6,-20 1-8,0-2 0,3-8-17,6-9-68,10-12-92,5-10-86,6-20-200</inkml:trace>
  <inkml:trace contextRef="#ctx0" brushRef="#br0" timeOffset="5947.8412">5566 2551 809,'0'0'107,"0"0"-90,0 0-12,0 0 2,0 0-7,0 0 3,-52 48 9,25-33-5,1 0-4,6-8 0,-5 0-2,14-7 6,2 0-1,7 0 3,2-7-2,0-8 0,0-5-7,7 2 0,19 1-3,-4 6 2,3 0 0,2 6 0,0 5 1,2 0 0,-4 0 0,0 3 0,-4 18-1,-7 4-6,-8 6 5,-6 10 2,-7 10 0,-27 1 0,-3 0 0,-5-8 1,1-10-1,6-10 3,8-11-3,16-9 6,7-4-2,4 0 13,0 0-15,0-7 5,0 3-4,21 4-3,9 0 1,11 7 4,11 7-1,8-2 8,5-9 31,6-3 5,-6 0-8,-11-6-8,-14-12-16,-14-3-7,-11-4-9,-7-1-3,-8 0-59,0 4-114,0 3-299</inkml:trace>
  <inkml:trace contextRef="#ctx0" brushRef="#br0" timeOffset="6152.3766">6205 2879 1025,'0'0'32,"0"0"29,0 0 6,13 142-27,-6-96-18,2 0-8,-8 0-10,-1 0-4,0-3 0,0 0-19,0 0-74,-7-6-93,-3-8-202,2-6-172</inkml:trace>
  <inkml:trace contextRef="#ctx0" brushRef="#br0" timeOffset="6310.0017">6083 3238 1014,'0'0'57,"0"0"-53,0 0-5,114-47 1,-30 18-15,9-6-126,-2 0-106,-10-2-86</inkml:trace>
  <inkml:trace contextRef="#ctx0" brushRef="#br0" timeOffset="6466.7591">6747 2912 784,'0'0'260,"0"0"-148,0 0-46,0 0-44,0 0 1,0 0 5,-27 138-11,24-92-9,2 4-8,-3 2 0,-8 2-24,-1-5-90,-5-13-301,0-21-236</inkml:trace>
  <inkml:trace contextRef="#ctx0" brushRef="#br0" timeOffset="6692.712">6977 2773 1070,'0'0'28,"0"0"3,191 66 67,-122-20-48,-11 7-17,-22 3-5,-23 5-16,-13 8-12,-25 1 0,-32 0-2,-17-6-31,-8-3-29,-15-5-72,-16-10-171,-23-8-191</inkml:trace>
  <inkml:trace contextRef="#ctx0" brushRef="#br0" timeOffset="6951.8766">4647 2578 1256,'0'0'22,"-207"54"-21,102 31-1,20 25 25,24 14 0,36 9 4,25 3-3,19-9-12,45-12-11,26-18-3,21-21-2,19-13-34,19-18-71,11-24-137,6-21-362</inkml:trace>
  <inkml:trace contextRef="#ctx0" brushRef="#br0" timeOffset="7364.5431">8758 2534 674,'0'0'176,"0"0"-97,0 0 57,0 0-84,0 0-11,0 0-17,-165 179 14,109-85-7,11 6-18,12-5 17,10-10-21,19-13 3,4-14-10,9-9-2,27-6 0,6-7-51,7-10-75,-3-15-121,-5-11-263</inkml:trace>
  <inkml:trace contextRef="#ctx0" brushRef="#br0" timeOffset="7748.6177">8775 3439 949,'0'0'112,"0"0"-62,0 0-1,0 0-13,43-145-19,-6 91-2,1-6-6,-7 0-5,-4 4-2,-13 6 2,-12 16-1,-2 12-3,0 10 0,-16 7-4,-1 5 3,-8 0-1,3 17 0,4 10-6,4 8 0,14 0-4,0-2 5,19 1 0,18-4-2,7-2 6,4 0 3,-6 1 0,-6-2 2,-14 1 0,-9 1 7,-13-1 2,0 2-5,-4 0-2,-20-2 3,-5-3-7,2-11-21,2-2-55,2-12-65,8 0-145,5-21-46</inkml:trace>
  <inkml:trace contextRef="#ctx0" brushRef="#br0" timeOffset="8249.9483">9295 2534 744,'0'0'89,"0"0"-76,0 0-12,0 0 27,0 0 16,0 0-23,-62 87-3,41-69-9,-1-4-3,7-8-1,-1-5 1,5-1 0,2 0 2,2-3 9,7-18-15,0-5 6,0 1-2,4 3-4,14-2-2,4 5 0,6 5-1,1 4 1,-2 7 0,1 3 0,-2 0-1,-3 8 1,-5 17-3,-7 9 3,-4 11 0,-7 5 6,0 4 3,-18 0-8,-13-7 6,0-6-1,0-13-3,6-9 1,9-10 1,9-9 4,5 0 0,2 0 21,0-12-4,0-4-18,9 5-6,9 2 7,5 7 1,3 2-7,5 0 4,5 6-1,0 10 0,-3 0-4,0 1-2,-1 1-7,-6 0-156,-1-1-184</inkml:trace>
  <inkml:trace contextRef="#ctx0" brushRef="#br0" timeOffset="8432.8077">9628 3248 1073,'0'0'82,"0"0"-73,0 0-1,0 0 4,186-63-8,-108 37-4,-2-1-94,-9-1-192,-16-2-208</inkml:trace>
  <inkml:trace contextRef="#ctx0" brushRef="#br0" timeOffset="8604.5772">10210 2919 811,'0'0'224,"0"0"-189,0 0 26,0 0 0,-66 106-14,64-57-21,2 1-8,0 2-12,0 2-5,0 0-1,0-5-56,5-10-141,-3-13-160,-2-17-263</inkml:trace>
  <inkml:trace contextRef="#ctx0" brushRef="#br0" timeOffset="8880.1635">10286 2636 1068,'0'0'78,"0"0"-66,114 5 12,-49 29 38,5 16-25,-3 21-2,-3 8-7,-16 16-1,-20 2-20,-25 7 15,-3-2-9,-43-8 1,-9-6 9,-8-12-3,1-8 2,5-12-7,4-12-7,10-16-6,9-17-2,13-11-21,7-8-41,11-24-61,0-16-201</inkml:trace>
  <inkml:trace contextRef="#ctx0" brushRef="#br0" timeOffset="10635.8598">11999 1768 682,'0'0'271,"0"0"-215,0 0-10,0 0 2,0 0-6,127 7-2,-67-9-20,-2-7-16,-12 1-4,-9 3-15,-16 2-93,-11 3-151,-10 0-131</inkml:trace>
  <inkml:trace contextRef="#ctx0" brushRef="#br0" timeOffset="10859.9423">11956 2046 709,'0'0'115,"0"0"-59,0 0 47,151-19-8,-76-3-34,-6 0-18,-9 6-22,-16 4-11,-19 6-10,-16 4-1,-9 2-64,0 0-70,-5 0-85,-15 0-217</inkml:trace>
  <inkml:trace contextRef="#ctx0" brushRef="#br0" timeOffset="11994.6577">14266 967 896,'0'0'157,"0"0"-142,0 0 71,0 0 1,0 0-70,0 0-14,-50 104 3,22-29 13,-8 8 4,3 1-12,-1-6-1,4-4-2,5-7-4,4-15-3,8-9-1,6-14-4,7-14-43,0-10-52,0-5-127,2-3-76,12-31-51</inkml:trace>
  <inkml:trace contextRef="#ctx0" brushRef="#br0" timeOffset="12269.9028">14248 1006 755,'0'0'137,"0"0"-52,0 0 9,0 0-59,0 0-26,0 0 25,44 86 1,-28-35-16,-1 3 5,-1 1-4,-3-2-1,-4 3-8,2-1-9,0-1 3,-3-1-5,1-4 5,0-5-5,0-8-1,-3-6-3,0-2-23,-2-4-31,-2-2-77,0-1-58,0-11-33,0-10-59</inkml:trace>
  <inkml:trace contextRef="#ctx0" brushRef="#br0" timeOffset="12460.7958">14074 1518 667,'0'0'129,"0"0"-73,0 0 65,0 0-89,0 0-24,0 0-5,174-79-3,-96 54-43,-2 6-101,-12 5-71,-24 9-171</inkml:trace>
  <inkml:trace contextRef="#ctx0" brushRef="#br0" timeOffset="12869.943">14645 1618 827,'0'0'152,"0"0"-98,0 0-3,0 0-31,0 0-5,127-137 4,-88 94-11,-4-6-3,-11 4 4,-8 6-2,-16 11 6,0 10-13,-5 8 0,-19 4-3,-3 6 3,0 0 0,0 4 0,4 13-5,8 3 4,7-1 1,8 3-8,0 2-3,17 4-4,22-3 7,9-6 6,8 1 2,0-3 0,-8 2 2,-7 1 0,-16 1-2,-14 3 0,-11 0-1,0 2 4,-29 2-5,-14 0 2,1-3-3,6-10-30,7-5-25,14-10-25,12 0-92,3-8-14,7-23-270</inkml:trace>
  <inkml:trace contextRef="#ctx0" brushRef="#br0" timeOffset="13090.6557">15431 1261 747,'0'0'240,"0"0"-160,0 0-56,0 0-11,0 0 20,0 0 11,9 146-22,-6-102-14,1-3 1,-2-1-4,-1-3-4,5 0-1,-6-4-4,0 1-34,3-7-114,-3-8-126,0-12-59</inkml:trace>
  <inkml:trace contextRef="#ctx0" brushRef="#br0" timeOffset="13270.8685">15245 1627 814,'0'0'146,"0"0"-108,0 0 12,0 0-42,124-72-8,-50 43 0,4-1-72,-1-3-109,2-3-22,-12-2-54</inkml:trace>
  <inkml:trace contextRef="#ctx0" brushRef="#br0" timeOffset="13456.8067">15951 1255 508,'0'0'413,"0"0"-349,0 0-16,0 0 9,0 0-10,-25 104-15,25-63-16,0-3-8,0-4-8,0 0 0,0-1-1,0 0-47,0-4-81,0-3-126,-6-9-88</inkml:trace>
  <inkml:trace contextRef="#ctx0" brushRef="#br0" timeOffset="13875.1228">15993 1299 235,'0'0'633,"0"0"-575,0 0-18,128-110 34,-80 101-41,-5 9-13,-9 0-13,-13 7-7,-17 17-1,-4 8-17,-15 2 18,-24 2 17,-9-2-6,6-8-9,4-4 3,14-8-5,8-6 3,9-6-3,7-2 1,0 0-1,5 0 0,26 0 8,12 0-6,3-2 8,6 2-7,-8 0 2,-1 0 4,-12 17 7,-14-2 1,-10 8 0,-7 1-9,-15 3 15,-27 5 3,-12 3-1,-8-3-17,-3-4-1,7-4-6,4-2-1,14-8 0,9-7-39,9-7-105,6 0-190,3 0-204</inkml:trace>
  <inkml:trace contextRef="#ctx0" brushRef="#br0" timeOffset="14250.6534">13623 2145 538,'0'0'403,"0"0"-403,0 0 12,171 0-9,-22-4 89,42-6-5,48 2-35,39-4-14,44 5-20,19-5 0,11 1-4,-13 3-8,-25-5 17,-34 4-16,-41-3 2,-48-2 9,-50 8 0,-45 1-14,-38 4-3,-29 1-2,-20-2-31,-9 2-41,-29 0-102,-34 0-72,-26 10-297</inkml:trace>
  <inkml:trace contextRef="#ctx0" brushRef="#br0" timeOffset="14803.8749">13808 3198 665,'0'0'207,"0"0"-158,0 0 14,0 0 8,0 0-28,0 0-11,123-111-10,-80 74-6,3 3-3,-1-7-3,-5 1-6,-7 5 1,-12 6-5,-17 7 0,-4 10 0,-4 6-16,-25 6 0,-7 0 1,-3 11 8,8 12 7,10 5 0,9 5-3,12 3 3,0-2-7,27 0 6,16-7 2,5-3-1,4-1 2,-5 0 4,-16 0 6,-14-2 0,-14 4-5,-3 1-4,-20 4 4,-16-2-4,-2-3-3,5-9-10,6-11-16,10-5-41,4 0-44,10-13-115,3-25-121</inkml:trace>
  <inkml:trace contextRef="#ctx0" brushRef="#br0" timeOffset="15433.9545">14539 2559 435,'0'0'132,"0"0"-92,0 0 6,0 0-20,0 0-13,0 0 6,-17 24 2,1-12-3,-3-2-6,-4-1 1,3-4 3,3-2-6,-2-3-3,8 0-4,5 0 5,1 0-1,5 0-3,0-9 1,0-9-5,7 1 0,13-1 0,4 6 7,-1 1-2,4 2 2,0 4 5,-4 0 13,2 5-5,-5 0-5,-7 2-13,0 17 2,-5 5 1,-4 5 3,-4 3 5,0 4-5,-4 3-3,-19 2-5,-6 0 3,-6-3 1,1-2 0,1-12-2,4-3 0,11-12-1,7-6 1,4-3 0,7 0 10,0-5-12,0-9-1,9 0 1,9 8 1,4 6 11,5 0-5,2 0 18,6 10 3,6 5 1,1-4 6,5-3-10,4-8-13,1 0 6,-5-3 12,-3-18 3,-11-1-12,-6-2-4,-11 0-2,-7 2-5,-9 5-10,0 4 0,0 5-29,0 8-84,0 0-143,0 0-270</inkml:trace>
  <inkml:trace contextRef="#ctx0" brushRef="#br0" timeOffset="15661.4164">15262 2863 1003,'0'0'82,"0"0"-60,0 0 43,0 0-20,0 136-21,0-97-4,0-3-10,0-2 0,0-3-6,-2 1-2,-5-7-2,1-1-6,-2-4-20,4-4-77,-1 1-74,-1-10-89,0-5-81</inkml:trace>
  <inkml:trace contextRef="#ctx0" brushRef="#br0" timeOffset="16012.8897">15015 3171 911,'0'0'35,"0"0"-18,0 0 17,145-73-17,-68 44-13,8-1-4,-2 0-31,-12 5-68,-11 3-72,-15 4-50,-14 1 40,-8 4 94,-10-1 87,-7 7 105,-6-1 82,0 6 9,0 2 5,0 0-70,0 0-30,0 0-57,0 6-16,0 17-10,0 6 10,0 5-11,0-3-9,0-2-4,0 0-1,0-3-3,0-3-5,-3 0-45,2-5-120,-5-6-183,-3-12-219</inkml:trace>
  <inkml:trace contextRef="#ctx0" brushRef="#br0" timeOffset="16282.5979">15735 2723 896,'0'0'132,"0"0"-123,135-41 23,-65 41 50,1 0-46,0 21 10,-8 14-18,-12 8 0,-20 7-11,-20 8-7,-11 6 7,-19 4-2,-29 1-5,-12-5-5,-2-6-4,-4-6-1,5-3-25,-1-7-48,-6-6-98,-7-13-183,-17-14-256</inkml:trace>
  <inkml:trace contextRef="#ctx0" brushRef="#br0" timeOffset="16626.9225">13762 2564 840,'0'0'105,"0"0"-87,0 0 78,-143 21-2,87 33-56,0 22 10,10 16 1,13 8-11,12 7 5,15-1-17,6 0-8,6-6-6,37-8-3,14-10-9,13-13 0,10-11-8,5-9-55,2-22-81,-4-21-211</inkml:trace>
  <inkml:trace contextRef="#ctx0" brushRef="#br0" timeOffset="17131.9633">18738 1569 805,'0'0'178,"0"0"-124,0 0 5,0 0-40,0 0 1,2 116 11,0-65-16,-2 0-9,0-7-4,0-6 2,0 0-4,0-6-28,0 0-117,-4-6-137,-8-9-125</inkml:trace>
  <inkml:trace contextRef="#ctx0" brushRef="#br0" timeOffset="17318.4031">18463 1871 938,'0'0'46,"0"0"-33,0 0 28,132-26 4,-47 14-5,6-2-16,-8 4-15,-13 2-9,-15 5-27,-20 3-173,-18-2-184</inkml:trace>
  <inkml:trace contextRef="#ctx0" brushRef="#br0" timeOffset="17766.4609">20651 1435 172,'0'0'443,"0"0"-344,0 0 15,-121 3 7,71 26-58,-1 13-3,5 6 5,8 3-15,13-3-11,13-6-21,12-4-5,0-6-10,10-6-3,19-6-2,9-3 2,2-8-22,0-2-64,0-3-90,-2-4-143,-9 1-105</inkml:trace>
  <inkml:trace contextRef="#ctx0" brushRef="#br0" timeOffset="18111.8616">20663 1881 590,'0'0'187,"0"0"-139,0 0 58,0 0-44,100-137-33,-65 93-4,-2-4-4,-4 2 6,-10 4-9,-9 8 1,-10 13-13,0 6 1,0 6-1,-18 9-4,-5 0-2,2 0-13,-2 21-7,9 1-5,10 2-11,4-2-9,0 2 2,29-2 31,6 2 5,6-2 7,-1 0 5,-5 0 12,-9-1 6,-6-1-6,-14-1-9,-6 5-4,0 1 0,-26 1-1,-4 1-3,0-4-37,6-5-59,11-10-95,9-8-9,4 0-59</inkml:trace>
  <inkml:trace contextRef="#ctx0" brushRef="#br0" timeOffset="18332.6534">21386 1492 798,'0'0'188,"0"0"-152,0 0 13,0 0-23,0 0-4,0 0 11,4 140-1,0-90-20,-2 2-5,3-6-2,-2 0-5,-1-5 0,-2-5-24,0-4-102,0-6-87,0-8-37,0-12-171</inkml:trace>
  <inkml:trace contextRef="#ctx0" brushRef="#br0" timeOffset="18488.1141">21272 1791 962,'0'0'21,"0"0"-15,0 0-3,147-72-3,-52 43-35,4 1-127,-6 0-38,-14 2-23</inkml:trace>
  <inkml:trace contextRef="#ctx0" brushRef="#br0" timeOffset="18661.9696">21954 1509 645,'0'0'308,"0"0"-201,0 0-1,0 0-51,0 0-34,0 0-15,0 30-3,7 5 0,-3-1 0,5 4 0,-2-2-3,-2 2-2,-3 2-54,-2-2-86,0-5-135,0-13-119</inkml:trace>
  <inkml:trace contextRef="#ctx0" brushRef="#br0" timeOffset="18891.934">21983 1456 879,'0'0'42,"0"0"-1,132-56 45,-70 56-54,2 2-12,-8 26 10,-11 5-6,-11 6 4,-19 1-1,-15 2-12,-4 4-4,-36 2 9,-10 0-9,-6-1-11,1-6 0,6-3-55,6-6-124,10-13-172</inkml:trace>
  <inkml:trace contextRef="#ctx0" brushRef="#br0" timeOffset="19296.6548">20173 2280 879,'0'0'113,"0"0"-113,0 0-28,0 0 28,165 0 33,-18 0 7,38 0-9,36 0-3,29-12 8,26-10-10,21-4 3,12-3-8,3 9-7,-11-1 3,-22 6 1,-37 6 15,-38-8 9,-46 5-33,-40-2-6,-35 2 2,-32 4-1,-25 0-1,-16 6-1,-10 0-2,-12 2-40,-43 0-23,-36 0-125,-39 0-180</inkml:trace>
  <inkml:trace contextRef="#ctx0" brushRef="#br0" timeOffset="19814.9431">20726 3306 881,'0'0'94,"0"0"-79,0 0 40,111-147 11,-61 101-51,-6 2-10,-9 3-1,-14 7 3,-16 5-7,-5 8-5,-1 3-11,-21 8 2,-5 3 1,3 7 12,1 0 1,7 0-2,8 5-1,8 12-6,0 5-9,0 2 0,27 3 8,7 1 5,6-3 5,6 2 3,-6-3-2,-7 0-1,-12 0 13,-13 2 3,-8 0-6,0 6 17,-21 1-11,-16-1-10,-5-3-5,5-3 1,1-7-2,11-7-2,7-7-12,5-5-26,4 0-31,4-4-73,5-19-57,0-9-71</inkml:trace>
  <inkml:trace contextRef="#ctx0" brushRef="#br0" timeOffset="20474.9578">21324 2539 708,'0'0'118,"0"0"-118,0 0-8,0 0-12,0 0 20,0 0 13,-3 39-6,-13-22 0,-3-7 2,0-1 0,-1-4 2,5-5 6,4 0 3,2 0-1,6 0-1,3-9-13,0-4-2,0-1 2,9-3-5,11 6-1,3-2 0,2 3-1,3 3 2,4-2 0,-4 6 1,4 3 1,-8 0-1,-4 3-1,-6 18-8,-5 1-1,-8 6 9,-1 2 6,0 4-4,-3 2 5,-16-4-3,-5 1-1,-5-4 4,4-3-6,-1-6 2,8-5-3,5-8 0,3-7-5,8 0 5,2 0 4,0-7-4,0-4-2,0 1 2,16 2 0,5 5 4,0 3 0,6 0 4,4 5-1,7 11 5,0 0-9,2-4 11,0-3 7,-4-9 25,-5 0 7,-7 0 6,-3-14-9,-4-5-13,-5-1-10,-3-2-12,-1-2-11,0 2-3,-2 6-1,-2 4-9,-2 8-34,7 4-82,-1 0-211,0 6-105</inkml:trace>
  <inkml:trace contextRef="#ctx0" brushRef="#br0" timeOffset="20686.485">21709 3159 838,'0'0'167,"0"0"-160,0 0-2,0 0 25,150-17-21,-84 2-9,-3 1-13,-10-1-132,-15-2-153,-10-2-149</inkml:trace>
  <inkml:trace contextRef="#ctx0" brushRef="#br0" timeOffset="20872.5411">22247 2939 597,'0'0'295,"0"0"-245,0 0 32,0 0-21,0 0-25,0 0 4,0 103-21,0-71-5,6 2-3,1-3-9,-5-4-1,-2-2-1,0-6-56,0 0-84,0-11-168,0-8-147</inkml:trace>
  <inkml:trace contextRef="#ctx0" brushRef="#br0" timeOffset="21166.6289">22395 2759 427,'0'0'652,"0"0"-650,164-12 6,-85 12 69,4 16-38,-5 17-13,-7 13 5,-13 5-8,-22 9-4,-18 3 6,-18 1 5,-9 2-2,-36-2 0,-15 1-8,-9-3-8,-3-4-10,8-8-2,6-10-8,9-12-37,6-10-50,-2-10-111,-3-8-234</inkml:trace>
  <inkml:trace contextRef="#ctx0" brushRef="#br0" timeOffset="21592.8766">20528 2738 784,'0'0'149,"0"0"-104,0 0 94,0 0-71,0 0-49,0 0-11,-106 92 7,60-15 12,3 20 6,9 7-4,15 0 4,16-2-11,3-13-7,31-13-4,25-12-5,20-18 2,7-8-3,1-12-4,-12-9 1,-20-10-2,-20-4-50,-23-3-61,-9 0-139,-15 0-395</inkml:trace>
  <inkml:trace contextRef="#ctx0" brushRef="#br0" timeOffset="22852.9582">5833 5061 552,'0'0'275,"0"0"-186,0 0-23,0 0-3,0 0 6,121 8-7,-51-8-10,6 0-21,2 0-4,-5 0-8,-7 0-9,-18 0-10,-12 0 0,-12 0-38,-5 0-78,-8 4-134,-5 1-153</inkml:trace>
  <inkml:trace contextRef="#ctx0" brushRef="#br0" timeOffset="23102.3024">6880 4831 963,'0'0'66,"0"0"-28,0 0 48,0 0-35,-131 118-20,98-50-1,2 7-2,6 0-3,11-2 1,12-8-11,2-7-6,10-9-9,19-8-1,10-4-25,11-7-58,-5-9-114,3-8-219</inkml:trace>
  <inkml:trace contextRef="#ctx0" brushRef="#br0" timeOffset="23482.5043">7065 5502 679,'0'0'301,"0"0"-286,0 0 32,12-146 14,17 88-35,2 0-10,-2 0-4,-5 9-7,-15 8 3,-9 15-6,0 9 8,-15 9-1,-12 8-8,-7 0-1,3 0 0,4 16-5,8 6 2,7 3 2,12 0-1,0 5-4,23 2-3,21-2 4,13-4 5,2 1 1,3-8 1,-12 4 0,-17-2 0,-10-2 1,-17-1 6,-6 3-3,0 10 2,-20 1-2,-14 4-1,-1 0-5,-1-7-8,9-12-46,3-7-44,11-10-74,5 0-44,6-29-160</inkml:trace>
  <inkml:trace contextRef="#ctx0" brushRef="#br0" timeOffset="24096.8101">7540 4496 638,'0'0'131,"0"0"-82,0 0-24,0 0 13,0 0-10,0 0-4,-47 78-14,26-59 0,-6-2-5,0-7-1,4-2 0,1-6 3,7-2-1,6 0 10,2 0 7,4 0-12,3-12-10,0-2 4,0 0-2,7-2-3,11 4 1,0 0 5,2 4-5,5 0 7,-1 2 0,3 3-3,-2 3-3,-1 0 3,-2 11-5,-6 8 0,1 4 7,-3 0 1,-7 4 1,-5 1 0,-2 2 3,0 1-3,-18 4-2,-6 0-6,-3 1-1,0-4-4,-4-5-14,4-5-8,7-10 14,3-3 10,5-9 1,9 0 2,2 0-2,1 0-1,0 0-1,0-4 3,20 4 1,11 0 6,9 0 17,5 0 1,8-3 5,0-6 1,-1-4 2,-8-2-12,-10 1-4,-10-3-13,-8 5 2,-7-3-6,-5 2-5,-4 8-37,0 0-69,0 5-102,2 0-264</inkml:trace>
  <inkml:trace contextRef="#ctx0" brushRef="#br0" timeOffset="24294.3951">8035 4999 780,'0'0'188,"0"0"-114,0 122 31,0-68-49,2 0-40,-2 3-6,2-7-6,-2-12-4,0-3-2,0-12-39,0-5-68,-7-4-61,-3-8-131,-4-6-93</inkml:trace>
  <inkml:trace contextRef="#ctx0" brushRef="#br0" timeOffset="24466.5887">7828 5291 812,'0'0'169,"0"0"-158,0 0 0,0 0-2,132-75-9,-68 43-83,-4 3-134,-6 3-46,-10 6-149</inkml:trace>
  <inkml:trace contextRef="#ctx0" brushRef="#br0" timeOffset="24854.8803">8311 5053 488,'0'0'238,"0"0"-127,0 0 2,0 0-30,0 0-27,121-80-14,-86 76-18,0 4-12,-10 4-6,-6 22-2,-15 9 2,-4 2-1,-4 7 5,-25 0-4,-5-2-2,-1-3-2,-1-12-2,10-5 1,5-9 0,12-10-1,6-3 0,3 0-2,0 0 0,10 0 2,15-7 0,8 0 2,5 4-1,5 3 7,-4 0 3,-6 14 0,-8 9 8,-14 3-8,-11 5 9,0-1 3,-16 2-5,-12 0-6,-8 0-9,-4-6-1,2-6-3,1-8 1,0-7-23,2-5-32,3 0-69,3-17-158,2-17-248</inkml:trace>
  <inkml:trace contextRef="#ctx0" brushRef="#br0" timeOffset="25111.9865">8624 4682 952,'0'0'155,"0"0"-143,154-4 44,-85 40-11,-1 16-12,1 8-1,-11 13-3,-15 4-6,-9 6-2,-19 1-2,-15 4 8,0-5-18,-27-7-5,-9-13-1,1-14-2,8-10-2,6-14-7,8-15-44,12-10-45,1-5-106,0-34-276</inkml:trace>
  <inkml:trace contextRef="#ctx0" brushRef="#br0" timeOffset="25321.7054">9728 5113 1094,'0'0'54,"0"0"-34,164-56 59,-92 26-62,-10 8-17,-16 5-11,-19 10-123,-20 7-228,-7 0-236</inkml:trace>
  <inkml:trace contextRef="#ctx0" brushRef="#br0" timeOffset="25485.0564">9771 5332 667,'0'0'427,"0"0"-392,0 0 23,0 0-6,166 5-31,-106-13-13,-4-14-6,-14 4-2,-13-1-26,-14 3-139,-12 4-233</inkml:trace>
  <inkml:trace contextRef="#ctx0" brushRef="#br0" timeOffset="26416.646">11648 4662 838,'0'0'187,"0"0"-155,0 0 15,0 0 14,-17 152-14,8-82-12,0-1-11,-2-2-17,-7-6-1,-1-6-3,2-7-3,1-11-1,6-9-34,3-10-63,3-14-80,4-4-128,0-7-42</inkml:trace>
  <inkml:trace contextRef="#ctx0" brushRef="#br0" timeOffset="26640.9352">11613 4671 432,'0'0'165,"0"0"-50,0 0 79,125-87-76,-88 87-64,0 29-6,-6 8-14,-2 11-4,-5 4-12,-6 3 0,-3 0-5,-3 1-6,-6-3-5,-1-2 1,-5-5-3,0-5-13,0-5-37,0-4-58,-7-4-89,-4-3-73,-3-6-95</inkml:trace>
  <inkml:trace contextRef="#ctx0" brushRef="#br0" timeOffset="26792.0772">11696 5138 538,'0'0'181,"0"0"-155,0 0 15,0 0 6,69-127-40,-18 104-7,2 8-32,-5 7-121,-5 8-176</inkml:trace>
  <inkml:trace contextRef="#ctx0" brushRef="#br0" timeOffset="27156.7415">12213 5147 675,'0'0'196,"0"0"-115,0 0 0,0 0-30,0 0-24,89-110-8,-64 76-9,-10-4-1,-4-4-1,-9 3-1,-2 5-1,0 12-5,-15 8 1,-10 9 1,-2 5-3,6 0-9,-2 14-2,7 8 3,10 4-1,6-2-3,0 4-8,20-2-1,18-2 2,13-2 8,7-2 11,7-1 0,-5 4 3,-12-2 3,-14 0 11,-18 1-5,-16 4-8,0 0 1,-25 4-5,-8-4-3,-3-3-54,3-9-88,7-9-68,11-5-78</inkml:trace>
  <inkml:trace contextRef="#ctx0" brushRef="#br0" timeOffset="27376.9165">12904 4814 941,'0'0'146,"0"0"-126,0 0 36,0 102-15,9-59-18,-3 1-10,1-4-9,-1-2-1,0-2-3,-6-3-6,0 1-37,0-2-65,0-6-138,0-4-96</inkml:trace>
  <inkml:trace contextRef="#ctx0" brushRef="#br0" timeOffset="27541.9595">12778 5131 810,'0'0'163,"0"0"-133,0 0 9,0 0-24,143-102-15,-73 73-9,3 0-100,-8-1-136,-14 3-53</inkml:trace>
  <inkml:trace contextRef="#ctx0" brushRef="#br0" timeOffset="27722.1111">13310 4805 638,'0'0'206,"0"0"-59,0 0-52,0 0-39,0 0-20,0 0 19,8 106-27,-4-67-17,2 2 2,-4-5-13,0-2 0,-2-3-13,0-4-57,0-5-95,0-8-165,0-7-140</inkml:trace>
  <inkml:trace contextRef="#ctx0" brushRef="#br0" timeOffset="28125.0143">13312 4795 795,'0'0'131,"0"0"-112,0 0 54,147-61-23,-107 61-30,-11 0-8,-18 27-7,-11 4 4,0 5-3,-34 7 2,-1-5-2,-3-6-1,5-8 0,8-10-1,10-5-2,7-4-1,8-3-1,0 0-2,5-2 2,21 0 2,11 0 3,3-4 6,2 4-2,1 0 5,-5 2 7,-7 23-2,-11 1 23,-11 1-22,-9 1 14,0 2-7,-19 2-3,-12-6-3,-2 1-18,-3-5-1,-1-8-1,-4-7-1,-1-5-10,0-2-31,1 0-37,8-18-106,4-12-210</inkml:trace>
  <inkml:trace contextRef="#ctx0" brushRef="#br0" timeOffset="28356.987">13740 4582 820,'0'0'280,"149"-10"-247,-66 16 39,-1 29-2,-10 8-30,-14 11-12,-19 8 12,-23 7-19,-16 3 0,-20 3-9,-29-4-3,-6-6-8,-1-2-1,-2-8-13,-2-9-36,-8-10-39,-3-12-108,-14-9-259</inkml:trace>
  <inkml:trace contextRef="#ctx0" brushRef="#br0" timeOffset="28716.6443">11629 4417 817,'0'0'95,"0"0"-45,-118-1 57,62 24-27,-6 21-38,-3 21 5,7 17-5,4 14 0,17 12-2,14 3 2,14 3-13,9-2-15,7-1-7,28-13-7,19-11-1,11-22-27,10-14-31,3-17-69,-1-20-208,-13-14-411</inkml:trace>
  <inkml:trace contextRef="#ctx0" brushRef="#br0" timeOffset="29169.0113">14905 4409 610,'0'0'210,"0"0"-73,0 0-11,0 0-55,-123 98-23,81-25 1,3 11-4,0 8-5,8-2-6,7-6-7,12-11-16,12-9-5,0-10-5,22-9-1,12-13-10,4-6-33,-2-12-52,-3-9-133,-5-5-209</inkml:trace>
  <inkml:trace contextRef="#ctx0" brushRef="#br0" timeOffset="29534.746">14928 5133 838,'0'0'39,"0"0"-7,93-157 33,-43 92-43,3-4-9,-11 7-7,-13 16-4,-16 18 1,-13 14 2,0 10 3,-21 4-1,-11 0-7,-1 20 0,1 8 0,8 2-1,10 2 1,14 1-1,0-6-5,23-1 0,14-6-1,9-1 4,0-3 3,-3-2 5,-8 2 4,-7 0 23,-9 2 7,-12 4-4,-7 4-8,0 8-2,-20-4-14,-9 2-11,-3-6 0,-1-8-6,4-6-39,7-12-43,4 0-22,9-7-108,4-22-104</inkml:trace>
  <inkml:trace contextRef="#ctx0" brushRef="#br0" timeOffset="30151.8237">15525 4185 666,'0'0'126,"0"0"-109,0 0 31,0 0-9,0 0-2,0 0 4,13 44-19,-32-26 1,-4-1-7,-4-4-1,5-3-7,2-1-1,3-9-5,8 0 2,4 0 0,5-3-4,0-13-6,0-4-18,11 1 11,9-2 6,0 4 6,2 8 2,0 0-1,4 4 2,1 5 1,-2 0 4,2 0 2,0 5 2,-9 16 0,-3 7-5,-8 4-5,-4 4 9,-3 2-9,0-1 0,-18-4 7,-11-1-8,-4-1 1,-2-9-1,7-3 0,3-6-22,5-8 8,7-2 7,7-3-3,1 0 4,5 0 0,0 0-15,2 0 12,18 0 9,7 0 2,4 0 15,2 2 3,12 0 9,2-2 18,4 0-1,-4 0 2,-7-11-4,-11 0-18,-11-4-7,-7 4-9,-4-2-3,-5 4-4,-2 1-3,0 3-7,0 5-51,0 0-98,0 0-197,0 8-144</inkml:trace>
  <inkml:trace contextRef="#ctx0" brushRef="#br0" timeOffset="30331.9089">15822 4911 882,'0'0'165,"0"0"-147,0 0 0,0 0 5,0 0-23,156-11-5,-101-10-115,-6 0-149,-8-1-135</inkml:trace>
  <inkml:trace contextRef="#ctx0" brushRef="#br0" timeOffset="30495.0289">16236 4740 714,'0'0'232,"0"0"-156,0 0 22,0 0-51,-15 115 18,15-78-35,0-2-13,0 0-14,0 0-3,0-5 0,0-4-47,0-12-82,0-8-179,0-6-198</inkml:trace>
  <inkml:trace contextRef="#ctx0" brushRef="#br0" timeOffset="30766.5853">16321 4475 943,'0'0'113,"0"0"-108,114 21 47,-58 11-2,-4 7-26,2 12-3,-9 5 13,-11 8-8,-17 7-11,-17 2-2,-9 6-5,-31-3 1,-13-4 4,-10-2-6,-1-14-1,6-7-5,13-17-1,19-19-9,18-10-41,8-6-79,6-40-252</inkml:trace>
  <inkml:trace contextRef="#ctx0" brushRef="#br0" timeOffset="31254.8584">17487 4593 706,'0'0'142,"0"0"-74,0 0 19,0 0-21,0 0 0,20 110-13,-19-55-10,-1 3-17,0-6-12,0-4-6,0-7-5,0-3-3,0-8-1,0-4-42,0 1-65,0-13-98,-9 1-118,-1-13-153</inkml:trace>
  <inkml:trace contextRef="#ctx0" brushRef="#br0" timeOffset="31418.3758">17320 4985 797,'0'0'140,"0"0"-117,0 0 21,0 0 18,138-62-39,-65 39-13,-2 0-10,-3 4-15,-15-1-115,-18 3-254</inkml:trace>
  <inkml:trace contextRef="#ctx0" brushRef="#br0" timeOffset="32037.9669">18582 4578 472,'0'0'422,"0"0"-387,0 0 48,0 0 18,0 0-72,-147 32-10,108 4 12,5 6 8,11 0-13,9-2-4,11-3-8,3-6-5,7-2-6,22-10 1,9-6-3,11-12-1,5-1-17,0 0-47,-6-14-120,-7 2-192</inkml:trace>
  <inkml:trace contextRef="#ctx0" brushRef="#br0" timeOffset="32436.9826">18819 4918 758,'0'0'154,"0"0"-133,0 0 36,0 0-16,0 0-33,0 0-2,99-127 1,-79 88 7,-2-3 5,-7-2 2,-7 0 1,-4 12-11,0 9-1,-11 11 5,-11 12-9,-5 0-6,7 0 3,3 12-3,12 7 0,5 5-4,0 0-7,18 1 0,15 2-1,11-5 8,6-1 4,-2-1 1,-2-1 7,-13 5 4,-13 5 5,-16-1-4,-4 2-7,-10 0 1,-19-2-5,-6-3-2,4-4 0,4-5-30,9-7-30,13-2-28,5-7-72,0 0-34,8-24-166</inkml:trace>
  <inkml:trace contextRef="#ctx0" brushRef="#br0" timeOffset="32647.2158">19560 4610 953,'0'0'137,"0"0"-107,0 0 39,0 0-19,0 136-29,0-91-12,0-8-5,0-2-2,0-6-2,2-5-3,-2-3-21,0-8-41,0 2-77,0-4-113,0 1-72</inkml:trace>
  <inkml:trace contextRef="#ctx0" brushRef="#br0" timeOffset="32806.1645">19413 4871 822,'0'0'108,"0"0"-107,0 0 5,0 0-6,172-61-76,-103 43-116,-3-6-119</inkml:trace>
  <inkml:trace contextRef="#ctx0" brushRef="#br0" timeOffset="32976.8932">19915 4659 147,'0'0'543,"0"0"-411,0 0 27,0 0-37,0 0-76,0 0-18,0 73 19,0-30-18,0-2-18,0-1-6,0-1-4,0-7-1,2 0-19,-2-3-74,0-9-91,0-5-201</inkml:trace>
  <inkml:trace contextRef="#ctx0" brushRef="#br0" timeOffset="33248.9753">19928 4636 874,'0'0'96,"0"0"-89,116-30 64,-56 30-20,0 24-31,-9 14 10,-10 6-9,-20 2 4,-13 3 7,-8-3-11,-21 0-7,-16-6 9,-11-4-9,2-6-9,5-6-5,6-7-3,6-10-33,7-7-62,8 0-67,10-12-143,4-16-115</inkml:trace>
  <inkml:trace contextRef="#ctx0" brushRef="#br0" timeOffset="33457.9177">20661 4521 916,'0'0'33,"0"0"88,137 145 4,-106-82-75,-12 0-8,-19 1-22,0-4-12,-42-1-4,-16-5-4,-9-5-4,-4-3-34,-3-8-39,-2-9-61,-8-9-127,-9-10-176</inkml:trace>
  <inkml:trace contextRef="#ctx0" brushRef="#br0" timeOffset="33808.7949">18530 4259 628,'0'0'156,"0"0"-57,0 0 22,-129 50-45,69 18-23,-5 25 5,0 17-5,5 13-9,13-2 3,21-3-7,23-14-17,6-9-15,40-19-8,23-15-1,10-19-43,8-18-51,6-24-167,-1-2-450</inkml:trace>
  <inkml:trace contextRef="#ctx0" brushRef="#br0" timeOffset="34225.3682">21238 4328 673,'0'0'160,"0"0"-6,0 0-45,0 0-47,-120 138-7,85-65 0,5 1-1,9-3-19,11-9-13,10-10-15,0-4-6,2-5-1,21-7-3,6-8-52,2-5-49,3-8-116,-2-9-137,-2-6-268</inkml:trace>
  <inkml:trace contextRef="#ctx0" brushRef="#br0" timeOffset="34582.3635">21361 4965 600,'0'0'103,"0"0"-10,0 0 37,69-115-89,-42 74-25,2-7 2,-5-5 3,-10 4-3,-9 6-6,-5 9 2,0 12-5,-15 8-4,-4 11-5,-2 3-1,4 0-11,6 5-8,4 9 0,7 4-6,0 2-14,0 0 19,29-2-4,9-2 15,6-2 7,6 2 6,-6 3 4,-3 2 22,-12 1-6,-12 4 3,-13 0 5,-4 4 3,-6 0-9,-23 1-8,-3-4-8,-1-4-9,6-9-1,6-6-36,5-8-34,7 0-73,7-12-115,2-19-330</inkml:trace>
  <inkml:trace contextRef="#ctx0" brushRef="#br0" timeOffset="35212.9683">21954 4084 655,'0'0'126,"0"0"-126,0 0 5,0 0 21,0 0-8,0 0 6,-26 84-1,3-67-2,0-7-1,4-2-8,5-4-1,8-4-1,1 0 6,3 0-8,2 0-8,0-15 0,0-2-17,0-1-2,13 0 17,4 1-4,2 5 6,-1 1 1,2 3 7,0 4 1,2 0 5,3 4-3,0 0 2,-6 1-2,-3 18-1,-5 2-5,-6 4 2,0 1 12,-5-1 1,0 1 8,-5 1-4,-11-5-13,-2-1-4,-2 4-4,-2-4 0,4-4-3,0-2-14,4-8-8,8-2-10,2-5 11,4 0 19,0 0-4,0 0-1,0-3-3,2 3 6,12 0 3,5 0 1,10 0 2,5 5 8,3-2 10,5-3 15,3 0 2,0 0 13,-7-16-14,-9 0 3,-12 2-17,-7 2-10,-8 2-5,-2 6-7,0 1 0,0 3-51,-2 0-94,-5 7-89,2 12-190</inkml:trace>
  <inkml:trace contextRef="#ctx0" brushRef="#br0" timeOffset="35454.9402">22460 4509 186,'0'0'855,"0"0"-835,0 0 12,0 104 65,5-65-63,4 3-13,-3-2-6,-2 1-6,-1-6 2,-3-4-8,0-5 0,0-9-3,0-2-4,0-5-36,0-5-68,0-3-68,0-2-150,-3 0-117</inkml:trace>
  <inkml:trace contextRef="#ctx0" brushRef="#br0" timeOffset="35640.4436">22297 4802 927,'0'0'70,"0"0"-60,0 0 18,0 0-15,170-48-13,-110 30-30,1-4-86,-6-1-49,-4-2 9,-9 1-69,-5 4-89</inkml:trace>
  <inkml:trace contextRef="#ctx0" brushRef="#br0" timeOffset="35806.3962">22866 4567 482,'0'0'196,"0"0"-29,0 0-21,0 0-44,0 0-15,0 0-28,0 111-23,2-77-13,0-3-11,1 1-7,-1-5-5,0-3-2,-2-4-36,0-1-55,0-7-100,-2-8-188</inkml:trace>
  <inkml:trace contextRef="#ctx0" brushRef="#br0" timeOffset="36082.9684">22939 4259 447,'0'0'601,"0"0"-591,0 0 26,179-14 37,-106 48-45,1 15-4,-3 9 2,-15 9 13,-21 8 6,-20 1-14,-15 4 9,-21 0-18,-31 1 6,-8-5-11,2-9-9,5-18-7,15-11-1,14-16-4,12-15-47,10-7-89,2-21-594</inkml:trace>
  <inkml:trace contextRef="#ctx0" brushRef="#br0" timeOffset="65634.3756">9625 6655 925,'0'0'115,"0"0"-84,0 0 52,0 0-5,0 0-32,169-42-13,-100 19-12,-4 6-15,-12 3-4,-14 6-2,-16 6-22,-13 2-42,-10 0-96,0 0-162,-25 4-119</inkml:trace>
  <inkml:trace contextRef="#ctx0" brushRef="#br0" timeOffset="65813.9959">9727 6914 241,'0'0'767,"0"0"-728,0 0-1,0 0 44,0 0-33,156 10-21,-98-22-17,-4-5-8,-3 0-3,-7-5-73,-4-9-174,-4-10-175</inkml:trace>
  <inkml:trace contextRef="#ctx0" brushRef="#br0" timeOffset="67236.1892">12358 4593 281,'0'0'77,"0"0"38,0 0-7,0 0-23,0 0 2,0 0-9,31 43-2,-29-34-32,1-4-15,-3-1 3,0-2-2,0-2-6,0 0 6,0 0 8,2 0-7,0 0-5,-1 0 3,6 0-9,0-8-3,9-15-8,9-1-4,2-3-2,6-1-2,5-1 1,-1 1-1,6 0 0,-5 1 0,2 0 3,-1 6-1,4-4 3,1 6 0,1-4 1,6 5-6,5-2-1,6 2 2,4 2-2,0 4 1,1 3 1,2 6-2,0 1 2,3-1-3,-1 3 2,1 0-1,-3 0 3,2 0-3,1 3 1,-1 5-1,-2 1 0,-3 2 1,-6 1 0,-6 4-2,-7 0 0,-5 4 1,-6 2 0,1 2 1,2 3-2,-3-4 2,-1 0 2,-8-4 1,-4-4-1,-8-7 3,-7-4 3,-2-2-4,-6-1 0,0-1-1,0 0-4,0 0 0,0 0-47,-14-7-60,-13-14-213,-11-7-298</inkml:trace>
  <inkml:trace contextRef="#ctx0" brushRef="#br0" timeOffset="68211.849">12452 4570 120,'0'0'243,"0"0"-133,0 0-44,0 0-5,0 0-27,0 0-9,-8 0 9,8 0 10,0 0 14,0 0 8,0 0 8,0 0-19,0-6-4,5-6-17,13-4-10,9-4-3,6-4-3,10-2 2,3-3-4,1-1-5,2 2 1,-2 0 7,-1 2-4,-1 2-9,0-4 0,4 4-5,3-2 6,8-2-7,6-3 7,8-1-4,4 3 3,-1-3-2,0 6 6,-4-1-7,-3 8 2,-8-1-1,-1 3-2,1 3 0,2-2 0,1 5-2,4-1 0,-1-2 1,2 1 0,-1 3-1,2 1 3,-1 6 0,-1 3-1,-3 0-1,-3 0-1,-1 3 0,3 9-1,-1-7 1,2 1 0,5-3 5,-3 3-1,1-1 3,-1 1-2,-4 6-1,-1 0-3,-3 2 2,0-2-3,-6-1 2,-6 1 1,-5-4 0,-5 4-3,-5-1 2,-4 2-2,-3 2 1,2-1-1,-4-2 3,-2 0-1,-3-4 1,-4 0 1,-4-1-2,-6-1 5,-1-2-2,-4-3-2,0-1 3,0 0-3,0 0 2,0 0-4,0 0-1,0 0-2,0 0-47,-13 3-55,-12-2-198</inkml:trace>
  <inkml:trace contextRef="#ctx0" brushRef="#br0" timeOffset="70163.1979">10980 6728 30,'0'0'34,"0"0"-28,0 0 0,0 0-6,0 0 3,0 0 9,-2-23 34,2 15-4,0 2 3,0 0 2,0 3 15,0-4 9,0 3 27,0-2 10,0 3-12,0 0 16,0 1-25,0 2-13,0 0-9,0 0-13,0 0-19,-3 0-12,-1 2-9,-7 14-8,-3 8 7,-1 12 10,-3 8 3,2 9-2,-3 1-3,-2 1-4,4-2-6,-6-5-7,5-6 1,2-4-1,1-7-2,6-7 1,3-9-1,4-4-16,2-7-35,0-4-58,0-7-40,6-20-117,7-14-91</inkml:trace>
  <inkml:trace contextRef="#ctx0" brushRef="#br0" timeOffset="70597.3331">10980 6673 334,'0'0'69,"0"0"43,0 0-39,0 0-24,0 0 14,0 0 8,16-37 11,-14 37-8,-2 0-8,0 0-14,0 0-14,0 0-20,0 0-15,2 17 10,5 3 19,1 9-15,4 2-3,-1 6-2,3 3 3,-3-3-5,-1 2 1,0-5-4,1-1-3,-3 2-3,-1 1 3,0 0-3,-2 3 0,-2-6 1,0-1 1,-1-4-3,5-5 0,-3-7 1,0-4-2,2-6-13,-4-5-25,2-1-29,-4 0-36,0-7-101,0-12-195</inkml:trace>
  <inkml:trace contextRef="#ctx0" brushRef="#br0" timeOffset="70860.1941">10835 7069 692,'0'0'34,"0"0"19,0 0 16,0 0-45,0 0 28,0 0-18,143-37-17,-108 30-10,-6 4-7,-4 3-30,-8-2-167,-1 0-118</inkml:trace>
  <inkml:trace contextRef="#ctx0" brushRef="#br0" timeOffset="71219.3621">11689 6573 419,'0'0'440,"0"0"-424,0 0 54,0 0-10,0 0-35,0 0-1,-99 118 10,74-45 3,4 9 3,1 4 4,5-7 0,3-16-17,10-5-5,2-12-4,0-5-6,14-3-1,5-4-8,4-4-3,-3-9 0,-1-2-55,4-11-61,-3-8-112,0 0-181</inkml:trace>
  <inkml:trace contextRef="#ctx0" brushRef="#br0" timeOffset="71843.0414">11854 7190 685,'0'0'126,"0"0"-20,0 0-38,0 0-40,0 0-10,0 0 3,96-138-15,-72 97 1,-3-5-1,-6 2 2,-4 5-2,-11 6 3,0 9-4,0 11-2,-9 6-2,-12 7-1,-4 0 0,-2 12-1,0 11-5,9-2 1,7-4-13,7 0 2,4-5-4,0 8-2,10-6 10,15 1 7,6 1 5,5-2 3,-3 0-2,0 2 3,-4 2 7,-4 2 4,-2 4 6,-13 2 2,-5 1-8,-5 1-1,0 0 3,-7-3-1,-13 1-6,-4-6-8,-1 1 1,3-4-3,-2-5-16,4-5-52,4-7-93,5-2-207</inkml:trace>
  <inkml:trace contextRef="#ctx0" brushRef="#br0" timeOffset="73094.2227">12016 6392 428,'0'0'203,"0"0"-89,0 0 2,0 0-47,0 0-40,0 0-15,45-56 0,-32 46 3,3-2 10,1 0-4,2 2 5,-4 2-3,-1 4-11,-3 2-4,0 2-5,0 0-4,-1 0 1,0 0-2,-3 9 3,0-1-1,-1-1 0,-4 1-2,0 2 0,-2 6 0,0 2 1,0 0 2,0 1 0,-8-3 1,-8 0 0,-2 2-3,0-2 0,1-2 3,3-2-3,5-7-1,3 2 1,-2-5 0,7-2 1,1 2 1,0-2-1,0 0 3,0 0-2,0 0 2,0 0 0,0 0-3,1 0 1,13 0 2,5-2 0,0-7-3,-1 6 1,2-3-1,0 1 0,3 5-1,-1 0 1,1 0 0,-4 0-1,-3 0-1,-1 11 2,-3 1-1,-3-1 2,-5 4 1,0-4-2,-2 6 1,-2 3-1,0-2 2,0 0 1,-13 0 0,-3-2-1,1 2 1,-5-4 4,-5 0 0,4 1-2,-6-4 0,0 4 1,4-5 0,5-6-3,7-3-1,7-1 8,0 0-10,4 0-2,0 0-2,0 0-57,4-5-128,14-16-461</inkml:trace>
  <inkml:trace contextRef="#ctx0" brushRef="#br0" timeOffset="73867.1399">12467 7074 300,'0'0'114,"0"0"-27,0 0 32,0 0-30,0 0-14,0 0-11,-9 0-5,9 3-25,4 0-12,23 1 39,7-4-5,10 0-5,1 0-13,3 0-2,-1-4-4,-5-4-5,-3 0 3,-10-2-10,-10 4-4,-5 0-10,-9 4-3,-3 2 1,-2 0-4,0 0-1,0 0-25,0 0-55,0 0-86,0 10-159,-4-1-156</inkml:trace>
  <inkml:trace contextRef="#ctx0" brushRef="#br0" timeOffset="75082.695">12973 7177 526,'0'0'181,"0"0"-101,0 0 50,0 0-69,0 0-27,0 0-3,71-53-2,-48 32-3,1-5 3,3-5-12,-1-7 1,6-3-4,-8-5 3,-2 3-8,-3 2-3,-11 7 12,-6 10-7,-2 9 4,0 5-5,-2 5-1,-12 5-9,-3 0-2,-3 0 0,0 12-4,2 2 0,5-1 1,4 2 2,4-1 1,5 3-1,0 1 0,0 0 2,8 0-3,15 0 3,4-4 1,-2 0 0,1 2 0,2-4 1,-6 4 1,4 0-2,-8 4 0,-5-2 1,-6 2 1,-7 0 3,0 3 3,0 2 0,-14 1 0,-8-1-3,3-6 0,-2 0-1,5-6-4,3-2 0,1-4 2,0-4-2,1-1 0,-1-2-14,0 0-18,5 0-44,-2 0-38,2 0-73,5-9-116,2-12-173</inkml:trace>
  <inkml:trace contextRef="#ctx0" brushRef="#br0" timeOffset="75516.2224">13268 6541 777,'0'0'78,"0"0"-56,0 0 54,129-33-4,-76 33-36,0 3 0,1 20 1,-3 9-6,-2 6 1,-4 7-1,-7 8-6,-9 9 1,-7 6-8,-9 6-4,-11-1 2,-2 2-3,0-5 1,-19-4 0,-6-6 9,-4-8-8,0-9-1,2-7-2,2-6 0,6-8-5,3-3-5,1-7 0,3-2-1,1-5 1,3 1-2,0-1-12,4-3-22,2 1-21,0 1-31,2-4-91,0 0-154,0 0-169</inkml:trace>
  <inkml:trace contextRef="#ctx0" brushRef="#br0" timeOffset="76088.7414">14323 6752 623,'0'0'208,"0"0"-104,0 0 7,0 0-56,0 0-50,0 0 24,0 118 2,3-67-8,2-2-7,1-5 0,1-4-6,-3-8-6,-2 0-3,0-8-1,1-3 0,-3-3-39,0-4-60,0-5-88,0 2-88,-5-11-86</inkml:trace>
  <inkml:trace contextRef="#ctx0" brushRef="#br0" timeOffset="76247.2931">14186 7181 607,'0'0'89,"0"0"-44,0 0 23,0 0-12,100-111-47,-44 81-9,4 1-4,0 0-104,-5 0-50,-6 8-86</inkml:trace>
  <inkml:trace contextRef="#ctx0" brushRef="#br0" timeOffset="76460.3057">14753 6791 607,'0'0'124,"0"0"7,0 0 31,0 0-86,0 0-48,0 0-19,0 24 1,0 15 24,0 2-10,0 2 0,0-5-5,0-3-11,0 0-5,0-3-2,0-2-1,0-2-26,0-3-59,4-9-103,-4-4-130,0-11-126</inkml:trace>
  <inkml:trace contextRef="#ctx0" brushRef="#br0" timeOffset="76911.2441">14774 6798 820,'0'0'39,"0"0"-8,0 0 72,149-78-64,-107 78-18,-8 0-6,-14 11-14,-14 24-1,-6 4 0,-8 5 20,-21 2-8,-2-14 1,-1-6-7,8-7 1,4-5-5,9-1-2,4-12 2,7 1-1,0-2 4,0 0-5,0 0 0,7 0 3,15 0 6,7 0 12,4 0-1,2 0-5,-1 9 8,-3 2-6,-4 7-1,-9 1-4,-9 2-3,-8 3 0,-1 0 5,-3 2 2,-26 2-1,-4-1-2,-9-5-5,-1-6-3,3-6 1,0-4-3,7-4-2,6-2-1,6 0-10,11 0-48,8-15-75,2-4-237</inkml:trace>
  <inkml:trace contextRef="#ctx0" brushRef="#br0" timeOffset="77408.2444">15719 6589 709,'0'0'110,"0"0"-23,0 0 9,0 0-34,-113 84-15,82-24 8,0 17-6,-3-1-14,12 2-2,1-8-2,10-9-16,9-11-5,2-8-3,0-7-7,11-4 0,9-9-17,4-6-47,1-8-84,-5-2-103,1-6-81</inkml:trace>
  <inkml:trace contextRef="#ctx0" brushRef="#br0" timeOffset="77797.0181">15679 7305 610,'0'0'121,"0"0"-46,0 0 61,0 0-73,96-141-22,-65 95-2,0-6-9,-2-8-5,-8 7-7,-11 4-7,-5 17-6,-5 9 3,0 16 3,-11 7-9,-8 0-1,-2 0-1,5 19-2,3 2 1,3 1-7,10 2-4,0 1 0,0-2-6,19 0 2,8-11 4,-2-1 12,8-5 0,-2 3 1,2-1 0,-2 4-1,-2-3 0,-2 5-1,-11 1 1,-3 3 0,-11 0-2,-2 1 0,0 4 1,-20 1 1,-11 1 0,-3 0-22,-1-2-76,4-6-60,6-11-55,5-6-146</inkml:trace>
  <inkml:trace contextRef="#ctx0" brushRef="#br0" timeOffset="78494.8182">16152 6268 631,'0'0'71,"0"0"-52,0 0 2,0 0-14,0 0 13,0 0 13,-16 28-5,3-17-15,-5-4-4,5-2 3,-3-5 1,3 0 2,1 0-4,3 0 4,5 0-7,2-10-4,2-4-2,0-1 2,0-4-2,11 7-2,11-3-5,3 3 4,4 2 2,-3 1-2,3 6 1,-4 3 0,-5 0-3,-3 0 2,-1 3 0,-7 16 0,-5 5 1,-4 5 5,0-2 1,0 5-2,0-1 6,-6-4-3,-11 6 2,-12-5-8,-4 2-1,3-6-4,-1-6-10,8-9-6,6-6 3,7-3 17,8 0 7,2 0-1,0 0-2,0-6 7,2 4 6,17 2-4,5 0 2,5 0 1,9 2 1,3 6 4,6-4 15,3-4 7,-1 0 7,-7 0 0,-4-14-11,-11 0-7,-7-2-5,-9 0-9,-5 2-6,-2-1-6,-2 3-3,-2 9-3,2-1-15,0 4-55,2 0-104,3 0-233,-3 10-50</inkml:trace>
  <inkml:trace contextRef="#ctx0" brushRef="#br0" timeOffset="78766.7417">16502 7037 850,'0'0'121,"0"0"-113,0 0 47,0 0-1,0 0-17,0 0-25,138-23-12,-105 9 0,0-2-87,-5-1-111,-4-2-77,-2 1-270</inkml:trace>
  <inkml:trace contextRef="#ctx0" brushRef="#br0" timeOffset="78997.5107">16977 6870 987,'0'0'91,"0"0"-31,0 0-13,0 0-16,0 0 9,6 109-11,-4-70-19,-2-7-2,0-2-5,0-7 2,0-4-5,0-2 0,0-7-5,0-5-31,0 0-32,0-5-46,0 0-26,0 0-67,0-18-127</inkml:trace>
  <inkml:trace contextRef="#ctx0" brushRef="#br0" timeOffset="79310.2264">17025 6532 915,'0'0'32,"0"0"-16,118-5 54,-55 29-31,3 14 3,2 12 5,-10 14-17,-16 11 13,-15 3-16,-23 2-4,-4-5-6,-6-6 4,-21-8-1,-3-12 1,-2-4 3,3-13-4,0-6-2,-1-4-12,6-4-3,-1-4-3,8-1-1,1-8-38,7 1-29,9-3-65,0-3-188,0 0-159</inkml:trace>
  <inkml:trace contextRef="#ctx0" brushRef="#br0" timeOffset="80100.4013">18412 6624 286,'0'0'262,"0"0"-194,0 0 114,0 0-35,0 0-114,0 0-13,-18 78 37,18-19 7,0 2-26,0-1-8,0-10-8,0-4-6,0-6-4,0-6-11,0-4 1,0-6-2,2 1-18,-2-7-34,3-3-83,-3-2-109,0-8-44</inkml:trace>
  <inkml:trace contextRef="#ctx0" brushRef="#br0" timeOffset="80310.1742">18181 7018 695,'0'0'80,"0"0"-58,0 0 69,0 0-16,137-112-26,-61 74 0,4 4-13,-3 2-13,-15 9-13,-16 11-9,-17 6-1,-10 6-91,-13-2-139,-6-3-154</inkml:trace>
  <inkml:trace contextRef="#ctx0" brushRef="#br0" timeOffset="81260.1037">19058 4441 381,'0'0'139,"0"0"-83,0 0 47,0 0-9,0 0-37,0 0 10,-2 2-26,2-2-12,9-9-7,9-5-4,4-6 3,7-3-7,9-5 3,9-4 6,4-1-2,7-6-1,4 5-7,1 3 5,3 8 3,6 5-11,6 0-4,5 6 1,1 2-3,1 2-3,2 4 0,4-2-1,6 3 3,3 3-1,2 0 0,-1 0 0,-3 13 1,-7 2 1,-7 3 3,-12 0 3,-10-1 7,-12-3-6,-17-2-7,-10-6 1,-11-2-4,-7-2-1,-3 0 0,-2-2-4,0 0-54,0 0-64,-15 0-38,-18 0-194</inkml:trace>
  <inkml:trace contextRef="#ctx0" brushRef="#br0" timeOffset="81919.8226">19168 4367 416,'0'0'111,"0"0"3,0 0 36,0 0-75,0 0-40,0 0-6,62-58 0,-20 33-3,10 0-2,4-3 5,8 0-3,8-7 0,16-1 3,11 0-9,3 2 4,0 2-14,-1 4 3,-7 2-6,3 5-2,2-2-1,1 0-4,1 3 4,3 5 1,8 1-1,2 4 1,1 2 4,-6 4-2,-4 3-2,-9 1-3,0 0 6,2 0-5,2 0 4,1 5-3,-5 7 1,-1 2-2,-3 2-1,-5 4 6,-12 0-2,-10-2-3,-17 2-2,-9-3 1,-18-6 2,-7-2-2,-4-6 0,-6-3 0,-2 0 2,-2 0-4,0 0 0,0 0 0,0 0-41,-4 0-63,-25-9-209,-18-2-365</inkml:trace>
  <inkml:trace contextRef="#ctx0" brushRef="#br0" timeOffset="82634.8747">19444 6534 374,'0'0'232,"0"0"-190,0 0 68,0 0 13,0 0-79,0 0-1,-78-26-8,42 38-7,-8 13 3,-10 8 6,1 10 8,4 6-13,8 2-4,12 3-3,14-1-7,13-6-8,2-6-2,11-9-4,20-10-2,7-10 0,2-10 7,5-2-6,-2 0-3,-4-8-20,-5-8-60,-7 0-80,-9-1-169,-5-4-238</inkml:trace>
  <inkml:trace contextRef="#ctx0" brushRef="#br0" timeOffset="82898.9101">19817 6490 924,'0'0'54,"0"0"-43,0 0 82,0 0-19,0 0-31,-110 134 2,86-76-17,3 2-2,8 1-6,9 4 0,4-12-8,0-7-4,0-5-8,9-9 0,11-3-3,3-6-35,11-5-79,3-13-105,2-5-197</inkml:trace>
  <inkml:trace contextRef="#ctx0" brushRef="#br0" timeOffset="83287.1636">20090 7011 912,'0'0'45,"0"0"-31,58-143 99,-20 82-70,1 1-12,-8 12-13,-14 12-13,-13 14 0,-4 6-2,0 8-3,-21 6-2,-8 2-3,0 0-10,2 0 15,9 10-13,7 4-3,6 6-2,5-4-18,0 3-4,18-4 17,13 1 12,8 1 8,0-2 3,3 2 2,-5 0-1,-8 4 6,-11 1 11,-3 0 5,-8-3 12,-7 4-6,0-5 3,0 4-19,-11-2-5,-12-2-5,1-4-3,-3-5-26,2-8-42,4-1-37,-1 0-135,7-18-125</inkml:trace>
  <inkml:trace contextRef="#ctx0" brushRef="#br0" timeOffset="83719.9531">20425 6188 947,'0'0'31,"0"0"-28,130-70 85,-84 65-62,-11 5-16,-12 12-9,-19 19 2,-4 4-3,-4 6 2,-24 2 8,-4-11-4,1-6-2,3-10 0,11-7-3,8-4 2,7-3-2,2-2-1,0 0 0,0 0-6,14 0 6,10-7 9,6 2-6,2 5 1,0 0 8,-5 0 3,-1 14-3,-10 3-2,-8 6 3,-6 0 7,-2 1 2,0 3-4,-22-1-4,-8-6-5,-2-2-9,-2-6 1,3-6-1,4-4-6,8-2-25,7 0-85,12 0-138,0 0-177</inkml:trace>
  <inkml:trace contextRef="#ctx0" brushRef="#br0" timeOffset="84120.2321">20915 6636 435,'0'0'237,"0"0"-111,0 0 48,0 0-70,0 0-69,0 0-18,0 26 4,3 7 5,1 12 3,1 3-7,-1 1-8,0 2-2,-2-7-5,-2-11-5,0-2-1,0-5-1,0-8-3,0-1-29,0-8-34,0-3-41,0-4-93,0-2 67,0 0-95,-15 0-265</inkml:trace>
  <inkml:trace contextRef="#ctx0" brushRef="#br0" timeOffset="84442.9714">20772 6912 357,'0'0'139,"0"0"-130,0 0 49,0 0 23,0 0-29,0 0 37,100-44-15,-54 39 0,0 2-11,6-5 7,-4-4-15,-5 0-8,-9-2-12,-10 3-19,-11 6-7,-6 0-9,-5 3 0,-2-1-36,0-1-50,3-2-107,-1-2-143,0 2-165</inkml:trace>
  <inkml:trace contextRef="#ctx0" brushRef="#br0" timeOffset="84936.2732">21305 6999 806,'0'0'104,"0"0"-57,0 0 8,0 0 5,0 0-41,123-121-9,-94 79 2,0-5-6,-5 5 6,-7 3 6,-11 4 3,-6 11-10,0 8-6,0 7 0,-4 4-5,-15 5-7,-3 0-8,-1 0-22,4 10 16,8 2 7,9 2 6,2 1-1,0 0-3,6 3 2,16 0 4,5-6 2,9 0 4,2-1 4,-3-1-3,-1 2 3,-7-1 13,-5 7-4,-7-1 2,-4 5 8,-8 2-1,-3 1-2,0 1-2,-11-1-6,-9-4-7,0-2-2,-1-5-1,2-3-2,-2-6-30,3-3-36,1-2-41,1 0-126,1 0-103</inkml:trace>
  <inkml:trace contextRef="#ctx0" brushRef="#br0" timeOffset="85240.2271">21720 6407 913,'0'0'60,"0"0"-54,141 7 83,-77 21-53,-1 11 4,-1 7-11,-10 0-8,-10 10-8,-13 6 5,-19 6-4,-10 7 8,0-5-1,-19-10-9,-8-8 11,-3-9-14,0-14 11,5-4-15,1-11-4,2-9-1,8-5-34,-2 0-76,5-15-163,2-30-329</inkml:trace>
  <inkml:trace contextRef="#ctx0" brushRef="#br0" timeOffset="87208.2745">19858 8151 498,'0'0'124,"0"0"-107,0 0 119,0 0-15,0 0-89,0 0-11,-11-10 9,11 10 5,0 2 1,-2 12 2,2 6-7,-2 6-4,2 4 0,0 4-8,0 5-5,0-3-4,0-2 4,0-4-10,0-6-2,0-1-1,2-8-1,0-5-7,0 2-32,1-5-52,0-5-43,-3 1-96,0-3-5,0 0-72</inkml:trace>
  <inkml:trace contextRef="#ctx0" brushRef="#br0" timeOffset="87360.4145">19681 8427 483,'0'0'145,"0"0"-116,0 0 92,0 0-16,0 0-87,0 0-6,117-83 1,-52 64-6,2 0-7,0-1-32,-3 4-162,-8 2-107</inkml:trace>
  <inkml:trace contextRef="#ctx0" brushRef="#br0" timeOffset="87571.0483">20358 8095 835,'0'0'163,"0"0"-94,0 0 42,0 0-64,0 0-40,0 0 11,0 84 2,0-48-12,2-2-1,2-6-3,-1-2-2,-1-1-2,-2-4-13,0-2-39,0 1-67,0-4-119,0-6-102</inkml:trace>
  <inkml:trace contextRef="#ctx0" brushRef="#br0" timeOffset="87847.2764">20256 8099 657,'0'0'120,"0"0"-97,0 0-15,140-76 73,-73 76-49,-4 4 5,-9 26-4,-11 6-16,-15 7-4,-11 0 10,-15 4 2,-2 1 13,-13-2-5,-23-1-3,-1-3-9,-4-9-10,1-5-4,5-11-5,1-10-2,7-5-19,7-2-68,13 0-76,7-22-137,0-11-238</inkml:trace>
  <inkml:trace contextRef="#ctx0" brushRef="#br0" timeOffset="88088.6078">21058 7867 120,'0'0'942,"0"0"-917,0 0-5,-86 126 84,72-61-52,3 10-22,4-3 0,7 0-14,0-7-7,0-12-6,4-7 0,10-7-3,-1-8-23,5-10-46,2-15-117,2-6-158,-4-6-185</inkml:trace>
  <inkml:trace contextRef="#ctx0" brushRef="#br0" timeOffset="88455.4884">21224 8372 920,'0'0'61,"0"0"-45,60-134 99,-25 81-78,-2 7-25,-8 4-4,-10 11-8,-13 10 6,-2 8-6,0 8 2,-8 1 1,-11 4-3,0 0-2,1 0 2,7 12-11,5 6 4,6 4-3,0 4-11,0-3-4,20 4 15,10-5 9,8 0 1,3-3 2,-2-2 1,-6 1 17,-5 5 0,-10-2-3,-16 4-1,-2 1-9,-2-2 1,-23-4-1,0-4-7,-1-8 0,1-6-37,3-2-23,2-8-39,7-20-137,1-8-76</inkml:trace>
  <inkml:trace contextRef="#ctx0" brushRef="#br0" timeOffset="89061.1789">21811 7567 837,'0'0'18,"0"0"-5,0 0 9,0 0-3,0 0-3,0 0-8,-12 69 0,-7-60-1,1-4-3,-1-3 2,0-2 0,1 0 7,3 0-4,4-7-5,7-7-2,4 1-2,0-1-7,0 0-1,11-2 0,8 3 8,2 2 0,1 4 0,1 5 3,-2 2 4,1 0 4,-3 7-7,-6 15 0,-1 5 0,-6 7 0,-5-3 4,-1 1-2,0 2 3,-3-4 10,-17 2-1,-8-2-4,-2 0-9,-6-3-5,-2-7-4,5-6-5,6-9-8,7-5 10,11 0 7,9-3 4,0-11-2,9 0-2,15 1 4,6 8 13,0 1-8,4 4 3,2 0 6,-1 0 13,6 0 2,1 0-3,-2 0-7,-2 0 3,-7-7-4,-9-3-10,-4-4-7,-7 1 1,-1 2-6,-8 5-1,-2 4-28,2 2-80,-2 0-181,4 0-263</inkml:trace>
  <inkml:trace contextRef="#ctx0" brushRef="#br0" timeOffset="89288.2766">22318 7957 961,'0'0'81,"0"0"-44,0 116 62,0-74-32,0-1-48,4-6-4,0 2-10,-1-9 0,-3-7-4,0 0 0,0-8-2,0-1-18,0-6-41,0 1-42,0-1-78,0-4-77,0-2-83</inkml:trace>
  <inkml:trace contextRef="#ctx0" brushRef="#br0" timeOffset="89573.1932">22056 8207 808,'0'0'146,"0"0"-139,0 0 56,139-44 20,-70 26-56,-2 2-12,-5 0-13,-10 4-2,-10 6-9,-11 0-93,-4 0-65,-5-4-68,-1-5-108</inkml:trace>
  <inkml:trace contextRef="#ctx0" brushRef="#br0" timeOffset="89760.1027">22717 7939 568,'0'0'243,"0"0"-157,0 0 9,0 0 31,0 0-64,10 130-12,-3-92-19,-2 0-11,2-8-10,-1-2-4,-4-8-5,-2-5-1,2-6-25,-2-3-65,0-6-107,0 0-165</inkml:trace>
  <inkml:trace contextRef="#ctx0" brushRef="#br0" timeOffset="90051.3652">22767 7691 1040,'0'0'45,"116"-2"-39,-33 9 87,4 26-52,-4 19-20,-6 13 14,-9 14-6,-24 7-7,-23 6 6,-21-1-7,-25 1 15,-25-4-20,-5-9 4,2-12-11,6-18 2,11-15-9,9-19-2,4-6-10,6-9-38,3 0-42,4-7-126,-2-17-369</inkml:trace>
  <inkml:trace contextRef="#ctx0" brushRef="#br0" timeOffset="91201.6898">5340 6805 353,'0'0'57,"0"0"-8,0 0 68,0 0 10,0 0 3,0 0-26,78 17-40,-54-11 7,8-2-7,-1-2-20,3-2-10,-5 0-16,-7 0-11,-2 0-4,-4 0-3,-5 0-14,0 0-71,-2 0-116,2 0-148,3-5-180</inkml:trace>
  <inkml:trace contextRef="#ctx0" brushRef="#br0" timeOffset="91462.1141">6207 6597 920,'0'0'89,"0"0"-65,0 0 47,0 0-27,0 0-18,-114 118 16,88-62-5,3 7-5,3-2-7,8-6-1,6-1-12,4-4-6,2 0-3,0-5-3,12-5-4,15-8-58,6-6-108,7-15-141,0-11-173</inkml:trace>
  <inkml:trace contextRef="#ctx0" brushRef="#br0" timeOffset="91812.9681">6415 7164 700,'0'0'231,"0"0"-199,0 0 46,54-122-22,-23 74-9,-2-2-1,-1 1-22,-6 3-6,-8 14-11,-12 11-2,-2 9 2,0 3 0,-16 4-2,-3 5-4,-1 0-1,-1 0-3,8 5 0,7 13-3,4 9-9,2 2-8,0 8 5,23-2 5,6 0 4,5-1 6,2-6 3,-5-1 0,-7-2 4,-8-7 5,-9 2 1,-7-4 1,0 2-6,0 4-1,-25 3-4,-6-2-29,-3-4-58,1-7-114,2-12-101,6 0-175</inkml:trace>
  <inkml:trace contextRef="#ctx0" brushRef="#br0" timeOffset="92368.2459">6905 6280 512,'0'0'237,"0"0"-224,0 0 20,0 0 6,0 0-19,0 0-9,-73 111 1,55-99 0,-3-4 0,4-5 3,-2-3 0,7 0 0,2 0 3,4-11 3,6-8-4,0 2-13,0-4-4,7-1-1,11 2 1,4 3 0,0 5 1,0 3 0,3 7 6,-5 2-1,0 0 1,-4 11-6,-1 12 0,-1-1 8,-3 4-7,-5 2 2,-4-2 2,-2 4 1,0 5-3,-17 3 3,-8 0-6,-5-4-1,4-5-19,4-14 8,9-5 6,6-10 5,5 0 4,2 0 1,0 0 6,2-8-8,16 2-2,4 2 5,6 2 1,9-3 12,0 5 16,4-3 0,-3 3-10,-7-2-21,0 0-4,-5 2-7,2-2-87,-1 2-175,-1-3-75</inkml:trace>
  <inkml:trace contextRef="#ctx0" brushRef="#br0" timeOffset="92558.0359">7380 6587 729,'0'0'143,"0"0"-89,0 0 38,0 133-13,0-92-40,0 5-10,0-1-20,2-2-3,-2-6-4,0-5-2,0-6-15,0-5-87,0-1-99,-9-6-128</inkml:trace>
  <inkml:trace contextRef="#ctx0" brushRef="#br0" timeOffset="92730.2677">7158 6986 901,'0'0'185,"0"0"-170,0 0-1,0 0-12,133-103-2,-62 66 0,0-2-130,-4-2-133,-8 3-93</inkml:trace>
  <inkml:trace contextRef="#ctx0" brushRef="#br0" timeOffset="93133.3885">7748 6645 692,'0'0'230,"0"0"-214,0 0 3,0 0 7,153-38-3,-110 38 4,-12 4-17,-11 16-7,-11 6-3,-9 2 11,0 4-2,-25 8-1,-8-6-1,2-1-7,6-11 4,8-12-3,8-6 4,9-4-5,0 0 5,0 0-4,4 0 3,18 0 0,11-4 5,6 2 8,3 2 3,-2 0 1,-11 9 3,-7 10 17,-15 5-28,-7 2 15,0 6 5,-15 4-1,-14-4-12,-7 0-12,-5-6-3,6-6-2,-1-10-2,-1-2-1,8-8-18,0 0-34,5 0-44,12-18-85,6-18-270</inkml:trace>
  <inkml:trace contextRef="#ctx0" brushRef="#br0" timeOffset="93405.0344">8220 6425 998,'0'0'114,"0"0"-103,178 28 68,-99 7-30,-8 18-13,-11 10 3,-22 10-15,-22 17-16,-16 13 7,-16 6 4,-28-2-1,-8-8-2,-2-17 13,6-16-20,9-13 1,8-19-9,12-17-1,5-9-17,7-8-54,2 0-88,-1-20-486</inkml:trace>
  <inkml:trace contextRef="#ctx0" brushRef="#br0" timeOffset="106252.3631">3427 8698 446,'0'0'147,"0"0"-34,0 0 50,0 0-35,0 0-20,0 0-23,0 0-34,0 0-19,-108 17-15,58 38-13,-1 6 0,4 14 0,9-2 0,10-1-1,14-5-1,14-16-2,0-10 1,14-13-2,19-12 1,5-12-1,9-4-2,-1-14-4,-1-20-6,-1-4 1,-10-3-3,-10 4 1,-11 7 7,-5 7 6,-8 11 1,0 7 1,0 5 3,0 0-4,0 8 0,-3 20-6,-4 9 6,3 4-4,4-5 3,0-7-1,4-8 1,21-10-1,6-8-8,10-3 5,-1-3 2,-3-24 3,-4-4 2,-12 2 6,-10-5-5,-11 0 3,0 0 10,-15 1 3,-19 5-7,-6 12-12,4 14-1,3 2-22,9 16-84,8 12-135,6 7-151</inkml:trace>
  <inkml:trace contextRef="#ctx0" brushRef="#br0" timeOffset="106808.2621">3784 9180 710,'0'0'147,"0"0"-136,67-129 67,-51 93-28,-12 9-25,-2 4-6,-2 11 2,0 6-4,0 6 12,-13 0-5,-5 0-5,0 17-13,1 11-6,-2 5-1,9 2 0,5-3 0,5-5 0,0-4 0,12-9-2,12-4 1,5-10-1,4 0-3,9-6 3,-1-18-10,-3-4-1,-7-5-2,-8 4-3,-11-2 4,-5-1 12,-6 0 3,-1 6 4,0 4 7,0 10 27,0 10 9,0 2 7,0 0-10,0 0-29,0 20-15,0 6-1,0 6 1,0 0 1,0-4 0,0-2 0,0-10 0,0-7 0,0-4-1,0-5 0,4 0 2,-4 0-2,0 0 2,0 0 2,0 0 0,0 0 2,0 0-4,0 0-2,0 0 0,0 0-16,0 0-15,0 0-46,0 0-57,0 0-153,-4 0-141</inkml:trace>
  <inkml:trace contextRef="#ctx0" brushRef="#br0" timeOffset="108937.4094">636 8883 547,'0'0'186,"0"0"-59,0 0 11,0 0-74,-120 16-11,84 22-31,5 10-11,4 13-3,6-1-3,9 0 2,10-8-1,2-12 0,0-8-6,27-10 0,10-15-4,11-7 2,5-3-5,2-29-27,-5-3 10,-7-8-9,-15 5 11,-10 6 15,-11 4 7,-3 12 3,-4 6 6,0 8 6,0 2 31,0 0-24,-4 7-13,-3 17-9,0 10-1,1-2-6,6-1 6,0-4 1,0-10-2,19-5-3,6-6-3,2-6 1,2 0-17,-2-6-7,-3-14 1,-6-6-9,-10-1 36,-8 0 3,0-4 3,-2 6 5,-15 2 5,-6 7-5,3 4-4,3 8-4,1 2-8,9 2-33,5 0-4,2 0-28,0 0 3,16-3-42,12-2 15,9 1 80,0 4 9,3 0 8,-7 0 0,1 4 2,-7 10 12,-3 4 28,-8 6-10,-7-1-7,-9 0-8,0 1-6,0-4 7,-4-1 3,-6-9-9,1-6-3,5-4 1,2 0 10,2-24 31,0-5-50,0 4 0,15 0-1,1 7-7,2 9 3,0 7 2,-2 2-2,-2 0-4,1 2 2,-4 14 6,-5 4 6,-2 0 0,-4-4-1,0-4 3,0-4-4,0-6 0,0-2-2,0 0 7,0 0-1,0-17-8,0-8-4,10-5-12,-1 3 7,6 4-1,1 7-3,2 9 8,-2 5 3,4 2-6,-3 0 6,-1 12-1,-5 15-10,0 6 12,-2 4 1,0-5-1,-3-6 1,4-10-14,1-10-11,-1-6 9,6 0-25,0-20 26,0-11 5,-3-1-2,-4 1 11,-2 2 1,-7 1 9,0 12 16,0 7 28,0 6 25,0 3 33,0 0-14,0 9-41,0 22-41,0 19-14,4 15 3,2 9 15,6 8 13,-3 4-9,-7-6-7,-1-8-11,-1-14-2,0-14 0,0-19-1,0-11-1,0-14 4,-10 0-2,-4-25-3,-3-26-14,3-17-35,3-18 29,3-11 9,8 1-15,0 10-5,6 20 17,15 14 14,2 17 1,4 12 10,0 11 12,2 12 13,-7 0-11,-4 2 0,-4 20-6,-10 7-9,-4 11-7,0 5 1,-20-2-4,-5-6-7,6-9-33,5-12-48,9-14-71,5-2-56,0-18-82</inkml:trace>
  <inkml:trace contextRef="#ctx0" brushRef="#br0" timeOffset="109680.2484">1880 8965 968,'0'0'54,"0"0"13,0 0-27,0 0-34,0 0-5,-115 122 3,92-87 3,10-7-2,6-6 3,7-5-4,0-6-4,4-5-3,17-6-3,6 0-22,4-3-9,0-18 11,-4-7-10,-5 0 12,-9-2 1,-6-1 5,-5 5 18,-2 6 0,0 4 6,-4 8 41,-5 5 20,7 3-13,-2 0-5,4 0-25,0 1-18,0 19-6,0 6-6,0 3 3,6-3 2,11-2 0,4-4 1,3-6-1,3-6 0,0-8 0,-3 0-11,0-4-9,-3-21-2,-1-2 4,-5-6-1,-1 3 8,-5 6 4,-5 9 7,-4 8 1,0 7 1,0 0 7,0 0 23,0 4-14,0 14-15,0 1-1,5 1-1,8-7 0,1 1-1,4-3 0,0-8 0,8-3 2,5 0-1,0-10 2,3-9-2,-10-6-2,-3 1-3,-8 2 0,-11 3 0,0 6 5,-2 7 4,0 4 2,0 2 25,-4 0 14,-3 8-28,1 10-13,4 6-1,2 3 1,0-5 4,0-5-5,19-3-1,10-7-1,4-7 1,6 0 0,-1-2 3,-5-15-3,-8 2-2,-12-4-56,-13 2-101,0-4-452</inkml:trace>
  <inkml:trace contextRef="#ctx0" brushRef="#br0" timeOffset="110963.3268">4083 8883 673,'0'0'180,"0"0"-126,0 0-8,0 0-35,11 119 2,1-43 19,0 14 0,-4 12-1,7 2 2,-2 1-15,-1-6-6,3-12-7,-1-10-2,3-19-2,1-16 0,2-19 0,2-10 0,3-13-1,2-6 0,0-29-8,-8-11 4,-7-10 4,-12-6 2,0-4 3,-25-4-4,-13 2 0,-4 10 0,4 12-1,6 9 0,8 7 0,11 4 1,7-8-1,6-1 0,0-8-9,19-2-26,10 3 16,4 7-10,1 4-7,-3 7 21,-4 8 13,-5 2 2,-3 5 3,-7 2 17,-5 2 17,-5 5-5,3 0-4,-1 19-14,5 23 2,0 16 0,-3 19-3,2 13-3,-2 6 0,-1 3-3,3-6-5,4-14-2,3-13 1,3-16-1,3-18 4,0-8-4,1-14 0,1-10-3,-3 0 2,-3-18-3,-7-12 1,-8-7-1,-2-9 4,-12-5 3,-16-3-3,-5 4-8,4 5-3,6 8 2,8 5 7,5-3 1,10-1 1,0-4-7,10-2-6,17-3-10,2 7-8,-1 3 10,-4 3-1,-4 6 13,-6 3 9,-7 1 3,-4 5 1,-3 2 10,0 7 27,0 4 2,0 4-17,0 0 0,0 0-16,0 22-5,0 14-5,0 10 3,0 5-7,10-3 4,3-4-35,1-10-56,-3-15-173,-2-12-260</inkml:trace>
  <inkml:trace contextRef="#ctx0" brushRef="#br0" timeOffset="111106.8854">4665 8628 1003,'0'0'0,"0"0"-1,0 0-100,0 0-154,0 0-79</inkml:trace>
  <inkml:trace contextRef="#ctx0" brushRef="#br0" timeOffset="112291.3384">5046 8815 954,'0'0'27,"0"0"12,0 0 7,0 0-28,-87 106 9,62-63-1,5 0-5,7-4-1,4-7-9,9-9-8,0-10 0,11-5-3,14-8-4,6 0-14,7-14-7,-1-16 5,2-7-5,-6-1-7,-6 4-2,-7 2 9,-6 6 23,-6 8 2,-8 8 6,0 4 28,0 6 22,0 0-2,-4 0-14,-7 14-18,6 10-16,-2 8-3,7 0 0,0 2 1,0 1-4,0-10 0,16-4 0,10-11-3,7-10-1,0 0-1,11-14-8,-4-16 11,1-5-7,-8 0 1,-18 0-6,-3 5 1,-12 4 8,0 6 4,0 6 1,0 9 5,-14 5 11,-1 0 13,3 0-14,-1 17-11,4 7-4,4 5 0,3 0-1,2 2-2,0-10 3,0 0-2,18-5 0,3-8 1,2-3-3,2-2 2,2-3 1,0 0-7,-2 0-1,-3-16 0,-5 0 2,-1-5 6,-3-2-1,-2-4 2,-1 3 0,-4 2 2,1 6-2,-5 3 1,2 8 1,-4 3 0,0 2 2,5 0 1,2 14-3,4 11-1,-5 1 1,3 6 3,-4-9-3,-3-5-1,0-8-1,-2-8 1,0-2 1,3-4 1,1-19 3,2-10-6,6-1-7,3 2-8,1 10 7,-1 8 4,-1 7 1,1 7 1,2 0-2,0 9 0,0 15-5,-3 8 8,-4 8 1,-4 5 4,-2-5-2,2-3-2,2-10 2,1-15-2,4-12 0,7 0-1,11-22 3,9-18-1,7-9 4,-2-5-1,-6-1-4,-6-4 0,-10-6 1,-7 4-1,-9 1 0,-7 7 0,0 14 1,0 15 0,-7 11 18,-3 12 6,0 1 1,-1 7-5,0 31-8,0 13-10,4 8 2,4 8 6,3-5 3,0-3 1,18-3 5,11-15-12,5-9-2,6-11 0,-2-16-4,-2-5-1,-3-4-2,-6-22-2,-9-2-37,-14-4-39,-4 2-98,-13-2-220</inkml:trace>
  <inkml:trace contextRef="#ctx0" brushRef="#br0" timeOffset="112418.3601">6203 8707 833,'0'0'120,"0"0"-116,0 0-4,127-103-11,-118 85-146,-9 8-210</inkml:trace>
  <inkml:trace contextRef="#ctx0" brushRef="#br0" timeOffset="112562.3289">5499 8532 1008,'0'0'153,"0"0"-153,0 0-17,0 0-137,120-91-409</inkml:trace>
  <inkml:trace contextRef="#ctx0" brushRef="#br0" timeOffset="112982.564">6812 8802 969,'0'0'23,"0"0"-13,-21 116 33,21-85-23,18-4-12,9-11-5,4-15-1,1-1 0,-3-10 4,-8-16 4,-3-1 3,-11-4 1,-7-3 1,0 4 7,-13 0 4,-7 7-5,-1 14-20,4 6-1,3 3-14,8 0-57,6 0-67,0 3-188,2-3-128</inkml:trace>
  <inkml:trace contextRef="#ctx0" brushRef="#br0" timeOffset="113273.6513">7208 8801 689,'0'0'121,"25"112"37,-14-28-26,-5 18-54,2 14-37,-4 13-8,-2-2-18,7-15-10,-3-20-2,10-27 0,2-24 1,2-19-4,6-18 6,2-4 1,3-21 2,-2-25 10,-10-9-3,-11-8-1,-8-8-6,-4-9 7,-33-5-2,-7 4-12,-8 8 0,-1 15-1,4 12-1,12 14-17,10 11-29,13 11-67,14 9-196,0 1-443</inkml:trace>
  <inkml:trace contextRef="#ctx0" brushRef="#br0" timeOffset="113646.7211">7674 8957 573,'0'0'477,"91"-129"-470,-45 64 47,-6 0-8,-14 7-34,-15 14-4,-11 17-7,0 10 3,-20 13 2,-9 4-6,0 0 0,5 14 3,5 8-3,11-2-1,8-2-2,0 0-3,14-1-4,17-6-1,6 3 6,8-1 3,0-1 2,-3 5 8,-9-2 8,-10 2 6,-8-3-4,-10-2-2,-5 7-4,0 1 1,-12 2-4,-9 0-3,-4-4-5,0-4-1,5-8-42,3-6-33,3 0-110,5-8-127,4-20-292</inkml:trace>
  <inkml:trace contextRef="#ctx0" brushRef="#br0" timeOffset="114038.3546">8252 8090 921,'0'0'192,"0"0"-183,117-45 53,-94 45-33,-10 19-29,-13 16-1,0 2 1,-13 4 0,-12-7 7,3-10-2,7-6-4,6-6 3,7-7-4,2-3 2,0-2-2,2 0-1,17 0 1,13 0 2,1 0 4,6 0 11,-2 0 3,-6 0 4,-6 10 4,-12 15-7,-11 8-4,-2 5 0,-19 8 6,-24 0 4,-1 0-3,-4-5-13,3-9-4,8-13-4,1-5 0,3-12-3,6-2-1,10-6-33,3-26-61,3-4-142,-3-3-529</inkml:trace>
  <inkml:trace contextRef="#ctx0" brushRef="#br0" timeOffset="116196.4563">6127 10432 495,'0'0'148,"0"0"-104,0 0 19,0 0-9,0 0-5,0 0 17,-11 0-5,5 0 11,-1 0-9,0 3-22,0 3 0,-4-3-8,0 6-9,-5 2-9,-4 1-3,1 9-6,-4 1 0,1 2-2,-2 4 0,5 0 0,1 2 0,3 1-1,1-5 2,6 2-2,-2-2-1,6 1 3,-3-1-2,2 0-1,5 1 2,-1-2 1,1 1 0,0 2-1,0 0-2,0 2 2,0-2-4,6 2 3,3-7-2,7-2-1,-1-5 1,8-7-1,1 0 2,1-6-2,-1 0 0,1-3 3,0 0-1,3 0 2,1-3-2,0-12 2,-2 1-4,-2-3 1,0-2 2,-2-6-1,0-3-1,-1-1 0,-3-6 3,-2 4-3,-6 0 2,-2-1-2,-7 4 3,-2-2-1,0 3 1,0 4 3,0-1-5,-9 4-2,-2 0 2,0 3 0,-6 0-2,3-1 3,-2 2-1,-1 0-1,1 4 0,-3 2 0,2 3 3,-1 3-3,-1 4-1,2 0 0,0 0-3,3 0 1,6 0-17,8 0-33,0 4-35,13 0-131,18 2-266</inkml:trace>
  <inkml:trace contextRef="#ctx0" brushRef="#br0" timeOffset="116582.625">6708 10761 492,'0'0'224,"0"0"-155,0 0 1,0 0 22,0 0-23,0 0-11,101 0 17,-61 0-28,2 0-6,-1 0-10,-8-5-5,-1-2-6,-12 5-13,-11-1-2,-3 3-5,-4 0 0,-2-2 0,0 2-46,0 0-42,0 0-77,-16 2-167,-5 6-162</inkml:trace>
  <inkml:trace contextRef="#ctx0" brushRef="#br0" timeOffset="116842.3862">6680 10997 959,'0'0'130,"0"0"-130,0 0 5,0 0 32,165 0 17,-107-8-11,0-5-13,-7-1-9,-6 5 2,-12 0-4,-13 5-11,-9 4-2,-6-1-6,-5 1-2,0 0 0,0 0-29,-3-3-26,-10 2-69,-3-6-163,0-4-195</inkml:trace>
  <inkml:trace contextRef="#ctx0" brushRef="#br0" timeOffset="119417.4746">8216 10389 366,'0'0'208,"0"0"-104,0 0 35,0 0-3,0 0-41,0 0-26,0 34-31,-9 12-17,-6 10 1,3 4 19,-2 0-8,3-4-11,1-3-10,-3-5-3,5-4-8,2-5 1,-3-7-1,0-9-1,1-6-10,3-10-25,-2-4-18,0-3-30,0-9-42,1-23-74,4-8-19,2-6-93</inkml:trace>
  <inkml:trace contextRef="#ctx0" brushRef="#br0" timeOffset="119729.0623">8195 10372 498,'0'0'76,"0"0"-22,0 0 24,0 0-35,0 0-12,0 0-9,132-39-4,-112 71 10,-2 4 2,-2 4 8,-4 0 2,2 3 1,-2 1 6,1-1-7,1 0 3,-1-1-17,-3-3-9,2 2-5,-1-3-2,-7-8-2,2-3 1,-4-8-2,-2-7-3,0-4-2,0-4-2,0-4-3,0 0-26,0 0-41,-2 0-18,-14-5-107,-5-12-75,2-1-50</inkml:trace>
  <inkml:trace contextRef="#ctx0" brushRef="#br0" timeOffset="119956.8694">8169 10760 709,'0'0'92,"0"0"-81,0 0 86,0 0-46,121-60-25,-68 42 41,-3 4-36,-7 0 4,-14 3-6,-15 8-16,-7-1-11,-7 4 2,0 0-4,0 0-53,-7 0-101,-13 0-234</inkml:trace>
  <inkml:trace contextRef="#ctx0" brushRef="#br0" timeOffset="122373.1889">9206 10471 231,'0'0'80,"0"0"-28,0 0 24,0 0-12,0 0 8,0 0 3,0 0 12,0 0 0,0-27-8,0 27-14,0 0-4,0 0-15,0 0-18,0 13-20,0 19-8,0 14 17,0 6 17,0 3-11,0-5-2,0-10 3,0-4-13,0-4 2,0-6-8,4-4-2,0 2-1,3-4-2,-2 0 0,4-2 1,-5-4 1,0-3-2,-1-6 0,-1-1 0,0-1 2,-2-3-1,0 1 0,0-1-1,0 0 3,0 0-2,0 0 1,0 0-1,0 0 1,0 0-2,0 4 2,0 3-2,0 3-1,-2 0 1,-5-3 2,3 2-2,2-6 0,0 0 0,2-3-1,0 0-1,0 0-8,0 0-17,0 0-27,0 0-55,0 0-52,0 0-43,0 0-41</inkml:trace>
  <inkml:trace contextRef="#ctx0" brushRef="#br0" timeOffset="122637.3387">9026 10788 391,'0'0'225,"0"0"-171,0 0-21,0 0 59,0 0 18,140-8-51,-85 2-1,3-4-2,-2 0-8,-2 0-21,-16 1-10,-5 4-12,-13 1-4,-7 0-1,-7 2-15,2-3-72,3 0-88,-2-4-100,8 0-89</inkml:trace>
  <inkml:trace contextRef="#ctx0" brushRef="#br0" timeOffset="123055.4564">10236 10488 696,'0'0'126,"0"0"-105,0 0 82,0 0-9,0 0-56,0 0 7,-56-31-33,25 31 4,-8 0 1,-5 19-9,-2 10 6,-5 9 2,5 9-3,8 6 0,11 4 1,17-3-1,10-3-4,4-12-3,27-5 6,11-10-4,5-12 3,11-5 11,2-7-2,0 0 4,-1-17-6,-9-1-1,-11 3-4,-12 2-7,-12 6-1,-11 4-1,-4 3-4,0-2-11,0 2-46,-17 0-97,-3-2-317</inkml:trace>
  <inkml:trace contextRef="#ctx0" brushRef="#br0" timeOffset="135213.4999">831 12114 356,'0'0'218,"0"0"-120,0 0 63,0 0-30,0 0-38,0 0-37,0 0-36,-79 19-7,42 25-4,1 14 4,3 3-7,4 1 0,11-4-1,9-10-5,9-9 4,0-7-3,3-12-1,21-9 1,11-11 0,5 0 2,7-11 5,2-19-4,-3-5-4,-5 0 0,-8-4-5,-8 6 2,-9 4 3,-7 7 3,-9 10 0,0 6 1,0 6-1,0 0-3,0 0-5,0 30-7,-7 6 11,0 6 0,2-4 1,5-8-1,0-5-1,12-11-1,11-8 1,0-6-1,11 0 3,0-13 5,-1-10-3,-6-8 0,-5-1 0,-8 0 1,-12 0 3,-2 0-5,0 2-1,-25 6 0,-2 5-13,-2 8 1,5 9-21,1 2 4,8 0-5,6 0-3,5 0-7,4 0-3,0 0-13,0 4 8,11 0 22,14-4 30,4 0 4,6 0-1,1 0 0,-1 0 0,-4 0 8,-6 4 12,-2 9-3,-8 1 1,-1 7 0,-8 2 8,-4 0-6,-2 3-12,0-3-2,0-3-1,0-8 0,0-5-7,0-7 4,0 0-1,0 0 21,0-26 6,0-11-31,14-4-4,5 2 4,0 10 0,-2 9-1,3 8 1,1 12-1,0 0-12,2 3 3,-5 20 1,-8 5 3,0 6 6,-5-3 1,-3-6 4,0-7-4,-2-12 2,1-4-1,-1-2-2,3 0 11,0-2 6,1-22-2,2-4-15,6-6-1,0 1-3,3 10 1,0 5 0,1 10-1,-3 4-1,3 4-5,-3 0 1,2 7-1,-3 13 5,1 9 0,-1 7 2,-4-2-7,1-10-44,1-5-12,0-18 50,9-1 16,2-1 5,10-25 5,1-6-1,-1-9-3,-4-2-3,-7 8 1,-9 4-2,-7 16 6,-4 9 34,0 6 12,0 0-25,0 11-27,0 26-1,0 19 4,-2 11 5,0 8 9,2 7 3,0 6-4,0-1-12,2-11 3,2-14-3,-4-19-5,0-19 1,0-8 2,0-12 2,0-4-3,0-3 9,0-28 0,0-22-12,-10-19-40,5-12 30,5-10-28,0 3 4,13 13 23,20 16 11,2 20-1,-4 14 2,2 16 6,-5 10-2,2 2 3,-6 6 3,-8 16-8,-9 6-2,-7 6 5,0 5 9,-23-2-10,-6-1 1,3-7-6,-3-8-9,4-7-31,7-10-52,5-4-113,11-5-35,2-24-64</inkml:trace>
  <inkml:trace contextRef="#ctx0" brushRef="#br0" timeOffset="136015.3309">2447 12146 707,'0'0'186,"0"0"-125,0 0 10,0 0-44,0 0-22,0 0 0,-107 68 1,80-30 0,0 3 2,5 5-3,7-7-2,3-3 0,12-6-3,0-7-6,0-7-3,4-9 4,12-5 4,2-2-2,9-2 3,4-21-1,-2-8 0,2-1-5,-9-1 1,-3-6 2,-8 3 3,-7 2 2,-4 2 1,0 10 7,0 8 16,0 6 14,0 8-3,0 0-13,0 0-24,0 1-3,0 21-5,0 9 8,0 8 0,8 0 0,5-3 0,3-7 0,5-8 0,1-9-4,5-7 4,0-5-5,7 0-1,0-23 2,2-7-3,-4-1-5,-10-1 3,-9 11 3,-6 9 6,-4 10 0,-3 2 0,0 0-11,0 23 0,0 9 11,0 6 4,0-3-2,2-7-4,13-8 0,5-11 0,5-9 2,6 0 2,4-12 9,5-17-6,-2-2-1,-7-4-1,-6 1-3,-7 4 3,-13 0-1,-3 11 5,-2 5-6,0 7 9,-2 7 8,-15 0-6,3 18-10,-3 14-2,7 6 1,3 2 2,7-4-1,0-5-1,15-11 0,16-8 0,5-12 4,10 0 6,3-7 10,-5-15-3,-9-2-6,-12 0-5,-10 8 0,-13 5-7,0 6-20,-13 5-126,-23 0-461</inkml:trace>
  <inkml:trace contextRef="#ctx0" brushRef="#br0" timeOffset="137417.3043">3913 11983 733,'0'0'88,"0"0"-52,0 0 31,0 0-34,-128 88-15,96-23-2,1 5-2,10-3 2,8-8-3,13-15-3,0-10-6,15-14 0,20-9-2,5-11 0,6 0 4,1-17 4,3-15-8,-11-4-2,-5 2-5,-12 5 4,-12 3 1,-5 9 3,-5 9 0,0 6 10,0 2 9,0 0-14,-8 16-8,-3 10-5,4 4 4,2-2-3,5-2 3,0-6-6,2-4 1,21-6 1,4-10 5,6 0 1,-2-8 4,-1-16 0,-4-5 1,-9 0 4,-9 0 8,-8-4 7,0 5-5,-20 5-8,-11 8-12,1 15 0,-1 0-8,4 12-51,5 17-23,9 2-173,8 3-68,5 3-70</inkml:trace>
  <inkml:trace contextRef="#ctx0" brushRef="#br0" timeOffset="138324.6155">4386 12383 439,'0'0'371,"0"0"-360,0 0 51,73-117 7,-67 98-30,-6 12-14,0 5 11,0 2 7,0 4-36,-19 24-2,-1 7-5,1 6-1,7-2 1,7-8-1,5-4-7,0-12-5,11-5-19,15-10 13,6 0 11,7-10 7,1-18-5,-3-10 0,-4-3 2,-5-2 4,-10-3 0,-5 5 1,-9 6 8,-2 12 23,-2 14 20,0 9-1,0 0-10,0 19-40,0 32 0,0 25-1,0 21 4,-5 10 5,4 11-6,1 7-2,0-5-1,0-7 0,1-23 0,10-27 0,-3-32 0,1-19 0,-1-12-3,4-10-16,3-32 10,6-16 8,-5-23-4,-3-14-13,-3-16 3,-2-19-12,5-8 13,5-1 12,4 14 2,7 28 3,2 29 16,-6 27-8,-5 19-2,-5 18-6,-3 4-3,-3 20-9,-3 38 9,-5 21 10,-1 21 8,0 13-5,0 1-5,0 0-4,0-12-4,0-18 1,13-19 0,2-24-1,1-19 0,3-15 0,8-7 0,7-16 4,-3-21 1,-2-11 0,-12-8-3,-12-4-2,-5-2-4,-2 3-8,-20 1-2,-5 10 13,5 2 1,4 4 0,9 3 0,9 1-6,0 1 1,0 5-5,22 2-3,3 0-1,2 6 4,-6-1 7,-7 7 3,-4 11 3,-8 0 9,-2 7 20,0 0 8,0 0-8,0 0-18,0 16-14,0 19-2,0 11-1,0 4 2,0 0-2,0-4-25,8-7-89,13-10-97,-2-12-58,-3-17-29</inkml:trace>
  <inkml:trace contextRef="#ctx0" brushRef="#br0" timeOffset="138445.8769">5275 12177 208,'0'0'372,"-44"-134"-335,30 88 47,8 16-13,6 13-71,0 14-14,0 3-119,0 0-260</inkml:trace>
  <inkml:trace contextRef="#ctx0" brushRef="#br0" timeOffset="139449.5177">5590 12029 1031,'0'0'26,"0"0"-5,0 0 18,0 0-17,-120 97-7,91-53-7,11 2-1,5-4-5,8-4-2,5-8-6,0-8-26,22-10-28,9-9 4,8-3 3,3-7 5,0-19-2,-2-8 13,-6-2 34,-13-2 3,-7-2 9,-5 4 6,-9 7 45,0 12 8,0 10 33,0 7-25,0 0-41,-7 0-30,-3 17-5,0 13-2,0 6 2,10 4-1,0-4 0,0-4 0,10-6-4,15-11-16,6-12-4,9-3 5,5-3 6,6-29-7,-2-3-7,-4-2 6,-12-2 14,-12 4 1,-11 7 7,-10 6 1,0 8 4,0 6 18,0 8 9,-8 0-10,-6 3-17,-2 20-5,1 5 2,4 5 1,7-4-3,4 2 0,0-6-3,0-5 0,10-5-2,10-7 4,5-5 2,0-3 1,8 0-2,-2-7-2,0-12-6,-4-1 1,-5-1-1,1-4 4,-6 1 4,-3 1 0,-1 5 1,-7 5 0,-2 9 1,-4 4-4,0 0 2,0 0-9,0 9 8,0 17 1,0 2 3,0 2 0,0-7-2,0-8 1,0-5-2,0-8 1,0-2 1,0 0-1,0 0 1,0-8 1,8-2-2,3 4-2,-1 3 0,5 3-4,3 0-3,0 3 2,6 6 4,2-4 2,2-5 4,5 0-2,3-17-1,1-12 5,-1-5-2,-5-2 1,-11 1 1,-6 0 18,-8 0-2,-3 0 7,-3 3 1,0 9 5,0 12 20,0 11 0,0 0-11,-7 0-23,0 17-20,-2 17 0,1 12 0,3 5 1,3 2-2,0 2 0,2 1-6,-3 0-60,3-10-91,-4-12-211</inkml:trace>
  <inkml:trace contextRef="#ctx0" brushRef="#br0" timeOffset="139594.9465">6553 12115 941,'0'0'90,"0"0"-89,0 0-1,153-124-15,-112 92-147,-19 3-234</inkml:trace>
  <inkml:trace contextRef="#ctx0" brushRef="#br0" timeOffset="139736.4799">5964 11872 982,'0'0'154,"0"0"-154,0 0-50,0 0-174,0 0-405</inkml:trace>
  <inkml:trace contextRef="#ctx0" brushRef="#br0" timeOffset="140170.7584">7150 11989 883,'0'0'204,"0"0"-204,0 0 2,0 0 18,-35 123-9,35-104-3,6-3-6,23-12 2,9-4-1,3-1 7,-1-23-3,-10-5 10,-11 0 8,-15 2-10,-4 1 11,-13 4-7,-27 5-10,-11 6-9,4 10-11,2 1-30,17 0-58,16 7-149,12-2-181</inkml:trace>
  <inkml:trace contextRef="#ctx0" brushRef="#br0" timeOffset="140447.5763">7431 12022 810,'0'0'72,"0"0"44,39 176-2,-29-78-61,-1 15-25,5 7-7,-3-2-16,5-14 1,3-20-2,2-28-3,3-24-1,-2-19 1,7-13 1,0-13 6,-4-27 11,-7-18 10,-16-14 7,-2-6-6,-20-10-9,-20 4-13,-9 10-8,4 13 0,-2 23-5,1 20-30,5 11-47,8 7-175,8 0-471</inkml:trace>
  <inkml:trace contextRef="#ctx0" brushRef="#br0" timeOffset="140793.5313">8049 12226 446,'0'0'793,"82"-158"-786,-28 69 2,-6 5 4,-16 12-4,-17 17-5,-15 26-1,0 20-3,-28 9 0,-8 13-1,-4 20-1,6 5 2,14-1-10,18-3 0,2-6-12,29-2 3,20-6 11,16 2 8,2 2 1,-1 5-1,-12 3 11,-21 3 12,-18 7-1,-15 4-5,-19 5-2,-22-1-4,-4-6-8,8-7-3,6-16-2,7-9-42,1-12-126,4-2-222</inkml:trace>
  <inkml:trace contextRef="#ctx0" brushRef="#br0" timeOffset="142375.4913">5574 13497 531,'0'0'181,"0"0"-83,0 0 12,0 0-24,0 0-31,0 0-27,-15 0-15,-2 18 1,0 4-3,-3 10 0,0 4 3,3 5 0,5 7 1,5-2-7,7-2 0,0-8 0,5-5-4,13-6-1,1-5 1,6-4-3,1-6-1,4-3 3,-3-7 1,2 0 1,2 0-2,-2-17 4,2-5-4,-2-10 2,-4-1-2,-1-16 0,-6-1 4,-7 1-6,-6 3 7,-5 8-7,0 6 6,0 10 5,-10 5 5,-2 3-7,-9 7-1,1 3-5,-8 3-4,-7 1 1,2 0 1,2 0-2,6 0 2,6 0-4,10 0 1,-3 12-19,6 0-44,6 2-111,0-1-228,0-6-174</inkml:trace>
  <inkml:trace contextRef="#ctx0" brushRef="#br0" timeOffset="142699.2394">6335 13631 459,'0'0'647,"0"0"-646,0 0 9,0 0-5,128 0 36,-75-16-12,6 2-4,-5-2-14,-8 4-8,-13 5-3,-14 7-3,-11 0-51,-8 0-102,0 9-154,-19 8-36</inkml:trace>
  <inkml:trace contextRef="#ctx0" brushRef="#br0" timeOffset="142922.2539">6459 13946 922,'0'0'44,"0"0"-36,0 0 36,167-30 27,-104 10-10,-1-4-13,-6 3-27,-16 4-16,-13 3-4,-14 10-1,-11 0-12,-2 2-56,0 2-98,-4-8-225</inkml:trace>
  <inkml:trace contextRef="#ctx0" brushRef="#br0" timeOffset="145210.5757">8031 13503 488,'0'0'115,"0"0"-68,0 0 60,0 0-21,0 0-51,0 0-21,8-7 3,17 7 25,8 0 1,2 0 3,5-5 7,-3-10-17,-1 6-15,-5-1-17,-4 3 0,-7 4-4,-7 3 0,-2 0-29,1 0-80,2-4-117,3-6-48</inkml:trace>
  <inkml:trace contextRef="#ctx0" brushRef="#br0" timeOffset="145511.3769">8889 13145 212,'0'0'693,"0"0"-678,0 0 0,0 0 19,0 0 12,-20 134 26,11-62-30,0 2-11,-4 4-13,-1-8-1,1-3-6,-1-6-6,4-10 1,-2-5-3,1-16-1,5-12 2,1-13-4,5-5-4,0 0-43,0-26-74,0-17-183,0-9-70</inkml:trace>
  <inkml:trace contextRef="#ctx0" brushRef="#br0" timeOffset="145794.7591">8887 13152 440,'0'0'305,"0"0"-278,0 0-11,0 0 29,0 0 28,0 0-2,80 92-11,-55-41-12,-2 0-14,4 7-9,-4-7-4,-7 2-5,-1 0-3,3 0-9,-6 1 5,5-10-7,-6-6 4,0-9-6,-4-8 0,2-3 0,-2-8 0,-3-1-5,-2 2-34,-2-5-49,0 4-54,0-8-93,-4-2-70</inkml:trace>
  <inkml:trace contextRef="#ctx0" brushRef="#br0" timeOffset="146007.4736">8842 13700 772,'0'0'98,"0"0"-91,0 0 36,0 0-10,0 0 9,156-64 0,-102 47-26,-12-1-9,-11 6-7,-13 6-1,-11 1-65,-5-2-170,-2-7-168</inkml:trace>
  <inkml:trace contextRef="#ctx0" brushRef="#br0" timeOffset="147856.5666">10030 13284 423,'0'0'71,"0"0"-25,0 0 78,0 0-15,0 0 0,0 0-17,0-44-21,0 44-26,0 16-23,0 25-7,-4 13 18,0 4-3,-1 0-8,2-3-6,3-8-2,0-2-8,0-8-2,8-2-4,3-5 1,-3-8-1,-1-6 0,-2-3-11,-5-1-28,0-1-31,0 1-56,0-2-33,0-2-43,-10-3-65,2 0-94</inkml:trace>
  <inkml:trace contextRef="#ctx0" brushRef="#br0" timeOffset="148120.6612">9823 13687 481,'0'0'37,"0"0"35,0 0 39,120-73-27,-76 55 8,4 0-26,-6 6-27,-6 0-19,-7 5-19,-5 6 1,-2-2-2,0 3-23,2-2-91,-3 0-68,0-3-62</inkml:trace>
  <inkml:trace contextRef="#ctx0" brushRef="#br0" timeOffset="148524.9889">10759 13379 737,'0'0'93,"0"0"-73,0 0 91,0 0-15,0 0-36,0 0-25,-67 4-25,25 17-4,-7 12 14,-1 3 4,7 4-2,4 4-8,10 0-3,14 2-3,11-2-3,4-2-3,13-8-1,24-10 2,15-10 0,12-14 4,13 0-1,10 0 1,-8-15 5,-6-3 2,-16 0-4,-21 4 7,-17 4-5,-10 6-3,-9-4-3,0 4-4,0-1-2,0 0-45,-9 2-60,-4-2-154,-3-7-245</inkml:trace>
  <inkml:trace contextRef="#ctx0" brushRef="#br0" timeOffset="155427.2523">16169 9860 682,'0'0'281,"0"0"-179,0 0-13,0 0-39,0 0-34,0 0-12,0 0-4,-24 132 9,9-68 17,-2-2-13,2-5-12,-5-6 1,0 2 1,0-7-3,4-14-5,7-8-30,9-10-50,0-10-74,0-4-109,0-13 44,15-22 18</inkml:trace>
  <inkml:trace contextRef="#ctx0" brushRef="#br0" timeOffset="155649.2979">16147 9916 462,'0'0'86,"0"0"19,0 0 69,0 0-61,0 0-61,0 0-20,112-69-3,-83 100 6,-5 9 14,-1 12-19,-6 4 3,-4 0-7,3 0-18,-5-8-1,3-3-7,-3-6 2,-4-2 0,0-5-2,-7-4-30,0-2-40,0-1-54,0 1-122,-7-9-57</inkml:trace>
  <inkml:trace contextRef="#ctx0" brushRef="#br0" timeOffset="155817.602">16136 10314 218,'0'0'536,"0"0"-518,0 0 24,0 0 0,0 0-37,125-93-5,-59 77-23,-1 1-108,-7 0-68,-15-1-186</inkml:trace>
  <inkml:trace contextRef="#ctx0" brushRef="#br0" timeOffset="156030.6825">16774 10028 1007,'0'0'96,"0"0"-85,0 0 33,0 0-31,0 0 1,0 0 17,24 124-16,-17-86-10,-1 1 0,-4-7-5,0-2 0,-2 0-19,0-4-43,0-1-58,0 0-140,0-9-110</inkml:trace>
  <inkml:trace contextRef="#ctx0" brushRef="#br0" timeOffset="156220.3969">16633 10328 935,'0'0'61,"0"0"-56,0 0 0,103-102 11,-41 72-13,5 5-3,-7 1-3,-4 1-62,-16 9-127,-9 5-61,-11 9-112</inkml:trace>
  <inkml:trace contextRef="#ctx0" brushRef="#br0" timeOffset="156571.562">17440 10048 700,'0'0'102,"0"0"-42,0 0 85,0 0-73,0 0-14,0 0-4,13-51-16,-13 46-9,-11 5-15,-13 0 2,-10 12-8,-2 22 2,-4 14 0,8 6-1,7 2-1,11-5-6,14-7 4,0-7-3,14-10-3,15-10 2,6-4 0,7-13-1,6 0 1,0 0 2,-3-13 0,-9-2-3,-12 5-1,-13 2-3,-4 0-31,-4-2-25,-3-4-77,0-2-123,0-2-130</inkml:trace>
  <inkml:trace contextRef="#ctx0" brushRef="#br0" timeOffset="156888.4172">18086 10034 723,'0'0'96,"0"0"-90,0 0 30,0 0 32,0 0-46,0 0 24,106-30-6,-64 16-10,-3-2 5,2 0 0,-5-1-11,-7 3-9,-5 5-9,-9 5-5,-5 0-1,-8 4-19,-2 0-121,0 0-146,0 0-119</inkml:trace>
  <inkml:trace contextRef="#ctx0" brushRef="#br0" timeOffset="157089.5278">18086 10267 1044,'0'0'85,"0"0"-82,0 0 15,0 0 13,125-9-17,-63-13-12,7-2-2,1-6-83,-1-3-148,-5-6-143</inkml:trace>
  <inkml:trace contextRef="#ctx0" brushRef="#br0" timeOffset="157397.6377">18924 9858 288,'0'0'609,"0"0"-547,0 0-2,0 0 15,0 0-39,0 0-10,-37 132-2,33-79-14,4-6-5,0-6-3,4-16-1,27-13 3,7-9-1,8-3 3,4-19 2,-3-13-1,-7-6 5,-11-4 3,-14-1 22,-13-4 3,-2-1-5,-13 6-5,-25 7-10,-9 13-5,-7 17-10,0 5-5,-5 3-1,10 21-14,5 9-44,5 2-57,4 8-102,-9 3-308</inkml:trace>
  <inkml:trace contextRef="#ctx0" brushRef="#br0" timeOffset="158081.3291">15579 11330 756,'0'0'116,"0"0"-73,0 0 4,0 0-14,0 0 27,140-20-18,-93 3-33,-9 5-9,-5 3-2,0-2-86,-6 1-116,-2-1-76,-2 0-218</inkml:trace>
  <inkml:trace contextRef="#ctx0" brushRef="#br0" timeOffset="158296.6261">16194 11078 736,'0'0'169,"0"0"-80,0 0 24,0 0-69,0 0-31,0 0 5,0 77 12,-10-31-5,-5 2-9,0 0-10,-3-2-5,5-6 0,3-9-1,6-8-24,4-9-45,0-7-46,0-7-103,0 0-45,2-16-57</inkml:trace>
  <inkml:trace contextRef="#ctx0" brushRef="#br0" timeOffset="158509.6254">16240 11061 302,'0'0'452,"0"0"-356,0 0 58,0 0-51,0 0-70,0 0-5,93-9 0,-72 47 1,-1 7-6,1 0-4,-4-4-13,-1 3-4,-1-2 2,-1-3-2,-6-4-2,-1-4-25,-4-4-18,-3-4-108,0-5-110,0-8-97</inkml:trace>
  <inkml:trace contextRef="#ctx0" brushRef="#br0" timeOffset="158664.5749">16214 11342 427,'0'0'467,"0"0"-460,0 0 2,0 0 3,0 0-12,151-116-4,-88 93-98,-6 0-94,-7 0-182</inkml:trace>
  <inkml:trace contextRef="#ctx0" brushRef="#br0" timeOffset="158918.7876">16883 11011 977,'0'0'81,"0"0"-68,0 0 21,0 0 4,0 0 16,27 102-15,-21-64-24,3-2-7,-2 0-3,-1-2-3,-1-4 1,-1-3-3,1-8-11,-3-2-43,-2-3-74,0-2-70,0-7-73,0-3-117</inkml:trace>
  <inkml:trace contextRef="#ctx0" brushRef="#br0" timeOffset="159122.7601">16803 11246 896,'0'0'54,"0"0"-42,0 0 33,0 0 4,155-59-19,-97 40-5,-7 6-16,-8 1-4,-14 2-5,-6 2-31,-8 0-59,-4 1-123,0-4-86</inkml:trace>
  <inkml:trace contextRef="#ctx0" brushRef="#br0" timeOffset="159415.6556">17639 10957 55,'0'0'978,"0"0"-956,0 0-1,0 0 58,-137 22-50,100 14-5,3 8 7,11 0-5,13-2-13,8-7-3,2-1-3,12-13-5,22-5 3,6-10-2,5-6 2,4 0-2,-2-2-3,0-14-10,-7 0-42,-7-2-84,-6 0-154,-7-1-203</inkml:trace>
  <inkml:trace contextRef="#ctx0" brushRef="#br0" timeOffset="159649.4993">18207 10972 1020,'0'0'79,"0"0"-74,0 0 73,158-55-41,-113 42-29,-8 3-8,-5 2-3,-8 4-57,-8 2-98,-7 0-124,-9 2-112</inkml:trace>
  <inkml:trace contextRef="#ctx0" brushRef="#br0" timeOffset="159840.8382">18285 11147 1001,'0'0'71,"0"0"-71,0 0 28,0 0 0,147-4-21,-86-14-7,-1-2-57,-2-2-131,-3-6-110,-4 0-159</inkml:trace>
  <inkml:trace contextRef="#ctx0" brushRef="#br0" timeOffset="160148.5869">19137 10822 10,'0'0'992,"0"0"-941,0 0-17,0 0 47,0 0-37,-9 122-17,9-80-15,0-1-7,2-9 0,15-6-5,10-12 3,4-12 1,9-2-2,5-11 2,-3-15 1,-1-8-3,-10 1 2,-11-2-3,-11-5 6,-9 4 17,0 1 6,-14 12-3,-21 11 2,-15 10-15,0 2-12,-2 0-1,10 8-1,7 4-6,14-2-51,5-6-76,1-4-293</inkml:trace>
  <inkml:trace contextRef="#ctx0" brushRef="#br0" timeOffset="160936.6348">16635 9743 942,'0'0'50,"0"0"-35,0 0 99,0 0-78,0 0-29,-44 203 21,2-57 33,-16 18-12,-12 10-14,-5-7-5,-2-15-11,6-19 3,18-29-14,13-21-1,13-19 1,16-17-8,5-16 0,3-13-11,3-16-48,0-2-41,13-8-127,14-24-316</inkml:trace>
  <inkml:trace contextRef="#ctx0" brushRef="#br0" timeOffset="161477.6797">16368 11821 256,'0'0'401,"0"0"-388,0 0-10,0 0 101,0 0-1,0 0-54,-64 12-18,64-5-12,2 4 8,29-2 10,16-9-2,26 0-2,25 0-5,32-26-2,37-6-6,33-2 7,36-8 2,32 5 27,29-4-31,13-3-17,9 4-8,3-2 0,-12 5 2,-11 3 2,-23 6-1,-24 6 4,-26 0-1,-44 3 2,-42 5-7,-49 3-2,-50 6-10,-41 3-61,-27 2-72,-51 0-48,-26 0-213</inkml:trace>
  <inkml:trace contextRef="#ctx0" brushRef="#br0" timeOffset="162113.632">17866 12055 873,'0'0'0,"0"0"-11,0 0 11,0 0 31,0 0-19,0 0 4,-126 41-2,105-32-12,1 0 2,0-6 7,-3-3-3,6 0 5,3 0-5,8-7 7,6-6 3,0-4-10,0-2-6,20-3 0,8 0 0,5 4 4,-1 7-2,0 8 6,-11 3-10,-3 14 4,-9 21-4,-9 6 6,0 6 2,0 3-1,-25 4 6,-6-7-5,0-2-4,0-7 0,0-11-3,8-10 0,6-7 1,4-8 1,5-2 7,5 0 4,3-3-5,0-9 5,9 1-6,12 5-6,6 6 3,2 0 2,0 0-2,-3 12-3,0 5-1,-2 0-1,2 0-23,-2-3-90,6-4-143,3-9-138</inkml:trace>
  <inkml:trace contextRef="#ctx0" brushRef="#br0" timeOffset="162341.7757">18334 12092 968,'0'0'91,"0"0"-81,0 0 52,0 0-3,-121 117-20,100-59 4,9-3-18,10-9-7,2-8-11,3-8-3,27-9-4,3-10-3,8-7-33,5-4-42,4 0-78,-1-19-125,-5-12-209</inkml:trace>
  <inkml:trace contextRef="#ctx0" brushRef="#br0" timeOffset="162498.068">18702 12232 870,'0'0'104,"0"0"-99,0 0 12,0 0 12,172-106-20,-106 81-9,-8 6-7,-11 6-107,-17 5-119,-11 6-119</inkml:trace>
  <inkml:trace contextRef="#ctx0" brushRef="#br0" timeOffset="162923.2755">18813 12364 764,'0'0'116,"0"0"-107,0 0 10,0 0 9,0 0-22,116-54-6,-49 14-128,2 0-16,-4 1-25,-7 8-56,-7 0 54,-10 12 171,-12 5 56,-14 5 132,-9 7 7,-2 2-40,-4 0-28,0 2-1,6 21-13,-4 0-35,4 6-40,2-2-21,9-2 0,6-4-13,7-12 1,11-6 0,1-3 1,5-7 0,-6-17 10,-7-8 9,-9 2 12,-12-1 1,-13 0 0,0 3-9,-12-2-11,-20 7-2,-8 9-6,-3 10-10,-3 4-3,-2 0-8,2 12-35,-3 12-34,5 11-46,-6 13-176,-1 10-197</inkml:trace>
  <inkml:trace contextRef="#ctx0" brushRef="#br0" timeOffset="163230.6489">18503 13043 1048,'0'0'39,"0"0"-35,0 0 102,-127 5-55,90 29-35,-1 10 10,4 9-1,7 2 4,9 2 0,12-5-16,6-8-4,6-6-5,28-18-4,14-15 0,8-5-19,9-5-24,-3-22-60,-2-2-101,-10-7-160</inkml:trace>
  <inkml:trace contextRef="#ctx0" brushRef="#br0" timeOffset="163382.7439">18862 13200 852,'0'0'120,"0"0"-117,0 0 0,150-99 4,-100 73-7,0 6-10,-12 8-173,-14 3-133</inkml:trace>
  <inkml:trace contextRef="#ctx0" brushRef="#br0" timeOffset="163787.6106">18942 13316 730,'0'0'183,"0"0"-164,0 0 21,0 0-11,0 0-29,0 0-10,166-37-120,-109 7-54,-3-1 31,-8 11 12,-10 4 128,-13 6 13,-7 9 158,-10 1-20,-4 0-11,-2 18 13,0 11-40,5 7-19,-2 3-29,10-3-26,4-10-5,6-9-7,12-14-9,9-3-1,8-17 3,-1-16-5,-7-5 1,-15 0-1,-12 1 1,-17 1 3,0 8 28,-29 6-2,-17 9 8,0 13-18,-5 0-14,4 1-8,4 21 0,8-2-3,7 3-37,14-2-66,2-3-150,3-2-300</inkml:trace>
  <inkml:trace contextRef="#ctx0" brushRef="#br0" timeOffset="164178.638">17634 13101 662,'0'0'195,"0"0"-96,0 0 40,0 0-50,0 0-51,-11 125 28,11-40-14,0 8-10,0 0-12,6-3-9,4-7-9,-4-9-8,3-13-2,0-15-1,-2-14-2,-3-15-31,1-13-20,1-4-23,-2-6-27,1-32-41,-3-12-99,-2-14-37,0-12 5</inkml:trace>
  <inkml:trace contextRef="#ctx0" brushRef="#br0" timeOffset="164828.7319">17536 13022 327,'0'0'174,"0"0"-25,0 0 41,0 0-58,0 0-72,0 0-25,43-109 16,43 89 17,34-9-14,25-14-20,21-5-6,17-2-9,8 4-8,7 8-2,3 6-6,-5 14 1,-13 8-3,-5 4 1,-8-1-1,-12 0 0,-14-5 0,-21-2-2,-15-4 0,-15 0 1,-9-3 1,-12 3 1,-14 1-1,-14 5-1,-12-1 2,-13 7 3,-7 5-2,-6-2 1,-5 3 4,6 0-3,-3 6 14,0 21-1,1 6-5,-1 11 4,0 9-3,-2 11-5,-2 6-2,4 4-4,-2 7 2,2-5-3,0 2-2,-1-3 2,-1-6-1,-2-3-1,0-9 1,0-13 0,0-14-1,0-11 1,0-2-1,-5-5 2,-13 0-1,-9 2 0,-15 2 0,-18 0-1,-20 4 3,-18 4-3,-25 0 1,-26 4 0,-28 2 2,-26 9 0,-24 5-2,-11 9 0,-5 0 6,11-2 3,23 0 7,33-11 1,44-6-6,41-9-2,44-13-7,34-7-3,13-5-7,40 0-47,22-3-15,12-19-35,1-11-136,-17-6-511</inkml:trace>
  <inkml:trace contextRef="#ctx0" brushRef="#br0" timeOffset="168528.5419">16058 15204 531,'0'0'168,"0"0"-119,0 0 56,0 0-13,0 0-2,0 0-9,142-14-41,-92 6-6,-8-4-17,-4 1-11,-9 2-6,-7 4-17,-6-3-82,-5 4-146,-5 0-144</inkml:trace>
  <inkml:trace contextRef="#ctx0" brushRef="#br0" timeOffset="168707.4363">16069 15441 664,'0'0'136,"0"0"-130,0 0 22,0 0 81,155 5-59,-71-33-26,-4-2-24,-20 2-4,-15 2-136,-20 4-140,-19-4-114</inkml:trace>
  <inkml:trace contextRef="#ctx0" brushRef="#br0" timeOffset="168984.6531">16163 14839 551,'0'0'72,"0"0"-54,0 0 68,131 72 66,-66-44-63,-3 6-15,-4 1-14,-13 4-19,-14 3-17,-22 10-3,-9 11 11,-13 3 3,-30 1-3,-8-2-12,0-9-2,6-14-12,8-12-3,21-12-3,6-9-22,10-9-70,21-14-149,28-30-361</inkml:trace>
  <inkml:trace contextRef="#ctx0" brushRef="#br0" timeOffset="169353.0639">17473 14815 184,'0'0'251,"0"0"-84,0 0 12,0 0 6,0 0-72,0 0-55,52-8-25,-52 66 29,-6 16-10,-15 4-18,1-2-17,0-1-9,0-7-3,2-6-5,6-12 0,9-12-25,3-9-40,0-18-57,0-11-99,0-2-41,3-32 5,2-14-128</inkml:trace>
  <inkml:trace contextRef="#ctx0" brushRef="#br0" timeOffset="169560.3063">17480 14950 406,'0'0'182,"0"0"-81,68-109 62,-49 97-35,3 12-40,-1 0-37,-2 22-20,1 19-1,1 12 3,-2 1 1,2 1-10,1-4-15,-2-6-4,0-5-3,-2-9-1,-5 0-1,-6 1-10,-3-5-39,-4-1-48,0-3-51,0 0-102,-8-11-28</inkml:trace>
  <inkml:trace contextRef="#ctx0" brushRef="#br0" timeOffset="169727.6299">17431 15272 638,'0'0'127,"0"0"-92,0 0-13,0 0 4,0 0-22,0 0-4,163-72-66,-108 47-78,-5 5-123</inkml:trace>
  <inkml:trace contextRef="#ctx0" brushRef="#br0" timeOffset="169959.2037">17966 15155 888,'0'0'151,"0"0"-124,0 0-24,128-14 40,-62-8-11,-1 0-20,-8 8-8,-12-3-4,-12 12-12,-14-2-61,-9 7-25,-5 0-112,-5 0-49,0 0-94</inkml:trace>
  <inkml:trace contextRef="#ctx0" brushRef="#br0" timeOffset="170154.6022">18138 15362 941,'0'0'140,"0"0"-135,0 0-3,0 0 17,0 0-4,133-37-7,-83 10-8,-1 1-50,-5 1-100,-6 6-180</inkml:trace>
  <inkml:trace contextRef="#ctx0" brushRef="#br0" timeOffset="170491.6881">18740 14979 960,'0'0'77,"0"0"-75,0 0 16,-14 136 14,14-88-21,18-7-4,0-1 0,3-5-2,7-12 1,5-9-6,8-14 9,3 0 3,6-14-5,-6-21 10,-5-2-6,-10-2-1,-8-1 9,-15-2 10,-6-1-2,-4 2 0,-27 7-2,-9 12-5,-12 10-9,-1 10-11,-2 2 1,1 0-2,11 4-36,10 4-55,10-2-124,10-4-327</inkml:trace>
  <inkml:trace contextRef="#ctx0" brushRef="#br0" timeOffset="170971.6687">17056 14939 512,'0'0'157,"0"0"-82,0 0 80,0 0-33,0 0-49,0 0-55,-4 74-9,18 8 50,-3 13 2,-3 5-17,0-4-15,-2-6-10,2-9-11,-1-15-6,3-12 2,1-14-1,0-13-3,-2-13-20,0-5-36,-1-9-23,-1 0-50,-2-18-26,-5-19-76,0-6-34,-12-7 25</inkml:trace>
  <inkml:trace contextRef="#ctx0" brushRef="#br0" timeOffset="171593.6419">16958 14830 299,'0'0'242,"0"0"-142,0 0 26,-13-116 16,33 93-66,27 0-30,22-3-4,25 0-2,19-3-2,14 6-15,10 7-10,3 4-4,8 10 1,11 2 1,9 0 3,7 0-12,9-5 5,-1-4-6,-1-3-1,-8 1-1,-15 4 1,-22 0 1,-25 6 0,-25-3 3,-22 2-3,-21-3-1,-13 5 0,-8 0 1,-12 0 11,0 0 5,-2 0 2,-1 19 0,4 20 2,-3 12-2,-1 19-6,-1 10-1,2 6-8,-4 2-1,0-1 0,6-12-3,-5-8 0,7-9 0,-2-4 0,-4-8 0,-2-7 1,-5-9 1,0-12-2,0-4 0,-5-2 1,-3-1 0,-8-8 1,-9 3 0,-17 0-1,-25 5 3,-20 6-3,-24 5 2,-29 6 5,-26 7 9,-29 5 5,-23 4-3,-4 6 2,6-8-3,13-3 6,40 0-10,41-15-5,39-6-9,42-6 0,26-6 0,13-6-22,2 0-38,4 0-31,18-2-31,6-20-126,-8-4-243</inkml:trace>
  <inkml:trace contextRef="#ctx0" brushRef="#br0" timeOffset="188843.7047">496 15663 821,'0'0'147,"0"0"-113,0 0 15,-145 100-16,112-38-17,4 4-3,6-3-3,10-9 2,9-10 4,4-12-9,9-10-2,24-12-5,12-10 0,10 0-3,-1-29 3,2-6-20,-12-9-14,-6 4 16,-6 4 18,-13 1 0,-5 13 6,-10 12 3,-4 4 20,0 6 13,0 0-19,0 10-21,0 27-2,-13 2 0,6 6 1,5-9 1,2-10 2,0-8-7,13-4 5,7-11-2,5-3 0,4 0-1,-3-3 1,-1-19 0,-7-6-5,-7 2 5,-8-6 0,-3 1-3,0 6 3,-21 2-5,-1 7-18,2 9-8,2 2-5,7 5 7,5-4 5,6 4 8,0 0-13,0-6-58,11 2 14,13-3 66,10 0 6,3 5 1,3 2 0,1 0 2,-4 0 0,-5 9 14,-10 0 9,-9 8 0,-4 0-1,-9 1 7,0 5-9,0-5-2,0-5-9,-8-5-5,7-8 8,-1 0 8,2 0-4,0-26-16,0-10-2,6-4-1,15 7-3,-1 8 3,2 7 1,0 15-1,5 3 0,2 0 1,-2 21 8,-2 5 4,-8 6 0,-5-2 1,-4-2-10,-3-10 1,-3-6-3,-1-10-1,-1 2 1,0-4-2,3-8-1,2-11-11,4-11 2,2-2 4,1 1 1,3 13-9,3 4 2,-1 10 1,4 4 4,-4 0 0,-1 0 4,-1 18 1,-3-2 3,-2 5 0,3-6-1,-6-9-3,9-6-17,5 0-28,1-9 4,5-17 20,-8-6 11,2 6 14,-7-3 4,-3 12 1,-5 8 32,-4 5 38,-2 4 12,0 0-22,4 32-25,3 24-3,0 20 16,4 19-13,-2 2-22,-3 7-3,-6-2-12,0-12-2,0-18 2,0-24-3,-6-16 2,-3-20-4,2-12-8,3-12-11,-3-38-22,3-20-4,-2-20 28,5-17 8,1-1-22,0 10 18,11 18 15,14 23 17,-3 19-2,5 17 4,-2 7 4,-4 9 12,2 5-16,-9 0-5,-6 14-7,-5 14 1,-3 10-3,0 8-5,-11 2-7,-7-11-50,-1-9-79,13-16-134,6-12-131</inkml:trace>
  <inkml:trace contextRef="#ctx0" brushRef="#br0" timeOffset="189519.6897">2231 15628 1039,'0'0'83,"0"0"-37,0 0-4,-117 72-14,78-28-14,1 5-10,-1 1 4,6 2-3,10-7-4,13-12 0,10-3-2,0-20-1,24-7-4,14-3-14,9-13-2,-3-19-12,-1-12 1,-5-2-1,-11 1 13,-12 2 21,-9 3 4,-6 6 3,0 10 19,0 12 13,-6 8 19,-3 4-24,1 0-15,0 1-10,6 24-5,-2 5-4,4 5-3,0 2 3,0-7 0,8-2 3,15-6-4,4-10 1,4-5-1,5-7-8,-1-9-1,6-14-7,-10-15 0,-6 1 2,-9 5-1,-9 2 13,-5 12 2,-2 8 2,0 10 19,0 0 11,-2 8-13,-8 13-18,5 11 2,5 2 0,0-5-2,5-7-1,18-12-2,12-10 0,9 0 1,-2-14 2,5-12-2,-8-6-5,-16 6-6,-6 8 9,-13 4 4,-4 10 3,0 4 8,0 0 24,-2 0-12,-9 7-7,1 18-7,2 2-1,5-10-3,3 1-4,0-7 1,13-10-2,22-1-9,7-12-49,2-20-171,-6 0-549</inkml:trace>
  <inkml:trace contextRef="#ctx0" brushRef="#br0" timeOffset="190089.3913">3539 15464 978,'0'0'147,"0"0"-85,0 0 6,0 0-30,-123 93-19,90-39-2,6-2-8,4 2-1,11-10-6,12-8-2,0-12 0,20-9-2,18-14 2,4-1-18,7-12-1,7-16-8,-5-8-2,-6 2-7,-5 2 16,-18 6 14,-9 8 6,-7 9 4,-6 9 11,0 0 12,0 9-19,-12 19-7,3 5 1,5-1 2,4-6-3,0-6-1,15-8 0,16-12-1,4 0 1,4-9 7,-3-23-4,-10 2 3,-11-6-1,-10 4 10,-5 6 2,-5 0-2,-21 11-15,-8 15-5,-1 0-46,-1 7-101,12 17-268</inkml:trace>
  <inkml:trace contextRef="#ctx0" brushRef="#br0" timeOffset="190965.8873">4161 15625 991,'0'0'66,"0"0"-32,0 0 35,0 0-20,0 0-26,0 0-4,20-59 0,-37 86-18,-4 7 0,4 0-1,7-4 0,8-4-2,2-8-1,4-15-2,24-3-10,11 0 0,8-11 9,5-16 2,-1-10-11,-6-3-6,-10 0 4,-8 0 17,-12 4 0,-7 2 1,-5 11 16,-3 9 23,0 8 3,0 6 7,0 11-13,0 30-32,-7 25-1,1 23 4,-1 15-1,3 12-4,2 5 3,2-12-5,0-17-1,0-22-4,2-35-2,7-17 5,-1-13-4,2-5-16,3-31 2,1-13 14,-1-20 2,1-12-2,-3-22 2,4-9-6,5-3-8,3 2-10,1 4 24,2 15 3,3 15 0,-2 23 3,-6 25 11,-9 17-6,0 9-7,-3 21 0,-1 34 3,2 26 5,-6 21 1,-1 18-4,1 4-6,2 7 0,8-15 0,4-22 0,2-24 0,5-24 0,-1-20 0,-2-16 1,0-10 0,-6-1-1,-3-34-3,-8-6 2,-5-12 0,0-13-4,-11-6-3,-12-4-2,3 3-5,7 7 5,9 7 6,4 8 2,2 5 0,23 0-1,6 2 0,0 4-5,5-1-5,-10 5 0,-3 6 4,-10 3 7,-9 13 2,-4 7 7,0 7 39,-4 0-3,-17 12-13,4 14-17,-1 10-10,7 4-1,7 5-2,4 1-1,0-2-10,19-8-62,6-9-122,0-15-237</inkml:trace>
  <inkml:trace contextRef="#ctx0" brushRef="#br0" timeOffset="191102.6926">5071 15226 958,'0'0'36,"0"0"-25,0 0-11,0 0-140,0 0-266</inkml:trace>
  <inkml:trace contextRef="#ctx0" brushRef="#br0" timeOffset="192121.0059">5442 15351 1002,'0'0'83,"0"0"-38,0 0 16,0 0-31,0 0-16,-141 97-2,113-51-6,3-6 2,8 1-4,11-5-2,6-9-2,0-2-2,13-11-32,18-8-7,9-6-7,7 0 13,2-20 7,0-6 1,-6-10 12,-10 1 13,-14-2 2,-7 2 15,-5 7 23,-7 6 28,0 14-5,0 4 5,0 4-25,0 0-10,0 0-21,-6 14-10,3 13-1,-2 4-1,5 3 0,0-2 1,8-4-6,18-6-18,5-5-1,0-16-4,1-1 1,1 0-3,0-15 9,-6-12 4,-5-4 4,-6 0 8,-10-3 6,-2 7 1,-4 8 2,0 6 7,0 13 31,0 0 1,-4 0-15,-6 0-17,-2 13-4,3 13-5,3 1 0,3 0-4,3 0 2,0-4 0,9-4 0,14-7-5,1-4-11,5-6 3,3-2 1,-1 0 7,0-10-3,-5-12-7,-4 4 11,-4-10-1,-4-3 7,-1 2 0,-2 0 2,-2 7 1,-2 8 8,-4 7 1,-1 7 11,-2 0-7,0 0-11,0 17-2,0 5 0,0 0 1,0-4-2,0-4-4,0-6-5,0-4-1,0-4-1,0 0 1,0 0-6,0 0 1,0 0 11,1 0-2,13 4 3,4 10 2,5 0 4,0 0 3,6-5-8,2-9 3,4 0 3,2-14-2,3-21-2,0-7-1,-6-1 1,-8 2-1,-7 1 3,-9-4 1,-4 4 0,-6-8 3,0 6 8,0 10-4,-10 10 19,1 14 6,3 8 15,-6 5-13,1 31-21,3 17-14,-2 13 10,6-2 2,4 3-12,0-6-4,0-11-2,9-1-18,2-9-33,-7-13-56,-4-10-210,0-11-571</inkml:trace>
  <inkml:trace contextRef="#ctx0" brushRef="#br0" timeOffset="192264.7127">6484 15374 702,'0'0'496,"0"0"-473,0 0-14,142-112-3,-104 86-6,-19 16-134,-19 2-306</inkml:trace>
  <inkml:trace contextRef="#ctx0" brushRef="#br0" timeOffset="192407.4693">5740 15168 394,'0'0'896,"0"0"-896,0 0-6,0 0-23,-10-125-201,41 99-592</inkml:trace>
  <inkml:trace contextRef="#ctx0" brushRef="#br0" timeOffset="192821.1318">6907 15182 971,'0'0'158,"0"0"-126,0 0-23,0 0 20,0 0-14,23 126-10,-4-106 1,9-11 0,2-9 7,1 0 7,6-12 3,-9-19-1,-5-1-6,-10-2-2,-10-3-2,-3 1-1,-19 5-11,-10 4 0,-2 17-11,6 10-23,2 0-33,6 8-68,9 12-136,8-3-26,0-8-141</inkml:trace>
  <inkml:trace contextRef="#ctx0" brushRef="#br0" timeOffset="193118.7354">7235 15137 174,'0'0'420,"0"0"-247,0 0 35,131 18-66,-102 22-51,0 23-33,-4 16-13,-10 20-4,-5 17-17,-8 11-8,-2-4-7,0-12-4,2-16-5,7-25 2,7-20-1,8-22-1,5-12 0,7-16 1,0-4-1,-5-31 2,-7-11 1,-11-12-2,-13-8 6,-2-6-5,-38-3 6,-15-4-7,-14 7 1,-5 3-2,0 7-7,11 4-21,21 11-32,27 6-53,15 13-136,25 0-378</inkml:trace>
  <inkml:trace contextRef="#ctx0" brushRef="#br0" timeOffset="193771.8922">8343 15383 755,'0'0'184,"0"0"-134,0 0-1,0 0 34,0 0-51,55-125-19,-38 88 2,-5-2 3,2-6 0,-5 1-7,-7 2-6,-2 6-5,0 9 0,-14 14-19,-12 13-24,-5 0-15,0 18 20,2 9 29,13 4 9,14 1 0,2-3 3,27-4 2,21 1-1,15-7 4,4-1 25,-2 0 6,-12 0-10,-17 4-5,-17-1 7,-16 5-5,-3 6-3,-14 1-14,-19 1-5,-5-2-4,1-10-3,5-4-27,12-14-34,8-4-43,10-4-84,2-31-124,0-11-68</inkml:trace>
  <inkml:trace contextRef="#ctx0" brushRef="#br0" timeOffset="194371.5999">8934 14616 868,'0'0'125,"0"0"-91,0 0 11,0 0 3,0 0-38,0 0-6,-54 96 7,38-88 11,-3 2-6,-4-3-8,3-4-4,2-1-3,0-2 2,5 0 0,5-12-2,2-10-1,6 5-5,0-2-1,0 3 3,2 2-4,15 5 7,0-2 0,-1 7 1,4 4 0,2 0 1,3 8 7,4 16-1,-3 5 8,-1 9-3,-4-3-4,-13 8 1,-8-1-4,0 4-2,-25 0 4,-6 0-7,0-6 4,6-12-3,10-14 1,6-10 3,7-4-4,2-6 1,0-9-3,0 0 1,9 5-1,11 10-2,6 0 2,8 5 0,13 12 6,9-3 5,4-4 14,2-10 4,-3 0 9,-11-4-10,-7-24 1,-13 2-1,-10-8-7,-14 10-10,-4-3-6,0 4-5,0 0 0,-15 2-48,-4-1-58,3-5-180,0 0-604</inkml:trace>
  <inkml:trace contextRef="#ctx0" brushRef="#br0" timeOffset="195718.8493">5662 17165 233,'0'0'489,"0"0"-322,0 0-79,0 0 14,0 0-27,0 0-24,35-4 1,0 4-18,8 0 3,-1-5-9,-2 3-17,-6 2-9,-3-3 0,-5 3-2,-3-4-29,-1-1-58,1 0-99,-6-8-246</inkml:trace>
  <inkml:trace contextRef="#ctx0" brushRef="#br0" timeOffset="196140.4839">6392 17008 952,'0'0'68,"0"0"-56,0 0 53,0 0-10,0 0-45,0 0-4,61-88 10,-41 60 7,-3-4-6,-1 6 0,-3-4-7,1 5-4,-3-1-3,-2 9 1,-2 4-1,-1 8 1,-3 5 2,-3-4 3,0 4 1,0 0 3,0 0-4,0 0-5,2 12-3,0 15 3,4 6 5,-1 6 3,2 5-7,0 2 7,-3-7-8,-2 1-2,0 0 1,-2-4-2,0-3 0,0-8-1,0-2-3,0-1-18,0-4-27,0 0-47,0-4-64,0-2-185,-4-3-108</inkml:trace>
  <inkml:trace contextRef="#ctx0" brushRef="#br0" timeOffset="196353.6453">6488 17302 760,'0'0'264,"0"0"-228,0 0-17,0 0 16,0 0 11,0 0-15,136-12 7,-87-1 1,0-1-16,-7 0-20,-3 6 2,-10-2-5,-4 2-20,-2-6-89,-2 2-181,-8-2-181</inkml:trace>
  <inkml:trace contextRef="#ctx0" brushRef="#br0" timeOffset="196601.1125">7493 16987 1106,'0'0'103,"0"0"-102,0 0 18,141-29 41,-76 12-50,-1-4-5,-6 7 2,-11 0-7,-18 10-15,-13-1-49,-12 5-56,-4 0-110,0 0-77</inkml:trace>
  <inkml:trace contextRef="#ctx0" brushRef="#br0" timeOffset="196824.8013">7559 17270 374,'0'0'690,"0"0"-655,0 0-33,0 0 68,0 0-4,146-21-35,-86 7-9,-8-2-8,-15 6-1,-14 6-13,-12-1-5,-8 5-41,1 0-62,1-5-92,-4 1-94,-1-14-101</inkml:trace>
  <inkml:trace contextRef="#ctx0" brushRef="#br0" timeOffset="198790.7978">8967 16503 871,'0'0'199,"0"0"-163,0 0 12,0 0 10,-35 109-11,28-62-6,6 8-6,1-7-7,0-2-12,0 2-5,0-9-7,0 2-4,0-4 0,0-6-25,10-4-55,-2-6-83,-1-11-184,-7-10-147</inkml:trace>
  <inkml:trace contextRef="#ctx0" brushRef="#br0" timeOffset="199222.8013">8889 16645 765,'0'0'81,"0"0"-76,95-102 21,-29 76 63,5 12-53,-9 10 2,-14 4-5,-17 9-21,-18 23-11,-13 7 3,0 6 4,-25 4 8,-15-4-10,-5-5 6,1-8-7,6-14 2,11-4-5,9-6-1,12-8 3,4 0 0,2 0 12,0 0-2,15 0-10,21-10 9,13-2-5,6-2 1,6 10 1,-5 4 5,-8 0-1,-14 18-1,-14 11-2,-17 0-6,-3 7 14,-12 3 4,-30 0 9,-14-3 4,-6-4 3,-8-6-9,-3-4-9,4-7-5,7-2-9,8-9-4,11 1-3,12-5-13,9 0-54,13-27-86,6-17-366</inkml:trace>
  <inkml:trace contextRef="#ctx0" brushRef="#br0" timeOffset="201399.3864">9995 16543 609,'0'0'163,"0"0"-52,0 0 40,0 0-30,0 0-52,0 0-39,0 0-20,-41 64 10,35-12 17,1-2-1,5-1-12,0-9-9,0-1-10,0-2 0,0-5-3,0-2-2,5-8 0,1-4-33,2-4-38,-6-5-28,-2 4-97,0-5-139,-10-6-70</inkml:trace>
  <inkml:trace contextRef="#ctx0" brushRef="#br0" timeOffset="201548.962">9779 16895 624,'0'0'133,"0"0"-65,0 0 47,0 0-76,0 0-14,151-119-24,-69 83-1,7-5-48,0 1-131,-10 5-44,-17-3-139</inkml:trace>
  <inkml:trace contextRef="#ctx0" brushRef="#br0" timeOffset="201722.0638">10463 16495 562,'0'0'334,"0"0"-225,0 0-62,0 0 33,0 0-8,0 0-8,-3 138-28,3-98-12,0-4 1,0 0-20,3-2-4,5 3-2,0-1 0,-4-5-53,-2 1-85,-2-15-220,0-8-192</inkml:trace>
  <inkml:trace contextRef="#ctx0" brushRef="#br0" timeOffset="201991.7356">10423 16529 954,'0'0'78,"0"0"-71,122-70 45,-48 66 15,-1 4-32,-3 14 5,-6 25-8,-19 0-14,-23 7-9,-20 6 1,-9 2 10,-44 5 19,-14-1-5,-8-5-2,4-7 0,9-11-7,9-9-13,9-8 0,10-13-12,14-5-4,12 0-42,6 0-81,2-26-329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8:50:53.9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3969 10096 414,'0'0'316,"0"0"-290,0 0 34,0 0 23,0 0-53,0 0-19,0 0-5,0 0 11,0 22 23,12 4-5,3 5 3,5 2-3,0-5-13,2 3-6,-3-7-9,-4-4-1,-1-3-3,-4-5 1,-3-7-2,2-3 4,2-2 3,7 0-1,10-26 15,20-13 7,8-7-17,4-5-9,4 1 0,-3 4 1,-1 0 1,-2 5 5,-2 1 11,-6 2-2,-5 2-1,-7 4-3,-11 6-3,-9 7-3,-7 8-5,-7 0-3,-4 8 0,0 1-2,0 2-28,0 0-58,0 0-143,-18 9-303</inkml:trace>
  <inkml:trace contextRef="#ctx0" brushRef="#br0" timeOffset="2700.6253">8824 10503 241,'0'0'155,"0"0"-119,0 0 54,0 0-17,0 0-23,0 0-6,2-39 4,-2 34 27,0 1 26,0 2-6,0 2-21,0 0-13,0 0-19,0 0-17,0 0-11,0 0-9,0 0-5,0 4 0,0 10 2,5 4 0,4 0-2,0 4 2,0 2 0,2 3 5,0-3-7,2 0 3,-3-4 0,0-2 3,-1-4-5,-1-5 0,0-6 3,-1-3-3,1 0 2,10 0 5,7-6 0,11-20 4,6-10-6,9-6-6,5-5 1,2 1-2,-2 4 1,-5 4 0,-2 3 1,-3 6-1,-3 0 1,-5 4 1,-3-3-1,-6 4 8,-4 4 0,-8 1 5,-5 9-2,-5 6-1,-7 3-4,0-2-1,0 3-5,0 0-1,0 0-18,-5 0-70,-17 16-208,-9 7-147</inkml:trace>
  <inkml:trace contextRef="#ctx0" brushRef="#br0" timeOffset="44255.678">15200 10722 689,'0'0'71,"0"0"-47,0 0 112,0 0-60,0 0-37,0 0 1,0 0-3,0 0-12,0-8 5,0 8-3,4 0-7,8 0 0,-2 1 8,3 12-5,1 3-8,-1 0 2,1 0-5,-4 1-2,3 4 2,-2-1-7,-1-3-1,2 0-3,-3-3 2,-4-6-1,0-1 0,-2-4 0,2-3 1,-3 0 5,5 0 1,10-1 3,10-20 0,11-9-7,13-4-1,9-6-2,6-4-2,7-4 1,-2-1 0,-7 1 1,-4 6 0,-10 4 3,-8 9 4,-13 8 3,-4 5 3,-12 7-4,-6 2 2,-5 5-5,-2-1-1,0 3-5,0 0-2,0 0-10,0 0-43,-18 0-59,-5 0-205,-3 0-374</inkml:trace>
  <inkml:trace contextRef="#ctx0" brushRef="#br0" timeOffset="80066.2917">23512 11430 225,'0'0'371,"0"0"-309,0 0 76,0 0-3,0 0-82,0 0-12,0 0-13,0 0 0,0-12 19,0 10-5,0 2 3,0 0-17,0 0-8,0 0-8,0 3 0,23 14 5,8 1 0,9-7-4,9 2-5,4-6 1,2-4-3,5-3 1,3 0 6,-5 0 12,-6-3-2,-12-6 6,-15 1-10,-11 5-4,-10 0-4,-4 3-3,0 0-3,0 0-5,0 0 0,0 0-9,0 0-30,0 0-27,0 0-50,13 0-234,9-6-396</inkml:trace>
  <inkml:trace contextRef="#ctx0" brushRef="#br0" timeOffset="80405.2224">24714 11246 455,'0'0'93,"0"0"3,0 0 49,0 0-48,0 0-16,0 0-30,22-17-9,-22 28-6,0 16 34,0 3-17,0 5-20,0-3-12,0 2-8,0-2-9,0-4-1,0-4-1,0-6-2,0-1-9,0-4-40,0 0-93,0-6-98,-9-2-84</inkml:trace>
  <inkml:trace contextRef="#ctx0" brushRef="#br0" timeOffset="81500.2043">24964 11197 630,'0'0'42,"0"0"33,0 0 32,0 0-78,0 0 18,0 0-14,27-55 12,-27 44-16,0-1-1,-5 3-4,-9-4-4,-1-1 7,-1 2-3,-4 0-7,2 4-2,-2 1 3,1 2-7,-4 3-1,1-3-4,-1 5-1,-1 0 1,2 0 6,-1 0-1,1 0 0,0 0-2,-1 0-2,5 0-4,-1 0-1,1 0 5,-3 0-6,4 7 0,-1 3 2,-2 0-3,0 4 3,-3 0-2,2 2 3,2 3 1,-1-2-4,5 1 1,1 2 2,1 3-1,1-2 1,-1 4-3,-1-4 3,2 4-3,-1 2 2,-3 1-2,5 4 0,-1 3 1,3-3-2,5 2 2,1 0 2,3-5-1,0-3-1,0 1-1,0-2 0,0 1 1,0-2-1,5-1 0,4 1-1,3-2 0,1-1 5,3-3-5,-1-4 1,1 2 2,1-2 0,1 0-3,0-2 2,2-1 2,0 1-2,0-3-1,0 1 0,2 0 3,3-4-4,0-2 2,3-2 1,3-2-3,-2 0 4,3 0 0,-3 0-3,0-4 3,-3-1-4,-1-8 2,-2 1 1,-2-2-2,2 0 1,-1-3 3,-1 2-2,0-3-1,-2-4 0,-2-3-1,1-3 3,0 0-3,0-2 1,-2 0 0,-1-4-2,-1 5 4,-1-3-4,-3 3 3,2 0-1,-1-2 4,-1-1-5,-2 2 3,-1-2-3,-3 4 0,0 0 1,-4-1 1,2 5-1,-2 2 2,0 0-2,0 2 5,-6 1-3,-7 2-4,-2 1 2,1 0 3,-2 0-4,1 2 1,-1 1-1,1 4-2,-1 3 1,-2 4-2,-4 2-48,-6 0-57,0 0-465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04:40:50.7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1473 1557 702,'0'0'203,"0"0"-141,0 0 47,0 0-62,0 0-32,0 0-9,-90 65-2,64-21-2,1 7 2,5-4 7,9-1-5,5-4 0,6-5-6,0-8-1,20-5 1,9-10 0,3-7 1,4-7-1,2 0-8,1-21-1,-6-11 0,-2 1 9,-8-6 0,-3 4 1,-5 2 2,-9 8 2,-3 8 1,-3 8 20,0 5 13,0 2-14,0 0-13,0 0-11,-3 7-1,-1 18-2,4 3-1,0-3 2,0-3-2,0-5 0,9-3-4,11-9 3,4-2-6,3-3 0,2 0 0,0-21 3,-4-2-4,-3-8 7,-11 2 3,-11-6 1,0 3-1,-13 4 1,-14 6-3,0 10-3,2 6-9,1 4 2,8 2-12,7 0 8,7 0-22,2 0-16,0 0-51,4 0 1,21 0 72,9 0 25,6 0 8,4-2 0,6-5 1,-2 4 0,-5 3 5,-5 0-3,-12 3 8,-5 18 2,-10 7 3,-5 4 20,-6 4-4,0-2-1,0-6-7,-8-6-12,-1-8-2,4-5-3,3-9 1,0 0 4,2-2 24,0-24-15,7-5-21,12-3-2,6 2 1,2 6 1,2 8 1,0 7-1,-4 8-5,-4 3 0,-2 3-2,-6 18-1,-2 7 8,-7 0 6,-4 1 1,0-10-2,0-6 0,0-8 2,0-5 0,0 0 1,0 0 7,0-12-7,0-13-3,0-4-5,0 0-5,21 4 2,-2 9 3,6 9-2,4 4-3,-2 3-6,-2 0 2,-4 17-1,-2 12 6,-5 8 2,-3 6 2,-3 3-1,-2-7-18,-1-9 5,0-14-36,4-14 44,6-2-36,3-14 42,9-18 12,0-9-4,-8 2-8,-1 1 8,-7 8-4,-6 11 25,-2 10 21,-3 9 22,0 0-8,0 0-30,0 26-33,0 16 5,0 13 1,4 18 0,2 9 3,5 8-7,-1 3 0,-6-12 0,2-14-1,-6-23 1,0-20-3,0-14 0,0-10-1,0-8-5,0-34-19,-6-22-15,0-29 16,1-15 5,5-2-15,0 12 9,17 25 25,10 25 3,0 17 17,2 10 14,0 13-8,0 8-10,-6 0-8,-4 24 3,-8 10-5,-11 9-4,0 5-1,-15 1-1,-14-5-45,0-5-57,4-20-107,10-16-89,8-3-161</inkml:trace>
  <inkml:trace contextRef="#ctx0" brushRef="#br0" timeOffset="673.4818">3165 1616 863,'0'0'184,"0"0"-142,0 0-10,0 0-14,0 0 12,-123 142-11,99-102-13,3 0-2,8-4-4,4-3 0,6-10 0,3-6-1,6-11-31,20-6-18,10 0 16,2-23 11,2-11-11,-6-3-9,-6-1 13,-12-1 24,-12 3 6,-4 7 0,0 6 26,0 11 35,0 8 24,0 4-20,-4 0-38,0 4-19,2 20-8,2 6-3,0 7 1,2-4 2,17-2 0,8-8 0,4-6-1,7-8 0,3-9-4,1 0-5,-5-15-7,-6-11-8,-5-6-2,-7-1 16,-8 5 11,-6 7 0,-5 7 3,0 9 26,0 5 19,0 0-15,-5 10-30,-1 19-3,1 2-2,5 3 1,0-5-5,7-7 5,20-10-1,10-12 2,6 0 0,10-12 2,-3-18-2,-11-1-9,-10 0-11,-17 4 12,-3 12 1,-9 6 7,0 7 4,0 2 37,0 0-19,-2 14-6,-7 10-9,2 7 3,7-6-6,0-3-1,0-4-2,16-10-1,8-1-1,12-7-24,4 0-90,-7-22-380</inkml:trace>
  <inkml:trace contextRef="#ctx0" brushRef="#br0" timeOffset="1021.6443">5099 1652 1221,'0'0'43,"0"0"-34,0 0 10,0 0-19,0 0-5,0 0 5,-17 126 0,28-73 0,2 0-56,-2-2-74,-6 2-56,-5-10-97,0-11-102</inkml:trace>
  <inkml:trace contextRef="#ctx0" brushRef="#br0" timeOffset="1612.8272">4905 1863 443,'0'0'252,"0"0"-244,0 0 12,81-120 24,-21 79-8,7 5-10,-3 6-18,0 4-3,-5 6-5,-19 8-5,-11 3-11,-15 6 12,-12 3 4,-2 0 7,0-2 26,0 0 64,-7 0-60,-11-1-12,3 3 2,1 0 4,1 0-6,1 19-13,6 11-12,0 12 1,6 8-1,0 7 1,0-3 1,10-4 0,2-6-1,-1-3 1,-3-9 0,2-6-2,-8-14 3,0-5 0,-2-7-3,0 0 8,0 0 6,2 0-3,-2-8-11,5 0 2,0-2-3,7 8 1,4 2-9,11 0-1,6 0 3,7 0 4,8 0 3,0 0 0,4-10 3,-3-18 0,-7 0 1,-11-3-4,-11 12-1,-13 2 1,-7 8 7,0 5 10,0 2 17,-3 2 9,-9 0-23,-2 11-11,0 16-8,5 4 4,5-1-2,4-3-3,0-10-2,29-12-6,21-5-26,18-20-59,11-26-246</inkml:trace>
  <inkml:trace contextRef="#ctx0" brushRef="#br0" timeOffset="2738.5679">6626 1555 1039,'0'0'124,"0"0"-113,0 0 23,0 0-6,0 0-25,-115 65-3,90-11 0,8 3 0,5-8 0,10-6 0,2-11-3,4-8-5,21-10-8,10-11-3,8-3-6,1-7-3,-2-22-9,-3-7 3,-9-4 15,-11 2 19,-4 4 1,-9 12 4,-6 12 7,0 6 29,0 4-1,0 0-28,0 24-12,-10 10-1,4 7 1,0-3 0,6-9-2,0-4 0,16-11-3,7-6-1,1-8-7,3 0 0,-3-10 7,-3-13 0,-6 0 2,-9-5 3,-6-4 1,0-1 3,-11 3-3,-15 8 0,-1 10-6,-2 9-2,3 3 1,3 0-9,9 0-9,8 0-20,6 0-43,2 0-70,24 0 68,12-5 71,8-4-6,0 0 15,1 5 9,3 4 1,-6 0 10,3 6 12,-12 18 9,-6 5 0,-11 0 4,-12 3-3,-6-4 4,0-8-4,0-6 0,0-7-11,0-7 5,0 0 17,0-14 20,0-20-63,0-7-2,8 1-1,13 2-6,8 8 0,2 12 9,1 8-5,-3 10-2,2 0-1,-6 24-6,-5 13 14,-5 6 2,-5 1 5,-5 0-7,0-11 2,-2-13 0,1-11-2,2-9 0,4 0-6,7-15 6,8-20 13,0-6-7,1-10-6,-3 3-1,-6 4-19,-5 8 1,-8 18 16,-1 11 3,-3 4 7,0 3-5,4 0-2,3 8-23,15 12 16,5 2 6,10 1 1,3-3 21,-3 3 16,-10 0-4,-6-4 9,-14 5-4,-7 1-9,0 4-11,-22 4-9,-14-4-9,-4-7-45,4-10-73,9-12-91,9 0-47,12-31-190</inkml:trace>
  <inkml:trace contextRef="#ctx0" brushRef="#br0" timeOffset="2912.4419">7937 1365 750,'0'0'290,"0"0"-285,0 0 49,0 0 16,63 134-22,-47-76-20,-6 7-16,-1-2-10,-3 8-2,-6-1-5,0-5-101,0-15-220,-4-20-1</inkml:trace>
  <inkml:trace contextRef="#ctx0" brushRef="#br0" timeOffset="3062.6407">7926 1763 853,'0'0'121,"0"0"-108,0 0-4,103-139-7,-43 105-2,0 13-79,-8 0-195,-8 8-139</inkml:trace>
  <inkml:trace contextRef="#ctx0" brushRef="#br0" timeOffset="4079.6437">8421 1560 819,'0'0'164,"0"0"-93,0 0 7,-123 94-42,103-63-20,1 4-10,3 0-4,6-6-2,7-3-1,3-8 0,0-6-23,13-7-52,16-5 17,2 0-14,4-19-38,-1-5-10,-8-1 52,-7-6 44,-13 4 25,-4-4 14,-2 9 52,0 6 48,0 8 17,-4 8-36,-2 0-8,0 0-54,-2 2-19,3 13-9,1 11-5,4 1 0,0 1 0,0 0 0,6-7 0,15-4-2,4-7-11,4-7-8,2-3-8,2 0-3,-4-10-2,-2-10 0,-8-5 5,-3-1 12,-3-4 17,-4 4 1,-1 6 3,-6 4 5,-2 9 31,0 7-1,0 0 4,0 0-32,0 7-11,2 18 0,0 0 6,2 1-1,-4-5-1,2-8-3,-2-6 1,0-4 1,0-3-2,0 0 3,3 0 1,-3 0-1,4-3-2,3-4-2,2-1 0,0 6 0,4 2-3,1 0-6,4 0 5,-1 9-1,1 4 5,-1 1 0,2-2-1,1-4-1,0-5-2,6-3-3,5-3 7,5-22 2,3-9-1,-4-7 3,-8-2-2,0-3 2,-12-7 0,-4-3 0,-9-2 4,-2 3-4,0 9 7,-2 14 8,-5 17 18,1 8 9,4 7-3,-3 0-27,-1 22-16,1 19-7,0 12 7,5 3 3,0 1-3,0-5-1,10-11 0,7-6 0,6-12 1,4-16-2,-1-7 2,6 0-6,-1-5 5,-2-16-8,-5 1 6,-5 4-4,-2 8 0,-8 6 6,4 2-3,3 0-4,4 18 0,5 6 8,1 1 0,-4-4 6,-1-3-3,-8-1 3,-5-3 2,-6-1-6,-2 6 1,-4-2-3,-24 1-13,-8-2-61,-6-5-100,-8-10-219</inkml:trace>
  <inkml:trace contextRef="#ctx0" brushRef="#br0" timeOffset="4245.6118">9150 1313 1181,'0'0'79,"0"0"-42,174-140 4,-99 98-15,-7 8-20,-11 13-6,-26 11-18,-19 7-106,-12 3-424</inkml:trace>
  <inkml:trace contextRef="#ctx0" brushRef="#br0" timeOffset="6750.3356">3934 3410 1048,'0'0'105,"0"0"-84,0 0 33,0 0-29,0 0-24,0 0 10,120 0 9,-49-10-12,-1 1-8,-1-1-7,-6-2-101,-6-2-155,-14-4-231</inkml:trace>
  <inkml:trace contextRef="#ctx0" brushRef="#br0" timeOffset="7176.3208">4714 3152 899,'0'0'121,"0"0"-107,0 0 10,0 0-9,133-42-4,-88 42 0,-9 17-11,-17 15-5,-16 5 5,-3 4 4,-22 2-1,-16 1 1,-7-5-2,5-7-4,7-9 1,10-9-2,13-7 1,8-5-2,2-2 3,2 0-15,24-2 6,14-7 10,7-3 7,4 11-3,3 1 7,-8 0 7,-10 8 5,-12 12-8,-10 6-3,-14 5 3,0 8 4,-6 1 22,-23 3 0,-10-10-17,-4-5-1,5-10-4,-1-8-6,8-6-8,6-1 0,7-3-4,12 0-2,6 0-30,0-11-56,22-13-174,9-8-395</inkml:trace>
  <inkml:trace contextRef="#ctx0" brushRef="#br0" timeOffset="7358.5306">5795 3435 131,'0'0'1049,"0"0"-1035,0 0-13,0 0 0,147-46-1,-89 31-5,-2 4-91,-19 4-205,-16 7-216</inkml:trace>
  <inkml:trace contextRef="#ctx0" brushRef="#br0" timeOffset="7520.6476">5869 3713 696,'0'0'485,"0"0"-464,0 0-21,0 0 10,0 0-1,143-15 29,-68-7-23,-6-1-12,-15 5-3,-15-2-156,-23 2-266</inkml:trace>
  <inkml:trace contextRef="#ctx0" brushRef="#br0" timeOffset="13122.2216">6872 3462 1003,'0'0'42,"0"0"-28,0 0 6,0 0-18,0 0-2,0 0 17,0 0-6,164 9-11,-106-21-11,-2-5-137,-4 0-151,-8-3-173</inkml:trace>
  <inkml:trace contextRef="#ctx0" brushRef="#br0" timeOffset="13308.6316">7547 3212 212,'0'0'907,"0"0"-874,0 0-4,0 0-14,0 0-3,0 0 5,0 119-9,2-76-4,5 8-4,-4 5 0,1 0-66,-2-1-57,-2-9-226,0-22-62</inkml:trace>
  <inkml:trace contextRef="#ctx0" brushRef="#br0" timeOffset="13727.7001">7553 3280 773,'0'0'65,"0"0"-14,0 0 16,0 0-41,133-89-2,-96 89-11,-6 9-13,-10 17-6,-21 11 6,0-2 0,-14 4 1,-19-2 14,-1-1-4,0-4-6,6-7-3,6-11 2,11-7-1,8-7-3,3 0-1,0 0-12,14 0 13,21 0 0,12 0 11,7-5-1,4 5 17,-8 0 7,-4 8-11,-15 14-11,-14 6-3,-10 2-3,-7 6 8,-16 5 9,-22-4 20,-13-2-13,-5-9-8,0-10-4,8-8-4,3-8-11,9 0-3,14 0-1,11-24-33,11-9-59,4-7-176,32-6-323</inkml:trace>
  <inkml:trace contextRef="#ctx0" brushRef="#br0" timeOffset="13952.7379">8450 3230 1088,'0'0'118,"0"0"-103,0 0-1,0 0-4,0 0 15,0 122-5,3-78-12,3 1-5,-4-1 0,0-2-3,0-2-6,-2-3-45,0 0-78,0-5-172,0-6-150</inkml:trace>
  <inkml:trace contextRef="#ctx0" brushRef="#br0" timeOffset="14119.9414">8233 3621 1142,'0'0'11,"0"0"-7,0 0-4,123-119 0,-43 79-3,3-1-80,-3 4-89,-11 5-96,-11 3-168</inkml:trace>
  <inkml:trace contextRef="#ctx0" brushRef="#br0" timeOffset="14316.5739">8932 3226 811,'0'0'178,"0"0"-89,0 0-38,0 0-18,0 0-13,0 0 13,0 108 10,0-63-17,3 6-9,4-5-2,4 3-4,-3-3-10,-2-2-1,-2-2-1,-4-8-29,0-5-100,0-11-81,-20-17-373</inkml:trace>
  <inkml:trace contextRef="#ctx0" brushRef="#br0" timeOffset="14598.3527">8891 3242 915,'0'0'86,"0"0"-85,183-46 19,-94 46 28,-6 0 3,-10 24-14,-15 14-14,-22 10-10,-25 10 8,-11 15 18,-29 7 7,-31 2 15,-9-5-6,-7-18-16,5-10-11,4-13-1,9-13-8,9-3-13,11-11-4,13-6-2,12 0-20,6-3-51,7 0-41,0-15-272</inkml:trace>
  <inkml:trace contextRef="#ctx0" brushRef="#br0" timeOffset="17572.9053">16796 1720 1006,'0'0'9,"0"0"2,0 0 9,0 0 13,181 2 3,-112-5-18,-8-2-18,-10 5-6,-8 0-109,-11 0-143,-7 0-90</inkml:trace>
  <inkml:trace contextRef="#ctx0" brushRef="#br0" timeOffset="17794.2959">17598 1494 915,'0'0'120,"0"0"-50,0 0-17,0 0-34,0 0 0,-11 122 13,11-67-18,-2-6-6,0 1-7,0-4 4,0-3-5,-1-6-13,3-3-69,0-9-90,0-7-140,0-8-86</inkml:trace>
  <inkml:trace contextRef="#ctx0" brushRef="#br0" timeOffset="18742.4524">18194 1710 255,'0'0'140,"0"0"-48,0 0 31,0 0-31,0 0-39,0 0 1,-7 2 37,14 5-13,15-6-14,12-1 11,10 0-23,9-1-23,3-16-13,2 3-10,-11 4-6,-10 3-8,-12 2-73,-15 5-122,-10 0-123,-6 0-89</inkml:trace>
  <inkml:trace contextRef="#ctx0" brushRef="#br0" timeOffset="18898.2134">18234 1988 786,'0'0'94,"0"0"-67,0 0-12,0 0 25,182-29-24,-103 25-16,-4-2-85,-13-2-204</inkml:trace>
  <inkml:trace contextRef="#ctx0" brushRef="#br0" timeOffset="19245.7209">19504 1474 896,'0'0'81,"0"0"-38,0 0 52,0 0-70,0 0-21,0 0 2,-20 139 14,20-81-3,0-7-7,0 2-9,0-4 0,0 8-2,0-6-64,0 0-102,-9-13-155,-2-18-273</inkml:trace>
  <inkml:trace contextRef="#ctx0" brushRef="#br0" timeOffset="19670.8491">19527 1485 783,'0'0'26,"0"0"-17,118-23 39,-72 23-8,-8 18-29,-18 8-11,-20 7-8,0 4 8,-37 0 2,-11-2 6,4-7-8,5-8-8,12-6 5,8-5-7,13-8 2,6 1 2,0-2-15,2 0 1,27 0 20,11 0 10,7 0 16,6 0 16,-1 4-6,-6 6-7,-10 5 6,-13-2-3,-10 7-10,-13 2-7,0 5 12,-21 7 7,-21 0 4,-9 0-23,0-4-12,2-14 1,9-9-1,11-7-3,11 0-1,11 0-31,7-5-32,7-15-51,28-11-231,10-3-237</inkml:trace>
  <inkml:trace contextRef="#ctx0" brushRef="#br0" timeOffset="19881.8147">20418 1580 1143,'0'0'26,"0"0"-18,0 0 9,0 0-4,-13 126 0,13-84-6,0 1-4,0-6 0,0-2-1,0-2 0,0-2-2,0 1-34,-9 0-76,-2-4-130,-5-8-97</inkml:trace>
  <inkml:trace contextRef="#ctx0" brushRef="#br0" timeOffset="20031.71">20179 1896 861,'0'0'92,"0"0"-92,0 0 8,120-68-8,-29 45-39,6-2-130,-8 1-60,-15 1-28</inkml:trace>
  <inkml:trace contextRef="#ctx0" brushRef="#br0" timeOffset="20227.9678">20911 1604 834,'0'0'192,"0"0"-74,0 0-48,0 0-43,0 0-27,0 0-3,0 81 3,0-35 4,0-2-3,0-5-1,1 2 3,2-5-3,0-4-8,-1-2-58,-2-7-69,0-11-191,0-12-110</inkml:trace>
  <inkml:trace contextRef="#ctx0" brushRef="#br0" timeOffset="20496.7209">20877 1562 993,'0'0'42,"0"0"-23,129-32 7,-50 32-13,3 8 10,-11 23-12,-17 1 0,-18 6 1,-26 1-7,-10 2 6,-24 6 19,-29 3 28,-16 6-17,-3-1-14,-1-3-12,11-4-11,8-8-1,14-6-3,13-9-13,14-12-132,13-13-330</inkml:trace>
  <inkml:trace contextRef="#ctx0" brushRef="#br0" timeOffset="21285.4024">19081 2779 813,'0'0'85,"0"0"-45,0 0 6,0 0-26,0 0-18,0 0 10,78 5 0,-36-5-5,0-5-7,-5-7-24,-8 2-143,-10-2-86,-10 0-149</inkml:trace>
  <inkml:trace contextRef="#ctx0" brushRef="#br0" timeOffset="21515.7398">19480 2646 92,'0'0'868,"0"0"-849,0 0 3,0 0-6,0 0 11,0 113 14,0-65-15,0 0-9,0-3-9,0-10 2,0 0-8,0-6 0,0-3-2,0-5-8,0-5-72,0-6-81,0-10-115,0 0-163</inkml:trace>
  <inkml:trace contextRef="#ctx0" brushRef="#br0" timeOffset="21958.7324">19509 2667 686,'0'0'51,"0"0"-13,0 0 49,134-53-50,-90 53-19,-6 0 0,-11 20-18,-19 10 0,-8 5 1,-6 1 6,-31-2 1,3-2 0,-6-2-4,9-6 0,6-6-2,7-3-2,6-10-2,9-3-15,3-2 12,0 0 2,3 0-8,21-6 9,4-6 2,3 4 2,0 4 2,5 4-4,0 0 3,-5 0 8,-2 16-3,-8 3 6,-11 4-2,-10 2 8,0 1 2,-8 2 22,-27-2 4,-4-2-20,-3-7-15,-1 1-5,9-13-7,7-1 6,8-4-7,7 0 0,8-2-25,4-16-69,16-3-153,20-6-151</inkml:trace>
  <inkml:trace contextRef="#ctx0" brushRef="#br0" timeOffset="22200.5528">20483 2689 572,'0'0'566,"0"0"-552,0 0-13,0 0 21,0 0 6,24 104-14,-17-72-5,-3 0-5,1-1-1,-5-3-1,0-3 0,0-1-2,0 0-23,0-1-63,-3-3-102,-5-4-99,-1-7-96</inkml:trace>
  <inkml:trace contextRef="#ctx0" brushRef="#br0" timeOffset="22387.7993">20289 2962 897,'0'0'30,"0"0"-24,0 0-6,0 0-3,131-57-24,-61 41-78,8-2-29,-2-6-31,-1-4-59</inkml:trace>
  <inkml:trace contextRef="#ctx0" brushRef="#br0" timeOffset="22589.7882">21107 2694 1015,'0'0'106,"0"0"-62,0 0-7,0 0 9,0 0-9,-2 119-22,2-90-8,0 4 0,0-3-5,0-1-2,0-1 0,-2-5-26,0 4-60,-7-5-92,2-6-176,-8-11-66</inkml:trace>
  <inkml:trace contextRef="#ctx0" brushRef="#br0" timeOffset="22880.741">21085 2717 873,'0'0'13,"0"0"-6,148-12 32,-76 12-7,0 14 1,-10 12 3,-11 4-2,-17 4 5,-23-1-10,-11 6 5,-18 1 10,-34 2 15,-9-1-27,-1-6 3,1-5-14,12-5-10,4-6-3,5-5-2,9-2-6,6-1 0,14-5-10,4 0-53,6-6-128,-9 0-308</inkml:trace>
  <inkml:trace contextRef="#ctx0" brushRef="#br0" timeOffset="24448.7441">18401 2875 317,'0'0'100,"0"0"34,0 0-35,0 0-19,0 0-25,0 0-10,0 0 18,0 0-8,0 0-9,0 0-3,9 0-6,16 0 5,6-6-2,4 2-18,1-2-7,1 2-8,2 3 1,-4-6-6,-3 5 1,-8-4 0,-6 2 0,-7 0-1,-6 3-1,-3 1 1,-2 0-1,0 0-1,0 0-13,-2 0-69,-14 0-66,-7 12-174,1-3-88</inkml:trace>
  <inkml:trace contextRef="#ctx0" brushRef="#br0" timeOffset="24683.129">18408 3138 811,'0'0'62,"0"0"-61,0 0 41,0 0 17,0 0 17,139 1-22,-89-1-17,-5 0-5,-7-5-14,-11-2-3,-11 4-12,-9 3-3,-1 0-8,-2-2-75,0 0-119,0-8-106</inkml:trace>
  <inkml:trace contextRef="#ctx0" brushRef="#br0" timeOffset="25445.3298">16996 2847 511,'0'0'42,"0"0"-20,0 0 78,0 0 9,0 0-41,0 0-22,-106 34-5,106-30-18,0 2-1,15 1 33,9-2-1,10-1-15,1-4-14,4 0-13,3 0-6,-2 0-6,-1 0-24,2 0-113,-5-4-141,-5-8-64</inkml:trace>
  <inkml:trace contextRef="#ctx0" brushRef="#br0" timeOffset="25844.8621">17447 2701 657,'0'0'38,"0"0"43,0 0 51,0 0-76,134-48-38,-99 52-2,-8 24-4,-11 10-1,-12 3-4,-4 4-5,-9 0 5,-16-10-4,-2-5 1,8-11-2,3-11-1,8-5 4,7-3-3,1 0 0,0 0-1,1 0 6,25-8-1,3-2-2,6 5 12,5 5-5,1 0-6,-1 4 7,-4 15 7,-7 4 4,-9 2-7,-16 6-8,-4 1 11,-14 4 5,-25 0 2,-15 3-7,-9-5-11,1-5-2,0-5 4,2-7-8,6-5 2,8-8-1,12-4-3,20 0-60,14-35-215</inkml:trace>
  <inkml:trace contextRef="#ctx0" brushRef="#br0" timeOffset="26647.08">20298 1221 355,'0'0'174,"0"0"-61,0 0 2,0 0-38,0 0-10,0 0-9,-13-12-4,5 12-5,-5 0-13,-2 0-8,-7 0-12,-3 12-7,-2 19-9,0 16 2,-2 8 1,2 8 2,-2 14 2,-2 10 5,-4 14-1,-4 18 5,0 10-3,-10 12-3,-9 3 12,-9-3 5,-2-9-6,-3-10 2,8-9 7,6-15-10,9-14-4,6-12 4,9-10-6,8-11-4,5-11-3,4-11-2,7-12-4,3-9 3,7-7-3,-1-1 1,1 0 0,0 0 1,0 0-3,0 0-7,8-19-43,15-15-68,6-8-203,-2-5-487</inkml:trace>
  <inkml:trace contextRef="#ctx0" brushRef="#br0" timeOffset="27650.7624">16844 3888 379,'0'0'186,"0"0"-72,0 0 19,0 0-18,0 0-51,0 0-16,0 0-14,2-13-9,28 10 3,10 1 6,10-2-6,13 1-4,14 0-5,10-1-4,17-1 3,17-3-4,10-1-4,16-3-2,23-5 3,17-3-2,20 6-3,7 0-3,-6 11 3,-7 3-5,-14 0 2,-14 3-2,-1 7 0,0 1 2,1-9 0,10-2-3,11 0 3,4 0-6,12-10 3,2-3 0,-9 5 3,-10 1 1,-16 4-3,-15-1 2,-7 3-3,-15-6 0,-2 0-1,-7-5 0,-6-5 1,-6-1 9,-14 2 5,-23 0 3,-26 6-4,-27 0-7,-19 6-6,-10 0-1,-21 4-19,-42 0-70,-35-6-164,-35-2-349</inkml:trace>
  <inkml:trace contextRef="#ctx0" brushRef="#br0" timeOffset="28163.1161">17177 4555 524,'0'0'89,"0"0"2,0 0 55,0 0-56,0 0-67,0 0-17,2 7 23,34-7 41,6 0-32,0 0-21,1-2-11,-5-3-6,0 0-1,-1-3-83,4-2-148,-3-8-131</inkml:trace>
  <inkml:trace contextRef="#ctx0" brushRef="#br0" timeOffset="28459.7727">17748 4328 763,'0'0'21,"0"0"17,0 0 45,-21 107-30,21-67-10,-2 5-16,0-3 3,-5-4-12,1-2-4,2-6-6,-2-8-5,5-10 1,1-4-4,0-6-1,0-2 1,22 0 7,13 0 8,12 0-4,12-10-4,3-2-1,0 4-6,-4-1-41,-18 2-110,-13-1-82,-17-6-89</inkml:trace>
  <inkml:trace contextRef="#ctx0" brushRef="#br0" timeOffset="28657.7935">17981 4511 593,'0'0'103,"0"0"35,0 0 18,0 0-101,0 0-42,0 0 32,-24 109-12,24-63-5,-2 0-9,2-2-13,0-2 2,0-4-8,0-7 0,0-9-23,4-8-107,5-8-125,3-6-138</inkml:trace>
  <inkml:trace contextRef="#ctx0" brushRef="#br0" timeOffset="28852.5188">18452 4572 968,'0'0'6,"0"0"-1,149-61 28,-87 43-26,-3 6-6,-10 2-2,-9 5-56,-13 2-125,-17 1-79,-10 2-66</inkml:trace>
  <inkml:trace contextRef="#ctx0" brushRef="#br0" timeOffset="29010.0511">18586 4736 760,'0'0'32,"0"0"-16,0 0 39,0 0 31,136-40-55,-64 15-31,1 0-23,-9-3-250,-12-3-197</inkml:trace>
  <inkml:trace contextRef="#ctx0" brushRef="#br0" timeOffset="29569.7385">19419 4301 896,'0'0'29,"0"0"-28,0 0-1,0 0 5,-77 102-5,54-88 1,3-4 5,-4-7-4,5-3 4,-3 0-1,7-9-4,4-12 4,8 0-5,3-3 0,0 2-17,16 0 14,8 7-19,3 0 22,2 7 0,2 2 2,3 0-1,0 6 0,-3 0-2,-6 0 2,1 16 0,-11 3 1,-6 4 5,-4 0 0,-5 6 2,0 3 10,-7 2-4,-13 0-4,-8 1 3,0 1-4,-5 2-5,-3-5-4,-4-1 1,5-6-2,2-11 0,8-7 2,9-6 1,9-2-3,5 0 4,2-2-4,0-10-10,14-4-6,14 4 16,1 4 3,2 4-1,0 4-2,1 0 2,-3 0-2,-8 3-3,-2 6 1,-6 3-3,-1-2-50,-3-2-71,2 0-36,-3-6-69,4-2-29</inkml:trace>
  <inkml:trace contextRef="#ctx0" brushRef="#br0" timeOffset="29798.3282">19768 4398 644,'0'0'147,"0"0"20,0 0-80,0 0-59,0 0-16,0 0 20,8 61 13,-1-27-18,-3-2-10,0-2-13,2 1-1,-6-4 1,0 2-4,0-3-7,0-2-58,0-2-87,0-4-161,0-10-71</inkml:trace>
  <inkml:trace contextRef="#ctx0" brushRef="#br0" timeOffset="30080.7941">19843 4388 773,'0'0'35,"0"0"56,147-53-16,-84 53-44,1 0-6,-6 16-2,-11 12-7,-13 6 8,-21 1-2,-13 2-10,-7-1 17,-33 3 9,-11-1 6,-5-4-12,-1-7-4,2-2-7,7-4-7,3-4-4,9-5-6,11-3-4,10 0 0,11-3-48,4-1-115,0-5-263</inkml:trace>
  <inkml:trace contextRef="#ctx0" brushRef="#br0" timeOffset="30629.9929">19416 5574 638,'0'0'87,"0"0"-67,0 0 36,0 0-4,0 0-52,0 0-78,-10-10-56,10 10-22,0 0-75</inkml:trace>
  <inkml:trace contextRef="#ctx0" brushRef="#br0" timeOffset="30905.8457">18947 5743 732,'0'0'86,"0"0"-50,0 0 31,0 0-27,0 0 0,163-17 2,-94 2-11,3-4 1,-8 4-9,-8 1-19,-18 5-4,-14 5-7,-9 4-87,-15 0-87,0 0-67,-10 13-19</inkml:trace>
  <inkml:trace contextRef="#ctx0" brushRef="#br0" timeOffset="31088.3234">19110 5921 493,'0'0'169,"0"0"-150,0 0 60,0 0-41,0 0 33,0 0-20,149 2-31,-87-18-10,-7 2-10,-7 2-47,-8 0-95,-8-3-46,-15-2-80</inkml:trace>
  <inkml:trace contextRef="#ctx0" brushRef="#br0" timeOffset="31393.7827">19324 5494 649,'0'0'93,"0"0"-55,0 0 43,0 0-49,0 0-23,0 0-9,85 6 8,-32 8 1,4 6 13,0 5-6,2 7-6,-7 8-5,-12 6 8,-11 1 12,-20 6 4,-9-5 12,-5 2-7,-26-5 0,-7-7-15,1-6-3,3-8-6,11-9-9,13-5 0,8-10-1,2 0-24,2-10-51,28-17-187,20-14-6,8-3 20</inkml:trace>
  <inkml:trace contextRef="#ctx0" brushRef="#br0" timeOffset="31602.3443">20420 5467 984,'0'0'33,"0"0"-16,0 0 21,0 0 18,0 0-23,20 128-18,-13-92-6,0 1-7,-3-1-1,-4 1-1,0-3-28,0-2-101,-9-8-175,-11-8-76</inkml:trace>
  <inkml:trace contextRef="#ctx0" brushRef="#br0" timeOffset="31896.6178">20302 5486 897,'0'0'27,"0"0"-24,0 0 27,163-36-8,-89 36 4,-6 24-15,-7 13-6,-16 6-2,-18 3-2,-21 4 4,-6 4 10,-20 0 26,-22-3 4,-8-6-8,-4-8-5,2-7-13,2-7-8,8-8-2,7-4-7,8-7-2,9-4-3,9 0-38,9-3-30,0-17-97,17-6-162,15-6-18</inkml:trace>
  <inkml:trace contextRef="#ctx0" brushRef="#br0" timeOffset="32116.5478">21022 5634 847,'0'0'1,"0"0"4,0 0 90,136 0-52,-85-12-3,1 0-20,-8 2-13,-13 5-7,-13 2-11,-11 3-53,-7 0-105,0 0-28,-4 0-71</inkml:trace>
  <inkml:trace contextRef="#ctx0" brushRef="#br0" timeOffset="32307.8765">21020 5886 756,'0'0'145,"0"0"-136,0 0 24,0 0-15,0 0 17,0 0 3,147-5-33,-107-7-3,-4 2-2,-6-2-80,-2-4-113,-6 2-37,-7-4-145</inkml:trace>
  <inkml:trace contextRef="#ctx0" brushRef="#br0" timeOffset="32505.7551">21571 5697 811,'0'0'140,"0"0"-132,0 0 4,0 0 36,149 2-24,-104-2-9,-4-12-13,-9 0-2,-9 0-93,-4-1-128,-3-3-108</inkml:trace>
  <inkml:trace contextRef="#ctx0" brushRef="#br0" timeOffset="33125.9572">22159 5467 653,'0'0'116,"0"0"-110,0 0 47,0 0-16,0 0-24,0 0-5,-60 106 3,34-95-5,0-7 2,2-4-3,6 0 3,7-7 0,7-14-7,4-5-1,2-2-7,23 1 2,4 4-4,2 5 4,-1 1 4,4 8 1,2 1 5,-3 6-4,1 2 6,-3 0 3,-4 0 0,-5 14 2,-1 4-3,-8 1 2,-5 4 5,0 3 4,-8 9-2,0 1-6,0-1 1,-16 6 6,-11-3-8,-4-3-6,-7 1 4,0-3-8,0-7 1,2-6 0,5-8-2,11-7 2,4-2-1,10-3 2,6 0-1,0 0 3,0-6-5,9-8-5,9 2 5,-3 6 4,3 4-3,2 2 2,2 0 0,5 11 5,0 10 0,0-3-3,1-2 14,2-8-1,0-8 31,9 0 18,2-10-1,7-17-19,-2 1-12,-5-1-16,-10 8-12,-14 7-6,-11 7-1,-6 1-46,-10 1-69,-38-5-219</inkml:trace>
  <inkml:trace contextRef="#ctx0" brushRef="#br0" timeOffset="33616.0645">20006 5310 376,'0'0'158,"0"0"-76,0 0 73,0 0-69,0 0-69,-9 102 77,10-32-12,12 10-9,0 4-21,-3 5-16,0-3-10,-1-7-13,-5-8-8,0-13-2,-4-13-3,0-11 1,0-12-2,0-10-5,0-9-56,0-3-58,0 0-35,0-27-126,6-17-260</inkml:trace>
  <inkml:trace contextRef="#ctx0" brushRef="#br0" timeOffset="34445.4882">20013 5284 666,'0'0'41,"0"0"71,0 0 12,0 0-114,0 0-5,191-90 20,-73 67 4,28 2 4,17 4 3,23-3-5,9 2 3,9 2-15,6 3 4,-7 2-14,-2 7-6,-16-1-3,-21 5 2,-17 0-2,-26 0 2,-20 0 4,-11-3 5,-7-3 3,-2-4 5,-8 3-4,-8-5 7,-8 7-9,-19 1-6,-13 2-5,-17 2-1,-6 0-1,-2 0 0,0 0 0,0 0 2,0 0-2,0 0 4,0 20-3,0 9 8,0 12 1,0 10 0,0 9-3,0 1-1,4 8-1,0 1 1,-2-1-3,2 5 1,1 0-3,-1 0 1,-2 0-2,0-4-2,0-6 2,-2-8 1,0-10 3,0-9-4,0-11-1,0-10-1,-12-2 2,-9-2 1,-8 0 1,-13-3 1,-14 4-2,-13-3-2,-16-1 4,-11 2-3,-9-3 2,-5-2-1,-6 3-1,-7-4 1,5 2 1,0-2-2,6 1 4,-1 2-4,-6 4 1,-7 3 1,-7 0-2,2 1-2,2 0 2,2-3-2,7-2 3,3-1-1,10-4 1,7 3 1,7-5-2,4-3 2,5 2-1,16-2 0,16 1 1,19 2-1,18-4 0,10 0-1,5 0-1,0 0-3,0 0 0,0 0-4,3 0-29,14 0-18,6 0-73,4 0-202,-6-2-222</inkml:trace>
  <inkml:trace contextRef="#ctx0" brushRef="#br0" timeOffset="37808.1769">6370 5099 961,'0'0'92,"0"0"0,0 0-18,0 0-37,0 0-23,0 0-11,0 0 3,106-36-4,-57 28-2,-1-1-28,-6 0-104,-11-3-151,-17 4-202</inkml:trace>
  <inkml:trace contextRef="#ctx0" brushRef="#br0" timeOffset="37955.8288">6328 5342 899,'0'0'108,"0"0"-89,0 0 11,0 0-4,0 0-9,187 2-17,-82-29-44,-9-8-398</inkml:trace>
  <inkml:trace contextRef="#ctx0" brushRef="#br0" timeOffset="38301.8185">7157 5145 154,'0'0'792,"0"0"-720,0 0-28,0 0-15,0 0-18,0 0 3,109-6-12,-62-4-2,4 2-147,-5-6-176,-3-4-168</inkml:trace>
  <inkml:trace contextRef="#ctx0" brushRef="#br0" timeOffset="38497.0208">7717 4950 977,'0'0'114,"0"0"-66,0 0-10,0 0-26,0 0-1,0 0 11,-18 119-11,18-77-7,-3 0-2,3 1-2,0-4-4,0-3-47,0-2-59,0-5-96,-6-9-130</inkml:trace>
  <inkml:trace contextRef="#ctx0" brushRef="#br0" timeOffset="38772.0745">7545 4991 865,'0'0'45,"0"0"9,0 0-10,0 0-22,164-61 3,-92 68-1,-2 18-1,-6 10 1,-21 7-8,-20 6-5,-21 12 0,-2 4 6,-39 4 2,-22-3 6,-7-11-9,-3-10 12,5-12-7,9-6-12,16-12-4,14-6-5,17-8-19,10 0-86,13-20-129,31-18-445</inkml:trace>
  <inkml:trace contextRef="#ctx0" brushRef="#br0" timeOffset="39067.4068">8301 5196 570,'0'0'100,"0"0"-81,0 0-6,0 0-13,0 0-24,0 0-162,-40 0-306</inkml:trace>
  <inkml:trace contextRef="#ctx0" brushRef="#br0" timeOffset="39727.8478">7723 5025 452,'0'0'172,"0"0"-31,0 0 40,0 0-68,0 0-57,0 0-40,-24 44-9,21 11 22,1 8 10,2 6-14,-2-1-6,2-6-5,-2-6-1,-2-6-12,1-8 3,-2-7-2,3-8-2,0-8-2,0-5-40,2-7-32,0-1-39,0-6-88,0 0-34,0 0-29</inkml:trace>
  <inkml:trace contextRef="#ctx0" brushRef="#br0" timeOffset="40078.5139">7649 5542 710,'0'0'223,"0"0"-188,0 0-19,0 0-6,0 0-1,139-70 0,-77 56-5,3 2 0,-5 7 4,-4 5 10,-12 0 2,-10 0-5,-12 0-7,-11 9 0,-11 11-2,0 6 8,-22 3 21,-18 6 8,-9 0-19,-5-3-2,0-5 2,-3-3-7,6 1-5,-1-7-8,10-1-2,11-8-2,13-3 0,9-4-4,9-2-44,0 0-67,33-12-171,9-14-27</inkml:trace>
  <inkml:trace contextRef="#ctx0" brushRef="#br0" timeOffset="40359.1195">8438 5249 637,'0'0'317,"0"0"-296,0 0-4,0 0 25,0 0 21,143 0-23,-93-16-23,-8 3-14,-9 1-3,-8 2-105,-7-4-169,-9-3-177</inkml:trace>
  <inkml:trace contextRef="#ctx0" brushRef="#br0" timeOffset="40962.8369">9103 4975 794,'0'0'128,"0"0"-109,0 0 21,0 0 5,0 0-23,0 0-3,7 59-2,-25-47-7,-3-3-9,6-5 8,1-4-4,2 0 1,5-2 0,3-14-2,4-2-2,0 0-2,13-2 0,9 0-7,3 4 3,1 2-8,3 9 12,0 2-4,2 3 2,0 0 0,-2 5 2,-2 13 0,-2 5-1,-7 7 1,-7 4 1,-9 8 2,-2 4 4,-10 6 9,-13 4-5,-14-3-4,1-3 1,-5-8-6,3-11-1,2-10-1,8-10 4,7-8-1,8-3 3,13 0 1,0-12-6,0-11-1,20 4-2,4 4 2,4 10 0,9 5 1,2 0 2,2 10 5,4 8 5,0 0 8,-3-4 5,-4-3 13,0-10-4,-5-1 2,-4 0 2,0 0-11,-6-16 12,-6-1-12,1-6-11,-5 3-11,-1-4-5,-9-2-1,-3-2-34,0-6-70,-20-4-138,-23-8-633</inkml:trace>
  <inkml:trace contextRef="#ctx0" brushRef="#br0" timeOffset="41452.723">4708 5378 207,'0'0'700,"0"0"-645,0 0-16,0 0-24,0 0 9,0 0 0,115-15-23,-72 8-1,-1-3-184,-9-4-231</inkml:trace>
  <inkml:trace contextRef="#ctx0" brushRef="#br0" timeOffset="41870.4213">5256 5007 894,'0'0'65,"0"0"-53,0 0 15,0 0-7,149-32 15,-109 38-4,-9 16-24,-18 9-1,-13 2-4,0 7 4,-11-2 0,-22 1-1,2-6-1,2-10-1,13-7 0,8-8-1,7-6-1,1-2-1,0 0 0,0 0 0,13 0-6,24 5 6,11 6 3,4 7 0,-1 4-1,-7 4 2,-12 0 6,-14 4 0,-16 2 5,-2 4 4,-29 6 14,-25-2 10,-8-2-6,-11-1 3,1-9-13,1-5-3,6-8-4,14-10-12,1-2-7,17-3-1,9 0-45,10 0-120,12-8-423</inkml:trace>
  <inkml:trace contextRef="#ctx0" brushRef="#br0" timeOffset="42427.8154">4668 7095 933,'0'0'61,"0"0"-20,0 0 58,0 0-71,0 0-25,0 0 2,128-43 5,-56 16-10,-1 2-51,-7 3-173,-14 4-233</inkml:trace>
  <inkml:trace contextRef="#ctx0" brushRef="#br0" timeOffset="42852.9189">5200 6774 35,'0'0'861,"0"0"-851,0 0 24,0 0-12,0 0-14,0 0 3,131-29 6,-106 55-3,-14 6-11,-11 9 8,0 1-2,-20 2 6,-9-7-7,2-8-1,3-5 0,5-10-6,9-8 4,7-4-3,3-2 2,0 0 7,0 0 11,5 0-17,22 0 1,6-4-2,7 3 4,5 1 4,-3 0-1,-3 3 2,-11 14-6,-12 0 2,-12 4 2,-4 6-1,-7 4 6,-22 1 0,-8-2-4,-4-9-3,2-4-8,9-9 1,5-4 0,6-4-2,9 0-18,10-12-53,0-12-98,27-5-234,9-3-137</inkml:trace>
  <inkml:trace contextRef="#ctx0" brushRef="#br0" timeOffset="43072.3352">5983 6743 1043,'0'0'43,"0"0"-31,0 0 1,0 0 15,13 111 40,-7-59-28,1-5-28,-4 2-6,1-3-4,-4-2 0,2-2-2,0-3-22,2-9-67,1-4-99,-1-8-87,-4-8-57</inkml:trace>
  <inkml:trace contextRef="#ctx0" brushRef="#br0" timeOffset="43243.8477">5853 7153 831,'0'0'110,"0"0"-89,0 0 0,0 0-14,90-103-7,-21 69-1,6-4-66,6-4-103,-8-4-51,-9 2-49</inkml:trace>
  <inkml:trace contextRef="#ctx0" brushRef="#br0" timeOffset="43759.91">6506 6733 366,'0'0'259,"0"0"-190,0 0-6,0 0 36,0 0-12,0 0-34,-16 101-20,-1-77-19,-3-2 0,-1-10-13,6-4 8,1-2-5,3-6 5,3 0-3,3-18-6,5-10-1,0-3-4,0 2 3,5-1 0,14 5 1,1 8-2,7-2 0,2 12 2,0 2 0,3 5-6,1 0 3,-2 5 4,-4 10 0,-2 8 3,-10 4 5,-6 8 3,-9 7-4,0 12 5,-16 4 0,-17 0-4,-5 0-6,0-12 1,4-10 0,7-13-1,6-13-1,7-8 3,8-2 2,3 0 6,3-8-10,0-7-1,0 2 2,9 2-3,7 8 0,7 3 0,2 0 0,5 0 6,3 6 0,-4 8 8,0 2-1,-4-1-8,-3-1 0,-5 1-3,0-3-2,-7 0-56,4-5-86,-3-4-174,1-3-155</inkml:trace>
  <inkml:trace contextRef="#ctx0" brushRef="#br0" timeOffset="43950.44">7046 6967 1047,'0'0'91,"0"0"-91,0 0 7,0 0 6,164-40 0,-108 19-6,-4 7-7,-17 5-73,-13 8-176,-8 1-113</inkml:trace>
  <inkml:trace contextRef="#ctx0" brushRef="#br0" timeOffset="44106.6032">7115 7204 931,'0'0'46,"0"0"-46,0 0 5,0 0 6,131-22-11,-64-1-53,-2-4-237</inkml:trace>
  <inkml:trace contextRef="#ctx0" brushRef="#br0" timeOffset="44294.5577">7732 6996 1033,'0'0'25,"0"0"-17,0 0-7,116-24 6,-54-2-7,-1-2-79,-3-2-185,-16 0-190</inkml:trace>
  <inkml:trace contextRef="#ctx0" brushRef="#br0" timeOffset="44480.1">8195 6749 926,'0'0'113,"0"0"-52,0 0-35,0 0-13,0 0 12,0 0 6,12 131-15,-5-90-8,-5 0-5,0-1 0,-2-2-6,0 0-26,0-6-98,0-8-138,0-8-154</inkml:trace>
  <inkml:trace contextRef="#ctx0" brushRef="#br0" timeOffset="44921.6312">8245 6689 894,'0'0'30,"0"0"19,131-53 2,-86 53-18,-5 0 6,-13 3-22,-11 21-10,-16 8-7,0 8 1,-16 3-1,-19-4 6,3-4-2,1-5-3,6-10 3,7-4-4,4-7 2,8-4 0,4-3 1,2-2 0,0 0 3,0 0-5,15-7 12,14-2-9,7 5 3,3 4 4,-2 0 0,-1 6 1,-7 10 8,-7 1-6,-13 0-3,-9 5 3,0 4 14,-15 4 11,-24 2-8,-10 1-5,-4-5-6,-1-3-2,-2-4-2,6-4-8,5-4-8,9-8 0,8-5-32,11 0-70,6-13-279</inkml:trace>
  <inkml:trace contextRef="#ctx0" brushRef="#br0" timeOffset="45494.786">5241 8301 801,'0'0'114,"0"0"-65,0 0 31,0 0-31,0 0-33,0 0 1,86 0 1,-28-5-9,2-12-5,0 3-4,-8 1-19,-8-1-141,-15 5-139,-18 6-112</inkml:trace>
  <inkml:trace contextRef="#ctx0" brushRef="#br0" timeOffset="45667.5329">5345 8538 59,'0'0'699,"0"0"-682,0 0-3,0 0 30,0 0 32,136-27-34,-76 1-32,-6 1-10,-8 4-144,-13 0-131,-15 1-199</inkml:trace>
  <inkml:trace contextRef="#ctx0" brushRef="#br0" timeOffset="45920.0804">5510 8101 673,'0'0'51,"0"0"-3,0 0 99,0 0-103,0 0-40,0 0-1,118 23 17,-56 14 23,-4 10 10,-6 8-13,-17 5-13,-15 9-13,-18-1 3,-2 3 2,-17-6-5,-17-7-2,1-14-8,3-9 1,8-15-5,14-12-33,8-8-76,4 0-67,32-26-314</inkml:trace>
  <inkml:trace contextRef="#ctx0" brushRef="#br0" timeOffset="46139.5392">6546 8199 957,'0'0'141,"0"0"-134,0 0 9,0 0 21,-23 130 2,23-87-19,0 5-13,2-3-4,8 1 2,-3 1-5,-5-7-63,-2 0-80,0-12-182,0-9-108</inkml:trace>
  <inkml:trace contextRef="#ctx0" brushRef="#br0" timeOffset="46572.6778">6494 8275 835,'0'0'64,"0"0"-36,46-105 40,-4 84-22,5 8-18,-3 13-10,-3 0-11,-14 20-7,-14 13-4,-13 11 2,0 2-1,-21 4 5,-10-7-2,-2-5 10,-1-12-6,7-6-4,5-8 2,12-8-1,7-4 4,3 0 4,0 0-7,3-7-1,23-5-1,7 3 0,7 5 0,5 4 0,-3 0 1,-4 6 6,-11 16 3,-9 4 7,-12 6-2,-6 4 7,0 3 6,-19-2-1,-15 0-5,-8-5-7,-2-6-7,-6-3-1,3-9-2,7-3-1,7-7-4,7-4-3,14 0-35,12-15-67,0-16-98,27-10-295</inkml:trace>
  <inkml:trace contextRef="#ctx0" brushRef="#br0" timeOffset="46748.4403">7215 8416 1054,'0'0'35,"0"0"-28,0 0 6,147-65-9,-93 47-4,-6 7-7,-9 7-131,-20 4-208</inkml:trace>
  <inkml:trace contextRef="#ctx0" brushRef="#br0" timeOffset="46910.8583">7233 8631 670,'0'0'102,"0"0"29,0 0-56,0 0-61,0 0 7,0 0 5,100 19-15,-44-41-11,2-2-16,0-8-157,-4-4-167</inkml:trace>
  <inkml:trace contextRef="#ctx0" brushRef="#br0" timeOffset="47092.4285">7900 8195 764,'0'0'402,"0"0"-374,0 0-9,0 0 6,0 0 21,8 123-12,1-73-24,-3 4-8,0 2-2,-6 0-13,0 0-70,-12-10-143,-10-11-350</inkml:trace>
  <inkml:trace contextRef="#ctx0" brushRef="#br0" timeOffset="47570.8304">5883 8020 684,'0'0'120,"0"0"16,0 0-31,0 0-80,0 0-24,17 109 33,-8-23 30,1 13-8,4 5-15,-5 0-14,-1-4-5,2-12-11,-3-9-8,-1-8-2,0-12 1,2-11-2,-2-12-21,-1-14-29,-1-11-33,-2-11-54,0 0-21,1-9-4,0-21-158</inkml:trace>
  <inkml:trace contextRef="#ctx0" brushRef="#br0" timeOffset="48410.361">6012 8000 480,'0'0'68,"0"0"0,0 0 28,0 0-54,0 0-31,0 0 59,156-11 22,-69 11-38,13 0-3,14 0-10,8-12-8,4-3-6,11 3-12,3 1-2,12-1-8,8-2 0,4 0-5,0 1 1,-12 4-2,-15 2 3,-21 4-2,-23 3 1,-16 0 0,-19 0-1,-9 0 1,-12 0-1,-2-4 1,-6-3 6,-5 0 1,-2-2 7,-4 1 0,-6 3-1,-1 0-2,-3 5-5,-8-2 0,0 2-4,0 0-2,2 0-1,3 12 0,1 14 0,2 13 4,0 9 3,3 7 0,1 6 1,1 2-1,0 4 1,1 2-1,-4 4-4,0 4 3,-1 5 1,-3-2-4,1-5 0,-3-5-2,-4-17 0,0-8 0,0-13 2,0-10-1,0-8-2,-11-4 6,0-2-2,-7-2-1,-9 0 0,-4-4-3,-11-2 3,-3 3-2,-8-2 0,-9 3-1,-12 5-1,-11-2 1,-9 3 1,-6-2 1,-11-1 0,-8 0 4,-8 1-4,-8 3 3,-11 1-5,-9 3 10,-6 6-7,3 1 2,8 0 7,15 0 6,17-2-7,24-8-1,29-4-1,26-4-4,23-4-5,16 0 0,6-10-41,39-29-77,10-17-338</inkml:trace>
  <inkml:trace contextRef="#ctx0" brushRef="#br0" timeOffset="63701.8542">1157 10453 544,'0'0'299,"0"0"-264,0 0 78,0 0-20,0 0-75,0 0-7,0 0 11,-6 146 43,-5-73-15,1-1-17,-4-4-15,1-2-4,-1-5-12,0-7 4,6-10-6,1-10-13,1-16-44,6-10-61,0-8-131,0-12-79,18-26 17</inkml:trace>
  <inkml:trace contextRef="#ctx0" brushRef="#br0" timeOffset="63948.6914">1201 10467 499,'0'0'352,"0"0"-257,0 0-32,0 0-20,0 0-34,0 0-1,56 32 27,-27 4-2,0 11-3,0 7 3,-3 4-7,-1 2-16,1-4 0,-6-2-3,-4-6-4,-5-5-1,-6-5-2,-2-6-27,-3-8-51,0-9-78,0-6-141,0-9-107</inkml:trace>
  <inkml:trace contextRef="#ctx0" brushRef="#br0" timeOffset="64130.6196">1082 10900 243,'0'0'600,"0"0"-559,0 0 33,0 0-19,0 0-54,0 0 9,112-78-10,-56 54-45,-3 4-123,-2 2-116</inkml:trace>
  <inkml:trace contextRef="#ctx0" brushRef="#br0" timeOffset="64314.5769">1636 10706 861,'0'0'118,"0"0"-105,0 0 24,0 0-15,0 0-4,169-54-11,-116 31-7,-4 5-45,-8 6-157,-17 5-132</inkml:trace>
  <inkml:trace contextRef="#ctx0" brushRef="#br0" timeOffset="64490.2803">1680 10935 856,'0'0'117,"0"0"-110,0 0 3,0 0-7,0 0-1,0 0-2,140-29-6,-83 1-164,-7 1-177</inkml:trace>
  <inkml:trace contextRef="#ctx0" brushRef="#br0" timeOffset="64810.5533">2295 10515 334,'0'0'782,"0"0"-749,0 0-10,0 0-8,0 0 2,-22 147 7,22-91-13,0-2-6,0-10-3,7-9-1,12-12 0,13-12-1,5-11 0,10 0 0,7-25 6,-2-11-3,-6-8-2,-10-1 4,-16-1-3,-16-5 2,-4 5 8,-18 4 27,-22 11-2,-11 15-3,-8 10-24,3 6-10,2 0-3,4 5-9,13 3-63,10-8-122,11 0-642</inkml:trace>
  <inkml:trace contextRef="#ctx0" brushRef="#br0" timeOffset="65425.9586">1157 11708 561,'0'0'376,"0"0"-310,0 0 34,0 0-40,0 0-51,0 0-7,-17 99 8,24-41 10,3 0-5,2-8-6,1 0-8,0-5-1,-1-5-1,2-5-102,-8-5-159,-1-12-187</inkml:trace>
  <inkml:trace contextRef="#ctx0" brushRef="#br0" timeOffset="65852.9941">1203 11690 638,'0'0'145,"0"0"-134,0 0-3,0 0 23,151-82-22,-113 84 12,-14 24-10,-17 18-6,-7 6 5,-7 7 17,-23-1-6,-4-10-12,3-8-5,4-12 0,8-10-1,9-9 2,8-7 1,2 0-1,0 0 2,2-3-6,25-8 2,4-4 2,5 7 0,0 4 8,0 4 12,-7 0 10,-10 6-8,-9 15-4,-6 2 5,-4 7 15,0 9-1,-20-1-6,-14 1-11,-10-2-6,-1-5-6,-4-6-5,5-8-2,-2-8-3,10-4-3,10-4-1,9-2-35,17 0-67,0-18-104,21-12-333</inkml:trace>
  <inkml:trace contextRef="#ctx0" brushRef="#br0" timeOffset="66064.2834">1805 11798 1030,'0'0'136,"0"0"-133,0 0-1,0 0 3,116-44-5,-62 23-3,-8-2-111,-6 7-164,-11 4-195</inkml:trace>
  <inkml:trace contextRef="#ctx0" brushRef="#br0" timeOffset="66233.9599">1840 12031 993,'0'0'104,"0"0"-104,0 0-4,0 0 4,0 0 8,145-35-8,-87-2-86,-4-4-206,-12 2-265</inkml:trace>
  <inkml:trace contextRef="#ctx0" brushRef="#br0" timeOffset="66580.8839">2476 11791 541,'0'0'497,"0"0"-483,0 0-1,82-105 3,-46 67-1,-3-2 2,-6 1-5,-6 8-7,-9 3 1,-5 6 8,-1 6 11,-2 4 10,0 6-2,-2 3-1,-2 2 8,0 1-17,0 0-20,0 0-3,1 14 2,7 12-2,2 6 11,2 6-1,-3 8-5,5-2-2,-7 0-2,3-3 0,-4-9-1,-2-6-18,0-8-38,-4-3-45,0 2-71,0-3-165,0 1-76</inkml:trace>
  <inkml:trace contextRef="#ctx0" brushRef="#br0" timeOffset="66800.4969">2640 11983 915,'0'0'114,"0"0"-89,0 0 7,0 0-3,0 0 10,151-53 5,-80 21-22,-1-3 0,-5-2 5,-11 8-4,-14 3-13,-19 11-8,-9 10-2,-10 1-32,-2 4-88,-6 0-180,-23 6-426</inkml:trace>
  <inkml:trace contextRef="#ctx0" brushRef="#br0" timeOffset="67321.9277">1520 12876 662,'0'0'216,"0"0"-119,0 0 18,0 0-50,0 0-25,0 0-26,-74 40-12,40 3 3,5 10 5,7 1 0,11 1 4,9-10-7,2-4-1,2-14-2,23-5-2,10-13-1,9-9 6,8 0-6,2-23-1,-6-11-18,1-6-104,-6-2-180,-11 3-201</inkml:trace>
  <inkml:trace contextRef="#ctx0" brushRef="#br0" timeOffset="67504.0496">1938 12890 231,'0'0'867,"0"0"-850,0 0-12,0 0 5,0 0-10,154-103 0,-98 75 0,-5 4-44,-13 8-97,-9 6-117,-13 8-90</inkml:trace>
  <inkml:trace contextRef="#ctx0" brushRef="#br0" timeOffset="67669.8999">2108 13006 285,'0'0'713,"0"0"-704,0 0-9,0 0-6,0 0 6,0 0 15,110-4-15,-53-24-53,5-7-173,-2-7-128</inkml:trace>
  <inkml:trace contextRef="#ctx0" brushRef="#br0" timeOffset="67975.0027">2743 12617 331,'0'0'729,"0"0"-710,0 0-12,0 0 6,0 0 3,-26 114-4,26-75-9,0-2 2,18-5-3,1-7 1,4-11-3,6-13 2,6-1 1,5-7 6,3-23-1,-5-7 0,-5-1-4,-13 2 0,-11-2 8,-9 2 32,0 4-4,-25 3-1,-6 14-3,-2 9-16,-5 6-18,-2 0-2,2 6-2,0 9-28,5-2-113,2-13-421</inkml:trace>
  <inkml:trace contextRef="#ctx0" brushRef="#br0" timeOffset="68816.5763">1624 14191 868,'0'0'232,"0"0"-170,0 0-34,0 0-18,0 0-6,0 0-4,-11 110 5,15-69-2,3 5-3,0 2-15,1-2-93,-2 6-113,-6-11-115</inkml:trace>
  <inkml:trace contextRef="#ctx0" brushRef="#br0" timeOffset="69101.0381">1466 14291 604,'0'0'0,"0"0"16,0 0-16,116-68 91,-62 68-73,15 10 9,-3 18 33,-1 8 4,-11 4-6,-17 2-28,-18 2-4,-19 11 24,0 1 8,-45-3-4,-5-4-3,-3-9-18,0-8-27,11-8 2,13-7-7,6-14-1,17-3-17,6 0-55,0-3-110,25-24-217</inkml:trace>
  <inkml:trace contextRef="#ctx0" brushRef="#br0" timeOffset="69319.6493">2195 14311 771,'0'0'236,"0"0"-219,0 0-6,0 0 13,0 0 3,155-41 2,-96 18-23,-11 2-6,-5 4-50,-14 8-150,-16 9-139</inkml:trace>
  <inkml:trace contextRef="#ctx0" brushRef="#br0" timeOffset="69490.5312">2324 14516 839,'0'0'169,"0"0"-169,0 0 4,0 0 3,0 0 17,160-58-16,-99 27-8,-6 1-123,-7 0-176</inkml:trace>
  <inkml:trace contextRef="#ctx0" brushRef="#br0" timeOffset="69685.9696">2770 14316 672,'0'0'360,"0"0"-358,0 0-1,0 0 6,113-23 11,-61-3-3,-1 0-14,-2-3-1,-8 4-152,-12-1-177</inkml:trace>
  <inkml:trace contextRef="#ctx0" brushRef="#br0" timeOffset="70278.5204">3403 13898 820,'0'0'130,"0"0"-130,0 0 0,0 0 11,0 0 0,0 0 3,-24 82-5,6-65 1,0-6-7,4-6 5,1-5-2,2 0 0,4 0 3,2-21-9,4-7-3,1-2-14,0 2 4,4-2 3,14 5 10,-1 6 1,5 5-1,8 8 1,-1 6-1,3 0 0,1 0 2,-4 8 6,-5 12-2,-6 8 4,-2 4-5,-12 12 11,-4 4 9,0 7 9,-18-1-9,-6-6-14,-5-6-6,4-10-1,1-10-2,5-9 0,6-10 2,5-3-1,0 0-3,8 0-4,0-3-3,0 3-6,3 0 7,17 0-1,9 0 3,9 0 4,11 7 1,9-2 6,2-5 20,-2 0 4,-2-9 20,-12-13-5,-14 0 0,-6 5 0,-18 2-6,-6 1-4,0-3-9,0-4-19,-8-2-8,-4-3-20,6-1-57,6-8-95,0-5-412</inkml:trace>
  <inkml:trace contextRef="#ctx0" brushRef="#br0" timeOffset="71539.95">6430 10917 62,'0'0'665,"0"0"-591,0 0-56,0 0 7,0 0 24,0 0 19,91 0 0,-48 0-16,-1-3-6,3-1-21,-3 3-15,-2-2-7,-1 3-3,-6-2-23,3-2-129,-5-4-206</inkml:trace>
  <inkml:trace contextRef="#ctx0" brushRef="#br0" timeOffset="71925.9497">7410 10407 803,'0'0'168,"0"0"-86,0 0-19,0 0-21,-155 95-22,106-17-3,4 11 2,7 6 14,9-5 2,13-14-4,10-9-7,6-13-15,0-8-1,20-8-7,16-8-1,14-6-19,11-13-43,6-8-84,-7-3-165,-8-3-232</inkml:trace>
  <inkml:trace contextRef="#ctx0" brushRef="#br0" timeOffset="72294.7891">7596 11127 672,'0'0'254,"0"0"-242,0 0 12,0 0 11,94-144-14,-52 93-9,-4 1-1,-4 2-6,-15 7-1,-10 15 7,-9 6 10,0 8 11,-9 3-11,-15 7-21,-2 2 0,-3 0-2,4 18-6,2 4-10,7 2 9,12 2 0,4 2-4,0 1 4,23-3 8,16-5-1,6 0 2,4-5 4,-4 4-1,-12-2 10,-6 2 9,-16-1-1,-11 6-12,0 1 1,-7 1-5,-19 2 5,-3-9-10,2-4-9,3-11-55,0-5-55,7-3-106,6-31-91</inkml:trace>
  <inkml:trace contextRef="#ctx0" brushRef="#br0" timeOffset="72916.9144">8107 10205 555,'0'0'155,"0"0"-125,0 0 6,0 0-6,0 0-15,0 0-6,-85 84 6,71-76 13,-2-6 10,3-2-3,5 0 3,-5 0-17,5-2-10,2-13-6,3 1 0,3-1-5,0-3-2,0-5-18,7 4 8,11-3 12,3 3-6,2 7 5,4 0 1,-2 12-1,0 0 2,-3 0-2,-5 14-3,-1 8-2,-6 7 6,0-3 0,-10 6 1,0-1 4,0 6 2,-17 1 7,-10 2-11,0-5 5,0-2-6,2-9-1,6-10 0,3-7 1,7-7 4,3 0 2,4 0 1,2 0-9,0-3-1,0-2-2,10 0 0,15 3-1,5 2 4,13-2 3,9-3 11,4-7 28,4-7 15,-7-1-8,-8 1-1,-16 4-24,-12 3-2,-9 4 6,-8 2 4,0 1-21,0 0-6,-10 1-10,1-2-45,5 4-74,4-2-124,0 4-325</inkml:trace>
  <inkml:trace contextRef="#ctx0" brushRef="#br0" timeOffset="73238.9274">8557 10575 723,'0'0'61,"0"0"32,0 0-28,0 0-35,0 0 50,0 0-7,-4 131-14,8-88-17,-4 1-12,0-5-11,0 0-7,0-8-11,0-1 6,0-4-7,0-1 0,0-7-21,0-1-26,0-5-48,0-1-34,0-8-94,0-3 1,0 0-63</inkml:trace>
  <inkml:trace contextRef="#ctx0" brushRef="#br0" timeOffset="73444.174">8393 10858 893,'0'0'58,"0"0"-28,0 0-6,0 0 15,141-24 8,-78 9-10,0 1-15,-8-1-5,-10 3-3,-10 2-9,-10 3-5,-11 7-35,3-1-127,-10-1-241</inkml:trace>
  <inkml:trace contextRef="#ctx0" brushRef="#br0" timeOffset="73990.9918">9150 10568 560,'0'0'367,"0"0"-348,0 0 31,0 0 30,135-111-40,-89 105-13,-10 6-16,-4 4-9,-14 26-1,-13 12 2,-5 2 0,0 4-1,-27-1-1,-4-7 3,-2-4 1,-1-10-2,7-8-1,7-8-1,7-8 5,2-2-3,10 0 3,1 0-3,0-5-3,0-4-1,21-3-3,5 1 4,6 6-2,3 1 1,1 4 1,-1 0 0,-1 0 1,-8 15-2,-10 8 3,-7 3 0,-9 2 2,0 5 6,-19 0 5,-10-3 0,-5-3 5,3-5-5,-5-5-6,2-5-4,1-5-3,2-3-2,6-4-1,4 0-34,9-8-58,7-16-178,3-9-227</inkml:trace>
  <inkml:trace contextRef="#ctx0" brushRef="#br0" timeOffset="74262.8104">9618 10221 981,'0'0'11,"143"12"3,-67 28 64,-5 12-33,-13 9 1,-15 12 9,-15 7-24,-22-1 2,-6 1 1,-10-8 8,-26-10-6,-2-6-11,0-9-12,0-7-10,9-12-3,3-6-12,6-8-59,-5-10-63,-6-4-244</inkml:trace>
  <inkml:trace contextRef="#ctx0" brushRef="#br0" timeOffset="74792.9964">6687 11622 355,'0'0'301,"0"0"-197,0 0-22,0 0 26,0 0-27,0 0-55,25 0 1,52 0 23,46 0-7,49 0-9,48-8-13,58-5-9,50-4-8,35-5 3,37 3 1,6-4-2,-1 0 0,-8-2-3,-34-1-3,-33-1 1,-45 6 12,-50-1 11,-45 0-5,-52 3-2,-47 2-1,-43 6-8,-29 0-2,-19 0-4,-11 3-2,-43 3-22,-36 5-86,-27 0-127,-28 0-338</inkml:trace>
  <inkml:trace contextRef="#ctx0" brushRef="#br0" timeOffset="75383.9993">6319 12751 859,'0'0'103,"0"0"-80,0 0-11,0 0 35,0 0-8,123-134 3,-90 93-27,-6 6-8,-8 0 1,-11 9-6,-8 6 2,0 10-4,0 4-3,-18 6-12,-3 0 1,0 2 3,2 20 4,9 2 3,5 6-4,5 0-3,7 5 10,22-3 0,6 0 1,-1-3 0,-8-2 0,-8-1 2,-11 0 3,-7 4 1,0 0 9,-5 2-6,-12-4-3,-4-3-3,4-7-3,1-6-26,3-7-60,-1-5-100,5 0-78,3-21-265</inkml:trace>
  <inkml:trace contextRef="#ctx0" brushRef="#br0" timeOffset="75946.7447">6889 12015 653,'0'0'24,"0"0"-22,0 0 31,0 0-1,0 0-18,-115 100 1,97-92-7,-2-3 7,1-5 18,4 0-3,4-5-10,3-10-9,5-1-3,3-3-8,0 1 0,0 2 0,15 2-5,7 0 4,4 8 1,3 4 0,-1 2 1,-1 0 4,-5 0 5,-6 12 0,-5 4-4,-4 0 5,-7 6 0,0 9 2,0 0 2,-3 10 0,-14-1-6,-1-5-4,-5 0-2,-1-7 0,3-6 0,4-10 0,4-8 0,7-4 4,0 0-1,4 0-4,2-6-2,0-2-6,0 4-2,12 4 6,12 0 0,5 0 2,5 9 5,1 3 7,3 3 8,-2-1-3,-5-2-11,-5 2-6,-3 1-1,-6-2-106,-3-1-235</inkml:trace>
  <inkml:trace contextRef="#ctx0" brushRef="#br0" timeOffset="76174.493">7206 12511 1016,'0'0'28,"0"0"-27,0 0 33,-7 120-2,7-88-4,0 0-2,3-1-13,1-6-10,-4-1 0,2-2-3,-2 0-33,2 1-60,5-6-103,-6-2-78,-1-6-139</inkml:trace>
  <inkml:trace contextRef="#ctx0" brushRef="#br0" timeOffset="76338.8098">7081 12784 913,'0'0'82,"0"0"-76,0 0-6,0 0 7,134-49-5,-68 33-2,-3 0-35,-5-4-217,-11 0-54</inkml:trace>
  <inkml:trace contextRef="#ctx0" brushRef="#br0" timeOffset="76510.8817">7567 12513 718,'0'0'253,"0"0"-203,0 0 12,0 0-7,0 0-22,0 0-10,-11 94-6,8-52-2,3-2-9,0 0-4,0-2-2,0-1-6,0-2-88,0-9-97,3-12-226</inkml:trace>
  <inkml:trace contextRef="#ctx0" brushRef="#br0" timeOffset="76756.7785">7692 12380 347,'0'0'609,"0"0"-598,140-32 9,-72 32 66,-2 20-12,-3 21-7,-14 7-27,-18 10-19,-18 6-3,-13 4-4,-4 0-6,-30 1-5,-6-7-3,-4-8-23,-6-8-43,-9-12-54,-9-8-123,-15-10-128</inkml:trace>
  <inkml:trace contextRef="#ctx0" brushRef="#br0" timeOffset="77050.1945">6328 12266 862,'0'0'62,"0"0"-50,-152 74 83,105-2-12,11 19-28,10 9-9,13 6-6,13-1-11,0-11-17,20-10-9,26-10-3,15-14 0,13-10-32,14-18-74,11-22-146,7-10-257</inkml:trace>
  <inkml:trace contextRef="#ctx0" brushRef="#br0" timeOffset="77425.9744">8577 12173 556,'0'0'504,"0"0"-486,0 0-12,-104 115 49,79-47 0,4 10-14,3 1 4,12-1-16,6-4-17,0-6-7,2-4-5,20-7-3,8-7-52,6-10-51,8-13-110,-7-18-188</inkml:trace>
  <inkml:trace contextRef="#ctx0" brushRef="#br0" timeOffset="77793.0722">8787 12869 522,'0'0'415,"0"0"-398,0 0 6,42-123 39,-11 77-25,0 0-17,0-3-4,-11 6-9,-13 6 2,-7 9-5,0 7 9,-7 9-4,-10 8-7,-3 4-2,-1 0-13,-1 11 12,7 10-11,8 8 7,7-2-14,0 4-1,11-3 2,22-4-10,17-6 18,0 1 8,2-7 2,-7 5 0,-12 0 5,-13-2 10,-11 3 7,-9 7 3,0 0 3,-18 3-11,-11-2-10,0-5-7,2-5-4,0-8-59,4-7-72,2-1-132,1-18-141</inkml:trace>
  <inkml:trace contextRef="#ctx0" brushRef="#br0" timeOffset="78325.0119">9237 11976 697,'0'0'74,"0"0"-68,0 0 19,0 0 8,0 0-23,0 0-5,-96 107 1,78-94-2,-2-8 7,2-2-2,0-3 19,3 0-12,5-8-12,6-8-4,4-3-2,0-3-28,4 2-1,17 0 4,6 2 23,-1 4 4,6 2-1,1 4 1,0 4 1,-4 4-1,-6 0 1,-4 8 2,-7 17 7,-3 4 13,-8 9 8,-1 2 5,0 6-11,-8 1 3,-12-2-10,1-4-9,-6-7-6,0-5 2,0-10-5,5-9 0,3-8-6,3-2-11,6 0 6,8-5 4,0-6-4,4 3 11,12 4 3,4 1 1,8 3 6,1 0 13,4 0-7,-4 0-8,-4 12-3,2 2-5,-7 6-53,0-1-212,-6 0-190</inkml:trace>
  <inkml:trace contextRef="#ctx0" brushRef="#br0" timeOffset="78483.9521">9508 12695 1034,'0'0'78,"0"0"-74,0 0 2,134-44-2,-73 15-4,-1 3-59,-9 5-225,-11-2-214</inkml:trace>
  <inkml:trace contextRef="#ctx0" brushRef="#br0" timeOffset="78645.6768">10017 12421 827,'0'0'282,"0"0"-266,0 0 8,0 0 37,0 0-29,-30 129-23,30-92-5,0 1-4,3 2-29,-3-2-118,0-12-218,0-9-307</inkml:trace>
  <inkml:trace contextRef="#ctx0" brushRef="#br0" timeOffset="78925.8849">9979 12168 957,'0'0'98,"0"0"-96,160-28 11,-81 51 50,1 23-21,-7 15 22,-13 11-29,-18 10-12,-25 9-4,-17 3-7,-13 6 21,-30-8-15,-9-12 3,4-15-11,-2-21-5,6-14-3,-1-12-2,5-4-3,7-11-45,8-3-40,12-3-126,11-37-400</inkml:trace>
  <inkml:trace contextRef="#ctx0" brushRef="#br0" timeOffset="79287.3171">11943 10710 825,'0'0'91,"0"0"-77,0 0 43,169-36-34,-115 22-23,-9 8-2,-18 4-201,-23 2-310</inkml:trace>
  <inkml:trace contextRef="#ctx0" brushRef="#br0" timeOffset="79450.2144">11954 11017 822,'0'0'153,"0"0"-94,0 0 26,0 0-20,151-36-33,-84 13-23,-4 8-9,-16 4-14,-18 7-172,-18 1-245</inkml:trace>
  <inkml:trace contextRef="#ctx0" brushRef="#br0" timeOffset="80277.0598">13929 10207 717,'0'0'167,"0"0"-163,0 0 11,-38 132 49,30-68-22,3 6 6,-2 0-16,0-2-22,-3-3-7,-2-11 0,-1-10-3,-1-8-39,3-14-92,5-12-168,-1-10-157</inkml:trace>
  <inkml:trace contextRef="#ctx0" brushRef="#br0" timeOffset="80494.8748">13873 10311 724,'0'0'156,"0"0"-116,0 0 29,0 0-4,123 3-25,-91 40 1,-6 1-7,-5 10-8,0 1-6,-5-4-2,-2 2-10,-6-7-5,1-5-1,-2-2-2,-2-1-19,-1-4-54,-4-4-134,0-4-161</inkml:trace>
  <inkml:trace contextRef="#ctx0" brushRef="#br0" timeOffset="80652.8371">13918 10780 251,'0'0'601,"0"0"-591,0 0-4,73-111-6,-9 84-2,7 4-21,-9 18-186,-11 5-217</inkml:trace>
  <inkml:trace contextRef="#ctx0" brushRef="#br0" timeOffset="80994.6678">14435 10752 604,'0'0'196,"0"0"-81,0 0-46,0 0-35,54-128-15,-29 79 3,-6-1-20,-3 1 2,-9 12 4,-7 7-8,0 10 8,-3 8-2,-17 7 8,3 5-11,-2 0-1,7 0-3,2 9 1,8 11-2,2 4-2,0 4 2,29 0 1,6-2 2,6-2-2,-2 0 1,-3 1 0,-11-6 0,-9 1 2,-14 3 3,-2 3 3,0 2 0,-18 0 1,-7 2-3,3-6-6,5-6-40,8-9-109,9-9-151,0 0-239</inkml:trace>
  <inkml:trace contextRef="#ctx0" brushRef="#br0" timeOffset="81197.0165">15144 10372 1091,'0'0'71,"0"0"-68,0 0 7,0 0 12,0 127-9,0-78-6,0-1 1,0-2-6,0-2-2,0-6-10,0-6-65,0-2-86,0-6-151,-5-6-151</inkml:trace>
  <inkml:trace contextRef="#ctx0" brushRef="#br0" timeOffset="81347.9307">14965 10718 232,'0'0'777,"0"0"-774,0 0-1,110-121-4,-37 84-38,3 1-60,-10 2-123,-9 8-238</inkml:trace>
  <inkml:trace contextRef="#ctx0" brushRef="#br0" timeOffset="81511.9984">15517 10345 787,'0'0'180,"0"0"-104,0 0-16,0 0-34,0 0-10,0 0 25,17 112-22,-11-67-14,0-1-3,-4 0-2,-2-1-36,0-7-84,0-5-151,0-13-170</inkml:trace>
  <inkml:trace contextRef="#ctx0" brushRef="#br0" timeOffset="81931.9851">15536 10369 697,'0'0'222,"0"0"-216,0 0 2,145-46 16,-111 46-23,-10 5-1,-13 22 4,-11 3-4,0 3 0,-13 0 0,-16-8 7,2 1-5,2-13 6,8-4-4,8-2-1,4-4-2,5-3-1,0 0-3,0 0-2,21 0 5,10-3 5,9-4 19,5 2 5,1 5 12,-8 0 11,-9 0-7,-17 24-23,-12 8-5,-4 8 21,-28 7 2,-15-1-2,-11-2-8,-7-6-12,1-9-9,1-6 1,7-14-5,17-4-5,11-5-4,13 0-50,8 0-92,7-12-292</inkml:trace>
  <inkml:trace contextRef="#ctx0" brushRef="#br0" timeOffset="82323.1374">13851 11277 709,'0'0'48,"0"0"-27,0 0 83,154 8 47,-21-8-40,44 0-42,41-4-30,39-20-8,21-4-5,14-1-8,4 2 18,-1 1-12,-19 1-2,-20 4-6,-33-4 0,-51 4-8,-52 3-4,-51 6-3,-39 5-1,-28 4-14,-2 3-19,-27 0-42,-20 0-71,-13 2-205,-9-1-403</inkml:trace>
  <inkml:trace contextRef="#ctx0" brushRef="#br0" timeOffset="82893.0371">13985 12593 622,'0'0'132,"0"0"-84,0 0 53,0 0 39,0 0-84,0 0-10,136-113-21,-109 76-9,-3-4-8,-10 3-2,-10 4 2,-4 6-7,0 10 0,-9 6 2,-13 12-6,1 0-10,-3 12-7,6 18 1,7 7 9,9-2-6,2 3-20,18-2 13,19-6 19,15-4 3,0-5 2,-8-6 4,-15 2 5,-21-2 0,-8 4-6,0 5 5,-17 3 7,-14-1-5,0-3-11,0-7-9,8-6-87,5-10-135,7 0-81</inkml:trace>
  <inkml:trace contextRef="#ctx0" brushRef="#br0" timeOffset="83462.0419">14543 11881 650,'0'0'161,"0"0"-160,0 0 5,0 0 4,0 0 0,0 0 3,-76 110-5,60-98-4,0-7 2,-4-5 0,5 0 2,-1 0 3,5-3-11,4-11-2,5-1 0,2 3-11,0-5-12,3 0 12,21 2 10,-2-2 2,4 4 1,1 0 0,0 6 2,-3 7 11,-4 0 1,-4 0-10,-2 7 1,4 12-1,-6 3 11,-1 6-6,-3-2 5,-8 6-1,0 4 2,0 4 2,-5 0-9,-13-1 2,-1-2-8,-2-7 1,3-4-3,-1-15 4,0-3-4,4-8-3,6 0-7,3 0 4,6 0-5,0-10 1,0 1-5,12 0 15,9 1 5,6 2 15,3 0 10,8 0 5,1 3 18,1 2-11,-7 1-22,-4 0-11,-4 0-9,-6 13-1,2 1-104,-1 1-106,-1-3-172</inkml:trace>
  <inkml:trace contextRef="#ctx0" brushRef="#br0" timeOffset="83665.879">15066 12228 629,'0'0'450,"0"0"-439,0 0-5,0 0 32,0 0 2,13 120-8,-6-78-14,0 0-13,-3-2-4,-2-1-1,-2-5-4,0-3-46,0-4-56,0-3-85,0-6-93,0-6-132</inkml:trace>
  <inkml:trace contextRef="#ctx0" brushRef="#br0" timeOffset="83832.2937">14925 12548 941,'0'0'85,"0"0"-85,0 0-7,0 0 7,164-93 0,-93 62-38,-2 5-151,-9 0-96,-13 5-177</inkml:trace>
  <inkml:trace contextRef="#ctx0" brushRef="#br0" timeOffset="83981.8621">15436 12267 636,'0'0'283,"0"0"-185,0 0-33,0 0-19,0 0 8,0 0-9,-5 113-16,5-72-20,0-4-8,0 6-1,0-6-30,0 0-95,0-9-206,0-14-270</inkml:trace>
  <inkml:trace contextRef="#ctx0" brushRef="#br0" timeOffset="84228.9947">15615 12087 1052,'0'0'57,"0"0"-55,153-7 70,-82 24-8,1 24-11,-12 12-3,-15 10-21,-23 8-8,-22 2-7,-5 4-8,-37 5-5,-12-5-1,-3-4-5,-8-17-36,-2-14-25,-6-12-36,-11-14-108,-11-5-146,-14-9-232</inkml:trace>
  <inkml:trace contextRef="#ctx0" brushRef="#br0" timeOffset="84526.6921">13933 11953 871,'0'0'34,"-115"9"-2,55 40 130,6 32-94,12 23-20,14 16 12,15 8-5,13 1-30,0-11-2,29-4-10,15-14-8,18-11-5,15-19 0,17-21-37,9-26-68,8-23-198,3-30-492</inkml:trace>
  <inkml:trace contextRef="#ctx0" brushRef="#br0" timeOffset="84972.8743">17890 10194 834,'0'0'149,"0"0"-136,0 0 6,0 0 65,0 151-30,0-95-18,7 0-19,-1 0-11,6-1-4,-1-8-2,0-2-17,1-7-93,-6-6-116,-6-6-179</inkml:trace>
  <inkml:trace contextRef="#ctx0" brushRef="#br0" timeOffset="85128.1744">17730 10677 275,'0'0'671,"0"0"-649,0 0 68,0 0-16,0 0-67,127-129-4,-40 98-3,-3 7-26,-8 4-144,-9 2-234</inkml:trace>
  <inkml:trace contextRef="#ctx0" brushRef="#br0" timeOffset="85347.0581">18817 10200 961,'0'0'185,"0"0"-171,0 0 12,0 0 24,0 0-29,-75 123 2,61-74 2,8-3-14,6-5-8,0-3-3,6-8 0,23 0-20,12-5-57,7-10-77,6-4-177,2-11-92</inkml:trace>
  <inkml:trace contextRef="#ctx0" brushRef="#br0" timeOffset="85661.0331">19188 10543 493,'0'0'218,"0"0"-57,0 0-19,46-130-63,-24 80-32,4-6-18,-5-2-13,-3 3-10,-5 13-1,-13 18-1,0 9 3,-4 10-2,-25 5-5,0 0-15,-2 24-22,9 4 8,11-2-38,11 0-5,0 1-9,24-3 16,12-5 12,5 0 32,1-4 21,-1 4 1,-7-1 12,-7 1 31,-11-2 10,-14 3-10,-2 1-21,-4 2 1,-21 0-7,-1-6-17,2-7-75,7-10-81,5 0-86,10-15-240</inkml:trace>
  <inkml:trace contextRef="#ctx0" brushRef="#br0" timeOffset="85856.4364">19785 10152 953,'0'0'98,"0"0"-92,0 0 59,0 0-5,45 115-29,-34-73-12,-3 2-11,1-2-8,-6-5-1,-3 0-39,0-7-63,0 0-131,0-8-173</inkml:trace>
  <inkml:trace contextRef="#ctx0" brushRef="#br0" timeOffset="86185.0419">19694 10459 592,'0'0'424,"0"0"-413,0 0 52,0 0-36,0 0-27,171-114-19,-87 83-118,-5-1-83,-9 1 1,-8-8-54,-9 5 77,-10 0 156,-12 0 40,-12 13 300,-7 1-62,-5 13-16,-5 5-15,-2-1-67,0 3-76,2 9-34,0 26-11,0 8 41,0 6-15,1-6-27,2 0-12,1-3-5,-1-2-1,-5-4-11,0 5-68,0-10-94,0-12-216,-4-10-274</inkml:trace>
  <inkml:trace contextRef="#ctx0" brushRef="#br0" timeOffset="86412.4421">20347 10024 878,'0'0'84,"0"0"-73,158-27 88,-98 38-36,-6 17-20,-18 12 0,-20-1-19,-16 2 0,-6 8 5,-33-7 1,-11 4-20,0-6-10,2-6-5,10-4-55,3-9-58,2-2-177,-4-5-186</inkml:trace>
  <inkml:trace contextRef="#ctx0" brushRef="#br0" timeOffset="86725.0382">18800 10818 1102,'0'0'69,"0"0"-69,0 0 3,138 0 23,7-4-1,28-12-3,31-4-8,17-4 2,8-6 13,10-2-5,1-5-6,-8 4 30,-18 1 0,-31 7-37,-43 3-1,-41 6 1,-43 6-7,-31 4-4,-17 5-4,-8 1-42,-13 0-34,-24 0-78,-12 7-248</inkml:trace>
  <inkml:trace contextRef="#ctx0" brushRef="#br0" timeOffset="87204.1459">19248 11743 826,'0'0'71,"0"0"-22,0 0 90,84-119-87,-55 67-23,-2 2-3,-2 2-12,-7 10-7,-9 7-3,-9 9 1,0 11-1,0 3-3,-7 2-1,-11 6-6,-1 0-3,5 0 4,3 15 0,6 12-3,5 3-1,0 4 2,14 4 1,15-4 6,2 2 1,-4-2 0,-6-2-1,-9 1 0,-12-4 3,0-3 10,0 2 4,-18 1-10,-4-7-5,2-4-2,-1-8-8,6-10-47,1 0-60,6-12-112,2-24-89</inkml:trace>
  <inkml:trace contextRef="#ctx0" brushRef="#br0" timeOffset="87723.016">19828 11125 870,'0'0'97,"0"0"-97,0 0 12,0 0 15,0 0-19,0 0-6,-56 80 1,40-68-3,-2-10-1,5-2 1,0 0 2,4-10-2,6-10-2,3-1-3,0 0 0,0-1-1,17 7-2,4-2 3,1 7 2,5 0 3,2 6-1,2-1 5,0 5-4,-4 0 0,-2 0 2,-7 17 0,-5 7 3,-6 2 2,-5 2 3,-2 4 4,0 3-10,-13-1 5,-8-2-3,0-3-4,-4-8-1,3-8-1,1-4-3,6-5 0,3-3 0,6-1 3,4 0 0,2 3 0,0 1-2,0-1 2,14 4 6,12-3 20,8-1 3,4-3 1,1 0-18,4 0-3,-7 3-9,-1 1-26,-4 0-82,-2-1-174,-4 2-168</inkml:trace>
  <inkml:trace contextRef="#ctx0" brushRef="#br0" timeOffset="87873.9991">20239 11606 819,'0'0'151,"0"0"-142,0 0 28,0 0-8,115-37-29,-55 11-17,-2 1-119,-7 1-124,-11 4-174</inkml:trace>
  <inkml:trace contextRef="#ctx0" brushRef="#br0" timeOffset="88037.0381">20679 11418 764,'0'0'291,"0"0"-207,0 0 12,0 0-32,0 0 4,0 0-17,18 76-30,-14-41-15,1-2-5,-5 1-1,0-2-31,0-6-43,0-8-59,0-6-195,0-10-207</inkml:trace>
  <inkml:trace contextRef="#ctx0" brushRef="#br0" timeOffset="88284.7517">20837 11159 1143,'0'0'59,"0"0"-51,150-11 49,-71 22 11,0 21-41,-8 12 12,-14 10-18,-21 8-8,-22 5-4,-14 0 5,-27 3-6,-26-3-5,-12 0-3,-4-5-16,-5-8-42,-8-6-46,-9-10-133,-14-8-299</inkml:trace>
  <inkml:trace contextRef="#ctx0" brushRef="#br0" timeOffset="88616.9534">19114 11265 1165,'0'0'44,"0"0"-37,-152 111 20,99-31 47,6 26-40,12 5-9,19 9 10,16-9-19,4-22-13,37-13 2,10-16-3,9-16-2,2-9-10,-2-8-45,-4-12-70,-20-7-247</inkml:trace>
  <inkml:trace contextRef="#ctx0" brushRef="#br0" timeOffset="89584.7296">11963 14455 1074,'0'0'62,"0"0"-58,0 0 3,0 0 52,154-47-23,-85 22-30,-9 7-6,-8 10-16,-19 8-140,-16 0-231</inkml:trace>
  <inkml:trace contextRef="#ctx0" brushRef="#br0" timeOffset="89765.0382">12016 14829 492,'0'0'598,"0"0"-571,0 0-24,0 0 47,0 0-9,145 8-25,-60-47-10,-2 3-6,-10 4-57,-11 5-203,-12-8-254</inkml:trace>
  <inkml:trace contextRef="#ctx0" brushRef="#br0" timeOffset="94684.0714">15297 13856 362,'0'0'519,"0"0"-423,0 0-12,0 0-10,0 0-40,0 0-5,0 0 30,-10 143-18,10-95-18,0-4-10,0-2-8,-5-2-2,5-6-3,0 0-19,0-5-63,15-2-120,2-5-188</inkml:trace>
  <inkml:trace contextRef="#ctx0" brushRef="#br0" timeOffset="95012.2221">14657 14676 539,'0'0'304,"0"0"-275,0 0-22,0 0 61,133 6 17,-2-6-16,31-6-26,23-14-17,21-3 17,6 0 1,8 0-14,1 2 2,-13 7-9,-19-2-7,-28 6-8,-37 0-1,-37 6 5,-40-2-12,-27 0 0,-18 6 0,-2 0-17,-22 0-23,-29 8-33,-20 8-109,-18 3-131,-18 2-166</inkml:trace>
  <inkml:trace contextRef="#ctx0" brushRef="#br0" timeOffset="95499.0119">14344 15875 829,'0'0'119,"0"0"-99,0 0 5,87-122 66,-41 74-56,1-3-12,-9 4-15,-7 1-2,-16 5-1,-7 11 0,-8 8-2,0 8-1,-16 6-2,-6 8-13,-3 0-9,1 8-1,1 14 10,8 4 8,9 1 4,6 5 0,0-6-2,22 2 2,18-1 1,6 0 0,-1-1 4,-5 6-4,-11-1 1,-16-5 3,-13 9 14,0 1-3,-4 0 3,-21-4-12,1-1-5,2-14 1,1-2-2,4-7-20,3-8-33,-1 0-65,3-4-142,6-23-115</inkml:trace>
  <inkml:trace contextRef="#ctx0" brushRef="#br0" timeOffset="96053.9724">14959 15008 275,'0'0'310,"0"0"-294,0 0 5,0 0 54,0 0-43,0 0-11,-51 79-3,31-65 0,-1-8 13,3-1-5,3-5-9,4 0 7,2-3-7,2-15-12,7-2-4,0-2-1,0-2 0,16-2-7,7 2 5,5 2 1,6 8 1,-3 2 0,1 12 1,-1 0 0,-8 0 13,-4 23 1,-3 2-7,-5 8-2,-7 2 3,-4 5 4,0-4-6,-2-1 5,-22 2-4,-6 2-1,-3-6-4,-1 6-1,5-16-1,4-6-1,8-11-3,8-6-5,7 0 7,2-11-16,0-6 2,4 1 9,16 0 5,5 7 2,4 9 8,4 0 9,3 5 8,-1 13 9,3 0 5,-6 4-27,-1-2-3,-7 4-10,-1-1 0,-7 0-99,-6 3-220</inkml:trace>
  <inkml:trace contextRef="#ctx0" brushRef="#br0" timeOffset="96296.8521">15355 15534 1065,'0'0'40,"0"0"-36,0 0 25,0 0 23,-6 143-36,12-103-2,-1 1-10,-2-2 1,-3-7-4,0-2-1,2-2-19,-2-2-58,0-7-109,0-6-69,0-4-105</inkml:trace>
  <inkml:trace contextRef="#ctx0" brushRef="#br0" timeOffset="96460.5588">15214 15841 519,'0'0'407,"0"0"-371,0 0-5,0 0 13,0 0-33,164-106-11,-92 76-19,5-2-68,-8-4-101,-9 4 2,-10 6-143</inkml:trace>
  <inkml:trace contextRef="#ctx0" brushRef="#br0" timeOffset="96625.8648">15853 15464 541,'0'0'315,"0"0"-167,0 0-43,0 0 17,0 111-43,0-67-27,0 6-25,0-2-12,0 5-12,0 2-3,0-5-25,0-5-38,0-11-64,0-15-141,0-12-233</inkml:trace>
  <inkml:trace contextRef="#ctx0" brushRef="#br0" timeOffset="99055.1137">18920 10254 203,'0'0'86,"0"0"-26,0 0 12,0 0 1,0 0-33,0 0 0,49-46-20,-43 38 4,2 1 25,-4-1 18,-2-1-8,0 6 26,-2-6-2,0 5-12,0 0-7,0-2-15,0 5-12,0-1-11,0-1 2,0 1-5,0 0 0,0 0-10,-4-1 2,-2 0-2,-1 3-4,-3-1-4,2 1-3,-3 0 1,-5 0-2,1 0-1,-3 0 0,0 0 0,0 5 0,2 6 1,3 4 1,-3 1-2,-1 6 0,-1 4-2,-3 4 2,4 7 5,-2 5-5,3 2 7,2 4-3,3-4 2,3-4-2,7-1 0,1-7-1,0-4 1,0-2-2,15-2-1,6 0-1,0-2 2,4-2-1,2-6 1,-2 0-2,-3-4 1,-5-4 1,-3-2-1,-3-2-2,-2-2 2,-2 0 4,4 0 0,0 0 4,4-8 9,-1-6-11,2 2 0,-3-2-4,-6 6-2,-2 3 2,-3 5-3,-2 0-2,0 0-24,-6 0-63,-5 0-170,3 0-469</inkml:trace>
  <inkml:trace contextRef="#ctx0" brushRef="#br0" timeOffset="100420.9209">17531 14229 758,'0'0'28,"0"0"2,0 0 105,0 0-102,0 0-19,0 0 40,77-4-11,-31 4-4,8-4 1,-2-8 5,0 3-10,-7-6-2,-9 7-14,-9-1-13,-12 4-4,-6 3 0,0 2-2,-3-2-33,8 2-58,3-5-110,8-4-184</inkml:trace>
  <inkml:trace contextRef="#ctx0" brushRef="#br0" timeOffset="101108.9819">18802 13766 624,'0'0'140,"0"0"-136,0 0 13,0 0 76,0 0-46,0 0-19,-47 68 2,30-60-7,-2-6 2,2-2 6,1 0-5,4 0-5,4-7-7,1-10-2,7 2-3,0-4-6,0 0 0,0 2-1,14-1-1,6 4-1,0 1 1,5 4-1,4 0 0,0 8 0,-1 1 0,-1 0 2,-5 0-1,-1 12 2,-8 11-3,-2 8 3,-5 1 1,-3 4 0,-3 0 7,0 0 1,-3 2 3,-14 0-5,-3 0-5,-7 4-2,-2-1-1,-2-8-2,0-4 1,4-14 0,4-8-1,8-7 2,6 0-2,9-14-1,0-8-5,12-2-6,11 7 10,4 4 1,4 5 1,5 6-1,7 2 3,5 0 1,4 2 9,1 6-2,-5 0 1,-6-8 10,-9 0-2,-6 0 21,-9 0-1,-5-12 0,-6-3-7,-1-1-12,-5-2-11,5-1-7,-3 0-2,1 2-15,2 4-53,1 4-48,3 4-160,-5 5-317</inkml:trace>
  <inkml:trace contextRef="#ctx0" brushRef="#br0" timeOffset="101477.0119">18329 14600 862,'0'0'102,"0"0"-100,0 0 22,193-13 91,-62-4-71,23-5-22,22 0-3,13-4 20,12-3 7,9-1-8,-4-2 20,-7 0-38,-16-6-3,-32 3 9,-30 6-3,-33 5-10,-33 6-8,-29 6-3,-15 8-1,-6-1-1,-5 5-29,0 0-30,-18 0-59,-16 13-175,-14 1-273</inkml:trace>
  <inkml:trace contextRef="#ctx0" brushRef="#br0" timeOffset="102045.6898">18532 15593 990,'0'0'82,"0"0"-70,0 0 62,51-120-40,-12 69-26,-2-2 0,-3 4-4,-10 5 0,-13 8 2,-9 8-2,-2 11-2,0 9 0,-17 7-1,-3 1-1,-5 0-1,1 9-7,3 14 0,9-1-1,7 0 8,5 2-4,0 6 3,24-4 0,9-2-3,6-2-1,3-2 4,-4 1 1,-5 0 1,-10 2 0,-10-2 0,-10 1 2,-3 7 8,0 1-8,-12-2 1,-7 2 1,-4-9-3,3-2-1,-1-5-1,4-6-16,3-3-35,3-5-37,5 0-42,6-17-72,0-15-25,0-8-59</inkml:trace>
  <inkml:trace contextRef="#ctx0" brushRef="#br0" timeOffset="102698.5049">19094 14730 155,'0'0'717,"0"0"-700,0 0-17,0 0 1,0 0 2,0 0 0,-24 60-1,4-38-1,-3-5 2,1-9 4,2-4 0,2-4 12,9 0-4,3-2-1,6-16-7,0-3-6,0 0 0,8-1-1,11 4 0,0-3 0,3 7 1,1 1 0,-4 2 1,4 10 4,0 1 9,-3 0 3,-1 5-6,-3 15-3,0 6 4,-7 5 1,-2 1 0,-7 5-2,0 2 9,-3 1-11,-17-4 0,-2-8-5,-5 2-1,-2-6-2,-3-4 1,3-1-2,6-10-1,2-6 0,7-3-6,6 0-2,5 0 4,3-5-3,0-7 4,7 2-2,13 6 5,3 4 5,6 0 2,3 0 11,5 14 8,3-4-10,3-6 3,-4 0 9,2-4 2,0 0 6,-6-6 1,-6-16-7,-7-2-3,-5 0-18,-1-6-1,-7 7-8,-2 2 0,-3 8-10,-3 8-32,3 5-35,-4 0-121,2 16-218,-2 7-197</inkml:trace>
  <inkml:trace contextRef="#ctx0" brushRef="#br0" timeOffset="102934.0799">19396 15516 123,'0'0'911,"0"0"-872,0 0-28,0 0 66,0 0-50,158-43-21,-106 24-6,-1 1-7,-8 4-120,-2-4-137,-10 0-134</inkml:trace>
  <inkml:trace contextRef="#ctx0" brushRef="#br0" timeOffset="103148.114">20001 15145 1052,'0'0'134,"0"0"-124,0 0 54,0 0-9,-17 109-27,23-65-13,1-5-1,-6 2-9,-1-1-2,0-12 0,0-1-3,0-6-10,0-3-29,0-10-33,0 1-62,0-9-172,0 0-163</inkml:trace>
  <inkml:trace contextRef="#ctx0" brushRef="#br0" timeOffset="103442.119">20111 14967 163,'0'0'767,"0"0"-751,116-66 17,-47 64 82,7 2-66,-1 28 4,-6 20 3,-7 8-16,-14 10 9,-17 7-4,-20 2-8,-11 5-6,-7-5-4,-26 1-7,-4-14-11,1-12-4,-3-10-5,8-7-3,-4-8-42,1-6-50,-8-5-75,-12-6-298</inkml:trace>
  <inkml:trace contextRef="#ctx0" brushRef="#br0" timeOffset="103854.1118">18441 15124 1007,'0'0'84,"0"0"-73,0 0 102,0 0-40,-116-29-42,83 67-17,-9 29 8,3 17 7,3 15 6,14 6-2,18 3-9,4-13-5,24-11-10,25-11-4,14-15-5,8-10-3,3-12-2,-5-10-21,-11-8-44,-16-12-56,-13-6-171,-17 0-482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04:42:46.8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3699 1046 586,'0'0'155,"0"0"-5,0 0-71,0 0-53,0 0-25,0 0 17,-46 143 11,46-89-4,0-1 2,2-10-14,23-13 0,6-8-7,3-11 1,5-11 3,2 0 2,1-25-7,-4-13 4,-9-3-8,-7-5 4,-9 3 0,-9 7-1,-4-1-1,0 16 3,0 8-2,0 12 13,0 1-7,0 20-10,6 32-11,4 27 11,6 25 1,2 16 3,4 12 3,-2 0 6,-6-13-12,-7-19 4,-7-25-4,0-17 3,-14-20 5,-13-13 9,-8-9 1,-10-11-4,-5-5-7,0-23-5,-4-26-3,10-16-27,15-9-35,24 0-78,5-1-166,34-5-32</inkml:trace>
  <inkml:trace contextRef="#ctx0" brushRef="#br0" timeOffset="220.6282">4465 1097 959,'0'0'51,"0"0"29,0 0-36,0 0-29,-68 122 7,44-48 9,6 2 3,4-4-5,12-4-9,2-8-16,0-16-2,27-5-2,14-17-29,13-16-81,3-6-81,-2-24-288</inkml:trace>
  <inkml:trace contextRef="#ctx0" brushRef="#br0" timeOffset="451.232">4718 1122 985,'0'0'48,"0"0"-31,0 0-5,-24 137 13,21-65 20,3 6-6,0 2-2,0 0-10,0-11-7,0-13-15,3-16-2,11-14 2,1-11-4,3-12-1,3-3-26,4 0-61,-3-15-51,-10-12-199,-12-4-205</inkml:trace>
  <inkml:trace contextRef="#ctx0" brushRef="#br0" timeOffset="563.3522">4679 1576 243,'0'0'578,"0"0"-545,0 0 41,0 0-74,0 0 0,142-102-104,-87 67-164</inkml:trace>
  <inkml:trace contextRef="#ctx0" brushRef="#br0" timeOffset="765.5384">5059 1245 704,'0'0'213,"0"0"-161,0 0-36,0 0 7,0 0 24,121 113-5,-100-59-11,-9 4-13,-10 4 4,-2-2-6,-6 0-7,-21-4-2,0-9-7,0-11-30,8-13-121,3-13-186,5-10-117</inkml:trace>
  <inkml:trace contextRef="#ctx0" brushRef="#br0" timeOffset="917.6726">5590 1520 993,'0'0'81,"0"0"-69,160-76 40,-95 53-41,-1 11-11,-10 6-56,-23 6-265,-22 0-358</inkml:trace>
  <inkml:trace contextRef="#ctx0" brushRef="#br0" timeOffset="1060.0177">5699 1763 732,'0'0'288,"0"0"-239,0 0 13,0 0-50,0 0 7,116-12-3,-52-10-16,-5-9-124,-18-5-487</inkml:trace>
  <inkml:trace contextRef="#ctx0" brushRef="#br0" timeOffset="1425.8037">7287 1344 945,'0'0'174,"0"0"-130,0 0-26,0 0-14,0 0 17,-16 145 27,9-86-22,2-6-9,4-2-5,1-11-3,0-8-8,8-5 2,17-12 0,6-4-3,6-6 0,8-5-11,2 0-75,-7-16-147,-13-14-332</inkml:trace>
  <inkml:trace contextRef="#ctx0" brushRef="#br0" timeOffset="1561.0077">7516 1402 1080,'0'0'0,"0"0"-1,0 0-77,167-79-105,-100 45-343</inkml:trace>
  <inkml:trace contextRef="#ctx0" brushRef="#br0" timeOffset="1717.7404">8039 1109 986,'0'0'234,"0"0"-218,0 0 5,0 0-13,0 0 0,0 117-2,0-74-6,0 3-7,0 4-71,0-8-136,-4-11-296</inkml:trace>
  <inkml:trace contextRef="#ctx0" brushRef="#br0" timeOffset="1928.9607">8421 1205 1149,'0'0'45,"147"-34"-42,-38 16 25,5 1-13,-5 10-9,-11-3 0,-25 4-6,-30 2-83,-31 4-88,-12 0-63,-38 0 73,-24 8-70</inkml:trace>
  <inkml:trace contextRef="#ctx0" brushRef="#br0" timeOffset="2241.0507">8398 1249 764,'0'0'120,"0"0"3,-46 120-29,46-55-23,0 12-7,0 16-18,11 13-15,2 19-3,-8 19-5,-5 7-14,0 1 3,-8 1 1,-15-14-3,-6-7 5,4-11-6,5-22 3,7-16-6,11-18-2,2-14-1,0-5-3,19-11-1,17-3 1,11-2 0,11-4 5,9-6-2,2-10 0,0-3-3,-4-7 0,-9 0-59,-8-7-83,-9-23-313</inkml:trace>
  <inkml:trace contextRef="#ctx0" brushRef="#br0" timeOffset="2615.1207">10062 1368 983,'0'0'110,"0"0"-81,0 0-1,0 0-11,0 0 5,131 1-1,-75-11-21,-4 0-15,-4 0-189,-7-2-259</inkml:trace>
  <inkml:trace contextRef="#ctx0" brushRef="#br0" timeOffset="2842.4597">10871 981 699,'0'0'492,"0"0"-483,0 0 5,-126 82 13,97-24-3,4 1 1,8-1-10,7-3-2,5-4-8,5-4-2,0 0-3,3-4-6,23-1-67,8-10-98,6-11-241</inkml:trace>
  <inkml:trace contextRef="#ctx0" brushRef="#br0" timeOffset="3180.1146">11065 1421 870,'0'0'125,"0"0"-21,27-111-28,-3 64-39,0 1-17,0 6-10,-7 14-6,-11 10 0,-6 8 1,0 5-5,0 3-2,-20 0-9,-4 0-17,4 7-8,6 10 2,12 6-6,2 0-22,5 2 15,26 3 24,7-2 17,10-1 6,7-2 3,-2 0 18,-9 1 11,-15-4-6,-11-1-7,-16 1 2,-2-1-7,-11 5 1,-23-2-15,-1-3-6,-1-7-87,5-12-101,6 0-65,8-24-306</inkml:trace>
  <inkml:trace contextRef="#ctx0" brushRef="#br0" timeOffset="3697.7043">11651 551 958,'0'0'28,"0"0"-28,0 0-5,0 0 5,0 0 3,-63 108-2,32-87 1,-1-7 3,4-6 6,1-8-5,8 0 5,0 0 9,11 0-8,1-11-7,7 0-3,0 0-2,0-3-9,7-1-13,12-2 20,3 2-2,8 1 4,-1 7 2,-2 3-1,0 4-1,-3 0 0,-4 2-1,-2 26-5,-7 8 0,-7 9 6,-4 5 4,0-1 2,-19 0 4,-15 5-7,-7-6 0,-3-6 2,1-12-5,10-9 3,6-14-3,12-7 2,6 0 5,7 0-1,2-10 0,0 3 0,5 3-3,12 1 8,8 3-8,4 0 2,2 12 3,2 8-2,-2 4-6,0 1-19,-4-4-149,-2-10-314</inkml:trace>
  <inkml:trace contextRef="#ctx0" brushRef="#br0" timeOffset="3901.9915">11912 1064 1207,'0'0'34,"0"0"-10,0 0-3,0 0-1,-9 137-9,9-95-6,2-1-4,5-4 1,-5 0-2,-2-7 0,0 3-28,0-5-43,0 0-96,-11-6-183,-5-12-137</inkml:trace>
  <inkml:trace contextRef="#ctx0" brushRef="#br0" timeOffset="4042.9646">11756 1351 989,'0'0'101,"0"0"-85,0 0-8,147-99-8,-65 73-85,-10-3-220</inkml:trace>
  <inkml:trace contextRef="#ctx0" brushRef="#br0" timeOffset="4447.6109">12340 1051 913,'0'0'97,"0"0"-78,0 0-2,0 0-11,127-36-6,-98 49 0,-11 11-9,-16 5 9,-2 3 1,-12-2 1,-21 0 5,-3-2-2,0-6-3,10-6 4,8-3-5,9-10 1,7-1-2,2-2 0,0 0-2,0 0-3,27 0 5,8 0 8,15 0 8,0 0 15,3 12 7,-2 3 7,-18 2-18,-13 3 5,-17 3-11,-3 2 4,-27 8 9,-18-1-9,-9-3-5,3-3-15,6-9-4,0-5-1,10-10-19,2-2-38,10-14-68,8-29-171,10-15-315</inkml:trace>
  <inkml:trace contextRef="#ctx0" brushRef="#br0" timeOffset="4630.199">12899 816 855,'0'0'201,"0"0"-169,174 49 75,-112-4-47,-10 12-30,-21 6-10,-22 8-18,-9 5-2,-31 2-7,-24 0-71,-7-11-99,-6-11-191,-2-15-108</inkml:trace>
  <inkml:trace contextRef="#ctx0" brushRef="#br0" timeOffset="5025.9664">10022 1855 961,'0'0'169,"0"0"-169,0 0-3,0 0 3,128-3 23,8 3 23,47-3 5,56 1-16,47-5-7,59-7-6,56-2-2,51 0-3,43 4 7,32 8-8,-1 4-7,-24 0 42,-46 13-21,-68 1-20,-73-6-2,-86-7-4,-82-1 3,-73 0-7,-53 0-9,-21-1-48,-66-14-63,-50-5-109,-51-6-399</inkml:trace>
  <inkml:trace contextRef="#ctx0" brushRef="#br0" timeOffset="5572.2427">10373 2827 958,'0'0'80,"0"0"-54,0 0-6,75-130 15,-42 84-16,-2 1-6,-8 8-4,-8 9-5,-9 7-1,-6 7-1,0 6-2,-5 3-6,-9 5 1,-4 0-3,0 0-12,8 8 11,4 14-6,6 3 4,0 3-9,2 1 11,25-3 2,7 3 5,1 3 2,1 1 0,-3 3 5,-13-1 8,-13 2 3,-7 3 2,0 1 0,-20-4-7,-4-7-5,1-7-4,8-9-2,1-7-15,8-7-50,1 0-37,3-19-85,2-20-151</inkml:trace>
  <inkml:trace contextRef="#ctx0" brushRef="#br0" timeOffset="6136.0499">10986 2184 727,'0'0'61,"0"0"-55,0 0-4,0 0 3,0 0-1,0 0-1,-106 121 3,79-107 7,-2-2-2,4-3 3,8-5-6,3-4 9,8 0-2,1 0 5,5-18-20,0-3-2,0-2 1,15-2-5,8 3-4,6 0 9,0 7 0,0 2 2,0 8-1,0 5 7,0 0 4,-4 0-1,-6 11 6,-5 13-9,-5 3-1,-5 2 8,-4 5-4,0-1 4,0 1 1,-25 3-2,-4 4-4,-2-3-5,-2-3-1,2-7-1,2-13-2,9-7-4,2-8-5,11 0 8,1 0-3,6-3-7,0-5 2,0 1 7,9 3 2,11 4 2,2 0 6,4 0 3,6 0 12,1 12-6,-3-2 3,0 3-12,-7-3-6,-1 2-2,-2 3 0,-2 4-88,0 1-130,-5-3-121</inkml:trace>
  <inkml:trace contextRef="#ctx0" brushRef="#br0" timeOffset="6338.6979">11377 2602 838,'0'0'202,"0"0"-162,0 0-23,0 0 11,0 0 18,0 131-19,0-91-13,0 0-6,-3-4-2,1-4-4,0-1-4,0-5-10,2-2-70,-3-5-105,-5-6-152,-2-8-211</inkml:trace>
  <inkml:trace contextRef="#ctx0" brushRef="#br0" timeOffset="6498.0332">11247 2879 891,'0'0'114,"0"0"-71,0 0-5,0 0-33,0 0-5,185-70-1,-108 45-75,-6 4-109,-15-4-85,-14 4-190</inkml:trace>
  <inkml:trace contextRef="#ctx0" brushRef="#br0" timeOffset="6653.5159">11766 2641 714,'0'0'242,"0"0"-94,0 0-72,0 0-35,0 0-12,0 0-12,-6 72 0,2-36-9,2 2-5,0-2-3,0 0 0,2-2-56,0-1-95,0-13-204,0-15-204</inkml:trace>
  <inkml:trace contextRef="#ctx0" brushRef="#br0" timeOffset="6870.0434">11967 2486 1045,'0'0'41,"0"0"0,163 34 36,-98 6-19,-12 5-7,-13 7-25,-24 4-11,-16 4-13,-8 6 1,-42-5-3,-14 1-17,-13-12-41,-12-12-54,-11-10-117,-16-10-242</inkml:trace>
  <inkml:trace contextRef="#ctx0" brushRef="#br0" timeOffset="7131.9995">10090 2270 1126,'0'0'43,"0"0"-38,0 0 29,-142 170 11,108-80 0,3 7-2,9-3-14,15-2-2,7-7-7,4-9-14,34-11-5,15-8-1,20-14-31,18-16-65,22-22-110,11-14-449</inkml:trace>
  <inkml:trace contextRef="#ctx0" brushRef="#br0" timeOffset="7499.6681">12815 2484 509,'0'0'202,"0"0"28,0 0-66,0 0-63,0 0-69,-118 60-11,61 13 9,4 4-1,6 0-1,11-9-11,19-9-5,15-9-8,2-10-4,17-5 0,24-6-11,5-7-55,8-6-88,-5-12-246</inkml:trace>
  <inkml:trace contextRef="#ctx0" brushRef="#br0" timeOffset="7882.2249">12930 3018 491,'0'0'450,"0"0"-429,0 0 51,25-145-41,8 95-21,6 2 8,-8 11-11,-10 4-4,-9 15 0,-12 6 2,0 4 1,-6 5-5,-19 3 0,0 0-1,1 16-1,9 1-6,3 3-13,7-2-13,5-1-10,0 4 18,12-1 14,18 0 7,5 0 3,5 2 1,-3 0 6,-6 1 3,-4-2 3,-11-4-6,-9 1 13,-7-2-10,0 6 1,-22 0 7,-8 0-9,-1-5-5,6-3-3,6-5 0,5-7-38,8-2-27,6-2-94,0-21-86,0-14-258</inkml:trace>
  <inkml:trace contextRef="#ctx0" brushRef="#br0" timeOffset="8429.4687">13414 2217 6,'0'0'831,"0"0"-826,0 0-4,0 0 40,0 0-5,-40 111-15,15-85-11,1-8 1,0-6 0,3-7 1,3-5-5,5 0-1,5 0 0,6-9-3,2-11-3,0-2-2,0 1-8,17 2 7,5 5 2,-1 3 1,0 8-2,1 1 4,4 2-2,-4 0 2,0 0 0,-4 0-1,-3 8 0,-1 8 3,-8 4-2,-1 8 1,-3 4-3,-2 2 8,0 0-8,0-2 3,-7 0 0,-8 1-1,-9-1 1,-3-2 0,-2 0-2,0-6-2,2-6 1,9-9-8,7-7 2,4-2 4,5 0 0,2 0-2,0-5 1,0-5-7,6 2 10,11 6 8,2 2 5,8 0 0,4 2 4,0 12 9,-5 2-13,0-2-8,-2 0-5,-4 0-18,0-2-74,-1-3-204,-4 0-286</inkml:trace>
  <inkml:trace contextRef="#ctx0" brushRef="#br0" timeOffset="8573.8105">13750 2912 917,'0'0'96,"0"0"-93,0 0 13,119-29-16,-66 11-31,-3 0-205,-13 1-154</inkml:trace>
  <inkml:trace contextRef="#ctx0" brushRef="#br0" timeOffset="8729.8334">14167 2725 903,'0'0'172,"0"0"-108,0 0-32,0 0-15,0 0 7,0 0 2,0 100-22,0-63-4,0 1-2,0 1-68,0-6-97,-2-11-234</inkml:trace>
  <inkml:trace contextRef="#ctx0" brushRef="#br0" timeOffset="8985.6786">14263 2526 1051,'0'0'68,"0"0"-55,161 6 40,-88 28 1,-4 13-26,-13 4-2,-22 8-9,-23 2-13,-11 6 7,-22 1 4,-30 1 1,-8-9-11,-6-8-4,14-16-1,10-13-15,13-11-44,16-12-47,13-12-95,0-34-334</inkml:trace>
  <inkml:trace contextRef="#ctx0" brushRef="#br0" timeOffset="9493.8972">15450 1310 947,'0'0'26,"117"-12"-18,-25 5 20,11-3 11,1 0-19,-8 2-13,-7 0-1,-16 5 2,-17 0-4,-13 3 7,-16 0 19,-12 0 7,-6 0-11,-2 18-2,2 16-1,-1 14 7,-2 22-3,-2 17-2,2 15-2,3 10-7,5 15-6,8 11-7,-2 7 6,0 3-2,-2-2 3,-11-4 1,-7-9-2,-7-5 12,-36-14-8,-17-12 8,-14-13-7,-7-16-3,-7-14-2,4-18 6,-1-20-6,1-14-1,3-7-3,0-37-1,6-19-4,3-13-63,-1-4-74,-13 0-358</inkml:trace>
  <inkml:trace contextRef="#ctx0" brushRef="#br0" timeOffset="10342.7511">6434 4710 911,'0'0'86,"0"0"-75,0 0-5,0 0 1,119-4-2,-59-4-5,-9 4-68,-15 4-235,-28 0-266</inkml:trace>
  <inkml:trace contextRef="#ctx0" brushRef="#br0" timeOffset="10485.1706">6399 4962 707,'0'0'143,"0"0"-35,0 0-9,0 0-53,0 0-30,124-12 0,-25-6-16,6-1-115,-10-3-287</inkml:trace>
  <inkml:trace contextRef="#ctx0" brushRef="#br0" timeOffset="10846.3162">7559 4882 882,'0'0'50,"0"0"-14,-16 115 35,7-61-9,-1 6-17,4 0-13,2 4-15,4-10-5,0-11-4,0-15-2,2-13-5,20-4 5,7-2-1,9-9-5,2 0-33,7 0-99,-7-23-172,-9-9-281</inkml:trace>
  <inkml:trace contextRef="#ctx0" brushRef="#br0" timeOffset="10981.0033">7786 4988 969,'0'0'0,"0"0"-57,0 0-92,149-72-86</inkml:trace>
  <inkml:trace contextRef="#ctx0" brushRef="#br0" timeOffset="11138.0594">8195 4795 1022,'0'0'104,"0"0"-81,0 0 12,0 0-5,0 0-4,-15 130-16,15-96-8,0 0-2,0 4-98,0-6-181,0-12-295</inkml:trace>
  <inkml:trace contextRef="#ctx0" brushRef="#br0" timeOffset="11349.2833">8677 4821 1078,'0'0'42,"120"-29"-40,-28 15 32,7 2 1,-8 0-9,-16 7-19,-19-1-7,-29 6-43,-18 0-101,-9 0-113,-11 0-1,-26 0 12</inkml:trace>
  <inkml:trace contextRef="#ctx0" brushRef="#br0" timeOffset="11684.1868">8687 4849 663,'0'0'164,"0"0"-13,-53 139-39,53-76-45,0 13-3,5 17-6,14 9-17,-7 8-3,-5 6-19,-7 4 5,0 8-10,-4 1-8,-21-4 8,1-16-7,4-14-1,4-19 2,5-15 5,4-13-8,7-11 0,0-5-3,16-1-1,24 1 4,15 1-2,15-6-1,12-3 2,10-9-1,6-14 0,-9-1-1,-20 0-2,-24-8-10,-17-5-48,-16 2-28,-12-4-98,0-8-537</inkml:trace>
  <inkml:trace contextRef="#ctx0" brushRef="#br0" timeOffset="14047.8805">10205 4625 710,'0'0'179,"0"0"-127,0 0 4,0 0 19,-32 153-21,27-100-19,5-3-22,-2-6-11,2-4 2,0 2-4,0-3-79,0 2-134,-4-7-164</inkml:trace>
  <inkml:trace contextRef="#ctx0" brushRef="#br0" timeOffset="14323.17">9638 5334 496,'0'0'281,"0"0"-266,0 0 71,0 0-35,0 0-7,196 12 64,-24-16-45,19-13-21,13-1 1,9 2-11,-1 3-2,-7-4-10,-12-1-14,-27 3 2,-39-2-7,-38 5 1,-40 7-2,-29 2-15,-20 3-44,-18 0-75,-41 10 8,-28 10-195</inkml:trace>
  <inkml:trace contextRef="#ctx0" brushRef="#br0" timeOffset="14772.8239">9540 6236 688,'0'0'92,"0"0"-22,0 0 8,131-125-34,-81 78-13,-4-6-15,-8 5-11,-9 6-3,-14 10 4,-15 10-4,0 9-2,-6 13-8,-18 0 8,-8 0-12,3 23 0,7 3 1,9 5-1,13 1-3,0-1 7,11 1 5,20-1 3,2-1 1,3 0 4,-5 0 9,-4 2 2,-13 0 10,-11 0-13,-3 2-7,-3-2 0,-22-3 2,-4-5-4,2-8-4,5-5-12,2-4-27,5-7-70,5 0 4,4-15-73,3-16-91</inkml:trace>
  <inkml:trace contextRef="#ctx0" brushRef="#br0" timeOffset="15314.0807">10276 5606 726,'0'0'28,"0"0"-20,0 0 10,0 0-14,0 0-2,0 0-1,-96 67 3,78-60-4,-2-2 2,2-5 3,4 0-2,1 0 2,6-7 0,5-3-5,2-4 0,0 1-9,2-4-5,14 3-3,4 3 13,3-2 4,-1 3 6,2 5-6,3 3 4,-2 2 0,-1 0 10,-1 2 3,-7 15-8,-1 8-2,-9 4-5,-6 6 11,0 5-4,-2 4-4,-20-2 1,-5 0-3,0-4 4,-2-8-5,5-8 0,8-10-1,3-6 3,4-6-2,2 0 6,7-6-4,0-7-4,0 0-8,2 8 8,14 5 5,1 0 2,8 0 9,4 9 21,0 12-5,3-1-8,-6 2-16,-3-1-8,-4-2-32,-1-4-182,-4-10-202</inkml:trace>
  <inkml:trace contextRef="#ctx0" brushRef="#br0" timeOffset="15562.9431">10642 5917 1018,'0'0'60,"0"0"-42,0 0-3,0 0 7,-3 115 13,3-73-17,3-3-9,0-2 4,-3-5 5,0-2-7,0-4-5,0-3-4,0-6-2,-3 3-2,2 2-34,-3 0-53,4-4-43,-2-1-114,-3-10-45,-4-7-92</inkml:trace>
  <inkml:trace contextRef="#ctx0" brushRef="#br0" timeOffset="15756.0822">10456 6261 458,'0'0'359,"0"0"-345,0 0 85,0 0-78,0 0-20,0 0 3,141-79-3,-88 65 5,7-6-6,2-3-51,-4 2-55,-6-4-121,-8-1-179</inkml:trace>
  <inkml:trace contextRef="#ctx0" brushRef="#br0" timeOffset="15929.4607">11121 5925 1008,'0'0'98,"0"0"-50,0 0 12,0 103 10,0-57-27,0-2-15,0 0-20,0 0-3,0-1-4,0-1-2,0-5-8,0-2-56,0-9-77,0-11-209,0-15-252</inkml:trace>
  <inkml:trace contextRef="#ctx0" brushRef="#br0" timeOffset="18502.6675">12203 5061 877,'0'0'133,"0"0"-100,0 0 6,0 0 28,0 0-20,137-18-8,-86 6-13,-3 1-18,-4 4 0,-11 5-7,-6 2-1,-8 0-37,-7 0-114,-5 4-213,-3-4-350</inkml:trace>
  <inkml:trace contextRef="#ctx0" brushRef="#br0" timeOffset="19176.0755">13561 4708 686,'0'0'103,"0"0"-100,0 0 38,0 0 22,0 0-34,0 0-8,-25 101-8,2-87 1,-4-9-4,0-5-2,1 0-2,5-5 3,8-16 1,4-1-6,9-6 0,0 2-4,7 0-2,15 4 2,4 6 3,5 2-2,0 6-1,4 8 0,2 0 1,-1 2 3,-1 22-4,-6 6 7,-6 8-6,-14 6 8,-9 2-3,0 2-6,-13 3 14,-23-1-2,-3-3-3,-2-1-3,-2-8 2,7-4-7,6-13 1,12-9-1,6-8 3,10-4 0,2 0 2,0-12-1,0-1-4,11 4-1,13 7 0,7 2 1,8 4 1,5 16 8,6 1 6,3-7 2,-4-3 6,-4-7 5,-10-4-11,-8 0 1,-10 0-6,0-5-5,-7-4-2,-1-3-4,4 2-2,1 6-40,4 4-106,-1 0-172,-7 0-116</inkml:trace>
  <inkml:trace contextRef="#ctx0" brushRef="#br0" timeOffset="19476.1664">13077 5516 805,'0'0'40,"0"0"-39,0 0 7,0 0 102,235 36-17,-79-36-33,20 0-29,11-14 6,6-6 8,9 1 2,-6-4-5,-7 0-20,-12-2-5,-26-5 3,-32 4-1,-35 3-14,-39 10-3,-26 9-2,-19 4-19,0 0-41,-40 8-26,-20 10-94,-15 2-195</inkml:trace>
  <inkml:trace contextRef="#ctx0" brushRef="#br0" timeOffset="19933.6786">13332 6505 981,'0'0'41,"0"0"7,0 0-11,0 0-30,109-151-2,-64 95-3,-5 0 4,-11 5-4,-10 14 3,-10 13-5,-9 10 3,0 8-3,-12 6-5,-13 0-4,0 6 1,3 14-9,9 3 2,9 2 4,4 1 0,4 2 1,29 2 7,9-2 2,8 0 1,-4 1 0,-3-3 1,-14-2 10,-12-2 2,-13-2-5,-4 4 0,0 2 3,-26-1-7,-5-2 5,2-5-8,2-6-1,9-10-22,7-2-13,5 0-44,6-20-98,0-15-128,0-11-130</inkml:trace>
  <inkml:trace contextRef="#ctx0" brushRef="#br0" timeOffset="20496.6491">13989 5799 397,'0'0'443,"0"0"-430,0 0-12,0 0 13,0 0-9,0 0-1,-38 66-3,25-54 5,-1-3-1,-1-6 3,0-3 1,8 0 2,0 0 2,7-10-2,0-4-11,0-2 0,3 0-3,14 2 1,3 0-1,5 5 3,-3 0 0,2 6 2,-1 3-2,-2 0 2,-2 0-2,-3 12-4,-6 9 4,-2 1 3,-2 6-1,-4 0 2,-2 4 3,0 2-2,-6 2 0,-17 1-1,-1-5 1,-4-4-4,2-6-1,4-10 3,2-7-2,4-5 0,9 0-1,3 0-4,4-8-6,0 3 2,0-2 5,0 2 1,9 3 2,9 2 12,5 0 9,-2 0 8,3 2 5,-1 8 7,2 0-9,-5 2-11,0-4-2,-2 0-13,-1-5-3,1 2-3,1-1-53,2-1-129,-1 0-169</inkml:trace>
  <inkml:trace contextRef="#ctx0" brushRef="#br0" timeOffset="20647.3832">14408 6350 997,'0'0'30,"0"0"-26,0 0-8,148-22-5,-97 10-176,-11-2-198</inkml:trace>
  <inkml:trace contextRef="#ctx0" brushRef="#br0" timeOffset="20834.0321">14834 6196 961,'0'0'137,"0"0"-102,0 0-8,0 0 13,0 0-7,12 111-25,-9-77-2,0-3-6,-3 1 0,0-8-20,0-2-46,0-5-42,0-8-165,0-6-124</inkml:trace>
  <inkml:trace contextRef="#ctx0" brushRef="#br0" timeOffset="21472.0867">15290 4710 432,'0'0'546,"0"0"-531,0 0 45,0 0-37,0 0-21,188-24 4,-107 24-3,-1 5-2,-2 2-1,-6-5 1,-10-2 1,-9 0 3,-15 0 1,-14 0 10,-10 0 3,-11 0-3,-3 0 1,0 0 10,0 0 1,0 0-11,0 0-2,0 14-3,0 15-9,0 19 20,0 14 1,0 15-9,0 18-3,14 13 4,0 16-7,3 11 3,2 3-4,-3 7 0,-8-1-3,-8-4 2,0-13-1,-10-10-6,-23-22 8,-6-16 0,-5-19 6,-10-14 2,-5-12-1,2-14-5,-8-8-7,5-10-1,1-2-2,8 0-11,9 0-46,9-8-34,6-15-182,5-12-546</inkml:trace>
  <inkml:trace contextRef="#ctx0" brushRef="#br0" timeOffset="22357.937">6210 8770 907,'0'0'94,"0"0"-69,0 0 4,0 0-10,0 0 14,0 0 6,172-30-20,-112 16-16,-10 7-3,-9 0-65,-14 7-125,-14 0-178</inkml:trace>
  <inkml:trace contextRef="#ctx0" brushRef="#br0" timeOffset="22521.2741">6328 9069 827,'0'0'215,"0"0"-204,0 0 9,0 0 2,0 0-15,0 0 4,145 6-11,-63-21-115,-8-6-323</inkml:trace>
  <inkml:trace contextRef="#ctx0" brushRef="#br0" timeOffset="22978.1472">7740 8494 896,'0'0'90,"0"0"-46,0 0 7,0 0-32,0 0-10,0 0 31,19 137 3,-15-83-16,-4 0-2,0 1-5,0-4-3,0-7-3,0-8-6,0-10-2,0-8-1,0-6-2,18-8-1,16-4 2,12 0 0,8-4 0,6-12-4,-3-2-38,-5 3-86,-12-4-161,-15-5-236</inkml:trace>
  <inkml:trace contextRef="#ctx0" brushRef="#br0" timeOffset="23146.2726">8062 8354 977,'0'0'10,"0"0"-3,0 0-14,0 0-2,133-44-142,-81 30-165</inkml:trace>
  <inkml:trace contextRef="#ctx0" brushRef="#br0" timeOffset="23316.1953">8467 8145 961,'0'0'64,"0"0"-38,0 0 20,0 0-17,-21 141-16,21-95-7,0 0-6,2 3-7,-2 2-128,0-9-187,0-10-199</inkml:trace>
  <inkml:trace contextRef="#ctx0" brushRef="#br0" timeOffset="23565.7131">8797 8336 458,'0'0'524,"0"0"-511,125 0 22,-51-8 42,-1-2-34,-8 2-20,-9 4-14,-15 1-5,-18 3-4,-7 0-57,-11 0-86,-5 0-67,0 0-19,-21 3-51</inkml:trace>
  <inkml:trace contextRef="#ctx0" brushRef="#br0" timeOffset="23967.8511">8833 8322 724,'0'0'101,"0"0"1,0 0-48,0 0-21,0 0 35,-15 163-8,15-86-10,0 8-10,2 7-4,2 12-6,1 10-1,-3 11-12,-2 3-3,0 6-8,0-4 6,0-7-5,-7-9 1,-6-14-3,1-11 1,0-15-2,3-12-4,6-12 2,3-9-1,0-8-1,16-4 1,17-8 0,18-5 5,19 1-5,4-7 2,1-7 0,-8-3-3,-18 0 0,-16 0-1,-10 0-7,-8 0-38,-5 0-34,-6-16-105,0-14-337</inkml:trace>
  <inkml:trace contextRef="#ctx0" brushRef="#br0" timeOffset="24427.4301">9972 8238 281,'0'0'643,"0"0"-578,0 0-4,0 0-21,0 0-13,0 0 3,0 104-12,0-58-15,0 2 4,0-4-7,0-4 0,0-3-28,0-5-73,0-3-86,0-5-89,0-5-166</inkml:trace>
  <inkml:trace contextRef="#ctx0" brushRef="#br0" timeOffset="24711.1694">9576 8839 772,'0'0'74,"0"0"-60,0 0 44,122 8 18,-11-8 3,26 0-34,16-10-19,13-8-3,7-4 6,3-2 11,-4-5-6,-12 4-10,-22-4-12,-28 5-7,-36 7-2,-32 4-3,-24 12-31,-18 1-76,-12 0-117,-34 10-86</inkml:trace>
  <inkml:trace contextRef="#ctx0" brushRef="#br0" timeOffset="25251.9766">9531 9786 911,'0'0'90,"0"0"-50,0 0-1,0 0-15,101-141-11,-65 89-7,1-2 1,-6 4-3,-13 5-1,-11 12-3,-7 8 3,0 11-3,-7 9-5,-15 5-5,-5 0-14,0 7-3,5 11 8,6 3-1,14-2-2,2 4-11,4 3 0,25-4 2,8 0 17,7 0 11,-2-5 3,-8 2 2,-8 1 16,-11-1 10,-9 8-1,-6 4-9,0 0 5,-21 1-10,-5-3-2,1-5-8,3-6-3,8-13-1,5-1-45,5-4-65,2-4-76,2-22-228</inkml:trace>
  <inkml:trace contextRef="#ctx0" brushRef="#br0" timeOffset="25776.3276">10164 9064 50,'0'0'779,"0"0"-772,0 0-7,0 0 4,0 0-2,0 0-1,-89 72 2,76-66-2,1-4 3,1-2 1,5 0 7,1-2-6,3-14-3,2-2-3,0 0-8,0 1-5,11 4-1,7-1 8,4 4 4,2 1 1,1 6 2,4 1 0,-4 2 8,0 0 2,-8 10-1,-3 11-2,-3 6 2,-9 1 9,-2 2-5,0 1 8,-2 3-6,-17 1-1,-4-1-9,-2-4-3,2-6 0,1-8-1,7-7 1,3-7 4,3-1-2,9-1 2,0 0-4,0 0 2,0 0-3,0 0 2,2 0 7,19 0 7,-1 0 10,4 0-11,-4 0-11,1 9-6,-6 2-1,3 7-64,-3 3-130,3-2-140</inkml:trace>
  <inkml:trace contextRef="#ctx0" brushRef="#br0" timeOffset="25927.607">10529 9386 631,'0'0'0,"0"0"-43,0 0-30,0 0-349</inkml:trace>
  <inkml:trace contextRef="#ctx0" brushRef="#br0" timeOffset="26121.7501">10529 9386 292,'8'-1'618,"-8"15"-569,0 8-14,0 10 30,0 5-22,0 4-9,0 1-18,4 0-7,0-4-8,-1-2 5,-3-2-4,0-8-2,0-3-24,0-4-64,0-4-38,0-3-110,-6-2-71</inkml:trace>
  <inkml:trace contextRef="#ctx0" brushRef="#br0" timeOffset="26287.7742">10387 9629 827,'0'0'100,"0"0"-100,0 0-5,0 0 5,132-19 0,-66 2-48,8-7-120,-5-2-44,-9-2-120</inkml:trace>
  <inkml:trace contextRef="#ctx0" brushRef="#br0" timeOffset="26451.0121">10975 9425 623,'0'0'356,"0"0"-309,0 0-1,0 0 19,0 0 0,-10 134-31,10-98-20,0 0-8,0 1-5,0-6-1,0 1-30,0-6-80,0-8-118,0-12-199</inkml:trace>
  <inkml:trace contextRef="#ctx0" brushRef="#br0" timeOffset="27087.7948">11216 8191 943,'0'0'40,"0"0"-29,0 0-11,0 0 0,0 0 4,123-6 14,-40 6-13,4 0-1,-3 0-4,-11 0 1,-10 0 4,-19 0-3,-17 0 0,-13 0 10,-8 0 8,-6 0 3,0 0 17,0 0 1,0 14-16,3 18-14,0 19 27,4 18-13,1 16-7,3 10-3,3 10 4,9 12-11,4 9 5,0 6-7,-3 5 4,-6-7-2,-14-8-6,-4-7 0,-4-15 1,-27-12 3,-11-17 1,-4-17 5,-4-14 1,-1-13-6,-3-10-4,-2-11 0,1-6 1,-1 0-4,2 0-20,7-4-29,9-15-52,12-2-131,6-9-359</inkml:trace>
  <inkml:trace contextRef="#ctx0" brushRef="#br0" timeOffset="27479.5853">12411 8654 851,'0'0'92,"0"0"-68,0 0-16,0 0 8,0 0 9,0 0 9,156 0-20,-111 0-7,-5 0-7,-7-4-55,-6-4-181,-7-7-191</inkml:trace>
  <inkml:trace contextRef="#ctx0" brushRef="#br0" timeOffset="28108.1563">13140 8298 929,'0'0'29,"0"0"-26,0 0 3,0 0-4,0 0-1,-67 104 2,44-96 1,4-4-1,-1-4 1,5 0 3,3-10-6,5-11 8,5-1-8,2-2 2,0-2-3,4 6-4,15-1 1,2 4-4,1 4 6,4 2 1,-1 5 0,3 6 0,3 0 0,-2 0 1,1 3-1,-8 14 0,0 7 1,-12 7 2,-2 4 6,-8 10 2,0 7 1,-10 3-1,-20-2 4,-2-5-6,-1-6-3,-1-9-6,9-9 3,8-11 0,5-6 1,6-7 1,4 0 7,2-7-12,0-6-1,0 3 0,0 1 1,10 9-3,9 0 1,8 0 2,8 12 0,7 6 7,8-6 4,6-3 11,2-9 23,0 0 7,-2-12-2,-15-8 0,-9-1-25,-16 6-5,-13-3 2,-3 4-10,0-2-12,0-1-2,0-1-37,0-5-55,0-9-153,0-11-468</inkml:trace>
  <inkml:trace contextRef="#ctx0" brushRef="#br0" timeOffset="28528.0873">14194 8215 244,'0'0'618,"0"0"-499,0 0-70,0 0-15,0 0 14,0 0 21,21 153-40,-17-94-2,-4 2-6,0-9-10,0-12 8,0-7-11,0-15-3,0-9-1,7-2-3,6-4 0,9-3 3,13 0-1,6 0-3,6-1-11,0-10-50,-7 1-62,-7 2-121,-13-6-123</inkml:trace>
  <inkml:trace contextRef="#ctx0" brushRef="#br0" timeOffset="28710.2071">14393 8097 919,'0'0'0,"0"0"-23,0 0 16,142-26-8,-80 16-96,-19-2-156</inkml:trace>
  <inkml:trace contextRef="#ctx0" brushRef="#br0" timeOffset="28888.231">14788 7940 875,'0'0'135,"0"0"-108,0 0 4,0 0 8,0 0-17,-12 131-12,12-98-5,6-1-4,0-5-1,-6-3-42,2-3-70,-2-3-137,2-9-96</inkml:trace>
  <inkml:trace contextRef="#ctx0" brushRef="#br0" timeOffset="29085.979">15086 8073 830,'0'0'120,"0"0"-113,147-20 15,-73 10 36,-1 2-33,-8 0-12,-14 1-13,-22 4-20,-20 3-94,-9 0-112,-27 0-31,-21 0-108</inkml:trace>
  <inkml:trace contextRef="#ctx0" brushRef="#br0" timeOffset="29383.0986">15102 8069 559,'0'0'92,"0"0"67,-38 142-8,36-67-58,2 13-20,0 10 0,0 8-25,6 5 1,1 7-12,-3 5-9,-4-2-15,0 0 1,0-11 1,0-15-12,0-19 3,0-23-2,0-22 0,0-7-1,7-4 3,15-4 0,12 0-1,11-2 1,11-5-3,4-2-1,2-3 1,3-4-3,-7 0-14,-8 0-46,-5-2-71,-16-28-282</inkml:trace>
  <inkml:trace contextRef="#ctx0" brushRef="#br0" timeOffset="29730.1488">16330 8025 931,'0'0'85,"0"0"-67,0 0 18,0 0 12,0 111-31,0-70-3,0 1-12,0 0-2,0-2 0,3-4-80,-3-4-111,0-6-143</inkml:trace>
  <inkml:trace contextRef="#ctx0" brushRef="#br0" timeOffset="30013.9824">15911 8659 843,'0'0'64,"0"0"-50,0 0 5,0 0 25,150 56 23,-33-56-38,24 0-19,15-15 7,11-17 14,6-4 2,4-4-6,-5 5 9,-10 6-14,-17 5-9,-31 8 1,-34 6-7,-35 8 1,-30 0-8,-15 2-8,-11 0-48,-44 8-46,-21 4-153,-18 2-322</inkml:trace>
  <inkml:trace contextRef="#ctx0" brushRef="#br0" timeOffset="30447.9104">15942 9543 852,'0'0'188,"0"0"-175,0 0-1,67-107 6,-23 59-12,1 4-5,-11 5 4,-10 4-5,-11 7 5,-9 8-4,-4 4 4,0 6 3,0 3-5,-4 7-2,-13 0-1,-2 0-22,2 14-9,6 7 13,6 2-2,5-2-1,0 4 2,24 4 1,8 0 1,0-3 4,-1-1 12,-7-4 1,-8-1 2,-12-3-1,-4 4 7,0 1 12,-23 2-6,-5 0-8,-6 0-6,12-10-2,2-6-23,7-8-87,8 0-50,0-7-70</inkml:trace>
  <inkml:trace contextRef="#ctx0" brushRef="#br0" timeOffset="31010.1533">16565 8913 870,'0'0'99,"0"0"-93,0 0 1,0 0-6,0 0 3,0 0 2,-37 72-1,19-54-5,1-8 5,5-4-3,1-6 6,5 0-3,-1 0-5,5-9 4,2-6-5,0-1 1,0-2-12,10 1-4,6 3 6,2-3-3,3 5 13,-4 0 0,1 4 0,3 1 0,-4 7-2,-1 0 2,-1 0 1,1 12 0,-3 5 8,-2 7-4,-4 0 1,-2 4 1,-5 6 4,0 3-2,-14 0-2,-10 4-3,-3-7-2,1-5 0,5-8-1,4-9-1,5-6 0,5-6 0,4 0 2,3 0 2,0-4-4,0-4 0,8 2 0,8 4 0,3 2 6,6 0 8,2 2 6,6 12 1,-2-2-3,0 2-14,-4 2-4,-3-3-8,-5-4-124,1-6-249</inkml:trace>
  <inkml:trace contextRef="#ctx0" brushRef="#br0" timeOffset="31221.5135">16910 9431 899,'0'0'83,"0"0"-82,0 0 8,0 0 23,136-22-24,-89 5-8,-7 2-80,-7-2-149,-6 1-163</inkml:trace>
  <inkml:trace contextRef="#ctx0" brushRef="#br0" timeOffset="31438.1562">17378 9191 982,'0'0'117,"0"0"-88,0 0-4,0 0 12,0 0 6,0 0-30,33 128-6,-29-91-5,-4-3-2,0-3 0,0-6-42,0-4-42,-2-9-56,0-10-150,2-2-69</inkml:trace>
  <inkml:trace contextRef="#ctx0" brushRef="#br0" timeOffset="32016.1637">17649 7936 1084,'0'0'19,"0"0"-15,0 0 4,0 0 4,183-13-3,-80 11-6,-2-5 3,-6 4-5,-13-4 1,-19 2 0,-17 1 1,-18-1 1,-13 3 11,-10-1 4,-5 3 19,0-3 2,0 2-6,0 1-11,0 0-5,0 0-6,0 0-6,0 5-5,0 25 1,0 21 2,0 11 8,2 16-4,5 12 7,3 13-4,4 7-1,1-2 3,6-2-1,-1-8-5,0 5 4,-4 2 0,-10-3 3,-6-3-4,0-8 7,-25-8-7,-12-10 9,-8-8 5,-2-14-13,1-10 9,5-12-9,3-6-7,1-7 0,1-6-4,0-4-38,1-6-48,-2 0-52,-5-9-280</inkml:trace>
  <inkml:trace contextRef="#ctx0" brushRef="#br0" timeOffset="33471.9073">6923 11497 1081,'0'0'107,"0"0"-93,0 0 0,0 0 23,0 0-25,0 0-6,57-9-4,-16 1-4,1 0-61,5-2-121,-11 2-177,-14 0-295</inkml:trace>
  <inkml:trace contextRef="#ctx0" brushRef="#br0" timeOffset="33637.8124">6916 11943 995,'0'0'40,"0"0"-33,0 0 6,0 0 27,132-25-10,-54-4-30,4 3-41,-13 3-286</inkml:trace>
  <inkml:trace contextRef="#ctx0" brushRef="#br0" timeOffset="35586.2773">3477 11730 786,'0'0'51,"0"0"52,0 0 10,0 0-36,0 0-22,0 0-45,0 0-6,-33 71-4,32-5 7,1-3-5,0-4 0,0-11 4,21-14-5,-1-13 2,12-12 1,4-9-1,11-5-1,-1-25-2,0-9-4,-13-3-5,-8-4 7,-15 2 1,-2 2 2,-8 3 2,0 16-1,0 7 6,0 14 17,0 2-5,0 3-20,0 38-2,0 14 1,0 23 2,6 11 6,14 8-4,2 5 7,1 6 0,-3-1-4,-7-1-6,-11-4 0,-2-14 3,-18-14-1,-20-19 1,-4-20-1,-5-12 5,-6-15-2,2-8 11,1-7-1,9-29-3,11-11-1,14-11-9,16-7-2,0 2-4,37 2-9,13-1-34,13 4-21,1-5-134,-10-1-276</inkml:trace>
  <inkml:trace contextRef="#ctx0" brushRef="#br0" timeOffset="35797.7106">4072 11805 1185,'0'0'19,"0"0"-16,0 0 4,-58 132 0,54-54 7,4 4-2,0-2-9,0 1-3,6-13-8,12-18-68,6-16-43,10-23-69,0-11-42,6-19-57</inkml:trace>
  <inkml:trace contextRef="#ctx0" brushRef="#br0" timeOffset="36038.0513">4310 11812 891,'0'0'134,"0"0"-75,0 0 11,0 0-46,0 0-17,-24 131 16,22-51 10,2 2 1,0-7-21,0-8-9,11-21 1,11-11-4,2-15 0,5-17 0,2-3-1,0 0-8,4-26-21,-12-1-46,-6 1-71,-17 4-110,0 4-158</inkml:trace>
  <inkml:trace contextRef="#ctx0" brushRef="#br0" timeOffset="36150.0105">4222 12216 679,'0'0'116,"0"0"-77,0 0-20,0 0-19,0 0-126,115-120-109</inkml:trace>
  <inkml:trace contextRef="#ctx0" brushRef="#br0" timeOffset="36412.3524">4580 11740 900,'0'0'132,"0"0"-64,0 0-22,0 0-23,0 0 14,145 71 8,-96-15-14,-7 7-9,-6 12-6,-16 7-7,-13 8-2,-7 3 5,-7-5-4,-22-7-2,-5-12 5,1-11 0,0-15 2,8-13-4,5-14-4,9-8-5,7-6-3,4-2-52,0-4-81,0-36-262</inkml:trace>
  <inkml:trace contextRef="#ctx0" brushRef="#br0" timeOffset="38487.6026">8699 11983 837,'0'0'26,"0"0"26,0 0 66,0 0-60,0 0-40,27-123 9,13 68-10,3-7-13,3-5 7,-1 1-5,-5 11-4,-15 11-2,-19 13 1,-6 15 9,-12 8-10,-22 8 1,-2 8-1,-2 25 0,7 13-1,10 1 0,13 5 0,8-1 1,11-4-1,29-7-1,11-9 1,9-8 1,-2-4 4,-13-3-4,-13 2 0,-24 6-3,-8 6-5,-21 8 8,-22 6 0,-7-1 0,8-5-16,13-11-55,16-12-49,11-15-143,2-8-58</inkml:trace>
  <inkml:trace contextRef="#ctx0" brushRef="#br0" timeOffset="39013.3615">9221 11642 658,'0'0'84,"0"0"25,0 0 0,0 0-85,0 0 0,-17 119 16,7-66-6,6 2-19,2-9 1,2-6-3,0-10-5,14-10-6,7-8 4,6-10-2,2-2 3,2-2-4,-4-24-3,-2-6-7,-3-6 0,-9-2-3,-4-7 7,-8 2 1,-1 4 2,0 5 0,0 18 1,0 10 4,0 8 5,-1 0-10,-1 32-6,2 13 6,-2 9 12,2-4-7,0-8-4,0-10 0,0-14-1,0-10 4,0-4-3,0-4 3,8-4-1,2-22 7,5-14-10,3-1-4,5-2 1,0 6-2,2 10-3,-1 11 8,2 14 0,0 2-3,-1 9 3,-3 20 1,-6 3 4,-5 3 1,-7 2-4,-4-1 2,0 2-8,-2-1-13,-16-6-100,-8-3-155,-1-9-57</inkml:trace>
  <inkml:trace contextRef="#ctx0" brushRef="#br0" timeOffset="39305.138">9431 11346 602,'0'0'91,"0"0"-82,0 0 77,0 0-6,0 0-36,0 0 11,33 58-6,-58-40-28,-4-4-8,3-11-1,2-3 0,3 0 9,6-21-9,10-4-1,5 0-6,0 0-2,18 7-3,12 4 0,9 8-5,-1 6-25,0 2-101,-5 19-156,-4 2-160</inkml:trace>
  <inkml:trace contextRef="#ctx0" brushRef="#br0" timeOffset="39613.9583">9899 11400 860,'0'0'237,"0"0"-221,0 0-12,0 0 16,0 0 24,22 152 1,-13-76-3,0 10-11,-7 1-2,3-7-9,-5-8-3,3-12-2,7-16-8,-1-12-1,6-11-3,3-16-1,7-5 2,4-1-1,4-24 1,-1-5-4,-8 0-26,-11 0-26,-13 2-35,0 1-99,-18 1-195,-22-5-190</inkml:trace>
  <inkml:trace contextRef="#ctx0" brushRef="#br0" timeOffset="39764.8718">9856 11811 238,'0'0'689,"0"0"-624,0 0-16,0 0 5,0 0-23,121-76-14,-70 46-10,-2 1-7,-6 9-59,-6 2-194,-8 6-85</inkml:trace>
  <inkml:trace contextRef="#ctx0" brushRef="#br0" timeOffset="40073.3425">10716 11748 359,'0'0'632,"0"0"-592,0 0 0,0 0 10,0 0-14,0 0 18,127 0-24,-63-1-10,-8-7-3,-10-1-7,-12 0-7,-4-4-3,-9 3-19,-3-4-62,-7 1-153,0-6-250</inkml:trace>
  <inkml:trace contextRef="#ctx0" brushRef="#br0" timeOffset="40737.708">11642 11407 606,'0'0'450,"0"0"-423,0 0-24,0 0 6,0 0-5,0 0 12,-23 43-4,2-19-6,-2-6-2,1-6-3,7-8 7,-1-4-2,5 0 12,1-8-3,6-10-10,4-8-2,0 0-3,0 1 0,20-1-1,3 7 1,1 2 0,2 6 0,-1 7 0,2 4 0,4 0 1,-2 0-1,0 15-1,-6 14 0,-8 4 2,-6 6 1,-9 7 10,0 10-6,-13 6 4,-23 3-2,-4 1-4,-1-16-2,4-6-1,-1-10 1,7-10 0,2-8-2,9-10 4,7-6-4,5 0 7,8 0 0,0-9-1,0 0-5,0 5 3,10 0 3,11 2-2,8 2 7,8 0-1,0 0 0,3 0-2,0 4-1,-1 5-4,-6-3 0,-4-6 5,-2 0 22,2-7 6,2-9 7,-2-5-10,-5 4-10,-6-3-5,-6 4-12,-2 0-5,-5 0-2,-1-6-24,3-9-67,1-11-73,0-16-412</inkml:trace>
  <inkml:trace contextRef="#ctx0" brushRef="#br0" timeOffset="52008.152">12452 11656 153,'0'0'116,"0"0"-23,0 0 19,0 0-28,0 0-13,0 0-4,0 0 10,0 0-7,0-6-2,0 6-22,-3 0-2,0 0-18,-1 0-2,1 0-13,-3 6-5,2 2-2,2 7 3,0-1-3,0 1 0,2 6 0,0-6 4,0-1-2,0-4 2,0-3-5,0-6 1,6-1 4,7 0 4,9-8 13,8-20-4,3-5-7,2-6-3,-1-1-3,-5-2-6,-2-1-2,-3 0 5,-3 1-4,-6 2 3,-3 3 0,-6 7-4,-4 4 5,-2 2-1,0 8-1,0 4 4,0 6-7,-6 4 3,-4 2 1,-3 0-4,-5 4-3,-1 19 2,0 4 1,4 1-1,6 1 0,5-1-4,4-5 2,0 4 0,15-3-5,11-5 0,6 1 6,2-7 2,-1 0 0,-2-1 0,-4-1 0,-8 3 1,-7 2-1,-5 6 0,-7 7 0,0 4 6,0 1-3,-19 0 0,-2-2-2,-4-7-1,5-5-1,3-8-16,3-10-18,1-2-13,3 0-33,8-13-67,2-15-154,0-3-190</inkml:trace>
  <inkml:trace contextRef="#ctx0" brushRef="#br0" timeOffset="52675.867">13008 11423 933,'0'0'25,"0"0"-17,0 0 18,0 0-21,0 0-1,0 0 0,-10 95 0,8-53 0,-3 2 2,5 0-4,0-8 2,0-6-2,10-11-1,6-9 0,5-9 0,5-1-1,6-1 1,-1-21 2,0-5-3,-7-7 0,-4 4-3,-8-6 3,-6 0 1,-4 1-1,-2 6 1,0 9 1,0 6 6,0 10 30,-4 4 0,2 0-14,0 8-18,2 22-1,0 12-4,0 2 4,0-3 0,2-3-1,9-11-1,1-6-2,-4-7 0,1-14-1,3 0 2,-2-3 8,3-26-5,1-10-1,-1-5-3,1 4-1,-4 6-1,4 8 1,-2 12 0,-6 7-1,2 7 0,0 0-2,3 3-3,0 17 6,-2 6 1,0 4 0,0-2 0,-5 4 0,3-2 0,-2-4 1,-1 1 1,0-13-3,5-5-1,2-9 1,7 0 1,2-1 2,5-20-1,-3-1-2,-2-2-1,-6 4-41,-12 4-38,-2 3-49,-7-2-152,-25 1-125</inkml:trace>
  <inkml:trace contextRef="#ctx0" brushRef="#br0" timeOffset="52986.2023">13200 11105 839,'0'0'87,"0"0"-85,0 0-2,0 0 29,0 0-22,0 0 10,22 48 10,-28-33-9,-18-3-7,-1-5-3,-1-7 8,5 0 7,1-2 7,9-12-6,3-2-5,8 0-4,0-4-7,19 2-8,8 2 1,2 2-1,0 7-1,-4 7-9,-4 0-112,-1 0-116,-3 12-78</inkml:trace>
  <inkml:trace contextRef="#ctx0" brushRef="#br0" timeOffset="53636.3372">13673 11343 855,'0'0'97,"0"0"-87,0 0 36,125-58 41,-74 26-56,2-6-6,-6 3-10,-9 3-6,-13 6-4,-15 1-1,-8 4 0,-2 2 0,0 3 7,-4 4-5,-11 1 0,-5 4-4,-1 7 1,-2 0-2,-4 0 0,2 14-1,-2 8 0,2 7 3,8 10-1,3 3 3,8 4 6,6 4-2,0 1 0,0-1 3,0 0-4,8 0 2,2 0-3,-4 1-5,-1-12 2,-3-9-4,-2-10 2,0-12-1,0-4-1,0-4 2,2 0 1,2-9 0,6-20 3,1-3-6,6-2 0,1 0 0,1 8-4,-2 6-1,-1 6 3,-6 6 1,2 6 1,-4 2-3,2 0-2,-4 8 5,2 16 0,-2 6 0,-2-2 2,1 0-2,3-4 0,0-6 0,0-4 1,3-3-1,-1-8 0,3-3-1,3 0-3,-1 0-14,5-12-24,2-6-41,-2-6-75,1-6-162,-6-5-144</inkml:trace>
  <inkml:trace contextRef="#ctx0" brushRef="#br0" timeOffset="53920.0335">14321 11097 907,'0'0'127,"0"0"-94,0 0 3,0 0 25,0 0-16,0 142 11,7-85-22,2 2-3,2 4-8,1-1-7,-1-8-3,2-6-8,-4-12 9,2-10-8,0-6-4,3-8 0,1-4-1,5-8 1,5 0 0,0 0-2,-2-11-10,2 0-9,-9-9-25,-5 0-27,-9 2-53,-2-6-160,-4 2-211</inkml:trace>
  <inkml:trace contextRef="#ctx0" brushRef="#br0" timeOffset="54132.4084">14308 11432 1031,'0'0'40,"0"0"-25,0 0 24,138-51-2,-68 24-15,-1-6-2,-11 5-10,-16 2 0,-19 8-7,-11 8-1,-10 2-2,-2 3-35,0 2-88,-14 1-201,-5-4-339</inkml:trace>
  <inkml:trace contextRef="#ctx0" brushRef="#br0" timeOffset="56636.2685">2911 11437 213,'0'0'414,"0"0"-324,0 0-67,0 0 24,0 153 29,0-57-7,0 20-10,0 15 5,0 7 8,7 5-12,-3 6-27,-2-8 14,0-11-9,0-11-14,-2-18-10,0-18-3,2-16-5,-2-16 0,2-16 0,3-12-5,-3-12-1,2-5-6,0-6-31,-2 0-13,1-22-1,2-24-34,0-24-69,-1-14-74,-4-19 29,2-13-116</inkml:trace>
  <inkml:trace contextRef="#ctx0" brushRef="#br0" timeOffset="60005.209">2771 11555 453,'0'0'75,"0"0"14,0 0 72,0 0-57,0 0-45,0 0-25,-10-12-13,10 12-10,0 0-1,3 0 17,14 9 18,6 1-2,5-6-6,11-4 2,10 0-4,3 0-10,14-6-6,1-11-6,8 3-2,3-7-6,7-2-1,5-2-2,5 1 3,10 0 1,11 2-4,6 0-1,9-3 4,4 1-3,5 2-1,0 2 3,-4 6-3,-4-2 1,-5 4-2,-2 3 4,-9 0-3,0 3 0,-5 2-1,0 0 1,8 1 1,-5-4-2,-1 1-1,-2-1 0,-1-5 1,1-5 0,-2 5 1,-6-5-1,-5 5 0,-8 1 1,-4 1 1,-8-1-1,-3 6 0,-3-1-1,-3 0 0,-1 0 1,-1-5-1,1 8 0,3-3 1,10 1 0,2 0-1,3-3 2,-3 2-2,-3-1-2,2 2 2,3-1 0,3-2 0,9-1 0,2 1-2,5 0 2,0-2 2,6-1-1,4-2-1,4 1 1,-2 0 0,-1 2 3,4 3-3,3-4 0,5 2 0,4 0-1,1-1-2,0-2 2,2 2 0,-5 0-3,-2 1 3,-7 6 2,-6-1-2,-4 4 0,-2 0 2,0 0-2,-2 0 1,4 0-1,-1 0 1,7-2 1,0-4-1,-4 0-1,-4 2-3,4-4 2,0 4 0,1-3 1,1 0 0,2 0 0,2 0 0,5-1 0,-3 2 0,0 0 5,-1 0-5,1 0 1,5 1 0,0 0-1,-1-1-2,-3-2 2,6 0 0,-2 0-1,9-3 1,-1 6-1,-2-4 0,1 4 1,-3 0 0,-2 0 3,-4 1-2,-5-1 0,0 4 0,-4-2-1,-8 2 0,-10-2 0,-9-2-2,-2 0 0,-4 0 1,2-1 1,-6 1 2,0 0-2,-11 0-1,-6 3 1,-9 0 1,-8 2-1,-5-2 0,-5 2 0,0-1 0,3 1 2,2 0-1,-2-3-1,-1 3 0,-8 0 0,-4 0 0,-13 0 0,-3 0-1,-5 0 1,-2 0-3,0 0 0,2 0 0,-2 0 3,4 0 0,-2 8-1,1 4 1,7 9 2,-2 4-2,4 10 1,1 5 0,1 10 1,-1 6 0,-3 4-1,1 7 1,3-2-1,-2 7 0,-1 5 2,0 3-2,-2 5-1,2 4 1,0 4 0,3-1 1,1-5 0,1-12-1,-1-3 3,3-11 0,-5-9-1,-1-6-1,-6-9-2,-1-12 0,-3-4 0,-2-7-3,2-9 3,-2 0 4,0-1-4,0-3 2,0-1-1,0 0 4,0 0-5,0 0 2,-9 3-1,-13 1-1,-7-3-2,-8 4 2,-4 0 0,-12 2 1,-10 0-1,-6 4 1,-9-1-1,-7 3 0,-4 1 0,-6 5 0,-5 1 2,-4-1-2,-7 4 0,-1-1 0,1 3 0,-3 0 2,-4 3-2,-2-1 0,-3-6 3,7 3-2,5-1-2,2 0-1,3 0 0,2-1 1,3 0 1,6-3-1,1 0 0,5 1 1,-1-4 1,4-2-1,2-3 0,5 2 1,4 0-1,5-4-1,-1 1 1,-2 0 1,-1 0-1,-7 0 1,-1-1-1,-2 4 0,0-3-1,0 2-2,-2 0 0,-3-1 3,-7 2 0,-1-3 0,-3 1 0,0-4 1,-3 0-1,-1-4 0,-4 4 3,4 1-3,-6 0 0,2 1 0,-11 0 1,-1-4 0,0 4-1,-1-3 0,7 2 0,-1 0-3,3-2 3,1-1 0,1-1 0,1-4 1,-1 3-1,4-3 0,-3 2 0,3 0 3,4 1-3,-2-1 0,-4 0 1,2 1-1,-2-1 1,8 0-1,9 1-1,0 0-1,1 2-1,5 0 3,0-1 0,4-1 0,2 4 0,2-1 0,-4 0 2,5 1-2,1-2 1,-3 2-1,4 4 0,3-2 0,-1 2-2,5-1 2,-1-2 0,-4 4 2,-6 0-2,-5 0 0,4 0-1,-6-2 1,6 2 0,-1 0-1,-2 4-2,-7-4-2,-3-1 3,-1 3 1,-1-7 0,1 1-2,4 2 3,1 1 0,4-3 0,1-1 3,5 0-2,4-5-1,5-1 0,7 1 0,0 3-1,1-5 1,1 0 1,4 0 0,0 0-1,6 0 0,-2 0 0,5 0-2,7 0 2,0 0-1,5 0 0,1 0-1,-2 0 2,1 0 0,-1 0-2,-4 0-4,0 0 6,-7 0-3,-2 0-1,-1 2 4,-2 1 0,0-3-1,-2 2-3,-2-2 4,2 0-4,-2 0 4,-5 0 1,3 0-1,0 0 0,-1 0-1,4 0 1,2 0-1,1 0 1,4 0-1,1 0 1,4 0 0,4-3 0,3-1 1,1 4-1,6-3 3,0-1-3,0 1 1,2-4-1,2 2-1,2-2 1,4 4 1,1-1-1,0 0 0,1 1-1,2-1 1,2 2-1,-7 0 1,3 0 0,-4-1-1,-5 1-2,3 2 4,-2 0-3,-3-3 4,4 1-5,-8 0 3,-1 2 0,2 0 0,0 0 0,-1 0 0,2-2 0,7 1 0,-2-1 2,5 0-2,5-1 0,1 3 2,3 0-4,2 0 4,5 0-2,-4 0 0,4 0 0,-2 0 0,1 0 0,-2 0 0,4 0 0,-7 0 0,1 0 1,-1 0-1,-2 0-2,-4 3 2,-2-1 1,5 0-1,-3-1-1,8-1 1,-1 2 1,4-2-1,3 0 0,-1 0 0,3 0 0,0 0 0,0 0 0,0 0 0,0 0 1,0 0 0,0 0-1,0 0 0,0 0 1,0 0 0,0 0 3,0 0-2,-4 0-1,0 0 0,-3 0 0,-2 0-1,0 0 0,-2 0 1,3 0 1,-2 0-1,4 0-1,4 0 3,-1 0 0,3 0-3,0 0 1,0 0-1,0 0 0,0 0 1,0 0-1,0 0 3,0 0 0,0 0 4,0 0 0,0 0 0,0 0-6,0 0-1,0 0-3,-6 0-55,-6 0-183,-1-17-867</inkml:trace>
  <inkml:trace contextRef="#ctx0" brushRef="#br0" timeOffset="109242.5364">2486 14620 943,'0'0'81,"0"0"-70,0 0 35,0 0-23,41-103 5,-10 57-7,2-2-12,-3-1-4,-11 0 3,-9 8 1,-10 15-5,0 3 3,-12 11-3,-16 10-1,3 2-3,-2 0-2,5 18 0,7 1 2,7 10-12,8 0-21,5 0 19,27 0 4,8-2 9,-3-3 1,-3-3 0,-10-1 0,-11-1 0,-7 2-6,-6 7 0,0-7-23,-17 4-29,-1-4-36,0-6-93,7-5-10,3-10-146</inkml:trace>
  <inkml:trace contextRef="#ctx0" brushRef="#br0" timeOffset="110060.438">2850 14293 403,'0'0'198,"0"0"-182,0 0 66,0 0 19,0 129-47,0-89-9,0-2-14,0-9-18,0-4 2,7-9-7,6-8-5,8-8-1,6 0 12,6-20 3,2-9-15,-3-5-2,-6 1-12,-8-2 4,-7 3 8,-6 1 2,-5 6-2,0 9 5,0 9 0,0 7 8,0 0-1,-2 0-11,-5 9-2,-3 21 2,3 10-1,6 1 10,1-1-5,0-8 3,0 0-3,8-8 1,11-6-1,-2-8-2,8-6 1,-1-4-1,5 0 7,0-12-4,0-10-2,1-4 0,-8-6-3,-5-1-1,-8-2 0,-4-4 0,-3 1-1,-2-2 0,0 5-2,0-2 2,0 2 1,0 3 1,0 6 1,-4 3 0,-1 11-1,5 3-1,0 7 2,0 2-2,0 0-14,0 19-4,0 13 18,0 12 4,0 4 10,0 5 1,0 0 5,0-2-12,0-9-3,0-10-4,0-8 0,0-10 4,0-5-5,0-9 0,0 0 3,0 0-3,0 0-16,9-5 7,16-15 9,6-2 0,3-1 2,-3 8-1,2 3-1,-9 5 0,-2 7 2,-5 0 3,-11 0 0,-6 12-2,0 10 1,-13 13 18,-16-5-1,0-2-9,0 0-11,2-8 1,5-6-2,1-2-7,4 2-78,3-4-136,5 4-266</inkml:trace>
  <inkml:trace contextRef="#ctx0" brushRef="#br0" timeOffset="111770.5582">3622 14656 1097,'0'0'95,"0"0"-85,75-140 14,-47 88 6,-8 1-17,-3 3-2,-12 12-7,-5 6-4,0 10-1,0 8-7,-16 8-10,-7 4-6,4 0-6,-5 7-24,9 10-9,7 3-8,8 2 2,0 4-24,22-4 26,14 5 34,3-1 22,2-1 7,-7 3 3,-10 1 0,-11 2-10,-11 1 4,-2-7 0,0-1 7,-10-10 0,2-7 8,4-2-4,4-5-1,0 0 25,0-14 16,18-12-33,13-9-4,7-11 1,5 0-3,-1-1-1,-2-3-3,-9 3-1,-11 5 0,-11-4-9,-9 2-2,0-2 11,-13 4 8,-8 10 35,-2 7 29,7 13-16,0 10-19,5 2-28,0 7-9,-3 25 0,2 14 0,7 12 1,5 2 9,0 5 6,0-4-7,13-6-8,5-9 4,6-12-3,10-12 1,8-16-3,2-6 0,6 0-12,-6-14-6,-4-10-10,-8-2 21,-10-11-6,-9 3 13,-4 6 1,-9 6 4,0 9 13,0 10 23,0 3-23,0 0-18,0 23-3,0 5 2,-5 4 1,5 0 0,0-4 1,0-2 0,17-10-1,4-6-6,6-10 1,4 0-9,8 0 0,1-26-12,-1-11-14,-1-4-1,-9-7 14,-9-5 27,-9-1 0,-11-4 4,0 6 11,0 12 11,-2 16 28,-4 10 6,-3 11-21,2 3-31,-2 3-8,0 25-2,1 11 2,1 7 0,4 7 1,3 3 0,0-3-1,0-6 6,12-2-5,5-16-1,6-4 1,3-7-1,4-10-3,1-8-21,2 0 1,0-14-9,-2-12 5,-4-4-1,-8 3 13,-9 5 10,-6 11 5,-4 4 9,0 5 22,0 2 3,0 0-34,0 0-1,0 10 1,0 10 0,0-1 0,0-8 0,0 0-3,9-6-9,10 0-2,3-5 1,7 0 2,0-14 5,0-11-2,-7 1-3,-4 1 10,-9 2 1,-5 11 1,-3 6 16,-1 4 23,0 0 1,0 0-28,0 7-9,0 10-3,0 9 1,0-4-2,0 1 1,0-5-1,0-6 2,4-2-2,11-6 0,6-4-3,3 0 3,2-16 0,3-8-5,-4-10-10,-2-7-4,-8-5 10,-3-3 1,-8-6 8,-4-1 0,0 5 2,0 9 1,-2 12 9,-5 13 12,0 9 0,2 5 1,1 3-12,-2 0-13,-1 25-5,3 12 3,-2 12 2,6 7 2,0 4 1,0-2-1,8-1 1,7-8-2,8-8 0,-1-13 0,7-8-1,2-10 0,1-6-3,3-4-14,1 0 5,-1-14 0,-6-12 1,-6-11 1,-6-1-5,-7-1 2,-4 9 1,-6 5 12,0 11 0,0 10 22,0 4-18,0 0-4,-2 8-4,-9 20-4,5 6 7,6 4 0,0-3 2,6-8 7,20-3 1,2-10 3,9-5 5,-1-3-3,-1-6 2,1 0-8,-7-8-4,-4-11-4,-10-2-46,-8-6-61,-7 3-151,-5-7-254</inkml:trace>
  <inkml:trace contextRef="#ctx0" brushRef="#br0" timeOffset="111938.2661">5489 14163 678,'0'0'66,"0"0"-38,150-94 0,-101 70-1,-7 5-25,-24 9-2,-18 10-100,-14 0-91,-38 5-223</inkml:trace>
  <inkml:trace contextRef="#ctx0" brushRef="#br0" timeOffset="112213.7578">4625 14207 722,'0'0'141,"0"0"-107,0 0-10,122-58 17,-75 40-24,-4 6-17,-17 0-29,-10 6-174,-16 6-125</inkml:trace>
  <inkml:trace contextRef="#ctx0" brushRef="#br0" timeOffset="112393.5729">4096 14251 818,'0'0'54,"0"0"-54,0 0 6,0 0-6,0 0-4,0 0-163,134-104-99,-114 88-33</inkml:trace>
  <inkml:trace contextRef="#ctx0" brushRef="#br0" timeOffset="112498.2701">4353 14037 455,'0'0'166,"0"0"-69,0 0 19,0 0-60,0 0-56,0 0-48,58-26-252</inkml:trace>
  <inkml:trace contextRef="#ctx0" brushRef="#br0" timeOffset="113226.1763">6511 14159 756,'0'0'152,"0"0"-133,0 0-19,0 0 11,0 0 8,0 0-4,0 125-3,0-105-7,0-8 0,12-5 6,11-7-6,2 0 12,6-7 2,0-18-6,0 1-7,-6-4-4,-10-2 4,-5 6-3,-7 5 1,-3 12 0,0 2 6,0 5 14,3 0-24,6 25-9,3 22 9,7 28 9,8 15 10,0 16 17,0 15-1,-8 10-17,-9-10-11,-10-6-5,0-29 3,-16-24-3,-16-22 10,-3-19 0,-5-15 15,-1-6 9,-3-28-11,-2-20-7,14-15-10,10-10-5,13-6-2,9-1 0,7 0-1,24 3-13,4 12-15,5 1-29,-2 15-70,-6-9-220,1 5-373</inkml:trace>
  <inkml:trace contextRef="#ctx0" brushRef="#br0" timeOffset="113438.1637">7115 13990 1140,'0'0'56,"0"0"-49,0 0 2,0 0 4,-100 111-3,88-58 1,6 5-9,3 0 2,3-9-1,0-6-3,0-10 0,4-15-31,15-6-60,2-12-84,6 0-147</inkml:trace>
  <inkml:trace contextRef="#ctx0" brushRef="#br0" timeOffset="113667.5218">7302 13982 1174,'0'0'50,"0"0"-44,0 0 2,-29 119 9,29-57-6,0 1-6,0-2 1,4-9-3,10-12-3,8-11-1,-2-12 1,3-6 0,1-11-9,0 0-22,-1 0-38,-3-18-89,-11 0-185</inkml:trace>
  <inkml:trace contextRef="#ctx0" brushRef="#br0" timeOffset="113797.4474">7266 14301 1005,'0'0'125,"0"0"-115,0 0-10,0 0-5,0 0-90,148-122-139,-109 97-245</inkml:trace>
  <inkml:trace contextRef="#ctx0" brushRef="#br0" timeOffset="113997.5657">7592 13950 618,'0'0'144,"0"0"4,0 0-23,0 0-35,152-26-38,-105 60-1,-6 10-23,-12 6-15,-15 6-2,-14 4-8,-9 5 3,-27 1-6,-11-6 2,4-6 3,8-13-5,8-15-18,12-16-60,6-10-147,5-10-226</inkml:trace>
  <inkml:trace contextRef="#ctx0" brushRef="#br0" timeOffset="114702.3077">8523 14015 783,'0'0'95,"0"0"-41,0 0-25,0 0-5,0 0-15,0 0 18,-40 107 5,31-64-5,4-3 0,5-4-8,0-2-12,0-12-4,17-8-1,1-6 5,1-8-1,6 0 3,1-12-3,2-11-3,-4-3 1,-9-7-4,-1 1 0,-7-2-4,-3 6 1,-4 5 3,0 16 0,0 2 0,0 5-3,0 0-3,0 19-1,0 8 7,-4 2 0,0-9 0,4-4 1,-3-6 0,3-10-1,0 0 0,0 0 3,5-17 4,12-15-6,5 5 1,1-1-1,2 8 0,-4 6-1,2 10 0,-1 4 0,-1 4 3,-2 18 0,-5 6 4,-7 2 1,-6 2-5,-1 2-1,0-1-2,-8-2 0,-10-1-50,2-6-88,-2-8-189,2-8-85</inkml:trace>
  <inkml:trace contextRef="#ctx0" brushRef="#br0" timeOffset="114853.5511">8694 13774 1061,'0'0'17,"0"0"-7,0 0-7,0 0-3,0 0-33,128-74-197,-92 74-474</inkml:trace>
  <inkml:trace contextRef="#ctx0" brushRef="#br0" timeOffset="115258.1511">9647 14120 666,'0'0'74,"0"0"-16,0 0 34,145-118-25,-114 78-11,-11 0-24,-15 8-8,-5 6 2,0 4 7,-16 12-5,-11 6-16,-4 4 8,-5 9-11,-2 20 1,6 11 0,9 7 3,5 2 3,11-6-7,7-4 0,0-4-8,18-7 0,15-9 1,7-6 0,5-12-2,2-1-23,4 0-53,1-17-88,-4-9-195,-3-8-129</inkml:trace>
  <inkml:trace contextRef="#ctx0" brushRef="#br0" timeOffset="115926.4807">10128 13874 732,'0'0'180,"0"0"-82,0 0-29,0 0-31,0 0-5,-141 79 3,113-43-27,8 0-2,14-4-2,6-9-4,0 0 0,19-13-1,14-8-3,6-2-26,5-2 1,-4-18 8,-4-2 3,-9-2 14,-12 2 3,-6 3 4,-9 7 2,0 8 20,0 4 24,0 0-15,0 0-23,0 26-12,-7 15 4,1 12 4,4 10 0,2 9 2,0 2 2,0-2-9,0-8 0,8-15-2,3-17 0,3-14-1,-3-14 0,3-4 0,5 0 1,6-18 2,3-14-3,0-10-6,-3-6-7,-3-6-6,-6-9-6,-3 3 5,-4 4 7,-7 5 7,-2 20 6,2 7 0,-2 11 3,0 11 0,0 2 4,0 0-7,2 9-16,-2 14 13,2 0 3,1-1 2,-3-12-2,0-7 0,2-3 2,3 0 1,10-5 0,6-19 2,2-12-5,6-1-5,-2 6-8,-2 4 5,0 13 8,-6 10 0,-2 4 1,7 0 9,-9 23 2,1 4-1,-5 8 2,-9-3-9,-2 4-4,0-2 0,0-4-6,0-4-79,0-6-152,10-16-170</inkml:trace>
  <inkml:trace contextRef="#ctx0" brushRef="#br0" timeOffset="116599.718">11437 13840 1041,'0'0'42,"0"0"-36,0 0 18,134-66 14,-112 66-27,-9 0-11,-13 24 0,0 6 0,-13 8 24,-15 0-10,-5-1-5,6-2-5,10-3-2,7-10 0,6-5 0,4-7 0,0-6 2,11-3 0,23-1 5,16 0 5,5-7-10,5-11-3,0 2-2,-4-6 1,0-1-16,-5 0-15,-6-6 14,-8 0 6,-9-8 6,-4 4 5,-12-13 0,-10-1 2,-2-3-2,-21-5 8,-18 3 2,-13 11 6,-8 15 4,-11 14 15,-12 12-17,-2 12 9,0 31-6,10 20-8,8 10-9,14 12 1,14 7 2,20-1-4,12-3-2,7-9-1,17-12 1,31-17-1,18-14 1,15-22 1,14-10-1,8-4 3,2-12-1,-5-24 1,-11-9-2,-13-13 5,-21-4 6,-21-5 7,-20-10 10,-14-3-8,-10-2-5,-25 4-5,-5 11-5,-2 21-3,3 18-4,10 16-6,2 12-32,4 0-61,-4 11-155,-11 10-554</inkml:trace>
  <inkml:trace contextRef="#ctx0" brushRef="#br0" timeOffset="117516.5397">7719 15637 970,'0'0'35,"0"0"-25,0 0 16,125-92 28,-86 87-34,-7 5-8,-12 8-12,-16 23 1,-4 9-1,-13 4 7,-23 2 2,-4-2 3,5 0-3,3-12 4,14-4-8,10-8 0,8-6-3,0-4 2,24-2-3,20-8 3,14 0 2,9 0-2,5-22-2,-3-6-2,-8-2-23,-6 0-2,-13-2-4,-13-4 6,-11 5 14,-9-8 9,-9 1 1,0-5 5,-4 1 17,-21-2 11,-6 8-1,-7 0-8,-11 9-8,-12 6 0,-12 13 2,-12 8-12,-6 0-3,-6 17-1,9 15 4,12 11 5,13 15-1,26 14-1,14 13-3,21 0-7,2 5 3,31-11-3,19-3-2,12-17 2,7-15 0,11-17 2,10-15-1,-1-12 1,2 0 2,-4-25-2,-7-20-1,-6-8 7,-16-6-4,-18-9-2,-22 2 5,-18-10 11,-8 2-13,-32 6-1,-13 9-3,-3 19-1,4 16 0,11 12-2,17 12-9,19 0-46,5 0-89,38 12-238,17 4-183</inkml:trace>
  <inkml:trace contextRef="#ctx0" brushRef="#br0" timeOffset="117720.4031">8969 15673 673,'0'0'422,"0"0"-410,119-31-5,-46 4 61,7-1-31,-5 2-28,-9 10-9,-15 9-30,-22 3-137,-15 4-254</inkml:trace>
  <inkml:trace contextRef="#ctx0" brushRef="#br0" timeOffset="117943.8158">9023 15836 863,'0'0'224,"0"0"-221,0 0 2,125 1 50,-50-1-14,1-8-22,-9-5-18,-16-6-1,-15 3-19,-15 2-64,-15 0-86,-6-8-126,0-6-250</inkml:trace>
  <inkml:trace contextRef="#ctx0" brushRef="#br0" timeOffset="118220.3787">9243 15362 794,'0'0'133,"0"0"-57,0 0-13,0 0-28,127-12 10,-62 19-21,7 19-6,-1 6 4,-7 7 1,-8 7-11,-16 6-6,-13 7-2,-15 3-3,-12 2 2,-14 6 3,-24-3 1,-9-1 6,-3-6 5,6-8 4,2-10-12,7-8-7,6-10-2,11-8-1,9-16-41,9 0-103,0-35-273</inkml:trace>
  <inkml:trace contextRef="#ctx0" brushRef="#br0" timeOffset="118866.601">12057 15284 961,'0'0'24,"0"0"-15,0 0 21,-156 32 47,109-4-49,-1 11-4,4 0-4,7 3-7,10-7-7,11-10-1,14-4 0,2-5-5,18-12 1,20-4 2,9 0 1,1-13-4,0-13-6,-4-6-9,-11-4 3,-10-7 7,-11-10-6,-8-4-3,-4-4 1,0 3-16,-6 5 8,-7 17 19,3 17 2,0 7 13,6 12 29,4 0-21,0 35-18,0 18 1,0 14 30,0 6-4,5 2-11,10-3-1,-4-5-13,1-5-5,-2-13 0,-1-14-12,1-10-57,3-13-62,5-12-109,1 0-52</inkml:trace>
  <inkml:trace contextRef="#ctx0" brushRef="#br0" timeOffset="119239.5945">12242 15415 682,'0'0'192,"0"0"-150,0 0-28,0 0 48,0 0-29,0 0-21,0 107-5,9-91-6,7-9 8,3-5 1,10-2 2,2 0 1,3-21-6,-1-6-3,-4-10-1,-4-3-1,-9 6-1,-8 6 0,-3 10 3,-5 10 3,0 8 47,0 0-19,0 36-32,2 18 2,2 16 23,4 6 12,-2 1-11,-4-3-1,-2-5-7,0-11-2,-12-15-5,-7-11-10,-1-10 4,-3-13-6,2-9 1,-4 0-3,-2-18-15,-2-12-37,0-1-59,0 4-171,-2-2-399</inkml:trace>
  <inkml:trace contextRef="#ctx0" brushRef="#br0" timeOffset="119458.5926">11640 16026 998,'0'0'64,"0"0"-59,154 36 62,-9-32 34,21-4-52,13-8-10,-4-16-5,-9-12-8,-23 6 2,-34-2-9,-38 11-19,-40 12-1,-26 2-29,-10 7-38,-44 0-102,-24 0-319</inkml:trace>
  <inkml:trace contextRef="#ctx0" brushRef="#br0" timeOffset="119847.561">11756 16704 769,'0'0'43,"-54"112"-28,54-66 52,0-8-32,11-9-27,12-17-2,-5-12 3,1 0-7,4-35 45,-3-9 9,-3-10-28,-5-5-14,-5-8 4,-5-3-13,-2 1 1,0 15 3,0 20-4,0 15 20,0 14 35,0 5-20,0 0-19,0 5-17,0 26-4,0 15 12,2 12 11,7-5-8,2 5-6,-2-4-3,0 0-4,-5 0-1,1-10-1,-1-8-25,1-14-54,0-14-99,5-8-125,2-13-133</inkml:trace>
  <inkml:trace contextRef="#ctx0" brushRef="#br0" timeOffset="120088.2661">12139 16404 925,'0'0'162,"0"0"-132,0 0-28,0 0 24,24 121 16,-17-53 2,-5 4-22,-2 8-6,3-3-2,2-11-3,3-13 2,7-26-8,8-8 4,4-16-9,8-3 8,8-10 1,-1-24-9,0-2-4,-13 0-49,-11-1-60,-18 2-186,0 5-334</inkml:trace>
  <inkml:trace contextRef="#ctx0" brushRef="#br0" timeOffset="120239.1875">12126 16744 1096,'0'0'52,"0"0"-39,0 0 11,135-62-4,-63 27-15,-3 7-5,-13 2-124,-15-6-332</inkml:trace>
  <inkml:trace contextRef="#ctx0" brushRef="#br0" timeOffset="120695.8644">13652 15362 631,'0'0'310,"0"0"-290,0 0 31,0 0 20,0 0-25,-29 146 13,29-92-26,3 3-12,5-13-12,2-4-6,-4-5-1,1-3-2,-7-3-11,0-3-61,0-8-70,0-6-148,-5-5-123</inkml:trace>
  <inkml:trace contextRef="#ctx0" brushRef="#br0" timeOffset="120869.4708">13433 15735 873,'0'0'28,"0"0"8,0 0 56,144-76-31,-64 55-4,3 3-31,-8 9-24,-5-1-2,-12 2-141,-10-2-254</inkml:trace>
  <inkml:trace contextRef="#ctx0" brushRef="#br0" timeOffset="121504.5915">14531 15378 600,'0'0'404,"0"0"-389,0 0 8,0 0 34,0 0-33,151-21-10,-119 54-4,-14 9-10,-16 6 3,-2 1 0,-14-3-1,-12-6 1,-6-4-3,8-14 3,6-4-3,9-9 0,6-9-8,3 0-24,0 0 22,0-9 1,23-23-14,6-4 6,7-4 16,4-3 2,-2 5 3,-1 2-2,-2 2 4,-11 10 5,-11 8 13,-8 7-7,-5 4 14,0 5 27,0 0-10,-14 5-26,-6 21-15,-2 9 3,7 3 10,3 0 2,8-1-7,4-7-6,0 2-6,16-9-3,7 4 0,7-5 0,1-1-36,2-6-51,1-7-92,-3-8-173,-1 0-212</inkml:trace>
  <inkml:trace contextRef="#ctx0" brushRef="#br0" timeOffset="121715.9598">15264 15504 1017,'0'0'39,"0"0"-37,137-20 37,-71 2 7,-3 6-37,-12-6-5,-13 11-4,-13 2-31,-18 5-92,-7 0-135,-1 0-141</inkml:trace>
  <inkml:trace contextRef="#ctx0" brushRef="#br0" timeOffset="121874.2303">15343 15717 889,'0'0'124,"0"0"-107,0 0 11,0 0 26,0 0-13,148 6-26,-78-26-15,-4-3-53,-10-3-289</inkml:trace>
  <inkml:trace contextRef="#ctx0" brushRef="#br0" timeOffset="122540.5991">16354 15218 972,'0'0'22,"0"0"12,0 0 51,0 0-67,-122 66-5,93-25 5,2-3 3,3 5-6,5-5-5,7-6-5,9-6-4,3-8 1,6-4-2,26-10-5,10-4-14,8 0-13,-4-22-11,-3-4-2,-8 2 27,-10 2 10,-8 7 8,-7 8 7,-9 3 0,-1 4 9,0 0-8,0 14-3,0 12-1,0 4 5,0 2-9,8-7 2,5 0-2,9-12 2,3-3-2,6-10 10,-2 0 4,2-5 6,-4-13 5,-5-12-2,-6-3-1,-8-6-3,-8 0 3,0 2-6,-8 7-3,-21 10-2,-2 10-6,-7 8-5,5 2-1,0 0-5,8 16-36,8 7-57,9 3-97,8 3-208</inkml:trace>
  <inkml:trace contextRef="#ctx0" brushRef="#br0" timeOffset="122900.5619">16684 15638 798,'0'0'184,"0"0"-119,0 0 34,116-98-28,-72 57-54,2-10-6,-7-7-5,-10-2 0,-10 6-2,-13 10-2,-6 17-2,0 13-3,-17 13-3,-8 1-13,0 0-4,3 22-13,6 2 10,16 2-17,0 6-5,5-1 27,26-5 13,5 1 8,6-3 0,1-4 2,-6-1 19,-5 2 13,-10-3-7,-11-4-15,-11 4-8,0 0 4,-18 4-6,-20 1-2,-2-2-24,0-6-50,4-7-57,12-8-57,8 0 3,12-14-95</inkml:trace>
  <inkml:trace contextRef="#ctx0" brushRef="#br0" timeOffset="123161.9659">17369 15087 995,'0'0'114,"0"0"-52,0 0-18,0 0-1,0 0 0,29 160-4,-29-87-14,0-1 3,0-2-8,0-12-9,0-12 1,4-11-8,14-13 0,4-8-2,9-13 0,4-1 2,11-1-3,-6-25-1,-7 2-37,-8-2-33,-19-1-32,-6 1-136,-9-2-326</inkml:trace>
  <inkml:trace contextRef="#ctx0" brushRef="#br0" timeOffset="123305.8309">17378 15334 826,'0'0'252,"0"0"-226,0 0 0,185-106 18,-109 82-40,-16-3-4,-22 5-187,-26 4-522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04:44:54.0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1441 1572 979,'0'0'94,"0"0"-62,0 0 52,0 0-49,0 0-32,0 0-1,-155 6-1,103 36-1,6 9 1,3-2 3,12 1-3,15-7 2,11-9 2,5-7-5,8-6-1,26-13-1,13-8 1,9-12-7,0-27-17,-4-11-22,-10-4-15,-15 0 18,-11-4 36,-8-2 8,-8 2 4,0-2 1,0 7-1,0 17 6,-4 14 10,0 14 25,2 8 7,-2 0-29,0 26-23,2 23-6,2 13 6,0 5 21,0 0-4,0-3-8,0-5-7,0-1-2,6-2-2,-6 0-86,0-6-82,0-8-221</inkml:trace>
  <inkml:trace contextRef="#ctx0" brushRef="#br0" timeOffset="227.8659">887 2314 1013,'0'0'26,"0"0"-12,0 0 19,220 5 34,-89-19 8,6-15-28,-13 0-21,-12 2-7,-26 5-4,-23 8-12,-25 6-3,-23 8-38,-15 0-78,-19 13-140,-33 15-100</inkml:trace>
  <inkml:trace contextRef="#ctx0" brushRef="#br0" timeOffset="599.0654">980 2810 831,'0'0'47,"0"0"-43,-127 138 75,122-102-63,5-4-15,0-10-1,23-8-1,0-11-2,7-3 3,-1-9 4,5-23 25,-5-12-16,-2-5 0,-5-4-11,-9-5 2,-7 3 2,-6-1-6,0 8 5,0 10-1,0 15 9,0 16 48,0 5 0,0 2-13,0 6-48,0 28-4,0 16 4,0 10 8,5 5 3,4-2-5,0-3-2,0 1-4,0-6-37,-2-9-147,1-14-18,-1-21-231</inkml:trace>
  <inkml:trace contextRef="#ctx0" brushRef="#br0" timeOffset="849.7927">1363 2639 1136,'0'0'48,"0"0"-44,0 0-4,16 110 10,-7-44 0,-5 4-2,-2 3 1,-1-6 6,3-5-7,7-15-3,2-15-4,8-14 6,8-10-6,6-8 3,10-4 4,-2-25-8,0-8-37,-14 2-75,-15-2-196,-14 3-195</inkml:trace>
  <inkml:trace contextRef="#ctx0" brushRef="#br0" timeOffset="985.3273">1370 2912 475,'0'0'526,"0"0"-505,0 0 71,0 0-88,0 0-4,159-141-37,-99 91-122,-13 0-193</inkml:trace>
  <inkml:trace contextRef="#ctx0" brushRef="#br0" timeOffset="1356.976">2293 1315 660,'0'0'177,"0"0"-50,0 0-34,0 0-67,0 0-22,0 0-3,-94 34 1,61 15 7,-5 23 10,2 30 1,7 20 20,14 17-5,13-3-6,2-16-1,27-21-8,12-30-10,13-21 1,-2-19 4,-2-12-6,-11-8 3,-12-6-11,-12-3-1,-10 0-109,-3 0-295</inkml:trace>
  <inkml:trace contextRef="#ctx0" brushRef="#br0" timeOffset="6707.4329">2768 1965 792,'0'0'76,"0"0"-73,0 0 57,0 0-33,0 0-11,0 0-6,71-128-7,-35 69 11,-5 0 10,-5-4-7,-6 8 14,-13 11-6,-7 15-14,0 12 9,-10 12-5,-13 5-10,-4 0-9,-1 22 4,3 5-9,2 6 3,14 3-2,9-1-12,0-2-9,29-1 14,14-5 12,6-5 3,-4-1 0,-7-1 0,-14 3 0,-11 4-1,-13 4-2,0 4-6,-6 4-29,-19-3-30,-2-10-91,8-11-52,7-15-88</inkml:trace>
  <inkml:trace contextRef="#ctx0" brushRef="#br0" timeOffset="7238.8718">3267 1694 786,'0'0'105,"0"0"-100,0 0 24,-40 104-14,38-69-6,2 3-6,0-6-2,0-5-1,8-2 3,6-11-3,6-4-5,0-10-18,7 0 15,0-8 4,-1-16 8,-1-2 1,-7-6 2,-1-1-1,-7 0 1,-4 1-2,-5 5 5,-1 9 14,0 10 16,0 6 1,0 2-11,0 0-30,0 15-13,0 14 12,0 7 1,4 0 2,0-5-1,-2-9 0,0-9-1,0-10 0,1-3-26,0 0 11,3-23 14,3-6-10,2-7-6,5 1 11,-3 12 4,2 4 3,1 11-1,4 8 5,3 0-1,1 0 4,4 15-1,-5 6-7,-6 4 2,-5 4-2,-6 2 3,-6 5-3,0 1-24,0 2-80,-8-7-53,-9-6-27,-10-12-162</inkml:trace>
  <inkml:trace contextRef="#ctx0" brushRef="#br0" timeOffset="7525.9684">3398 1319 824,'0'0'4,"0"0"-4,0 0-15,0 0 2,0 0 8,0 0 5,12 50 49,-39-42-19,-4-4 6,4-4 17,7 0 0,5-18-2,10-3-21,5 0-16,0 3-5,11 2-9,22 8-2,10 8-5,4 0-53,0 14-118,-12 12-107</inkml:trace>
  <inkml:trace contextRef="#ctx0" brushRef="#br0" timeOffset="7809.7386">3996 1391 1044,'0'0'14,"0"0"-7,0 0 1,33 155 20,-26-88 5,0 8-4,-5-3-10,-1-4-2,3-5 9,-2-12-5,4-10 0,2-11-2,5-12-10,4-10-9,8-8 0,8 0 3,10-5-3,-1-20-25,-4-3-63,-12-2-102,-19 2-243</inkml:trace>
  <inkml:trace contextRef="#ctx0" brushRef="#br0" timeOffset="7961.1815">3923 1824 1028,'0'0'58,"0"0"-19,0 0-26,0 0-13,113-54-10,-37 27-93,-3 1-116,-11 1-196</inkml:trace>
  <inkml:trace contextRef="#ctx0" brushRef="#br0" timeOffset="8161.3216">4607 1840 905,'0'0'161,"0"0"-157,0 0 13,116 0 33,-52-12-6,-2-3-26,-8 4-18,-14 3-54,-23-2-249,-14-6-428</inkml:trace>
  <inkml:trace contextRef="#ctx0" brushRef="#br0" timeOffset="8807.2214">5510 1516 574,'0'0'288,"0"0"-268,0 0 5,0 0 13,0 0-9,0 0-2,-79 74-16,62-72 6,-1-2-6,0 0 10,0-4-8,9-15-5,3-4-1,6-2-5,0 3-4,0 3-4,15 2 3,10 5 1,4 7 2,4 0 2,5 5-2,0 0-4,-7 12-2,-4 11 2,-7 3-2,-9 6 6,-7 3 4,-4 0 5,0 7-2,-9 4 6,-16-2-6,0-2-4,-4-7 1,-2-8 5,2-8-4,3-11 8,2-8 0,2 0-3,7 0 6,1-7-2,7 2-4,5 2 6,2 3-5,0 0-11,11 0-11,18 0 11,9 15 4,2-1 5,-2 0-6,-3 0-3,-8 0 0,-1 0-2,-2 2-68,-2 2-125,-4-1-197</inkml:trace>
  <inkml:trace contextRef="#ctx0" brushRef="#br0" timeOffset="9146.1419">5922 1976 195,'0'0'736,"0"0"-715,47-113 41,-14 64-11,5-5-15,0-1-17,-6 0-1,-13 9-13,-13 14-1,-6 8 0,0 11-2,-11 8-2,-13 5 0,-5 0-7,-4 8 3,1 16 2,9 4 2,9 0-8,14 2-3,0-2-19,20 1-1,22-3 10,3-6 9,1-3 10,-10-1 2,-11 1 0,-17 1-1,-8 3-2,0 6-2,-21-1 3,-14 6-35,5-8-90,1-8-17,11-10-23,9-6-73</inkml:trace>
  <inkml:trace contextRef="#ctx0" brushRef="#br0" timeOffset="9699.2288">6382 1618 810,'0'0'229,"0"0"-183,0 0-8,0 0-24,0 0-11,0 0 2,-23 106-4,19-70 0,1-2 1,3-2-2,0-3 1,0-7 1,7-6-2,8-6 0,8-4-8,3-6 2,6 0-1,1-13-5,2-9 8,-3-3 2,-3-5 1,-9 0-2,-4-4 6,-10-2 1,-1 2-4,-5 11 3,0 11 6,0 6 9,0 6 7,0 0-25,0 0-2,0 24-9,0 6 11,-5 3 2,-1-9-1,-1-9-2,5-3-1,-1-10 0,3-2-18,0 0 2,0-6 3,5-20-8,13-6-10,2 2 20,2 4 13,-2 8 0,1 10 1,-2 8 2,-1 0-2,3 4 7,0 16 4,-2 6 5,-2 5-5,-3-2-5,-6 3-2,-2-3-3,-6-1 0,0-1-2,0 2-38,-14-5-68,-12-4-174,-4-8 1</inkml:trace>
  <inkml:trace contextRef="#ctx0" brushRef="#br0" timeOffset="9993.0131">6440 1177 426,'0'0'614,"0"0"-608,0 0-6,0 0-2,0 0-10,0 0-7,71 24 8,-90-6 10,-14-6 1,-1-5 13,1-7 2,9 0 11,6-12 22,11-8-24,7 3-7,0-1-12,20 4-5,14 3-3,1 11-22,4 0-115,-6 5-184</inkml:trace>
  <inkml:trace contextRef="#ctx0" brushRef="#br0" timeOffset="10517.9431">7052 1574 556,'0'0'486,"0"0"-477,0 0 2,175-80 7,-107 35-10,-7 3 0,-18 3-6,-20 4-1,-18 5 4,-5 6 2,0 6-3,-21 4 10,-3 6-9,0 8-5,-3 0 0,2 4-3,3 20 2,-3 8-2,8 8 3,4 10 0,2 9 0,11 2 8,0 8 1,0-3-6,0-4 0,0-10 1,5-12-2,-5-17 0,4-11 2,-4-10-1,4-2 1,0-2 12,3-25 2,9-11-10,1-6-8,6 5-2,3 6-3,-4 11-3,3 10 5,-1 7 2,-3 5 0,0 0-5,0 7 2,-3 15-3,-7 9 7,-5 4 0,-6 3 0,0 3-1,0-9-16,0-11-70,0-10 11,0-11-137,2 0 32,17-28-87</inkml:trace>
  <inkml:trace contextRef="#ctx0" brushRef="#br0" timeOffset="10759.0117">7699 1377 912,'0'0'193,"0"0"-108,0 0-55,0 0-21,0 0-9,1 103 4,-1-45 6,3 2 3,3 1-2,4-8-1,5-9-4,1-9-3,4-12-2,4-6 0,3-11 0,2-6-1,7 0 0,-3-21-19,-6-3-31,-9-2-66,-18 4-120,0 2-210</inkml:trace>
  <inkml:trace contextRef="#ctx0" brushRef="#br0" timeOffset="10887.6474">7694 1674 736,'0'0'102,"0"0"-100,136-64-2,-85 40-16,-13-2-188</inkml:trace>
  <inkml:trace contextRef="#ctx0" brushRef="#br0" timeOffset="11116.989">7962 1339 723,'0'0'209,"0"0"-158,113-18 11,-48 18-19,4 16 3,2 16 2,-4 11-14,-18 8-5,-20 6-15,-21 11-6,-8 3-4,-24 13 7,-20-1-3,-10 0-7,2-13 2,2-15-3,13-22-1,7-23-55,12-10-100,10-28-215</inkml:trace>
  <inkml:trace contextRef="#ctx0" brushRef="#br0" timeOffset="11487.0152">9319 1504 1123,'0'0'74,"0"0"-65,0 0-6,0 109 13,0-49 2,8-2-6,0-5-7,-4-4-2,0-3-2,-4-7-1,0-1-19,0-6-73,0-7-113,0-11-202</inkml:trace>
  <inkml:trace contextRef="#ctx0" brushRef="#br0" timeOffset="11636.0558">9110 1935 987,'0'0'70,"0"0"-15,0 0-38,115-88-17,-36 57-1,3 4-39,-4 2-212,-8 1-286</inkml:trace>
  <inkml:trace contextRef="#ctx0" brushRef="#br0" timeOffset="12054.0541">9933 1574 997,'0'0'123,"0"0"-114,0 0 2,133-39-1,-81 39 7,-11 3-11,-10 19-6,-11 12 1,-17 6 2,-3 6 1,-13-2-4,-14-5 0,-2-11-11,11-13 2,10-7 4,8-8-12,0 0-7,0-13-17,21-24-88,11-5-49,4-6 82,1 1-1,-5 1 25,-8 8 72,-9 13 77,-10 13 44,-5 8 90,0 4-39,0 0-79,-20 24-62,-2 12-14,1 6 7,8 0-1,11 0-11,2-6-6,0-5-3,23-6-2,12-7-1,12-6-15,7-8-69,3-4-112,-7 0-268</inkml:trace>
  <inkml:trace contextRef="#ctx0" brushRef="#br0" timeOffset="12235.4318">10869 1688 556,'0'0'561,"0"0"-547,0 0-6,167-70 7,-89 42-9,0 4-3,-12 6-3,-21 9-37,-23 9-133,-22 0-158,-15 7-97</inkml:trace>
  <inkml:trace contextRef="#ctx0" brushRef="#br0" timeOffset="12379.297">10965 1852 597,'0'0'239,"0"0"-137,0 0-8,0 0-3,131 0-36,-63-24-33,3 2-22,-7 0-4,-19-4-212,-19-1-600</inkml:trace>
  <inkml:trace contextRef="#ctx0" brushRef="#br0" timeOffset="13013.6897">12130 1363 726,'0'0'225,"0"0"-167,0 0-3,0 0-29,0 0-13,-147 139 2,114-86-6,8 2 0,12-6 1,8-3-9,5-15 0,9-11-1,22-12 0,13-8-1,8-1 1,2-26-29,0-7-17,-13 0-13,-9 4 36,-14 10 23,-12 8 3,-6 7 0,0 5 23,0 0 7,-2 9-30,-9 15-3,2 1 0,7 6-3,2-4-1,0-8 3,8-4-1,17-11-2,11-4 4,2 0 6,0-21 2,-5-5 0,-8 0 17,-13-4 15,-9 0 5,-3-4-11,-4 6-7,-25 7-19,-5 10-8,-1 9-1,-1 2-11,5 0-68,6 22-39,9 8-133,12 5-74</inkml:trace>
  <inkml:trace contextRef="#ctx0" brushRef="#br0" timeOffset="13367.8497">12647 1794 732,'0'0'110,"0"0"65,96-121-90,-65 68-35,-6 2-24,-11 2-16,-14 9-9,0 9-1,-8 13-9,-13 10-9,-3 8-15,7 0 9,4 0-1,7 16-9,6 7-25,0 4-6,16 4 5,16 1 1,6-4 41,12 0 17,5-2 1,-6-1 8,-12 4 12,-13 0 22,-16-2 3,-8-1-1,-2 2 7,-28 0-6,-4-2-27,-5 1-13,1-10-5,7-4-28,12-12-40,9-1-84,10-9-5,0-25-137</inkml:trace>
  <inkml:trace contextRef="#ctx0" brushRef="#br0" timeOffset="13615.2233">13314 1296 907,'0'0'219,"0"0"-172,0 0-34,0 0 20,16 148 22,-14-76-25,2 2-12,5-2 0,5-8 3,5-12-14,4-16-3,6-13-2,6-13 0,7-10-1,3 0 1,0-19-2,-5-8-13,-11-4-51,-16-3-67,-13 0-272,-13 3-286</inkml:trace>
  <inkml:trace contextRef="#ctx0" brushRef="#br0" timeOffset="13765.6451">13307 1604 164,'0'0'897,"0"0"-864,134-74 21,-52 43-21,1 2-17,-12 5-13,-17 5-3,-25 6-54,-25 2-191,-4 1-229</inkml:trace>
  <inkml:trace contextRef="#ctx0" brushRef="#br0" timeOffset="16351.6443">2651 4100 892,'0'0'69,"0"0"-37,0 0 48,0 0-34,0 0-37,0 0-8,-106 22-1,74 23 0,8-1 0,9 0 1,4-6-1,11-8-3,0-8 2,0-10 0,23-8-5,9-4-2,4-6-1,4-21-12,-5-14-21,-3-5 19,-10-4 19,-11-9 4,-5 1 6,-6-2 10,0 8 30,0 11-11,0 16 1,0 15 3,-4 8 17,2 2-32,-2 14-24,1 23-6,3 16 6,0 7 1,0 2-1,0 3 2,0-2 0,0 0-2,0-3-54,7-4-63,-7-3-48,0-12-144,0-9-160</inkml:trace>
  <inkml:trace contextRef="#ctx0" brushRef="#br0" timeOffset="16549.0452">2320 4726 498,'0'0'386,"0"0"-371,0 0-14,149 8 74,-51-8 3,4-17-28,4-12-14,-10 0-17,-12 8-9,-27 11-10,-22 10-72,-33 0-191,-9 22-237</inkml:trace>
  <inkml:trace contextRef="#ctx0" brushRef="#br0" timeOffset="16929.5431">2302 5173 628,'0'0'158,"0"0"-143,-103 155 44,81-95-13,11-4-37,7-8-8,4-10 0,0-14-2,4-14-8,19-10 9,2 0 2,7-27 9,2-14 9,-5-11-20,-5-9-1,-7 0-8,-8-9 9,-6-3 1,-3 3 3,0 16 0,0 16 17,0 20 49,-3 12 16,3 4-24,0 2-47,0 0-15,0 29-10,0 12 10,5 17 14,9 7-4,-1 7-8,3 1 3,-3-2-5,3-18-31,-2-14-98,5-20-44,-2-19-85,0-3-104</inkml:trace>
  <inkml:trace contextRef="#ctx0" brushRef="#br0" timeOffset="17141.3029">2656 5031 437,'0'0'581,"0"0"-566,0 0-10,0 0 12,11 136 11,-8-70-7,4 1-3,-1-4 0,5-5-11,5-19-4,3-7-2,8-16 2,4-11 9,8-5-6,5-11-6,0-15-60,-7-6-139,-22-3-268</inkml:trace>
  <inkml:trace contextRef="#ctx0" brushRef="#br0" timeOffset="17290.6655">2654 5288 1033,'0'0'42,"0"0"-37,83-103-10,-14 54-32,8-6-79,-5 8-134,-20 1-127</inkml:trace>
  <inkml:trace contextRef="#ctx0" brushRef="#br0" timeOffset="17553.9129">3269 4109 1109,'0'0'61,"0"0"-55,0 0 13,-96 140-3,84-76 0,3-2 1,6-2-4,3-6-9,0-4-2,0-3 1,6-8-3,12-5-59,5-9-109,-6-9-235</inkml:trace>
  <inkml:trace contextRef="#ctx0" brushRef="#br0" timeOffset="17872.9584">3452 4552 105,'0'0'876,"0"0"-860,9-149 77,11 88-48,2 3-32,-4 12-10,-9 15-2,-6 13 2,-3 14-3,0 1-7,-7 3-20,-9 0-10,3 13-1,3 7 5,7 0-6,3 4-7,0 1 4,19 0-4,15-1 27,6 0 19,3-4 3,-6 3 3,-12 0 10,-10 0 13,-9 1-14,-6-1-15,-8 5 6,-23 1-12,-3-7-58,5-8-70,9-13-45,7-1-93</inkml:trace>
  <inkml:trace contextRef="#ctx0" brushRef="#br0" timeOffset="18408.0562">3863 4197 609,'0'0'408,"0"0"-393,0 0 18,0 0-4,0 0-16,-43 119-7,38-84-2,5-3-2,0 1 0,0-10 0,0-4-2,10-7-2,10-7 0,6-2-4,1-3-3,6 0-13,-4-19-1,0-1 4,-4-3 12,-10-5 7,-1-5 1,-7-3 4,-5-2 4,2 6 5,-4 9 0,0 12 9,0 9-4,0 2-5,0 0-14,0 16-14,0 10 14,0 3 0,0-2 0,0-10-3,0-8-8,0-4-7,0-5-4,0 0 6,0-12-12,21-15 26,0-1-31,6 0 12,-2 6 17,2 8 4,-7 6 2,-1 8 0,2 0 9,-1 4 7,-3 14 3,-1 4-14,-5 4 0,-6 2-4,-4 2-2,-1 2-1,0 0-53,-14 0-122,-15-6-82,-3-9-251</inkml:trace>
  <inkml:trace contextRef="#ctx0" brushRef="#br0" timeOffset="18701.1595">3954 3696 925,'0'0'37,"0"0"-37,0 0-3,0 0 2,0 0 2,27 121 0,-43-101 3,-9-9 7,0-9-2,2-2 0,2 0 25,5-16 17,6-8-28,10-1-5,0 2-16,6 3-2,18 9-6,8 7-12,-1 4-75,0 7-128,-4 21-173</inkml:trace>
  <inkml:trace contextRef="#ctx0" brushRef="#br0" timeOffset="18969.1311">4457 3970 966,'0'0'118,"0"0"-116,0 0-2,0 0 19,18 126-2,-15-69-3,-3-1 2,0-1 7,0-2 2,0-7 4,6-9-12,6-12-4,0-7-7,11-10-6,4-8 3,6 0-2,1-8-1,-5-12-59,-12-3-91,-15 0-199</inkml:trace>
  <inkml:trace contextRef="#ctx0" brushRef="#br0" timeOffset="19105.6101">4415 4264 950,'0'0'136,"0"0"-129,0 0 0,116-49-7,-63 21-54,-10 1-203,-18 4-262</inkml:trace>
  <inkml:trace contextRef="#ctx0" brushRef="#br0" timeOffset="19344.0179">4716 3892 14,'0'0'994,"0"0"-955,0 0-32,125 17 9,-67 20 23,0 7-9,-12 11 7,-7 3 0,-22 6-9,-17 7-3,0-2-7,-27-1-5,-6-8-6,-3-10 0,10-14-5,3-11-2,10-14-16,7-11-62,6 0-83,0-7-118,0-22-403</inkml:trace>
  <inkml:trace contextRef="#ctx0" brushRef="#br0" timeOffset="19538.1263">5381 4339 1154,'0'0'78,"0"0"-60,126-6 50,-57-10-23,-3 0-28,-7 2-15,-14 4-2,-16 3-15,-14 1-63,-15 3-143,0-9-457</inkml:trace>
  <inkml:trace contextRef="#ctx0" brushRef="#br0" timeOffset="20131.9233">6444 4171 396,'0'0'618,"0"0"-604,0 0 12,-132 50-14,98-10-9,7 8 1,8 0-2,5-5 1,12-2-3,2-8 0,0-8 0,19-8-2,11-12-8,6-5-12,6-10 7,0-21 8,-4-8-21,-6-4 16,-12-4 12,-9-5 7,-9-4 8,-2-7 8,0 0 2,0 8 3,-6 13-9,-3 18 21,1 12 13,4 10-11,2 2-18,2 0-24,0 22-2,0 20-2,0 15 4,0 7 1,0 0 1,14-2-1,1-1-1,1-2 0,-5-1-13,-3-1-93,-8-7-79,0-8-201</inkml:trace>
  <inkml:trace contextRef="#ctx0" brushRef="#br0" timeOffset="20373.6852">6107 4842 939,'0'0'145,"0"0"-142,0 0-3,185-14 31,-69-9 9,11-4-8,-2-2 3,-13 0-2,-19 5-4,-24 6-18,-27 8-11,-21 6-2,-21 4-60,-5 0-137,-36 24-162,-14 8-227</inkml:trace>
  <inkml:trace contextRef="#ctx0" brushRef="#br0" timeOffset="20821.3589">6388 5209 811,'0'0'95,"-94"103"-69,63-45 33,9-4-41,11-8-13,9-5-1,2-11-2,0-9 0,6-9-2,17-8 2,1-4 6,9-7 4,5-23 2,-5-12-2,-1-4-9,-9-5-2,-10-5-1,-9-8-6,-4-9-3,0 2-4,0 11 12,-4 16 1,-5 17 8,-1 15 27,4 8 14,1 4 0,3 0-14,2 0-23,0 16-12,0 20 0,0 18 4,4 8 10,11 8 1,-2 3 0,3-3-4,-3-4-4,-1-10-7,5-9 1,-3-14 2,5-11-2,-1-14-1,4-8-2,2 0-12,3-8-32,-2-22-76,-5-6-238,-11-4-300</inkml:trace>
  <inkml:trace contextRef="#ctx0" brushRef="#br0" timeOffset="21071.762">6727 4950 972,'0'0'140,"0"0"-140,0 0 9,0 0 6,-2 151-1,4-86 1,4 4 17,-3 3 2,6-7-14,2-3-9,5-14-6,1-12-4,3-9 1,5-22-2,1-5-8,3-2-9,2-21-36,-4-8-64,-9-1-124,-11 0-137</inkml:trace>
  <inkml:trace contextRef="#ctx0" brushRef="#br0" timeOffset="21229.0447">6743 5312 870,'0'0'228,"0"0"-190,0 0 10,0 0-36,0 0-4,164-99-5,-106 65-3,-6 2-13,-11 4-117,-18 4-205</inkml:trace>
  <inkml:trace contextRef="#ctx0" brushRef="#br0" timeOffset="21656.0674">7431 3950 987,'0'0'63,"0"0"0,0 0-3,0 0-43,-136 80-8,103-10 2,10 15 1,7 1 13,11-2-4,5-9-11,0-12 0,30-8-9,3-16 0,4-6-2,-4-11-8,1-14-67,-3-8-83,-4-2-200,-6-33-220</inkml:trace>
  <inkml:trace contextRef="#ctx0" brushRef="#br0" timeOffset="22171.4733">7676 3948 890,'0'0'50,"0"0"-50,0 0 7,0 0-5,0 0-2,0 0 3,-71 102 2,60-102-3,-1 0 2,0 0-4,5-18-15,3-6-34,4-2-7,0 2-6,8 0 8,12 4 29,2 8 10,-1 6 7,-2 6 7,2 0-2,1 0 3,3 6 4,-4 13 12,4 1 18,-7 3 1,-5 9-15,-3 2 1,-10 7-5,0 5 5,0 4-4,-21 0-6,-5-4-2,-3-10 2,1-10-11,8-12 6,3-8 1,3-6-7,5 0-11,5 0-19,4-10-2,0-2 18,0 0 12,7 2 2,13 5 20,3 5 3,1 0-2,10 0 20,-3 0-9,-6 5-9,0 5-4,-6 2-16,-9 4-3,2 0-42,-5 3-139,-1 0-155</inkml:trace>
  <inkml:trace contextRef="#ctx0" brushRef="#br0" timeOffset="22509.1292">8145 4354 800,'0'0'28,"0"0"26,46-143-12,-26 86-19,-5 6-10,-3 10-6,-10 11-4,-2 12-3,-2 10-3,-22 8-5,-1 0 3,0 0 5,6 10-2,5 4-8,7 2-4,7 6-21,0 5-14,8 0-4,20 0 7,3-3 34,4 0 10,0 0 2,-9 2 0,-8 0-1,-14 0 1,-4-2 6,0 0 0,-13-3 15,-7 0-21,-1-5-9,6-8-88,5-8-110,2 0-65</inkml:trace>
  <inkml:trace contextRef="#ctx0" brushRef="#br0" timeOffset="23058.5027">8523 4028 634,'0'0'417,"0"0"-382,0 0 8,0 0-32,0 0-5,0 0-3,-42 132-1,40-93-1,2-5 0,0-4 1,0-6-2,7-8 0,11-6-2,1-4 0,6-6-5,4 0 3,0-3-9,-4-14 7,-3-3 2,-5-9 4,0 4 2,-7-9-2,-1-3 6,-3 1-3,2 6 1,-6 10 0,0 9 4,-2 9-2,0 2-6,0 0-1,0 18-9,0 5 10,0 5 0,-2-7 0,0-9 0,2-6-1,0-6-5,0 0-6,0 0 6,4-18-21,17-6 26,-2-5-1,1 5-4,1 8 4,-6 6 1,3 9 1,-1 1-3,-3 4 3,6 17 0,-6 12 16,1 2 2,-1 4-3,-6-1-6,-1-4-6,-5-4 1,-2-2-4,-4-1-2,-21-6-73,-8-5-156,-3-9-171</inkml:trace>
  <inkml:trace contextRef="#ctx0" brushRef="#br0" timeOffset="23376.3386">8624 3455 877,'0'0'95,"0"0"-93,0 0 11,0 0-2,0 0-11,0 0 0,38 42 3,-54-26 0,-11 0 10,-2-8-5,3-6-1,1-2 4,9 0-1,7-10 26,7-6-5,2 2-11,0-4-17,5 5-1,12 1-2,2 5-2,9 3-3,-3 4-53,-3 0-124,-9 0-250</inkml:trace>
  <inkml:trace contextRef="#ctx0" brushRef="#br0" timeOffset="24039.6964">9116 4055 838,'0'0'32,"0"0"-6,0 0 26,0 0-16,117-42-25,-84 16-5,-11-1-3,-6-5-1,-14 0 6,-2-4-2,0 0 2,-11 1 1,-9 10 6,-3 8 0,4 12-6,0 5-2,1 0-3,5 17-3,0 16-1,4 6 0,7 10 1,2 3 4,0 6-1,0 2 4,7-1 1,6-1-2,-7-8-1,1-8-1,-5-12-3,-2-10-1,0-12 0,0-6 0,0-2 4,2-8 6,6-22-11,4-6-2,9 0-13,-2 7 4,4 6-1,2 8-1,-5 7 10,2 5 2,-1 3 1,3 0-1,-8 6 1,1 14 1,-8 3 4,-5 4-2,-4 1-3,0 1 0,0 0 0,-2-9-31,-2-8-103,0-12-90,4 0-79</inkml:trace>
  <inkml:trace contextRef="#ctx0" brushRef="#br0" timeOffset="24280.7763">9671 3851 968,'0'0'144,"0"0"-121,0 0 0,0 0 3,3 149-7,3-94-9,1-4-3,4-4 2,4-8 4,0-10-3,9-9-2,3-11-4,3-9 2,4 0 2,0-3-8,-5-18-12,-10 2-56,-9-1-87,-10-3-231</inkml:trace>
  <inkml:trace contextRef="#ctx0" brushRef="#br0" timeOffset="24424.0337">9642 4099 879,'0'0'123,"0"0"-108,0 0 5,150-81-20,-101 59-39,-13 2-202,-14 4-176</inkml:trace>
  <inkml:trace contextRef="#ctx0" brushRef="#br0" timeOffset="24647.6445">9928 3816 553,'0'0'154,"0"0"-5,0 0-34,167-32-48,-105 44-12,3 23-4,-5 9 4,-13 5-7,-18 6-18,-20 3-6,-9 5-3,-27 12 1,-23 0-5,-4-2-14,-4-13-3,6-16 0,12-13-11,7-19-33,13-12-37,4-3-106,5-32-245</inkml:trace>
  <inkml:trace contextRef="#ctx0" brushRef="#br0" timeOffset="25009.0563">10920 3831 1043,'0'0'84,"0"0"-65,0 0-7,0 0 25,23 143-3,-15-85-15,-2-2-12,0 1-5,-4-7 0,2-4-2,0-8-32,-2-8-78,-2-6-161,0-10-155</inkml:trace>
  <inkml:trace contextRef="#ctx0" brushRef="#br0" timeOffset="25151.9775">10786 4275 122,'0'0'774,"0"0"-728,0 0 37,0 0-71,102-102-7,-30 78-5,1 2-49,-6 1-102,-9 3-155</inkml:trace>
  <inkml:trace contextRef="#ctx0" brushRef="#br0" timeOffset="25554.0991">11432 3938 845,'0'0'127,"0"0"-80,0 0 12,132-54-28,-79 54-13,-5 0-5,-11 20-5,-14 10-6,-19 3 0,-4 8 0,-14 3 4,-21-4-5,-3-3-1,9-13-11,9-10-16,12-8-3,8-6-26,5-10-23,27-21-71,12-10 5,5-5 14,-2-3 22,-5 3 4,-10 8 105,-12 6 65,-14 15 111,-6 5 10,0 11 19,0 1-54,-21 8-96,-4 22-29,-2 12 5,4 4 10,11-2-16,10 0-6,2-3-7,0-9-9,26-5-2,10-6-1,8-11-12,5-8-79,0-2-119,-6-8-403</inkml:trace>
  <inkml:trace contextRef="#ctx0" brushRef="#br0" timeOffset="25705.804">12315 3974 1035,'0'0'103,"0"0"-92,0 0 1,154-76-12,-94 62-1,-11 5-149,-22 8-249</inkml:trace>
  <inkml:trace contextRef="#ctx0" brushRef="#br0" timeOffset="25853.5301">12335 4163 817,'0'0'234,"0"0"-202,0 0-4,114 1 13,-38-6-26,4-5-15,-15-2-49,-17-7-309</inkml:trace>
  <inkml:trace contextRef="#ctx0" brushRef="#br0" timeOffset="26551.8635">13380 3643 819,'0'0'109,"0"0"-87,0 0 32,-124 100-6,93-50-7,4 0-17,9-1-7,9-7-7,9-9-6,0-7-2,9-6-2,25-13 0,6-7-6,9 0-13,2-16-9,-6-12-15,-11 0 2,-8 1 35,-13 8 6,-12 6 5,-1 8 8,0 5 26,0 0-3,0 2-29,-10 21-7,2 0 0,3 5-5,5-6 5,0-2 1,0-2-1,23-10-1,9-8 1,5 0 4,-2 0 1,-4-18 1,-6 0 4,-8-4 9,-10-2 18,-7-6 6,0 0-13,-5 0-19,-14 5-10,-3 10-1,-3 9-1,-2 6-34,-2 4-46,4 24-37,6 8-155,9 7-64</inkml:trace>
  <inkml:trace contextRef="#ctx0" brushRef="#br0" timeOffset="26912.0434">13708 4154 589,'0'0'150,"0"0"9,0 0-49,126-129-39,-87 86-28,0-7-22,-13 0-13,-9 5-2,-14 4-6,-3 11-4,-7 11-5,-17 10 8,-3 6-24,5 3-3,6 0-9,5 19 0,9 5-4,2 3-21,0-1 20,26 3-18,11-9 29,5 4 28,3-4 3,-3 0 2,-9 3 3,-8-2 25,-15 1 2,-10 2 21,0 4 1,-10 2-12,-24 0-10,-1-2-22,-6-7-10,6-5-8,8-11-52,12-5-71,12 0 0,3-21-75,3-18-98</inkml:trace>
  <inkml:trace contextRef="#ctx0" brushRef="#br0" timeOffset="27159.0042">14335 3571 967,'0'0'168,"0"0"-122,0 0-35,0 0 11,11 146 27,-2-78-26,-2 1-6,2-2 6,1-6-11,6-9-3,6-12-6,5-11-1,4-14 1,2-15-1,13 0 2,-5-13-4,2-18-3,-9-1-49,-12 0-70,-17 1-210,-5-2-310</inkml:trace>
  <inkml:trace contextRef="#ctx0" brushRef="#br0" timeOffset="27317.3544">14402 3846 981,'0'0'106,"0"0"-60,160-89-10,-73 56-13,-2-2-13,-16 8-9,-15 6-1,-25 4-105,-29 2-146,-3 5-287</inkml:trace>
  <inkml:trace contextRef="#ctx0" brushRef="#br0" timeOffset="31043.6404">3084 6944 430,'0'0'51,"0"0"31,0 0-6,0 0 34,0 0 0,0 0-13,0 0-5,0-23-14,0 23-20,-13 0-29,-9 0-21,-7 7-8,-7 21 6,1 8-6,0 9 2,4 4-2,7 4 0,8-3 1,8-3-1,8-4-1,0-9 1,4-8-3,23-12 3,8-13-15,7-1 7,4-9 1,0-20-7,1-6 2,-5-3 0,-9-1 0,-8 6 12,-9 4 0,-9 7 3,-5 8-2,-2 8 4,0 6 13,0 0-14,0 0-4,0 18-11,-7 9 9,-1 3 1,2 2 0,6-4 1,0-2 0,0-8-2,16-8-2,7-8-2,2-2 1,3 0 5,-1-21 3,-5-2 1,-6-3 0,-9-3 6,-4 0-2,-3 0 6,0 3 0,-3 0-11,-16 10-3,0 7-6,-3 4-13,-3 5-45,3 0-107,10 20-107,4 7-62</inkml:trace>
  <inkml:trace contextRef="#ctx0" brushRef="#br0" timeOffset="31433.4696">3472 7299 870,'0'0'88,"0"0"1,0 0-21,78-104-39,-47 59-12,3-5-8,-6-2-6,-9 3 2,-11 3-3,-8 9-2,0 11-8,-4 8-14,-17 7-8,2 10-3,1 1 14,-2 8-3,6 19-5,8 6 12,6 3-5,0-6-17,16-4-24,20 0 19,3-8 29,9 0 13,-4-1 2,-10-6 0,-8 3 10,-12 3 13,-4 1 15,-10 4-4,0 8-3,-10 4-4,-13 2-10,-8-4-15,5-6 2,6-8-6,10-12-31,2-6-79,8-2-31,0-26-67,0-12-156</inkml:trace>
  <inkml:trace contextRef="#ctx0" brushRef="#br0" timeOffset="31712.0825">4036 6735 781,'0'0'303,"0"0"-276,0 0-17,0 0-4,0 0-1,29 111 13,-22-51 9,0 1-5,-3 0-1,-2-3-2,2-5-1,3-7-8,3-7-3,2-6-3,2-9 0,6-10-1,5-7-1,8-7-1,7-6-2,0-17 0,2-7-30,-10-2-31,-10-1-65,-18 4-170,-4 0-154</inkml:trace>
  <inkml:trace contextRef="#ctx0" brushRef="#br0" timeOffset="31876.8809">4072 7057 906,'0'0'168,"0"0"-133,0 0 10,0 0-27,0 0-14,150-90 7,-105 63-10,-5 3-1,-12 6-58,-17 6-188,-11 1-234</inkml:trace>
  <inkml:trace contextRef="#ctx0" brushRef="#br0" timeOffset="32366.0924">4774 7034 343,'0'0'518,"0"0"-502,0 0 0,0 0 37,0 0 27,144 6 3,-80-6-32,-4 0-16,-9-9 2,-9-2-14,-13 2-12,-13 4-8,-10 3-3,-6 0-7,0 2-61,0 0-88,0-2-204</inkml:trace>
  <inkml:trace contextRef="#ctx0" brushRef="#br0" timeOffset="33458.8762">6031 6563 767,'0'0'131,"0"0"-129,0 0 4,0 0 13,0 0 3,0 0 1,-17 78-8,-6-60 5,-4-2 1,1-6-5,1-4 2,3-2 5,2-4 1,6 0-5,3 0-6,5 0 10,4-11-17,2-2-5,0-3-1,0-3-5,10 2 5,11-1-2,1 2 2,6 4 2,3 8-2,3 4-1,-4 0-9,-4 4 8,-6 13-4,-2 8 5,-9 7 1,-7 5 5,-2 7 6,0 6 0,-15 4 0,-10-3-5,-2-6-2,-4-6-2,-2-7 0,-1-9 1,6-7-2,1-6-1,8-10-1,7 0 1,5 0 1,4 0-1,3-3-4,3-11-1,16-1 3,10 1 0,3 6 1,3 4 1,3 4-1,2 0 1,0 9 0,-4 6 1,-2-4 0,-10 2-1,-4-6 6,-9-6 12,-3-1 9,-4 0 5,0 0-2,5 0-3,2 0-13,5 0 1,4-12-11,2-6-4,2 1 0,1-10-20,2-7-77,-1-14-243</inkml:trace>
  <inkml:trace contextRef="#ctx0" brushRef="#br0" timeOffset="35852.1132">6832 6627 356,'0'0'109,"0"0"-32,0 0-31,0 0-6,0 0-8,0 0-4,0 0 3,4 0 10,-4 0 13,0 0 6,0 0 11,0 0-14,0 0 1,0 0-14,-7 0-16,-15 0-23,0 6-2,-6 10-3,2 5 3,1 3-3,2 7 2,4 10-2,6 3 0,6 4-6,5-2 6,2-6 0,0-8 0,16-9 0,9-11-1,0-5 0,10-7 1,-1 0 7,5-10-1,-1-14-2,-1-4-1,-8-1-3,-4-3-9,-7 2 9,-9 5 0,-5 5 1,-3 5 2,-1 8 0,0 7 3,0 0 3,0 0-9,0 2-2,-5 18-4,-2 7 1,5 8 4,0-3-1,2-5 0,0-1 2,0-5 0,13-9-9,7-6-1,4-6 6,4 0 3,-2-4 1,-1-14 0,-4-8 2,-5-2 0,-6-2 4,-8-7 2,-2 2 7,0 5 4,0 3-5,-7 5 2,-6 13-10,-3 0-6,0 7 0,-1 2-6,1 0-29,-2 6-31,3 18-51,5 1-151,1 6-22,9 3-143</inkml:trace>
  <inkml:trace contextRef="#ctx0" brushRef="#br0" timeOffset="36226.1712">7346 7022 650,'0'0'198,"0"0"-124,0 0 2,0 0-20,81-127-22,-59 84-16,1-4-9,-8 1-4,-7 7-3,-8 8-2,0 9-1,0 10-14,-10 4-8,-11 8-35,0 0 5,0 3 5,5 14-19,9 7 24,7-2-4,0-2-11,10 3 33,18-8 25,9 5 0,-2-4 5,-1 1 30,-3 1 36,-6 0 9,-10-3-14,-4 5-26,-8-3-2,-3 1-2,0 5-15,-7 0-12,-11 0-6,-3-2-3,6-7-60,1 0-71,6-3-95,6-8-131</inkml:trace>
  <inkml:trace contextRef="#ctx0" brushRef="#br0" timeOffset="36804.168">7895 6657 726,'0'0'65,"67"-123"-26,-38 74 50,-7 13-67,-9 8-11,-10 7-1,-3 3-3,0 1-3,0 2 5,-13 3-6,-3 2-3,-1 6 0,2 2 4,-2 2 1,3 0 6,-4 11-9,7 12 0,0 12 3,5 6 1,6 8 7,0 1-1,0 2-2,0 1-4,9 0 5,-3 1-4,1-1-1,-1-7 2,-4-8-4,-2-9 2,0-8-2,0-3 3,0-13-5,0-5 1,0 0 3,2 0 11,6-21-3,2-13-2,7-10-12,4 0-13,4 5-14,0 10-3,-2 12 16,-2 5 14,1 7-1,-3 5-2,-4 0 1,-2 13 2,-6 18 0,-1 8 13,-1 2-2,-5 2-1,2-4 0,0-9-2,8-10-1,1-6-1,5-10-2,9-4 5,4 0-3,3-10-6,2-9-14,-10-2-59,-4-7-69,-9-1-94,-6 0-168</inkml:trace>
  <inkml:trace contextRef="#ctx0" brushRef="#br0" timeOffset="37066.049">8450 6432 866,'0'0'156,"0"0"-109,0 0-32,0 0 8,3 113 24,3-57-13,-4 6-12,2 3 3,-2-2 1,0-2-12,3-13-1,2-12-6,4-10-3,5-14-3,6-10 2,10-2 0,5-16-3,3-14-19,-5-2-34,-7 4-56,-18 2-104,-10 7-102,0 4-282</inkml:trace>
  <inkml:trace contextRef="#ctx0" brushRef="#br0" timeOffset="37247.3894">8392 6771 881,'0'0'195,"0"0"-169,0 0-10,0 0-9,165-94 1,-112 74-2,-10 4-5,-17 4-1,-12 4 0,-13 4-58,-1 4-130,-3-2-241</inkml:trace>
  <inkml:trace contextRef="#ctx0" brushRef="#br0" timeOffset="37770.085">9285 6563 526,'0'0'169,"0"0"-18,0 0-40,0 0-47,0 0-28,0 0 30,19 100-2,-16-43-20,2 7-15,-3-4-8,3-4-14,-2-6-4,-1-12-1,1-8-2,1-6-6,-2-9-46,0-6-52,-2-6-134,0-3-111,0 0-175</inkml:trace>
  <inkml:trace contextRef="#ctx0" brushRef="#br0" timeOffset="37937.0945">9175 6895 835,'0'0'92,"0"0"-62,0 0-9,0 0-6,132-67 6,-60 39-11,-2-1-10,-4 1-19,-5 5-205,-17 2-161</inkml:trace>
  <inkml:trace contextRef="#ctx0" brushRef="#br0" timeOffset="38356.1455">9912 6551 869,'0'0'82,"0"0"-67,0 0 8,131-43-2,-84 43-2,-4 0-4,-12 12-14,-13 11-1,-16 12 0,-2 2 1,-18 7-1,-18 2-6,-1-6-21,3-3-7,12-16 1,11-10-3,11-11-1,0-2-5,20-26-14,14-9-23,4-5 17,1-1-9,-1 2-6,-5 5 67,-6 10 10,-9 8 76,-9 8 53,-5 6 36,-4 4-16,0 0-56,0 14-47,-15 11-28,-1 10 16,8 0-10,3-1-8,5-5-7,0-3-6,13-4 1,16-2-4,10-5-11,1-4-63,-3-4-85,-3-7-231</inkml:trace>
  <inkml:trace contextRef="#ctx0" brushRef="#br0" timeOffset="38516.075">10770 6641 312,'0'0'770,"0"0"-757,130-56-3,-57 36 4,0 1-14,-10 5 0,-16 7-103,-22 2-240</inkml:trace>
  <inkml:trace contextRef="#ctx0" brushRef="#br0" timeOffset="38680.9992">10820 6858 741,'0'0'359,"0"0"-332,0 0 3,0 0-17,140-33-6,-64 10-7,-7 5-2,-16 0-100,-17 1-254</inkml:trace>
  <inkml:trace contextRef="#ctx0" brushRef="#br0" timeOffset="39383.8975">11806 6256 866,'0'0'80,"0"0"-42,0 0 16,0 0-11,0 0-21,-131 153-4,109-97-9,7-1-3,6-2 0,5-9-3,4-11-1,0-10-2,28-11 0,10-12-2,9 0-16,2-20-8,-5-9-17,-9-3-7,-7 3 24,-12 3 24,-9 4 2,-7 8 2,0 8 17,0 4 13,0 2 2,-1 0-34,-8 15 0,5 6-2,-1 4 1,5-1-1,0 1 2,0-4-3,19-10-10,11-8 1,4-3 7,1 0 5,2-14 2,-9-9-2,-6-1 3,-8-2 16,-7-6 14,-7 0 7,0 0-5,-6 4-16,-15 7-4,-6 10-7,0 7-8,-2 4-5,0 0-44,4 11-46,8 14-80,8 3-125,9 4-74</inkml:trace>
  <inkml:trace contextRef="#ctx0" brushRef="#br0" timeOffset="39714.1187">12238 6677 745,'0'0'97,"0"0"39,91-106-59,-61 62-36,2-2-19,-8-3-14,-10 9-6,-14 11-2,0 8-11,-6 13-20,-15 2-2,3 6 1,3 0-17,5 5-5,9 12-22,1 5 15,0 5-10,17 2 7,10 2 35,9-2 26,1 3 3,2-6 32,-8 6 28,-9-6 11,-13 1-3,-9 4-7,-4-2-22,-28 4-21,-6-3-9,3-6-9,6-9-35,6-8-84,10-7-46,7-4-106</inkml:trace>
  <inkml:trace contextRef="#ctx0" brushRef="#br0" timeOffset="39978.0352">12824 6191 716,'0'0'431,"0"0"-395,0 0-24,0 0 39,4 150-4,-4-80-21,0 4-12,2-6-3,4-8-6,6-14 0,3-11-5,8-14 2,8-12-2,2-9 7,7 0-6,1-27-1,-3 0-17,-9-4-32,-11 1-37,-14-1-132,-4-1-263</inkml:trace>
  <inkml:trace contextRef="#ctx0" brushRef="#br0" timeOffset="40136.168">12873 6441 963,'0'0'107,"0"0"-62,131-62-3,-48 36-21,3 1-13,-10 4-6,-18 5-2,-24 3-40,-26 7-98,-8 2-132,-27 2-254</inkml:trace>
  <inkml:trace contextRef="#ctx0" brushRef="#br0" timeOffset="41205.2292">9580 8151 745,'0'0'97,"0"0"-68,0 0 46,0 0-34,0 0-26,0 0-3,98-47 2,-55 44 3,-3 3 2,-7 0-3,-6 9-7,-11 17-5,-10 8-1,-6 7-1,0 4 0,-22-3-2,-5-4-6,1-9 0,10-8-4,2-9-2,12-8-7,2-4 7,0-2 2,2-22-5,21-6-2,5-6 13,6 0 4,1 0-4,3-3 4,-1 3 0,-2 2 0,-6 2 1,-12 10 2,-9 4-2,-8 12 4,0 4 24,0 2 12,-14 0-20,-9 2-14,0 20-1,-4 6 12,6 7 0,8 4-1,6 3 5,7 2-5,0-4-10,20-5-2,12-7 0,3-9 0,1-4 2,-3-7-3,-3-7 0,-11 2-4,2-3-17,-11 0-49,2 0-27,-4-3-80,1-12-74,0-12-190</inkml:trace>
  <inkml:trace contextRef="#ctx0" brushRef="#br0" timeOffset="41476.6565">10539 8226 561,'0'0'382,"0"0"-372,0 0 10,115 5 64,-57-5-21,4 0-18,-4 0-19,-8 0-18,-10 0-7,-16 0 2,-13 0-3,-5 0-16,-6 0-33,0 0-41,-3 0-102,-19 0-111,-7 0-84</inkml:trace>
  <inkml:trace contextRef="#ctx0" brushRef="#br0" timeOffset="41696.1421">10590 8499 839,'0'0'31,"0"0"-30,0 0 56,0 0-5,155 29 7,-85-29-15,-2-6-1,-8-10-4,-9-4-8,-18 6-23,-14 4-6,-9 6-2,-6 4-24,-4 0-61,0 0-111,-2 0-135</inkml:trace>
  <inkml:trace contextRef="#ctx0" brushRef="#br0" timeOffset="43479.869">11995 8008 328,'0'0'239,"0"0"-150,0 0-8,0 0 25,0 0-22,0 0-26,0 0 8,0 3-10,-19 1-27,-5 6-3,-3 6-5,-2 4-1,-2 12-10,-1 8-1,11 4-3,5 7-3,9 0-1,7-2 2,0-8-4,13-8-2,18-17 2,8-16-9,6 0 8,8-26-4,-6-12-11,-3-2-6,-10 1 13,-14 7 9,-7 6 3,-9 6-2,-4 10 0,0 6 6,0 4 8,-2 0-13,-10 16-2,-1 8 0,5 9-3,3-1 3,5 2-1,0-7-1,0-7-16,23-6 0,1-9 2,7-5 4,-3 0 6,0-20 6,-3-4 2,-9-5 0,-6 0 2,-5-1 8,-5 0 4,0 5-7,-13 3-5,-10 8-4,3 8-5,0 6-5,0 0-22,2 2-41,7 20-42,0 3-73,9 7-5,2 0-104</inkml:trace>
  <inkml:trace contextRef="#ctx0" brushRef="#br0" timeOffset="43816.1945">12302 8492 527,'0'0'132,"0"0"-6,0 0 29,0 0-47,142-116-56,-103 72-24,-6-2-9,-9 0-14,-8 5 5,-14 10-9,-2 8-1,0 9 0,-18 7-11,-4 7-19,0 0-11,-3 0-6,8 17-9,7 5-21,8 4-16,2 0-14,10 1 42,23-4 30,9-2 17,3-1 18,-3-8 16,-7 3 24,-10 1 18,-12 3 3,-8 3-13,-5 4 1,0 4-20,-20 2-6,-9 1-23,-2-6-30,4-7-100,4-9-37,10-11-144</inkml:trace>
  <inkml:trace contextRef="#ctx0" brushRef="#br0" timeOffset="44087.1409">12928 7986 1118,'0'0'101,"0"0"-60,0 0-7,0 0-10,0 0 21,4 147-15,2-85-13,2 3-2,-1-3-1,7-6-7,0-12-6,6-10-1,8-12 0,3-12 2,7-10-4,2 0 1,0-18-21,-4-8-25,-15-2-38,-7-2-62,-14-2-258,0 0-284</inkml:trace>
  <inkml:trace contextRef="#ctx0" brushRef="#br0" timeOffset="44253.5355">12969 8221 871,'0'0'124,"0"0"-81,0 0-3,112-34-13,-37 4-7,0-3-19,-5 2 3,-15 4-4,-18 6-19,-20 5-89,-17 7-73,0 0-86</inkml:trace>
  <inkml:trace contextRef="#ctx0" brushRef="#br0" timeOffset="46952.1922">13704 8219 189,'0'0'54,"0"0"3,0 0 20,0 0-18,0 0-8,0 0 21,-6 0 1,6 0 1,0 0 0,0 0-4,0 0 0,0 0-23,0 0-9,0 0-10,6 0-16,21 0 0,11 2 14,7-2-2,3 0-6,4 0 0,-4 0 2,-3 0 7,-9-2-1,-12-2-4,-11 0-6,-5 1-10,-6 3-3,-2 0 1,0 0-1,0 0-3,0 0-7,0-3-39,2 3-62,2-4-172,3 4-134</inkml:trace>
  <inkml:trace contextRef="#ctx0" brushRef="#br0" timeOffset="47694.0008">14582 7974 1,'0'0'287,"0"0"-204,0 0 16,0 0 5,0 0-19,0 0-5,0-5-1,0 5-18,-4 0-22,-14 0 0,-5 0 0,-4 14 3,2 6-8,-4 8-8,2 5-10,2 4-10,5 1 1,3-2 0,14 0-6,3-5 1,0-3-2,9-9 0,11-8 1,9-5-1,5-6 0,7 0-8,9-20-5,-8-9-5,-2 0-3,-4 0 5,-10 3 11,-6 9 5,-11 2 3,-4 7 1,-5 8 20,0-2 15,0 2-5,0 0-15,0 0-14,-9 12-3,0 10 0,7 2-1,2 2-1,0-1-1,0-5 1,13-6-9,12-9-3,2-5 7,8 0 2,6-5 1,-6-16 4,-1-3 0,-12-2-2,-7-2 1,-8 2 2,-7-1 8,0 0 9,0 5-6,-13 2 2,-8 6-10,1 6-2,-2 4-4,2 4 0,0 0-2,5 5-16,-2 14-41,7 3-32,5-2-90,3-3-120,2-3-175</inkml:trace>
  <inkml:trace contextRef="#ctx0" brushRef="#br0" timeOffset="48106.1812">15048 8311 715,'0'0'79,"0"0"-22,0 0 21,0 0-40,123-110-12,-94 74-7,-7-2-6,-1-2-5,-11 0 2,-8 4-6,-2 8-3,0 10-1,0 7 0,-8 10-3,-9 1-18,5 0-12,-2 8-4,3 14-12,5 1-14,6-2-14,0-1-3,2-1 30,23-2 19,6-3 24,0 0 7,3-1 24,-1-1 51,-7 3 8,-5 2-6,-8 0-3,-9 5-26,-4 0-10,0 5-1,-23-1-7,-3-1-15,-6-3-9,7 0-6,0-9-5,7-5-36,7-8-23,7 0-74,4-11-56,0-17-164</inkml:trace>
  <inkml:trace contextRef="#ctx0" brushRef="#br0" timeOffset="48464.9929">15594 7854 928,'0'0'41,"0"0"-23,0 0 20,0 0-21,0 0-17,0 0 1,0 36-1,0 1 10,0 1 20,0 4 3,0 4 2,0-2-8,0 2-15,0-4-4,0-4-4,9 0-1,3-3-1,0-8-2,5-6 1,0-7 2,5-7 0,3-7 0,-1 0 1,6-1 2,-5-19-3,-2-1-1,-5-2-2,-7 2-12,-6 2-37,-5 1-46,0 4-102,-13 1-151</inkml:trace>
  <inkml:trace contextRef="#ctx0" brushRef="#br0" timeOffset="48677.0078">15534 8129 737,'0'0'97,"0"0"-79,0 0 72,143-63-17,-85 44-29,-6-1-13,-11 1-6,-14 1-3,-14 7-10,-9 3-8,-4 2-4,0 2-18,-6 1-131,-16-1-193</inkml:trace>
  <inkml:trace contextRef="#ctx0" brushRef="#br0" timeOffset="52270.1183">16557 7932 649,'0'0'120,"0"0"18,0 0-14,0 0-72,0 0-32,0 0 47,-14 107-13,14-63-15,0-3-16,4-2-7,4-5-8,-1-2-4,-1-1-4,2-8 0,-4 0 0,-2-6-32,0-3-40,-2-4-70,0-1-163,-2-4-170</inkml:trace>
  <inkml:trace contextRef="#ctx0" brushRef="#br0" timeOffset="52443.7008">16327 8333 814,'0'0'64,"0"0"-34,0 0 35,0 0-43,133-93-20,-69 61 4,1 6-6,-5 1-17,-11 1-149,-5 1-80,-10-9-162</inkml:trace>
  <inkml:trace contextRef="#ctx0" brushRef="#br0" timeOffset="53012.2289">17373 7788 972,'0'0'56,"0"0"-49,0 0 4,0 0 11,0 0-17,0 0-2,-89 123-3,63-107 0,3-8 0,3-7-7,2-1 6,5-4-1,6-14-8,7-6-18,0-3 2,0 3-5,16-1-10,8 4 9,0 2 5,2 6 25,2 8 2,-3 5 2,2 0-2,-3 0 10,-2 16 8,-2 10 8,-6 3-2,-5 7-1,-7 0 2,-2 0 0,0 3-3,-11 0-4,-20 3-7,-7 0-8,0-3 0,0-10-3,4-9-4,8-10-4,5-6 7,8-4-3,6 0 4,5-5 4,2-10-2,0-1 1,18 0-3,9 2 7,2 5 1,-2 4 3,1 5-2,2 0 8,-1 0-2,0 5-2,-3 4-3,-4 5-5,-3 0-4,-4 2-1,-4 1 0,-1-4-28,2 3-44,-2-1-62,-2-6-102,1-4-98</inkml:trace>
  <inkml:trace contextRef="#ctx0" brushRef="#br0" timeOffset="53536.8109">17990 7874 28,'0'0'1040,"0"0"-1019,0 0 33,0 0-1,0 0-40,0 0-3,-126 119-7,102-67 3,8-2-3,4-6-3,8-6 0,4-10-1,0-7-9,16-12-21,17-9-15,9 0 16,5-18-9,2-8-6,-4-2 7,-12 1 20,-8 2 15,-10 4 3,-8 9 13,-7 12 24,0 0 24,0 0-17,0 3-29,-9 15-8,-2 7-3,2-4-3,6 2-1,3-4 0,0 1-4,8-6-14,16-6-7,9-8 4,8 0 16,3-14 5,-3-12-3,-6 0 6,-10-1-1,-10-6 20,-9 3 14,-6 0-2,0 4-8,-8 8-1,-13 4-21,2 6-2,-4 5-2,-1 3-3,-1 0-41,3 19-39,4 11-55,3 2-124,3 0-76</inkml:trace>
  <inkml:trace contextRef="#ctx0" brushRef="#br0" timeOffset="53903.7346">18452 8228 332,'0'0'549,"0"0"-511,83-106 45,-50 57-4,0-1-60,-6-1-10,-7 11-4,-11 8-3,-9 10-1,0 11-2,-9 2-13,-13 9-26,2 0 3,4 0-6,8 2-32,6 15-27,2-2 12,0 4 5,13-3 16,9 0 47,7-5 22,1 6 16,5-3 43,-4 1 45,-4 5 8,-8 1-26,-9 3-19,-10 1-11,0 2-15,-10 1-9,-17 0-14,-2-2-14,3-2-4,4-5-14,3-4-72,2-7-108,3-6-97</inkml:trace>
  <inkml:trace contextRef="#ctx0" brushRef="#br0" timeOffset="54458.245">19052 7923 824,'0'0'26,"0"0"50,129-123 6,-100 89-59,-13 8-4,-14 6-11,-2 0 2,0 6 4,-20 5 2,-5 0-9,1 7-5,2 2 0,0 0-2,4 14-5,0 12 5,4 6-3,5 5 3,5 7 2,4 2 0,0 0 6,0 0-3,2 3 3,4-6-5,2-2 2,-4-2-2,-4-11-2,0-6 3,0-7-4,0-8 2,0-5-2,0-2 1,0 0 6,13-18 8,10-14-15,6 1 0,4-6-2,0 3-3,3 10 1,-5 5 2,-4 11 1,-8 7 0,-1 1 1,-1 0 2,-7 16 5,-2 12 2,-4 4 10,-4 3 1,0-2-7,0-1-2,0-8-6,0-4-3,7-8 0,5-5-2,11-7 3,4 0-3,2-9 0,0-12-17,-4 0-37,-8-3-42,-3 2-108,-8-6-117</inkml:trace>
  <inkml:trace contextRef="#ctx0" brushRef="#br0" timeOffset="54707.6102">19649 7625 909,'0'0'111,"0"0"-93,0 0 60,0 136-20,0-75-28,3 2-10,2-3-2,2-8 5,5-8-2,3-14-2,8-11-8,4-6-5,2-12 1,2-1 0,0 0-7,0-17-2,-6-4-33,-10-4-24,-11-1-84,-4-4-161,-6-5-170</inkml:trace>
  <inkml:trace contextRef="#ctx0" brushRef="#br0" timeOffset="54893.2362">19681 7830 922,'0'0'117,"0"0"-89,136-44 45,-58 28-25,-5-2-33,-11 2-3,-10 0-8,-19 2 1,-19 2-5,-14 1-19,-18 6-63,-45 1-201,-27 0-202</inkml:trace>
  <inkml:trace contextRef="#ctx0" brushRef="#br0" timeOffset="55382.2381">16205 7615 546,'0'0'61,"0"0"5,0 0 71,0 0-48,0 0-24,0 0 3,29-59-18,-54 86-26,-21 28 3,-19 25 14,-17 24-2,-12 17-6,-16 7-16,-3 0 3,0-5-1,5-13 6,17-18-2,18-15-10,14-24-5,20-12-6,16-19-2,14-10 0,7-12-15,2 0-44,0-7-31,22-19-61,3-9-217</inkml:trace>
  <inkml:trace contextRef="#ctx0" brushRef="#br0" timeOffset="55916.06">12516 7726 859,'0'0'78,"0"0"-38,0 0 12,0 0 7,-132 139 0,65-54 4,-12 10-12,-4-4-11,-9 4-10,-4-3-9,8-8-4,11-11-4,17-17 2,22-20-8,20-16-5,12-9-2,6-8-2,11-3-24,27 0-25,11 0-50,-2 0-177,-16-2-542</inkml:trace>
  <inkml:trace contextRef="#ctx0" brushRef="#br0" timeOffset="56701.5824">10124 10355 985,'0'0'75,"0"0"-64,0 0-6,0 0 24,0 0-13,133-78-5,-90 78 4,-7 22-14,-14 12-1,-9 10 0,-13 4 0,0 3 0,-15 0 0,-14-5-11,0-8-3,7-7-9,9-13-5,3-9-6,7-9-1,3 0-4,3-15-17,24-21 9,8-9-18,4-4 26,-6 4 27,-6 5 12,-10 10 4,-10 10 23,-5 10 34,-2 5 39,0 5-24,0 0-23,-17 25-43,-1 13 0,3 6 13,7 2-3,6-2-2,2-4-5,0-8-5,21-1-3,12-11-5,4-6-7,6-7-68,-3-4-74,3-3-169</inkml:trace>
  <inkml:trace contextRef="#ctx0" brushRef="#br0" timeOffset="56859.1685">10897 10555 943,'0'0'37,"0"0"-33,0 0 4,118-70-5,-50 46-3,-1 7-33,-9 3-182,-12 11-82</inkml:trace>
  <inkml:trace contextRef="#ctx0" brushRef="#br0" timeOffset="57038.0633">11013 10720 1015,'0'0'27,"0"0"5,0 0 25,0 0-37,0 0-7,0 0-3,170-22-10,-101 1-39,-3-1-104,-10-2-167,-13-1-159</inkml:trace>
  <inkml:trace contextRef="#ctx0" brushRef="#br0" timeOffset="57593.2176">12099 10127 621,'0'0'373,"0"0"-363,0 0-10,0 0 6,0 0 0,0 0-3,-83 92-3,64-80 2,-2-4 2,1-8-1,1 0-1,-2 0 2,8-6 0,1-12 2,10-1-5,2-1-1,0 4-6,18 0-8,9 3-8,2 4 11,-1 4 10,5 5 1,-4 0 0,-1 0 1,-4 15 0,-1 9 10,-10 6 7,-6 3 4,-7 11 2,0 4-3,-20 6-3,-16 2-6,-3-1-8,-7-6-2,2-10 0,6-9-1,2-14-1,9-11-1,10-5-5,5 0 6,10 0 0,2-11 0,0-3-2,21-1 2,8 5 1,4 2 0,5 4 4,1 4-3,-2 0 0,-4 0-2,-6 2 0,-5 12 0,-6 4-18,-8 1-56,2 1-76,-6-4-81,3-6-106</inkml:trace>
  <inkml:trace contextRef="#ctx0" brushRef="#br0" timeOffset="58096.2513">12632 10261 1012,'0'0'91,"0"0"-50,0 0 6,0 0-18,0 0-12,-109 116-6,84-68-1,8 3-10,3-5 1,9-8-1,5-6 0,0-16 0,25-10-30,17-6 1,14-13-9,4-20-5,-5-8 11,-6-1 5,-10 6 17,-12 5 10,-14 8 2,-7 7 10,-6 9 27,0 7 14,0 0-10,-6 0-23,-12 21-15,3 4-1,0 1 4,9 6-7,6-3 1,0-3-2,6-7-2,19-8-6,9-11-7,2 0 8,4-6-1,-5-18 8,-4-5 3,-6-4-1,-14 3 1,-7 2 10,-4 3 0,-2 4-2,-26 5-4,1 12-7,-7 4-5,3 0-9,2 6-35,5 15-38,6 4-96,7 1-108,11 4-143</inkml:trace>
  <inkml:trace contextRef="#ctx0" brushRef="#br0" timeOffset="58456.0756">13073 10573 791,'0'0'110,"0"0"-19,100-109 11,-59 60-50,-4-1-20,-3-4-17,-14 6-11,-9 6-1,-11 11 1,0 9-4,0 13 0,-13 2-12,-5 7-14,3 0-1,1 16 4,7 6-19,7 5-13,0-4-11,9 0 10,18-1 29,2-5 17,4 2 10,-2 0 1,-2 1 22,-3 3 40,-7-1-12,-10 3-11,-9 4 0,0 1-7,-6 3-12,-21-4-11,-2 3-6,0-7-4,1-4 0,8-7-28,8-7-58,5-7-94,7 0-124</inkml:trace>
  <inkml:trace contextRef="#ctx0" brushRef="#br0" timeOffset="59041.3051">13750 10301 975,'0'0'83,"0"0"-69,84-126 30,-49 83-17,-6 5-20,-9 8-2,-11 4-4,-9 4-1,0 3-4,-3 2 0,-12 5-2,-3 4-2,0 4 7,1 4-4,1 0-3,3 4 8,-3 16 0,3 11-1,6 10 1,3 8 2,4 10 0,0 0-2,0-1 3,0-7-3,0 0 0,2-7 1,3-6 0,1-11-1,-4-13 0,0-9 2,-2-2-1,2-3 6,0 0 7,5-17 0,2-7-14,9-1 0,2-1 0,7-1-6,2 5-7,-2 4 4,-5 4 9,0 8 0,-4 1 0,-3 5 2,4 0 0,-6 14 5,-4 13 2,-2 5 2,-5 4 2,-2 0-1,0-2-4,2-4-1,2-5-1,6-12-2,5-8-2,10-5 4,2 0-3,4-13-3,2-9-14,-6-4-24,-2-1-31,-6 2-84,-5-5-132,-5-6-136</inkml:trace>
  <inkml:trace contextRef="#ctx0" brushRef="#br0" timeOffset="59288.9436">14391 9999 785,'0'0'164,"0"0"-82,0 0-41,0 0 1,0 114 25,0-54-39,2 3-7,0-2 2,3-7-10,5-8-5,2-13-3,3-4-2,5-15 2,0-11-3,7-3 2,0 0-4,-1-21-5,2-4-22,-13 2-19,-4-5-34,-11 4-70,0 0-135,-6 0-146</inkml:trace>
  <inkml:trace contextRef="#ctx0" brushRef="#br0" timeOffset="59447.7623">14408 10233 868,'0'0'116,"0"0"-61,149-84 17,-84 45-38,-7 1-16,-8 2-13,-13 2-5,-14 10-10,-15 4-105,-8 3-253</inkml:trace>
  <inkml:trace contextRef="#ctx0" brushRef="#br0" timeOffset="73431.8452">9787 10267 142,'0'0'166,"0"0"-71,0 0 71,0 0 4,-19-105-18,14 92-57,0 4-6,1 7-18,2 2-19,-1 11-34,2 36-14,1 25 6,0 29 7,0 18 13,0 8-5,0 7-9,0-3-3,0-17-1,4-15-3,7-19-1,0-15-8,-2-18 0,0-14 0,-5-18 0,0-6-24,-1-9-29,-3 0-13,0-12 2,0-26-88,0-16-150,-3-16-22</inkml:trace>
  <inkml:trace contextRef="#ctx0" brushRef="#br0" timeOffset="74834.3073">9642 10219 176,'0'0'40,"0"0"57,-31-111 99,23 79-104,3 2-19,3 4-2,2 0-4,0 6 5,2-3-26,18 4-5,7 1-9,10-1-10,9 5-2,9 5 1,10 1-2,6-5 2,11 4 5,10-5-4,8 0-3,5 0-2,4-2 2,5-5 3,6 0 3,11-4-10,8-3-3,6 0-2,5-2-4,-1 0-1,7 4 1,2 3 0,2 6-4,2 5 0,-2 0 3,4 0-3,6-1-1,1-2 2,9-1-1,3-3-2,0 6-1,-5 1-1,-6 5 2,-7 3 0,-18 3 2,-10 1-2,-12-2 1,-7 2 0,-2 0 0,-9 0 1,-7-3-2,-10-3-1,-15-1-1,-15-4 2,-9 1 0,-13 3 0,-4-4 1,-10 3-1,-9 2 0,-4 2-1,-8 4 4,-3-2-4,0 2 2,0 0-1,0 0 0,0 14 0,5 17 0,-1 11 0,2 7 4,5 6 2,3 3-3,-1-2 9,3-1-6,-1 6 0,1 3 0,-3 10-3,-1 3 0,-6 1 0,-3 3 4,-3-9-7,0-3 0,0 6 0,-7-3 4,-2-4-3,0-6-1,-2-14 0,5-12 0,0-12 0,0-10 1,2-2 0,-3-4 0,1 4 1,-8-5-2,-7 3 3,0-2-1,-12 0-2,-4 0 0,-3 2 1,-8-1-1,-2 3 0,-6-1 1,-6-1-1,-2 1 2,-7-2-1,-4 1-1,2 2 0,-3 0-1,2 3 1,-7 5 0,-3-5 0,-7 5 0,-5-4 0,-4-2 0,0 0-1,-5-4 1,-4 1 1,-2-1 1,-3-1-1,2 2-1,7-1 1,3 0-1,-4-2 0,1 4 3,1-2-3,2 3 0,7 1-2,3 4 2,3-1 0,2-1-1,2 2 0,7-2 1,4-4 1,2 0-1,5-5 0,-8 4-1,2-1 2,-5 1-1,-7 2 2,1-5-2,-1 2 0,2-2 1,1 0 0,0 3-1,-1-3 2,2 1-2,8-3 1,1 1-1,6-2-1,3-1 1,3 3 0,0-2-4,6-1 4,8 3 0,8-2 2,12 2-2,11-5-1,9-1 1,2 2 2,-1-2 1,-3 3-3,-11 0 0,-3 6-1,-10-1 0,-5 4 1,-6 5 0,-3 1 0,2-1-1,1 0 0,14-6 1,11-5 1,9-7-1,9 0 0,0 0-25,2 0-42,27 0-123,9 0-286</inkml:trace>
  <inkml:trace contextRef="#ctx0" brushRef="#br0" timeOffset="75564.3987">5779 12818 657,'0'0'59,"0"0"-50,0 0 23,0 0 46,0 0 3,0 0-31,-11 41-10,-2-35-6,1 1-6,1-7-1,2 0-3,5 0 6,2-5-5,0-3-18,2-1 2,0-2-3,0 2-6,6-3 2,3 5-4,-2 5-21,-2 2-123,-5 9-102,0 15-89,-14 12-71</inkml:trace>
  <inkml:trace contextRef="#ctx0" brushRef="#br0" timeOffset="75854.369">5547 13325 501,'0'0'178,"0"0"-85,0 0-1,0 0 3,0 0-32,0 0-15,0 21-17,-6-2-1,-10 3-7,-4 0-9,0-4-5,5-10 2,1-2 4,12-6 6,0 0 3,2 0-9,0-14-9,0-9-6,6 0 0,18-1-35,4 10-49,1 10-71,4-1-82,-3 5-47,2 0-65</inkml:trace>
  <inkml:trace contextRef="#ctx0" brushRef="#br0" timeOffset="76065.0281">5833 13377 350,'0'0'100,"0"0"35,0 0 6,0 0-5,0 0-38,0 0-43,10 18-12,-18-9-12,-4 0-1,2-4-1,-1-5-2,6 0 2,3 0-4,2 0-9,0 0-16,0 0 0,0-11-14,22-4-85,3 2-180,2-3-366</inkml:trace>
  <inkml:trace contextRef="#ctx0" brushRef="#br0" timeOffset="76671.3177">6949 13052 888,'0'0'142,"0"0"-115,0 0 23,97-111-4,-55 92-27,0 10 1,-4 9-15,-7 0-3,-9 21-2,-10 11-10,-12 10 10,0 10 2,-31 1 4,-3-4-3,3-4 2,7-13-4,8-13-1,11-11 1,5-8-1,0 0-12,14-17-1,19-15 8,6-11-11,4-1 6,5 1 2,-9 2 3,-5 9 4,-12 8 1,-15 8 8,-5 6 20,-2 5 14,0 5-10,-20 0-2,-2 15-27,-3 17-2,0 8 3,8 8-2,8 0 2,9 1-4,0-3 0,20-4-5,14-7 3,15-8-29,3-10-56,8-15-211,-6-2-191</inkml:trace>
  <inkml:trace contextRef="#ctx0" brushRef="#br0" timeOffset="76933.9734">7877 12859 117,'0'0'1041,"0"0"-1010,0 0-14,0 0 7,0 0-17,0 0-1,-94 126 11,74-47 5,3 9-6,7-1-2,10-10 3,0-10-9,0-17-6,15-12 3,11-10-5,5-12 0,5-9-1,6-7-11,-2-2-39,0-22-40,-2-7-77,-10-9-137,-5-6-129</inkml:trace>
  <inkml:trace contextRef="#ctx0" brushRef="#br0" timeOffset="77160.0971">8172 12896 744,'0'0'209,"0"0"-120,0 0-11,0 0-51,0 0-11,0 0 30,-20 159-5,19-90-11,1 1-11,0-1-5,0-11-7,21-10 0,-2-13-7,6-14 0,-1-7-2,1-10-33,-5-4-33,-2 0-49,-12-13-175,-6-10-339</inkml:trace>
  <inkml:trace contextRef="#ctx0" brushRef="#br0" timeOffset="77310.1033">8131 13265 1046,'0'0'72,"0"0"-64,0 0-6,102-113-2,-45 79-46,-7 8-130,-14 2-293</inkml:trace>
  <inkml:trace contextRef="#ctx0" brushRef="#br0" timeOffset="77548.5161">8502 12912 861,'0'0'113,"0"0"-105,0 0 15,117 42 53,-76-6-8,-12 3-22,-12 7-12,-13 9-1,-4 9-7,-8 5 0,-20 1-10,-2-11-8,0-6-5,9-15-2,7-16-1,8-7-8,6-15-62,0 0-64,6-17-182,19-21-381</inkml:trace>
  <inkml:trace contextRef="#ctx0" brushRef="#br0" timeOffset="77716.2693">9237 13130 1034,'0'0'38,"0"0"-35,152-78-3,-90 55-1,-8 0-181,-17 9-249</inkml:trace>
  <inkml:trace contextRef="#ctx0" brushRef="#br0" timeOffset="77894.2941">9235 13401 1155,'0'0'56,"0"0"-48,0 0 0,115-17 10,-45-14-1,-4 1-14,-10-5-3,-16 13-129,-19 7-266</inkml:trace>
  <inkml:trace contextRef="#ctx0" brushRef="#br0" timeOffset="78628.3467">10570 12659 623,'0'0'183,"0"0"-132,0 0-34,0 0 44,0 0-12,0 0-3,-56 72-19,29-48-16,-2 0-4,2-7 2,3-8 3,4-7-5,4-2 6,3 0 11,5-10-15,8-14-2,0-2-5,6-7 4,20 6-5,8 1 0,1 7 1,5 10 1,0 5 0,-3 4-3,-11 8 0,-6 20 0,-13 12-1,-7 10 1,0 6 8,-30 9 1,-3-7-3,-6-2-2,1-8-1,-3-14-2,6-5 1,8-12 0,5-13 4,8-4-5,6 0 3,8-21 3,0 2-2,8 1-4,17 4-1,6 7 2,2 4 2,1 3 8,-3 0-1,-2 3-1,-6 16-2,-3 8-1,-7 2-6,-4 7 0,0 1-1,0-3 0,6-3-34,10-11-76,8-16-208,10-4-266</inkml:trace>
  <inkml:trace contextRef="#ctx0" brushRef="#br0" timeOffset="79342.1014">11241 12739 762,'0'0'185,"0"0"-77,0 0 6,0 0-58,0 0-33,0 0-12,-117 65-3,82-5 2,6 3-2,9-2 1,11-6-7,9-9-2,7-13 0,22-13 0,11-15-1,5-5-1,-1-14-12,-3-13 1,-2-4 8,-7-1-5,-5-3 6,-5 3 4,-9 6 0,-6 6 0,-3 10 3,-4 3 1,0 7 14,0 7-15,-13 21 1,-8 9-2,4 4 2,5 1-2,12-4-2,0-4 0,5-10 0,22-9 0,4-14 0,5-1 2,4-9-1,-2-22 3,-9-1-4,-7-4 6,-11 4-3,-9-2 1,-2 2 8,-4 6 1,-23 3-9,-4 11-4,-5 8-3,0 4-11,6 11-52,7 15-116,10 4-156,11 0-116</inkml:trace>
  <inkml:trace contextRef="#ctx0" brushRef="#br0" timeOffset="79738.5094">11678 13298 819,'0'0'92,"0"0"-61,118-153 75,-71 90-48,-9-2-20,-7-1-16,-16 11-11,-13 6-7,-2 16 1,-6 10 7,-19 13-5,-1 6-7,-1 4 0,-1 0 0,7 14-8,0 13-1,11 2 2,7 0 1,3 0 4,7-4 0,24-5 2,10-4-4,7-6 4,2-1 1,-6 0 0,-6 1 3,-14 0 10,-11 2 4,-10 2-7,-3 8 7,-11 10 7,-22 7-4,-3 7-16,-4-3-3,6-4-2,6-12-23,9-4-42,11-11-69,8-9-88,0-3-22,10-10-41</inkml:trace>
  <inkml:trace contextRef="#ctx0" brushRef="#br0" timeOffset="80247.3067">12184 13024 349,'0'0'134,"106"-133"-38,-54 60 4,-7-2-8,-9 12-38,-15 10 15,-11 13-5,-10 10 5,0 6-5,0 6-21,-16 6-9,1 8-8,-6 2-10,-1 2-11,-3 0-5,1 16 1,1 12 4,8 6 1,4 8 4,6 6 1,5 4 7,0 4-3,0 1-8,7 1-1,8-2-3,1 0-1,-2-6 0,-5-8 1,-1-10-1,-1-11 2,-1-12-3,2-9 1,-4 0-1,5-12 10,5-20-5,5-3-2,3-4-3,2 5 0,4 3-1,-1 8-2,-2 7 2,-5 9-4,-3 7 2,-2 0 0,-3 14-4,-1 18 5,-6 1 1,3 11 3,-1 0-1,-1-8-1,3-5 0,2-10-1,5-7 1,3-5-1,2-9 3,6 0 0,4-21-3,0-9-8,-4-4-64,-4-2-112,-10-3-268</inkml:trace>
  <inkml:trace contextRef="#ctx0" brushRef="#br0" timeOffset="80572.482">12950 12472 906,'0'0'74,"0"0"-67,0 0 1,0 0 41,3 111 3,13-55-2,-8 8-4,-1 8 2,0 4-8,3-2-17,0-11-3,4-15-4,-1-12-1,7-14 1,7-10-7,6-5-1,7-7 2,4-9-5,3-20-4,-4-6-1,-7 1-11,-15 4-31,-9 0-29,-12 6-41,0 2-92,-14 1-115,-17 6-136</inkml:trace>
  <inkml:trace contextRef="#ctx0" brushRef="#br0" timeOffset="80768.2277">12971 12775 894,'0'0'84,"0"0"-80,160-88 59,-71 52 18,3-2-38,-12 6 4,-17 1-12,-25 11-14,-16 8-15,-16 7-4,-6 3-2,0 2-55,-22 0-151,-7 0-240</inkml:trace>
  <inkml:trace contextRef="#ctx0" brushRef="#br0" timeOffset="82039.8575">6928 14877 796,'0'0'96,"0"0"-41,0 0 8,0 0-20,0 0-22,0 0 1,42-101 1,-24 101 3,-3 0-5,-3 17-11,-6 19 0,-4 14 8,-2 8-7,0-2-6,0-2-1,0-10-2,5-11-2,5-10 2,9-16-4,2-7 2,16 0-10,0-30-1,5-11 1,-1-13-1,-12-2 8,-12 6 3,-7-1 1,-8 16 1,-2 10 1,0 15 16,0 8 10,0 2-8,0 0-12,0 29-9,0 25 0,5 25 0,15 13 2,1 13 5,6 12-1,-2 9-1,-6 6-5,-5 3 1,-14-20-1,0-12 1,-18-22 1,-13-27-2,-5-24 5,-4-16-1,-1-14 2,-2-22 8,-1-32-4,7-21-4,11-1-1,10 0-2,16 8 6,0 0 3,16 7-11,20 7-1,6 4 0,7 6-60,3 4-74,-4-4-263</inkml:trace>
  <inkml:trace contextRef="#ctx0" brushRef="#br0" timeOffset="82276.5321">7732 14737 1114,'0'0'32,"0"0"-20,0 0 30,-114 116-13,99-33-11,6 6-5,4 1-3,5-1-8,0-9 3,0-14-5,7-14-2,11-18-23,6-16-27,5-18-41,4 0-94,5-25-102,-1-18-189</inkml:trace>
  <inkml:trace contextRef="#ctx0" brushRef="#br0" timeOffset="82506.3611">7919 14784 907,'0'0'149,"0"0"-109,0 0-22,0 0 24,0 145 15,0-66-20,0-4-4,0 1-18,2-7 1,6-13-12,2-12-2,9-15-1,4-16 0,6-13-1,5 0-4,6-13-17,2-19-31,-2 1-54,-8 4-132,-16 5-204</inkml:trace>
  <inkml:trace contextRef="#ctx0" brushRef="#br0" timeOffset="82640.9713">7931 15226 818,'0'0'174,"0"0"-159,0 0-13,0 0-4,100-107-31,-42 59-117,-9 4-194</inkml:trace>
  <inkml:trace contextRef="#ctx0" brushRef="#br0" timeOffset="82879.8881">8350 14788 835,'0'0'196,"0"0"-174,0 0-6,146-18 54,-85 38-22,-8 24-9,-15 17-15,-16 11-11,-18 10 3,-4 1-1,-1-7-5,-22-8 3,-3-19-2,1-12-9,9-9 1,6-16-3,10-10-20,0-2-51,0-9-137,20-17-268</inkml:trace>
  <inkml:trace contextRef="#ctx0" brushRef="#br0" timeOffset="83056.2218">9161 14988 875,'0'0'219,"0"0"-209,114-73 1,-67 45 13,-7 6-24,-7 8-6,-8 2-144,-14 7-211</inkml:trace>
  <inkml:trace contextRef="#ctx0" brushRef="#br0" timeOffset="83226.3645">9139 15173 990,'0'0'80,"0"0"-70,0 0 49,0 0-13,154-28-34,-104 7-12,-11-2-20,-15 5-190,-10 1-288</inkml:trace>
  <inkml:trace contextRef="#ctx0" brushRef="#br0" timeOffset="83803.2937">10213 15170 748,'0'0'161,"0"0"-113,0 0 35,0 0 15,0 0-52,123-127-6,-90 72-17,-4-6-6,-8 3-2,-11 8-7,-10 11-5,0 17 0,0 8-3,-24 9-1,-8 5 0,-1 0-4,0 10-11,6 11 8,10 4-11,9 5 7,8-9 0,8 5-1,27 3 2,11-3-3,4 0 10,-10 3 2,-9 0 2,-13 0-1,-16 6-1,-2 3 2,-2 0 2,-21 1-2,1-8 0,5-8-5,7-13-66,10-6-112,0-4-135,5-14-115</inkml:trace>
  <inkml:trace contextRef="#ctx0" brushRef="#br0" timeOffset="84344.4564">10741 14797 427,'0'0'527,"0"0"-507,0 0 0,0 0 51,0 0-40,-71 148-10,69-98-7,2-2-7,0-8 0,0-10-3,2-2-3,13-10 1,6-9 1,5-5-1,8-4 5,11-4-1,1-19-3,0-3 0,-3-4-3,-9-2 0,-11 0 0,-9-5-2,-4-6 0,-10 7 1,0 4-1,0 10 2,0 13 0,0 6 0,0 3-2,0 3-7,-3 20 5,-6 7 4,3 1 0,-1-4 0,5-9 0,2-8 0,0-10 0,0 0-6,0 0-15,9-23 17,9-3 3,4-9 1,0 9-2,1 8 2,-1 7 0,0 11 0,3 0 3,-1 12 9,-1 17 4,-6 0 6,-1 5-4,-7 1-4,-3 0-7,-6-4-5,0-7-1,0 2-1,-11-8-38,-7 0-53,-3-1-71,-3-12-100,-4-5-136</inkml:trace>
  <inkml:trace contextRef="#ctx0" brushRef="#br0" timeOffset="84613.9411">10933 14517 421,'0'0'432,"0"0"-414,0 0 17,0 0 21,0 0-24,0 0 6,-2 93-15,-32-77-10,1-9 12,-5-7 5,9 0 7,2-13-7,10-9-6,13-1-4,4-4-9,0 3-6,23 4-5,16 6-3,1 12-6,0 2-89,2 6-167,-4 12-250</inkml:trace>
  <inkml:trace contextRef="#ctx0" brushRef="#br0" timeOffset="84914.329">11669 14420 1146,'0'0'18,"0"0"-17,0 0 24,51 114 24,-42-56-13,-5 12 1,-4 12-17,0 8 3,0-1-11,-2-9 2,0-12-4,2-20 0,0-16-1,23-13-7,6-19 0,7 0 2,7-16-2,-2-14-2,-5-7-17,-10 1-19,-10 2-25,-14 5-56,-2-4-165,-14 5-180</inkml:trace>
  <inkml:trace contextRef="#ctx0" brushRef="#br0" timeOffset="85066.0336">11564 14897 813,'0'0'252,"0"0"-224,0 0-23,116-78 12,-46 43-13,3 0-4,-7 0-53,-12 12-168,-14 4-165</inkml:trace>
  <inkml:trace contextRef="#ctx0" brushRef="#br0" timeOffset="85327.3753">12491 14846 953,'0'0'64,"0"0"16,128-3 19,-67-11-39,-1-4-24,-3 2-10,-10 4-13,-10 1-10,-18 9-3,-6 2-7,-9 0-52,-4 0-119,0 0-245</inkml:trace>
  <inkml:trace contextRef="#ctx0" brushRef="#br0" timeOffset="85985.3775">13682 14516 844,'0'0'49,"0"0"-44,0 0 15,0 0 24,0 0-15,0 0-5,-109 50-14,91-46 4,5-4 4,1 0 3,5-8-5,3-14-6,4-2-7,0 2-1,0 4-4,11 1 4,9 6-2,4 4 2,6 5-2,0 2 7,-2 11-2,-6 17-1,-12 10-3,-4 4 8,-6 1 8,-6 8-3,-22 0 3,-8 0-8,-4 2-6,0-9-1,5-8-1,2-10 1,8-16-2,7-10 3,7 0-1,9-14-2,2-4 0,0 2 0,17 6 2,12 3-2,10 6 7,0 1 14,1 0 7,-4 12-6,-5 7-10,-6 11-12,-5 2 1,-5-3-1,1 5-14,-1-10-60,3 5-98,3-8-165,-2-7-127</inkml:trace>
  <inkml:trace contextRef="#ctx0" brushRef="#br0" timeOffset="86316.4884">14005 14993 682,'0'0'103,"0"0"-41,83-152 60,-45 90-51,-1 3-30,-1-2-11,-14 12-13,-11 17-3,-11 9-7,0 20 13,-16 3 6,-12 0-25,-4 12-1,2 11-3,5 0 0,9 0 1,11 8-5,5-4 1,0 0 5,32-1-2,4-4-4,8-4 5,-2 5 1,-3-1 1,-16 0 0,-15 4 2,-8 1-2,-4 2 0,-23 5-3,-7-4-2,3-2-37,-2-6-39,10-8-50,9-9-74,8-5-31,6-11-150</inkml:trace>
  <inkml:trace contextRef="#ctx0" brushRef="#br0" timeOffset="86864.3474">14502 14614 787,'0'0'129,"0"0"-88,0 0 39,0 0-38,0 0-17,-45 106 0,41-65-12,2-2 7,2-2-2,0-2-4,0-3-5,9-6-5,8-6-2,8-8 3,2-12-3,1 0 3,6 0-1,-1-12-2,0-15-2,-1-8-5,-5 0 2,-7-6-1,-9 1-1,-1 2 5,-9 8 0,2 10 0,-3 12 3,0 6-2,0 2 2,0 2-3,0 20-1,-4 10 1,-6-5 1,1-5-1,5-6 0,0-9 0,4-2 0,0-5 0,0-9-1,2-17-3,14-4 1,8 0-3,-4 9 0,7-2 6,0 9-3,-1 10 3,0-1 1,1 5 10,-3 7 2,0 15-2,-9 12 1,-7-3 2,-5 5-10,-3 8-3,-5 2-1,-18-2-22,-2-3-46,0-12-68,2-9-122,4-8-80</inkml:trace>
  <inkml:trace contextRef="#ctx0" brushRef="#br0" timeOffset="87128.3759">14743 14267 826,'0'0'135,"0"0"-125,0 0 6,0 0 13,0 0-2,0 0-2,-5 78-15,-17-68-1,-3-8 10,4-2 9,0 0 0,6-12 7,8-8-6,7 2-22,0 0-7,13 8 0,17 1-20,7 4-66,7 5-155,8 0-179</inkml:trace>
  <inkml:trace contextRef="#ctx0" brushRef="#br0" timeOffset="87636.4825">15239 14614 868,'0'0'130,"0"0"-107,0 0 28,139-76 13,-86 33-50,-4 2 2,-14 0-12,-16 2-1,-15 2-1,-4 1 0,-4 10 2,-20 9 2,-3 10 9,-6 7-1,3 0-8,0 24-2,5 8-1,3 12 1,8 9 1,7 7 0,7 5 5,0 6-1,0 3-5,12 4 2,-1-11-5,-3-5 3,-6-10-3,-2-18 1,0-13-1,0-6 1,0-15 0,0 0-1,0-12 3,8-26-4,3-6-12,5-7-1,8 12-1,2 8 4,3 9-1,3 8 9,-3 11 1,-3 3 1,-3 0 4,-4 17 6,-2 7 1,-7 11-4,-4 9 2,2-4-6,-6 1-2,1-12-1,-1-5-2,2-16-31,5-8-56,9 0-84,7-20-112,4-21-129</inkml:trace>
  <inkml:trace contextRef="#ctx0" brushRef="#br0" timeOffset="87898.3812">15969 14339 279,'0'0'680,"0"0"-578,0 0-18,0 0-24,0 0-36,0 0 5,-9 141 0,9-83-4,0 11 0,0 4 2,11 4-6,7-9-10,6-10-1,3-18-5,6-13-2,5-10 1,3-17-1,1-10-2,-4-24-1,-3-8-23,-10 2-23,-11 1-37,-12 3-131,-2-4-235</inkml:trace>
  <inkml:trace contextRef="#ctx0" brushRef="#br0" timeOffset="88071.7786">15932 14592 990,'0'0'108,"0"0"-99,175-110 49,-79 64-19,-1 0-32,-12 3-3,-23 12-4,-26 6-17,-26 13-106,-8 8-77,-33 4-136</inkml:trace>
  <inkml:trace contextRef="#ctx0" brushRef="#br0" timeOffset="89060.3843">6348 12418 95,'0'0'366,"0"0"-269,0 0-33,0 0 58,-9 144-12,9-55-5,0 18-13,0 14-17,0 24-28,18 20-10,0 13-6,8 16-15,-4 11-1,-1-4-4,-6 5 2,-5-2-2,-8 3 1,-2 4 2,0-7 0,0 1-4,0-21 2,0-20-4,0-13 4,0-29-5,13-27-1,1-25-2,-6-26 2,-1-26-4,-4-14 4,0-4-6,1 0-15,-2-30-28,4-20-36,-4-25-81,0-19-144,-2-26-124</inkml:trace>
  <inkml:trace contextRef="#ctx0" brushRef="#br0" timeOffset="91513.4019">6434 12559 154,'0'0'20,"0"0"-14,0 0-1,0 0 7,-2-104 5,16 78 32,-3 6 26,-3 6 32,-2 5 6,-4 8-6,-2-1-11,0 2-23,0 0-24,0 0-14,3 0-13,5 0-9,8 0 1,3 0 9,10 7 2,12 5 11,10-2 1,13 2-7,12-6-5,9-6-2,11 0-7,13 0-3,7 0-1,7-4-4,3-1-3,-2 0-3,11 1 0,8-4 6,7-1 6,5-6-9,6-2-1,1 0-1,6-3 0,4 4 2,3-1-1,1 6-1,-1 2-3,-7 3-1,-2 5 1,-3 1 0,-1 0 1,-2 0 1,-1 0 1,-1 0-3,12-4 1,4-6 1,1-2 0,13-4-2,-5-4-1,2 0-1,-2-1 2,-3 1 0,-11 5 1,1 2 3,-1 2-4,7-1 3,9-2 0,10 0-3,5-3-3,7 1 3,0 2 0,-1 0-2,-6 2 4,-1 0 0,-6-2-1,-3 0 0,4-2-1,0-1-1,-5 0-1,6 3 1,-8-1 1,-5 6 0,-5-1 4,-3 3-3,-10 0 0,-8 1 0,-8-1-1,-19 0-2,-7-3 0,-10 2 4,-16 1-1,-9 4 1,-17 3 1,-7 0 0,-7 0 2,-9 0 2,-5 0-7,-4 0 3,-7 0-1,-7 0-2,-3 0 4,-3 0 1,-7 0 1,-2 0-2,-3 0 1,0 0 2,-2 0 1,0 0-4,3 0 0,3 0-2,2 0 2,-3 3-2,-3 0-1,4 1 0,-4 0 1,3 0 0,0 1-1,0 6 0,0-3 0,2 5 1,0 4-1,-2 3 0,2 4 1,-2 4 0,2 2-1,4 6 1,-1 6 0,-1 7 0,3 6-2,-5 7 3,1 8-3,1 2 0,-2 3 1,2 2-1,3 3 2,0 2-2,-3 6 0,1-2 1,-4 9-1,-2 3 0,0 3 0,-1 8 0,1-2 0,6 1 0,-3-6 0,0 1 0,3-3 1,-3-2-1,3-1 1,-6-6-1,3 3 1,1-5-1,-1-1 0,2 1 1,-2-3 0,2 2 1,1 4 1,-4 4-1,-5-1 1,0-1-2,-2-4 0,1-12 0,2-10 0,3-11-1,3-11 1,-1-7-1,-6-10 4,5-3-3,-5-9-1,-3 0 0,-2-2 1,0 6-1,0 7 0,-7 2 2,-11-2-2,-4 3 0,-1-5 0,-6 2 0,-8-10 1,-10-4 1,-8-2 0,-12-3-1,-7 0 0,-6-4-1,-11 0-1,-12 2 1,-9-2 0,-9 1 1,-8 2-1,-8-1 2,-6 4-3,-5 1 4,-5 2-3,-10 4 2,-4-4-1,-7 0 1,-2 2-2,0 2-2,-3 1 1,2-2 1,4-2 0,4-1 1,4-2-1,0 1 1,1-4 0,-4 5 1,1-4-2,2 2-1,2 1 0,-6 1 1,-2-2 0,-4 3 0,3-3 0,-1 2 3,6 0-2,-3-4 0,10-2-1,1-4-3,10 0 1,2-2 2,-3-1 0,3 6 0,-2-7-1,-1 4 1,4-4 0,-7 4 3,1 1-3,0 0 0,3 2-1,3-7-1,2 5 1,2 1 0,1 3-3,0-2 3,-4 3 1,5 2 0,3-2 0,4 0 5,2 2-5,1-3 1,1 0-3,10-4 2,5-5-3,8 0 2,1 0 1,0 0-1,3 0 1,6 0 0,0 0 0,9 0 0,1 0 1,5 0-1,3 0 1,2 0-1,5 0 4,10 0-4,1 0 0,3 0-1,1 0 1,-1 0 3,2 0-3,0 0 0,8 0-1,3 0-1,7 0-1,6 0 2,4 0 1,5 0 0,5 0 0,0 0 0,7 0 0,-4 0-1,-1-5 1,2 1 0,-4 1-1,-1-2 1,-1 5 0,-5-2 0,-1-2-2,-4 1 1,-9-6 0,0 6-1,-7-4-2,3 3 4,2 0 0,4-1 0,7 5-4,9 0 4,9-5 0,3 5 1,8 0-1,0-4 0,0 4 0,0 0-1,0-3 2,6 1-1,5-3 0,2 1-3,3-10-14,4-7-53,7-10-101,-5-23-349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05:03:20.8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2397 854 621,'0'0'106,"0"0"32,0 0-21,0 0-33,0 0-21,0 0-16,0 0-10,-4-61-9,-15 53-16,-6 3-4,-2 3 5,-2 2-8,-2 0-5,-3 12-1,1 17 1,-3 12-4,2 9 3,1 9-2,4 2 2,12-1-1,8-7 0,9-7-3,0-6-9,21-6-2,11-1 5,6-6 4,0-3 4,0 2-1,-5-4-3,-11 2-6,-8-2-4,-14-1 4,0-3 3,-14-2 10,-19-1 4,-12-5 8,-5-3-1,-2-7 2,0 0-3,8 0-5,7-12-5,12-7 0,15-2-43,10-7-84,23-3-207,18-3-114</inkml:trace>
  <inkml:trace contextRef="#ctx0" brushRef="#br0" timeOffset="278.4996">2478 1221 579,'0'0'162,"0"0"-148,-13 123 65,11-74-45,2-3-19,0-4-7,0-7-5,11-12 1,-1-7-2,6-14 0,2-2 20,4-7 21,7-25 14,-2-10-15,-6-4-13,-9 1 6,-9 4-9,-3 4-8,0 9-14,-22 12-4,-1 14-24,-3 2-72,1 18-146,-1 16-69,12 4-152</inkml:trace>
  <inkml:trace contextRef="#ctx0" brushRef="#br0" timeOffset="1927.9131">2725 1588 531,'0'0'52,"0"0"96,112-111-26,-68 55-67,1-7-2,-14-8-24,-16-1-14,-12 0-4,-3 3 2,-5 8 5,-14 15 10,-2 11 16,2 13-3,7 12-17,4 8-15,-2 2-7,0 12-2,-2 30-5,1 21-2,2 14 5,7 11 1,2 3 1,0-4 0,9-14-3,13-15 3,5-15-5,6-18 1,7-13 1,3-12-2,3-5-7,2-29-11,-9-7-3,-7 1 15,-12 3 1,-9 6 10,-11 11 3,0 8 7,0 10 27,0 2 0,0 7-28,-11 16-9,-1 12-6,6 2 6,6 2-3,0-4-2,0-6 2,18-12 0,9-6-5,0-11-4,8 0-10,3-16 3,0-14 2,-3-5-31,-6-1 11,-11 3-7,-11 5 35,-7 7 9,0 9 42,0 8 34,-7 4-14,-3 0-34,-2 8-18,3 17-10,3 8 0,6 3-5,0 3 3,0-3 1,17-9-1,8-6 0,8-13-4,7-8-7,7 0-18,5-24 27,-4-20-25,-5-10 19,-10-6-16,-10-9 13,-12-3 10,-9-4 3,-2 4 3,0 5-3,-11 17 7,-5 21 19,1 13 20,1 11-1,1 5-16,-3 14-29,3 27-2,-1 17-3,5 8 4,9 8 0,0 2 2,7-4 4,18-3-5,4-14-2,0-10 0,6-15 1,1-10-13,2-16-22,0-4 22,0-24-10,-1-18 21,-1-11-29,-2 0 13,-12 2 17,-8 7-28,-8 18 30,-6 14 19,0 8 20,0 4 22,0 0-25,-11 24-35,-1 12-1,4 5 0,1 0 0,7-5 0,0-4-1,0-9-1,18-11 0,5-6-12,12-6-10,2-5 0,4-20 5,1-8-9,-6 0 9,-7 1 14,-11 2 2,-10 9-3,-5 11 6,-3 8 30,0 2 34,0 0-21,0 7-25,-8 12-18,5 9-2,1 0 2,2 1-1,0-5-1,2-6 0,18-9-2,9-2 1,2-7-11,5 0-1,-1-12 1,-3-17 4,-11 0 3,-7-7 7,-12 3 0,-2 5 0,-6 1 5,-21 8 3,0 9 6,-6 6-12,1 4-2,-1 2-9,2 17-5,8 0-15,10-1-27,13-2-33,0-9-29,8-6 17,31-1 74,8 0-23,8-5 47,5-5 3,3 3 0,-5 7 16,-3 0 10,-5 12 4,-15 15-7,-8 6-17,-13-1 20,-14-3 1,0-10 2,0-4 61,-3-8-51,-6-7 2,3 0 8,2 0-17,4-27-1,0-16-31,4-7-27,21-2 24,6 9-5,-2 6 8,2 9 2,0 14-2,-2 10-3,0 4 0,-4 8 3,-7 20 1,2 12 4,-10 13 6,-3 5 11,-5 0-15,-2 0 1,0-12-1,1-10-3,8-14 7,4-12-1,5-8-7,11-2 5,8-12-2,3-16 11,1-2-10,-10 2-7,-14 5-36,-7 1-49,-10 7-142,-18 1-191</inkml:trace>
  <inkml:trace contextRef="#ctx0" brushRef="#br0" timeOffset="2093.9444">3680 1356 786,'0'0'141,"0"0"-141,0 0-24,122-87-153,-44 51-60,-8 4-183</inkml:trace>
  <inkml:trace contextRef="#ctx0" brushRef="#br0" timeOffset="2182.1652">4137 1136 620,'0'0'228,"0"0"-129,0 0-99,0 0-23,0 0-469</inkml:trace>
  <inkml:trace contextRef="#ctx0" brushRef="#br0" timeOffset="3136.7031">6234 1087 458,'0'0'598,"0"0"-558,0 0 2,0 0-34,0 160 8,0-48 20,0 18-20,0 15-2,0 5-8,0-2-2,9-20-1,11-26-3,7-29 0,2-24 2,2-23-2,-2-22 0,0-4 1,5-38 1,-1-23-2,-6-15-4,-14-6 0,-13 1 4,-11 3-3,-30 6 3,-11 9 0,-7 10-4,4 11 4,3 10 2,12 2-1,11 4-1,11-4-2,14-4-15,4-5-9,4-3-15,21 2-1,6 4 2,2 4 8,1 8 1,2 0 5,-3 4 18,1 2 8,-5-2 0,-10 4 1,-5 5 1,-10 8 3,-4 3 9,0 0 59,0 0-28,-16 0-43,-5 10 2,-4 15-2,5 4-1,7 3-1,6 0 0,7-2-3,0-3 1,2-8-4,18-5 3,0-6-6,-2-6-11,-1-2 0,0 0-9,-6-5-18,-5-18-8,-4-3-3,0-6 17,4 2 13,1 0 15,9 9 0,3 14 10,5 7 0,5 0-10,7 28 9,0 14 4,1 2 43,-8-3-26,-6-6 2,-12-10 9,-4-11 20,-7-8 10,0-6 28,0 0-10,0-8-15,0-23-36,0-10-20,8-8-5,18-3-3,11 2-26,5 10-58,1 8-115,-1 6-173</inkml:trace>
  <inkml:trace contextRef="#ctx0" brushRef="#br0" timeOffset="3518.9058">7530 1090 203,'0'0'932,"0"0"-929,0 0 35,0 0-21,-124 97-17,103-51 0,2 5 0,6-4 0,11-7-4,2-8-1,0-9-1,22-14-3,11-9-20,6 0 23,-2-14-8,1-18 3,-8-3-9,-6-9 5,-13 3 15,-4-2 9,-7 2 6,0 11 32,0 11 11,0 14 19,0 5-14,0 0-21,0 4-30,0 24-8,-3 12-1,3 9 8,0 4-4,0-7-7,21-4-2,16-5-3,12-7-53,12-14-82,-3-16-324</inkml:trace>
  <inkml:trace contextRef="#ctx0" brushRef="#br0" timeOffset="4161.6295">8691 994 1034,'0'0'20,"-21"112"-15,17-17 41,4 19-8,0 17 3,0 11-8,0 13-14,11 3-4,9-18-13,7-22-1,7-28 1,5-37-3,6-21 1,6-30-12,5-7-1,0-38-5,-9-23-5,-18-8 1,-22-3 12,-7-1 9,-38 8-4,-20 6-7,-12 3 4,1 15 0,5 11 8,14 6 9,17 7-4,11 2 5,15 1-10,7-7-2,2-6-13,27-9 2,8-3-11,5-2-23,2-1 19,3 3 8,-1 2 20,-3 6 3,-12 6 2,-8 10-2,-14 10 10,-9 6 24,0 4 26,0 0-20,0 4-33,0 28-4,-4 11 0,3 4-1,1 3 0,0-1-5,0-2 0,0-1-26,0-12-155,0-13-240</inkml:trace>
  <inkml:trace contextRef="#ctx0" brushRef="#br0" timeOffset="4300.5057">8932 1064 862,'0'0'73,"0"0"-73,0 0-196,0 0-154</inkml:trace>
  <inkml:trace contextRef="#ctx0" brushRef="#br0" timeOffset="4552.9902">9163 1105 400,'0'0'148,"0"0"-110,0 0 123,149 106-72,-111-65-23,-13 3-38,-14-7 6,-11-7 5,0-8 20,0-9 5,-4-8-5,-1-5-1,1 0-6,-2-3-12,6-26-26,0-9-14,0-6-5,15-2-23,16 8-27,5 10-45,-3 15-105,-7 13-193</inkml:trace>
  <inkml:trace contextRef="#ctx0" brushRef="#br0" timeOffset="4881.6092">9600 1407 195,'0'0'685,"0"0"-604,0 0-13,0 0-43,0 0-4,74-134-7,-56 87-6,-7 4-2,-7 8 3,-4 8-8,0 11-1,-4 8 0,-14 6-9,0 2 3,2 0-18,1 11 7,11 12 4,4 1-1,0 6-3,13 2 8,18 2-1,9 1 9,0-6 1,-7 5 0,-10-1 1,-12-1 2,-11 0-3,0-6 4,-14-4-4,-8-8-16,0-9-99,3-5-70,1 0-40,13-31-131</inkml:trace>
  <inkml:trace contextRef="#ctx0" brushRef="#br0" timeOffset="5064.4675">9966 979 800,'0'0'153,"0"0"-142,0 0 55,29 108-11,-25-54-23,1 6-21,-3 2-4,-2 2-7,0-2-16,0-2-131,-2-7-101,-15-13-156</inkml:trace>
  <inkml:trace contextRef="#ctx0" brushRef="#br0" timeOffset="5229.9155">9827 1310 1155,'0'0'1,"0"0"-1,114-93-5,-33 51-70,3-4-182,-12-2-434</inkml:trace>
  <inkml:trace contextRef="#ctx0" brushRef="#br0" timeOffset="6427.9276">10801 1223 712,'0'0'138,"0"0"21,0 0-42,0 0-58,0 0-45,0 0-6,0 0-8,-81 100-2,62-50 2,10-6 3,8-5-3,1-11-3,0-10 2,19-6-1,6-10-1,-1-2 3,8-7 0,-3-18-3,-3-8-3,-8-1-1,-9 0-6,-9 2 9,0 0-6,0 4-1,0 4-8,-4 6-3,4 2-4,0 2-5,4 0-22,30 3-30,2 2 11,13 9 24,-1 0 21,1 9 5,-7 18 11,-6 11 3,-9 2 3,-11-2 5,-8-6 32,-8-8 4,0-8 26,0-8 20,0-8-22,0 0-7,-2 0-6,2-14-33,0-12-5,0-7-18,7-1-8,22 1-39,8 3-24,6 4-47,6 6-34,2 4-7,-3 6-84,-4 2 58,-7 4 164</inkml:trace>
  <inkml:trace contextRef="#ctx0" brushRef="#br0" timeOffset="7200.8578">11615 1163 162,'0'0'131,"0"0"49,0 0 3,0 0-9,0 0-56,0 0-42,-112 100-20,79-67-8,2 1-20,6-5-15,12 0-11,11-5-2,2-5-3,4-4-5,21-8-45,11-7-9,1 0 11,4-18 8,-3-12 2,-7-7-3,-9-1 39,-7-8 5,-8-3 11,-7-9 27,0-6 15,0-3-14,0 9 14,-7 12-8,-1 18 23,-1 16-15,3 10-17,5 2-16,-4 9-20,1 29-6,2 16 3,2 9 3,0 9 0,0 1 0,18-5 0,4-1 0,7-18-16,0-11-4,2-16 5,0-17 5,2-5 8,2-14 1,-2-21 0,-4-6-5,-7-2-2,-10 7 3,-8 10 2,-4 10 6,0 10 2,0 6 0,-2 0 0,-12 16-4,1 16 1,2 6-2,8 3-3,3-2 2,0-7-1,18-8 2,13-7-3,9-13-3,5-4 5,4-7 1,-4-19 0,-3-6-2,-13-2-5,-13-4 7,-12-8-1,-4-3 1,0 6-9,-14 9 3,-5 12-6,-7 12-30,7 10-9,-2 0-7,6 0-18,7 10-12,8 8 18,0 0-17,10-1 9,17-2-39,9-3 58,4-4 59,5 0 12,0 4 47,-5 6 29,-7 1 19,-6 4-10,-7 7-11,-7 2-36,-6 8-11,-1 2-22,-1-3-15,0-5-2,8-8-102,7-16-114,9-10-113</inkml:trace>
  <inkml:trace contextRef="#ctx0" brushRef="#br0" timeOffset="7396.9309">13025 993 1126,'0'0'49,"0"0"-34,-21 120 27,21-50-6,0 2-12,0-2-22,9 3 3,-1-1-5,0 0-6,-8-1-87,0-13-115,-2-19-228</inkml:trace>
  <inkml:trace contextRef="#ctx0" brushRef="#br0" timeOffset="7619.9504">12944 1042 918,'0'0'115,"0"0"-92,131-34 41,-75 34-27,-9 8-24,-18 18-10,-20 5-3,-9 1 0,-12 6 4,-25-4 7,-5 0-11,2-4-11,1-8-118,10-10-140,12-12-178</inkml:trace>
  <inkml:trace contextRef="#ctx0" brushRef="#br0" timeOffset="7778.7675">13345 1187 993,'0'0'95,"0"0"-58,0 0 6,11 148-27,-6-95-16,-5 0-3,0 5-78,0-9-246,-14-11-107</inkml:trace>
  <inkml:trace contextRef="#ctx0" brushRef="#br0" timeOffset="8028.7106">13260 1160 479,'0'0'467,"0"0"-455,170-61 51,-101 61 2,-7 10-35,-10 26-10,-19 16-5,-15 6 5,-18 4 2,-9 4-10,-31-3 0,-10-5 0,-2-7-11,2-16-1,10-12-63,9-18-90,13-5-143,12-26-173</inkml:trace>
  <inkml:trace contextRef="#ctx0" brushRef="#br0" timeOffset="8208.93">13875 1155 949,'0'0'106,"0"0"-64,14 114 26,-5-64-43,2 2-17,-5 3-6,1-5-2,-5-5-19,-2-4-108,0-13-131,-4-14-159</inkml:trace>
  <inkml:trace contextRef="#ctx0" brushRef="#br0" timeOffset="8363.8447">13975 1164 879,'0'0'66,"0"0"-24,121-79 2,-76 65-44,-7 14-16,-16 0-197,-20 10-166</inkml:trace>
  <inkml:trace contextRef="#ctx0" brushRef="#br0" timeOffset="8505.9375">13922 1385 446,'0'0'312,"0"0"-268,0 0-22,132-24-18,-74 8-4,-9 1-95,-14 0-89,-16 10-240</inkml:trace>
  <inkml:trace contextRef="#ctx0" brushRef="#br0" timeOffset="8663.766">13920 1601 732,'0'0'180,"0"0"-154,0 0 44,0 0-6,121-9-41,-63-9-23,-7 1-36,-9-1-113,-13-1-248</inkml:trace>
  <inkml:trace contextRef="#ctx0" brushRef="#br0" timeOffset="9517.9912">15324 1157 746,'0'0'142,"0"0"-28,0 0-71,0 0-23,0 0 8,-46 158 1,34-100-18,8 0-1,4-8-7,0-11 0,0-9-3,14-11-1,7-19-2,11 0-2,6-14 4,4-21-12,-2-9-25,-6-2 2,-10-7 30,-6 1 2,-9 0-1,-7 5-12,-2 10 17,0 15 7,0 10 0,0 10 4,0 2-3,-2 4-8,-2 24-13,-1 13 13,3 4 3,2-1 6,0 0-9,0-3 0,13-11 0,5-7 2,5-6-2,1-15 2,5-2 6,4-5-3,1-21 0,0-10-5,-1-6-17,-6-4-1,-8-4-13,-9 2-14,-10 9-12,0 10 24,0 14-6,-12 8-16,-4 7-5,5 0 12,0 7 27,7 17 14,4 5 7,0 3 1,9 4 3,13-4 5,3 0 48,2-4 2,-6 0-7,-4-2-14,-9 1-18,-8-4-20,0 0 0,-6-3-35,-19-7-86,2-4-75,8-9-125</inkml:trace>
  <inkml:trace contextRef="#ctx0" brushRef="#br0" timeOffset="10058.3138">16065 1185 481,'0'0'517,"0"0"-509,0 0 5,0 0 3,0 0-7,-27 132-8,22-93-1,4-7 7,1-3-7,0-7 2,0-5-1,8-8 0,10-2 0,4-5 11,7-2-7,0 0 0,0-7-1,4-12 1,-6-3-5,0-11 3,-4 1 1,-6-6-4,-1-4 4,-5 4 0,-5 8-2,-3 11-1,-3 10 4,0 7 3,0 2 11,0 0-17,0 0-2,0 6-6,0 10 6,0 0 2,0-2-2,-3-2 0,0-7-1,2 0-8,1-5-18,0 0 2,0 0-2,4-5-1,15-16 22,3 3-2,5 2 8,-3 8 0,5 8 0,0 0 7,-2 0-1,2 16 14,-5 5 0,-5 5-9,-10-5-7,-3 4-4,-6 2-1,0-1-40,-7-1-113,-5-12-103,10-11-90</inkml:trace>
  <inkml:trace contextRef="#ctx0" brushRef="#br0" timeOffset="10478.891">16941 1155 643,'0'0'154,"0"0"-87,0 0 8,0 0-34,-122 30-15,81 2 3,7 3-9,14 0-2,11-3-13,9-9-5,0-9-5,29-11 5,11-3 5,14 0-4,-2-22-1,-6-8-3,-7 2-15,-16 6 3,-7 6 15,-9 13 1,-7 3 9,0 3 17,0 40-21,0 18 22,0 28 15,8 16 5,-2 15-6,0 5-19,-6 5 6,0-5-24,-2-21 10,-21-27 8,-1-38 10,-5-22 0,-2-17 12,-1-10-11,-2-30-14,0-19-14,2-7-6,1-1-2,4-4-21,0 3-55,1-6-68,-3-11-352</inkml:trace>
  <inkml:trace contextRef="#ctx0" brushRef="#br0" timeOffset="10621.4125">16183 766 1177,'0'0'0,"0"0"-2,0 0-109,0 0-239</inkml:trace>
  <inkml:trace contextRef="#ctx0" brushRef="#br0" timeOffset="11032.9647">18258 962 870,'0'0'183,"0"0"-143,0 0 15,0 0-36,-40 125 1,26-39 18,2 0-18,0-1 0,3-15 6,7-12-14,2-21 1,0-8-8,6-15 0,23-11-4,8-3-2,16-3-6,9-23-59,7-12-102,1-9-259</inkml:trace>
  <inkml:trace contextRef="#ctx0" brushRef="#br0" timeOffset="11692.881">18764 1139 1012,'0'0'63,"0"0"-55,0 0 40,-129 58-30,100-14-10,5 4-8,10-4 1,9-1 2,5-10-3,0-11-6,17-9-3,6-13-38,9 0 26,1-9 8,-2-17-13,-4 0-6,-9-1 31,-7 4 1,-4 7 8,-7 6 12,0 10 17,0 0 12,0 0-35,0 0-14,0 0-11,5 10 7,2 4 4,9 2 0,7-5-1,10-8-1,6-3-10,0 0-5,4-3-4,-8-18-4,-4-1 13,-12 5 5,-9 0 7,-7 9 12,-3 8 34,0 0 14,0 0-20,0 12-40,0 30 6,0 26-6,7 22 25,2 17 0,1 7-10,0 3-4,-6-1-6,-4-12-2,0-20-2,0-23 0,-6-32-2,-8-22-8,-1-11-17,-1-49 2,-5-27-44,6-19 17,5-17 23,2-12-9,8-6-48,0 1 13,23 25 3,6 32 69,2 32 79,-2 24-2,0 10-19,-2 10-16,-5 0-6,-4 20-10,-11 10-17,-7 6-7,0 6 5,-12 2-7,-17-4-67,2-11-101,6-15-103,7-14-135</inkml:trace>
  <inkml:trace contextRef="#ctx0" brushRef="#br0" timeOffset="11890.5438">19400 1006 987,'0'0'45,"0"0"-30,28 118 60,-16-51-28,-1 5-11,-2-2-16,-2-1-13,-1-8-3,-3-13-4,5-9-29,-1-20-73,4-19-160,6 0 5,10-34-135</inkml:trace>
  <inkml:trace contextRef="#ctx0" brushRef="#br0" timeOffset="12629.9553">19905 1185 801,'0'0'168,"0"0"-119,0 0 11,0 0-37,-114 70-12,75-34 2,3 3-5,7-4-3,9 0-1,9-8 0,11-5-4,0-8-11,8-5-41,22-9 16,5 0-8,4-9-7,0-19 5,-1-4-12,-7-3 37,-6 2 21,-9 8 10,-7 11 55,-5 7-11,-4 5 15,0 2 3,0 0-27,0 0-22,0 2-21,0 16-2,0 10 0,0 2 1,0-4-1,0-3-3,18-10-10,8-6-10,11-7 6,7 0-7,5-22-2,5-9-21,-8-1 9,-4-4 20,-11 4 15,-10 3 3,-11 10 21,-10 9 24,0 8 30,0 2-3,0 0-42,-18 5-18,-3 18-7,-4 12-5,8 0-2,3 2 0,12-4-2,2-6 2,2-8-2,27-10-12,16-9 0,8 0 0,5-18 4,-7-8-5,-6-3-6,-16 2 17,-12 2 6,-10 4 2,-7 8 5,0 5 14,0 8 16,-4 0-11,-11 2-13,1 20-4,3 7-5,9-3 0,2-5 3,2-3-2,34-10 7,15-8 16,10 0 12,7-8-2,-6-11-12,-12 1-11,-17-1-7,-15 7-5,-13 6-3,-5-2-16,0 5-41,-12-2-114,-26 3-387</inkml:trace>
  <inkml:trace contextRef="#ctx0" brushRef="#br0" timeOffset="12932.7765">19741 2409 1047,'0'0'101,"0"0"-87,0 0 7,0 0-13,0 0-4,-16 142 1,20-91-2,1 4-3,-5-3-13,0 3-90,0 0-141,-27-9-129</inkml:trace>
  <inkml:trace contextRef="#ctx0" brushRef="#br0" timeOffset="13200.9594">19525 2694 819,'0'0'63,"0"0"-51,120-95 96,-49 93-27,0 2-52,-9 34-7,-16 15-13,-17 6-5,-17-1 3,-10-6-5,-2-12 5,0-11 1,-10-14 15,1-8 10,2-3-6,2-19-3,5-19-20,0-12-6,17-6 2,16 4-19,8 3-33,5 15-42,2 8-91,-3 9-205</inkml:trace>
  <inkml:trace contextRef="#ctx0" brushRef="#br0" timeOffset="14100.6779">20412 2506 583,'0'0'319,"0"0"-268,0 0 27,0 0-22,0 0-29,-139 126 4,108-76-9,4-1 0,10-9-13,9-10-9,8-8 0,0-10-6,25-8-19,6-4 9,8 0-12,-2-16-12,-1-6 2,-5-6 10,-8-5 6,-10 2 18,-4-3 4,-7 0 6,-2 6 4,0 7 17,0 10 25,0 6-5,0 5 4,0 0-15,0 0-16,0 5-20,0 16-3,0 8 3,0 3-1,0-1 2,7-2-2,4-7 0,3-6-4,-2-6-4,5-6-1,0-2-1,0-2 6,2 0-5,-1 0 6,-2-8-5,-1-6 4,-4-3 1,0-2 2,-2-9 1,-5 1 1,3-5 0,0 6 2,-4 8-2,3 6 1,-4 10 1,-2 2 2,4 0-4,3 14 0,4 19 0,-2 9 3,0-2 6,-2-8-9,-2-8 1,-1-12 0,-4-10 1,2-2-2,2 0 3,3-23 4,5-8-7,3-11-3,2 8-2,1 4 3,0 12-7,-3 11 9,-1 7-3,-1 0-3,1 17 4,1 10-1,-2 5 2,3-2 1,-2-3 2,1-8-2,4-9 0,0-10 1,8 0-1,3-7 2,4-23-1,-1-3 4,-8-6-5,-4 0 0,-10 10 2,-4 8 0,-5 8-1,-2 11 0,0 2-1,2 0 0,7 0-5,5 14 5,3 6 4,4 1 6,-4 1 1,-5-2 6,-8 1-5,-4 4-4,0-4-1,-12 3-3,-9-2-4,-2-6-29,5-8-56,9-8-44,7 0-137,2-24-143</inkml:trace>
  <inkml:trace contextRef="#ctx0" brushRef="#br0" timeOffset="15218.8344">21473 2482 803,'0'0'24,"0"0"111,44 120-19,-30-42-59,-8 11-41,-4 7 18,-2 4-21,0 2 1,0 2-1,0-11-9,0-16 1,0-20-4,9-20 1,14-21-2,6-12 1,4-4 4,-1-20 4,5-15-6,-12-5 0,-14-6 0,-11-4-2,0-4 1,-27-6-2,-13 2 0,-9 4 0,-2 4-3,4 3 2,7 9-2,10 3 2,18-2 1,9 2-19,3 0-7,11-1-22,20 2 5,9-2-20,1 3 10,1 3 20,-2 4 29,-6 4 4,-3 3 0,-7 7 10,-6 1 7,-7 10 11,-8-2-2,-3 3 1,0 0 12,0 0-1,-1 3-19,-14 21-9,-7 3-8,-3 9 0,5-2-1,3-3 0,7-7-1,6-7 0,4-8 0,0-6-4,0-3-5,17 0 0,6-7 0,6-17 7,4 0 0,-1 5-1,1 8 2,-4 11 1,2 0-2,-4 13-2,0 17-4,-5 0 8,-10 1-1,-6-11 2,-6-6 14,0-6 2,0-6-3,0-2-1,0 0 13,0-20-9,0-8-17,0-2 5,9 2-5,11-1 0,4 9-3,7 3 0,1 5-12,-1 5 8,2 5 2,-2 2 1,1 0-2,-6 16 5,-5 5 0,-6-3 1,-8-1 0,-3-2 0,-1-7 0,-3-2 0,0-6 3,2 0 1,-2 0 2,7-14-2,0-10-4,12-5-4,3 4 3,4 4-1,0 9 1,0 11-2,1 1-3,-2 1 5,-5 20 0,-2 1 1,-5-3 0,-6-2 0,-5-7 3,-2-3-2,0-4 3,2-3-2,-2 0 2,3 0 9,1-10-6,8-12-5,3 0-2,5 1 0,3 8 1,0 5 6,0 5 3,-1 3-1,5 0-1,-3 7 6,3 3-2,-1-1 1,4-4 2,5-5 4,8 0 5,0-12-6,1-13-13,-10 2 0,-12-2-5,-7 6-41,-15-2-67,0-2-365</inkml:trace>
  <inkml:trace contextRef="#ctx0" brushRef="#br0" timeOffset="16448.9677">3911 1824 478,'0'0'147,"0"0"-84,0 0-11,0 0-4,0 0 67,155 31-5,-36-31-35,35 0-20,29-8-9,20-8-13,15 1-15,19 5 3,10 2-3,16 2 3,1 1-10,-11-2-2,-18-3 5,-35-5-6,-28-4-3,-39 5-2,-30 4 0,-40 4-3,-32 6 0,-25-1-11,-6 1-20,-32 0-3,-16 0-49,-17 0-38,-8 7-40,-14 5-145,-15 2-50</inkml:trace>
  <inkml:trace contextRef="#ctx0" brushRef="#br0" timeOffset="16785.0456">4673 2051 472,'0'0'27,"0"0"44,0 0 70,0 0-74,0 0-40,0 0 79,148 26-25,-47-18-5,21-6-24,20-2-9,26 0 4,20 0-13,23-18-9,5-5-8,-7-6-3,-12 0-3,-19 0-4,-29 2 6,-34 5-7,-33 8-3,-40 9-3,-25 0-1,-14 5-15,-3 0-37,-4 0-36,-12 17-68,3-3-161,8-10-226</inkml:trace>
  <inkml:trace contextRef="#ctx0" brushRef="#br0" timeOffset="17340.9917">9711 1910 50,'0'0'321,"0"0"-226,0 0 1,0 0 78,0 0-19,0 0-118,-11 0-5,74 0 24,26 0 7,18 0-11,20 0-29,15-3 4,20-1 11,22-1-9,22-2-10,12-3 10,2-7-13,-10 0-7,-23 1 4,-36 1-8,-34 8-5,-44 0 1,-38 6-1,-25 1-30,-10 0-38,-34 0-4,-26 1 7,-14 10-78,-7 0-26,-6 0-11,-7-6-106</inkml:trace>
  <inkml:trace contextRef="#ctx0" brushRef="#br0" timeOffset="17610.95">9972 2131 527,'0'0'89,"0"0"-82,0 0 18,0 0 48,0 0 24,154 0-5,-40 0-32,19-4 1,19-2-3,24 4 4,14-2-26,13-7-7,6-1 0,-7-11-8,-9 0-15,-19 6-4,-30 1 6,-30 8-8,-38 5-3,-34 3-90,-29 0-144,-13 0-276</inkml:trace>
  <inkml:trace contextRef="#ctx0" brushRef="#br0" timeOffset="18180.9737">14743 1842 558,'0'0'80,"0"0"-46,0 0 111,0 0-45,0 0-55,118 0 30,13 0-13,30 0-14,24 0-22,17-11-4,9 1 11,11-2-13,-5-1-7,-24 4-13,-25 0 1,-43 4-2,-38 2-3,-39 3-40,-30 0-48,-18 0-81,-33 0-11,-27 5 40,-19 2-125,-8 5-27</inkml:trace>
  <inkml:trace contextRef="#ctx0" brushRef="#br0" timeOffset="18398.2121">15079 2060 502,'0'0'43,"0"0"-19,0 0 49,0 0-25,0 0 96,176 81-42,-26-81-68,24-8-3,11-18 41,6 2-8,-10 6-29,-21 4-29,-23 6-6,-29 4-82,-24-6-275,-18-5-198</inkml:trace>
  <inkml:trace contextRef="#ctx0" brushRef="#br0" timeOffset="18849.0025">19083 1798 332,'0'0'36,"0"0"81,151 30 14,-53-23-36,32-7-2,28 0-14,20 0-22,16-14 4,4-1-35,-10-2-10,-16 1-12,-23 1 1,-35 5-5,-36-2-68,-34 5-136,-35-2-20,-9 1-141</inkml:trace>
  <inkml:trace contextRef="#ctx0" brushRef="#br0" timeOffset="19064.9598">19486 2051 662,'0'0'38,"0"0"-34,210 18 10,-72-18 8,25 0 32,19-12 6,8-8-30,0 4-30,-12 0-6,-33 2-180,-38-1-320</inkml:trace>
  <inkml:trace contextRef="#ctx0" brushRef="#br0" timeOffset="19582.6158">20679 3471 539,'0'0'246,"0"0"-240,0 0 1,216-48 73,-79 35-19,38 3-31,28 2 5,18 5-14,20 1-14,4-1-7,-11 3-2,-22-2-83,-46-6-335</inkml:trace>
  <inkml:trace contextRef="#ctx0" brushRef="#br0" timeOffset="19868.9903">20962 3514 603,'0'0'109,"0"0"-109,0 0 0,0 0 0,165 11 84,11-15-14,63-17-34,64 2-23,56 1-13,19 2-112,-5-1-237</inkml:trace>
  <inkml:trace contextRef="#ctx0" brushRef="#br0" timeOffset="40444.5558">4500 3529 638,'0'0'201,"0"0"-90,0 0 17,0 0-63,0 0-48,0 0-15,0 0-2,0 126 7,0-65 0,0-2-5,0 3-2,0-10 0,-4 3-75,-10-7-116,-3-15-145,-8-10-135</inkml:trace>
  <inkml:trace contextRef="#ctx0" brushRef="#br0" timeOffset="40610.1107">4210 3684 730,'0'0'51,"16"-111"-37,40 52 82,13 8-63,7 5-24,1 16-5,-10 14-4,-17 16-46,-17 0-133,-19 32-61,-14 14-78</inkml:trace>
  <inkml:trace contextRef="#ctx0" brushRef="#br0" timeOffset="40735.9668">4390 3996 349,'0'0'64,"0"0"52,0 0-45,0 0-65,0 0-2,0 0 9,108 54-13,-44-86-46,-1-6-200</inkml:trace>
  <inkml:trace contextRef="#ctx0" brushRef="#br0" timeOffset="41080.9405">4834 3546 909,'0'0'108,"0"0"-82,0 0-4,0 0-21,-7 163 11,7-58 22,0 19 9,0 14-17,10 12-7,-6 7-10,4-11-7,2-21 1,0-27-3,6-24 0,0-23 0,1-21-1,4-19-3,-3-11 3,5-7-9,-4-33 7,-3-10 3,-12-10-5,-4-7 4,-19 1-3,-24-5-3,-11 6 5,-2 7 0,8 3 2,7 11 2,16 2 2,17-1-4,8-4-15,27-7-70,29-7-105,12 3-212</inkml:trace>
  <inkml:trace contextRef="#ctx0" brushRef="#br0" timeOffset="41334.8576">5815 3539 968,'0'0'92,"0"0"-77,0 0 76,0 0-63,0 0-9,-129-32 2,104 36-20,3 26-1,-1 21-1,4 14-1,4 9-1,14 0 3,1-4-1,7-4-2,12-1-2,-5 0-70,-9-2-80,-5-6-148,-5-17-25</inkml:trace>
  <inkml:trace contextRef="#ctx0" brushRef="#br0" timeOffset="41621.3471">5371 4189 122,'0'0'452,"0"0"-355,0 0 41,-26-118-78,68 81-48,16-5-10,11-4-2,5-2 0,0-4-8,1-1-24,-12 6-22,-13 7 14,-14 5 3,-13 14 29,-15 10 8,-6 5 34,-2 6 89,0 0-12,0 0-4,0 0-49,0 17-37,-13 18-14,0 14-4,-1 9 3,6-2-2,6 2-4,2 0 0,0-8-25,4-7-174,11-22-107,8-16-107</inkml:trace>
  <inkml:trace contextRef="#ctx0" brushRef="#br0" timeOffset="41855.144">6118 3613 971,'0'0'128,"0"0"-100,0 0-7,0 0-17,-22 130-2,13-56 14,5-3-6,2-6-1,2-10-1,0-6-6,6-10-1,14-13-2,4-7-4,1-14 4,2-5-24,-5 0-44,-5-14-49,-7-5-123,-10-3-139</inkml:trace>
  <inkml:trace contextRef="#ctx0" brushRef="#br0" timeOffset="41960.2482">6054 4023 505,'0'0'154,"0"0"-86,0 0-37,0 0-31,0 0-154,97-128-36</inkml:trace>
  <inkml:trace contextRef="#ctx0" brushRef="#br0" timeOffset="42190.7743">6332 3659 666,'0'0'188,"0"0"-176,0 0 13,133 29 19,-82 8 19,-3 5-15,-14 8-25,-19 3-6,-15 1 8,0 6 2,-24 2 5,-12-3-15,-4-10-11,3-12-3,9-13-3,8-18-10,7-6-73,9-3-70,4-24-244</inkml:trace>
  <inkml:trace contextRef="#ctx0" brushRef="#br0" timeOffset="42632.4496">6998 3766 496,'0'0'143,"0"0"-60,0 0 48,0 0-85,0 0-35,0 0-2,-18 114 29,14-62-16,4-4 0,0-5-7,0-14-9,8-10 1,9-12-5,8-7 0,4 0 3,4-28 3,0-9-8,1-4-7,-11-1-11,3 4 2,-9 6 1,-5 12 9,-3 10 6,-3 10 2,4 0-2,7 8 3,7 14-2,1 2 14,0-2-4,-5 0-5,-11-2-1,-5 2-2,-4 7-1,-4 0-2,-23 5-40,-9-4-229,-6-12-175</inkml:trace>
  <inkml:trace contextRef="#ctx0" brushRef="#br0" timeOffset="42777.0472">7026 3513 1062,'0'0'0,"0"0"-17,0 0-60,0 0-390</inkml:trace>
  <inkml:trace contextRef="#ctx0" brushRef="#br0" timeOffset="43321.857">8182 3612 741,'0'0'130,"0"0"-69,0 0 11,0 0-59,-147 72-11,107-21 0,5-2 2,8-8-2,13-6-2,10-7-1,4-7-3,0-9 4,18-9 0,9-3 3,5-3-1,2-22 8,0-5-4,-10-6-3,-4 4 3,-4 0 0,-7 5 12,-6 12 28,-3 8 4,0 7-10,0 0-13,6 0-21,-2 10-6,5 15 1,2 11 0,1 10 4,-1 0-3,7 0-2,5-5-66,3-20-159,9-17-336</inkml:trace>
  <inkml:trace contextRef="#ctx0" brushRef="#br0" timeOffset="43960.3542">8838 3595 509,'0'0'455,"0"0"-409,0 0 41,0 0-54,0 0-23,0 0-4,-130 140-5,103-87 5,6-10 5,11-8-7,10-5-2,0-12-2,16-6-7,17-8 7,2-4-2,11 0-16,-2-21-10,-1-4-18,-5-5 23,-1-4-2,-8-2 6,-2-1 1,-10 10 16,-7 10 2,-9 10 0,-1 7 0,0 3-16,0 25 14,-1 11 1,-3 0 2,4-1-2,0-11 0,5-9 1,14-10-2,5-8 2,3 0 3,0-12 6,4-16 17,-6-6 0,-10-3 7,-5 1-5,-10 3 6,0 5-10,-8 3-9,-18 10-15,-3 8-4,-2 7-21,0 0-70,8 14-105,12-3-83,11-7-179</inkml:trace>
  <inkml:trace contextRef="#ctx0" brushRef="#br0" timeOffset="45594.1366">9357 3643 789,'0'0'44,"0"0"44,0 0-31,34 132-28,-26-93-14,-3-7-7,-2-10-3,0-8 0,2-10-3,2-4 6,-2-2 6,7-31 23,6-13-23,5-10-14,4-2 2,-3 8-3,2 14 1,-1 16 0,-2 15-2,-6 5 0,-1 3-9,-3 31 8,-3 11 3,-6 9 5,-2 0-2,-2-4 3,0-7-5,1-10 1,7-13-2,3-15 0,7-5 0,13-7 0,7-25 3,9-8 4,1-13-6,-3-5-1,-7-7-15,-9-9-8,-9 9 14,-13 0 3,-7 8 6,0 11 1,0 10 4,-13 11 10,-3 11 0,5 10-1,-3 4 0,3 8-12,-4 27-2,-1 16 0,8 12 6,3 5 5,5 7 3,0-2-3,0-2-7,13-15-4,8-11 0,5-19 0,2-11-1,9-13 0,-2-2-1,3-10-4,0-18-13,-7-6 0,-7-3 1,-4 3-1,-10 8 18,-4 8 1,-6 13 4,0 0 7,0 5 7,0 0-6,0 6-11,0 16 0,0 4-1,0 3 0,0-1-1,0-3 0,14-2 1,3-5 0,6-8-5,2-5 5,-1-5-2,1 0-2,-1-7-7,-4-19 9,-4-4-5,-7-6 6,-3-4 0,-4 4-3,-2 7 6,0 13-2,0 12 4,0 4 5,3 2-9,-3 24-4,2 8 4,0 0 0,1-3 1,4-12 0,-5-4-1,-1-10 0,2-5 2,1 0-2,3-12 3,7-22-3,1-4-4,3 1-4,-3 3-5,3 8 10,-2 7 0,0 9 2,1 10-4,-1 0-4,2 20 3,-5 13 6,-4 3 0,-2 1-2,-5 1 4,1 3-2,-3-7 0,4-5-1,0-6 1,5-14 0,3-6-4,5-3 2,10-3-2,10-24 1,4-10-4,-3 2-20,-6-9 4,-6 1 6,-4 5 13,-11 5 4,-4 7 3,-7 6 18,0 13 8,0 7 15,0 0-8,0 4-24,-9 24-11,-3 8-1,4 7 2,3 0 0,5 0 1,0-9-2,7-8-1,11-8-1,5-10 0,2-8 1,8 0-2,-2-12 0,0-14-7,0-6 2,-9-2-10,-6-3 16,-4 3 1,-9 4 4,-1 8 1,-2 12 26,0 6 11,0 4-4,0 8-26,-2 19-12,-7 10 0,7 7 0,2-2 1,0-3-2,4-12 1,17-8-3,4-15 1,8-4 1,7-6 0,4-22-2,1-2-6,-8-9 1,-7 10 8,-10 3-3,-11 9 3,-8 16 1,-1 1 12,0 0 2,0 18-6,-8 9-8,-1 12 0,7-9-1,2-4-1,0-8 0,13-11 1,12-7 0,10 0 0,5-25 1,1-8 4,-3-1-3,-11-3-1,-10 4 1,-8 5 12,-9 5 6,0 11 3,-11 5-12,-23 7-10,-6 0-1,-1 10-2,6 4-29,8 1-36,14-5-108,11-10-193</inkml:trace>
  <inkml:trace contextRef="#ctx0" brushRef="#br0" timeOffset="46120.7216">11843 3607 916,'0'0'51,"0"0"12,0 0 6,0 118-48,-2-81-15,-1-6-4,3-2 0,0-8-1,0-8 1,3-6-1,16-7-1,4 0 2,4-9-1,0-14 1,-4-8-1,-2-2-2,-5 1 2,-8 6-1,-3 10 3,-3 8 11,-2 8 35,0 0-14,0 3-21,0 22-12,0 5 2,-2 1 0,2-3-3,0-5-1,0-5 0,16-3 0,11-7 0,4-8 1,9 0-1,-1-20-2,4-16-6,-7-8-3,-7-5-1,-2 2 7,-7 4 5,0 13 0,-10 14 1,1 12 15,-3 4 3,5 0-14,6 24 6,5 10 12,-5 8-8,-2 1 2,-9 3 2,-8-2-14,-3-4-4,-30-2 4,-7-8-5,-7-10-18,-1-2-48,-10-7-62,-5-8-130,-11-3-266</inkml:trace>
  <inkml:trace contextRef="#ctx0" brushRef="#br0" timeOffset="46308.5185">10030 3541 783,'0'0'0,"0"0"-43,0 0-25,169-118-223</inkml:trace>
  <inkml:trace contextRef="#ctx0" brushRef="#br0" timeOffset="46413.1763">10506 3266 573,'0'0'284,"0"0"-144,0 0 9,0 0-93,0 0-56,0 0-11,-21-22-206,13 22-438</inkml:trace>
  <inkml:trace contextRef="#ctx0" brushRef="#br0" timeOffset="47146.9105">13505 3513 746,'0'0'118,"0"0"5,0 0-24,0 0-69,0 0-28,-40 132 13,22-42 3,-1 12-5,-2 3 3,4 8 1,3-5 0,10-8-16,4-16 3,0-15-3,10-24-1,9-18 0,3-18-6,-2-9-3,-2-14-11,-3-21 16,-9-15-1,-6-9 3,0-9-6,-12-11-16,-8 0 1,3-2-16,10 9 26,7 10 13,0 7-11,17 14 7,13 10-11,8 16 15,-1 13 5,1 2-5,-1 20 0,-8 16 2,-7 5 0,-8-3-2,-9-9 1,0-9 2,-5-10 0,0-10-3,2 0 0,2-14-6,5-24-21,7-8-34,3 1 9,4 11 52,0 15 21,3 10 13,1 9 10,-1 3-24,3 18 9,0 10-3,-6 1-18,-5 4-8,-5 4-3,-9-2-136,-4-10-209</inkml:trace>
  <inkml:trace contextRef="#ctx0" brushRef="#br0" timeOffset="47276.9551">14393 3868 994,'0'0'102,"0"0"-102,0 0-5,0 0-129,0 0-394</inkml:trace>
  <inkml:trace contextRef="#ctx0" brushRef="#br0" timeOffset="47964.2288">6034 5622 519,'0'0'279,"0"0"-227,0 0 88,0 0-24,0 0-73,0 0-30,-16 56-2,14 11 20,0 11-6,0-1-3,2-6-7,0-8-6,0-15-4,0-12-1,12-9-3,11-10-1,4-8-3,6-9 2,3 0-13,4-7-65,-3-17-113,-6-8-191</inkml:trace>
  <inkml:trace contextRef="#ctx0" brushRef="#br0" timeOffset="48139.0152">6465 5613 947,'0'0'88,"0"0"-83,114-40-4,-42 21 10,-1 3-10,-4 3-1,-11 4-80,-16 4-216,-22-2-104</inkml:trace>
  <inkml:trace contextRef="#ctx0" brushRef="#br0" timeOffset="48415.3603">6469 5682 634,'0'0'46,"0"0"68,0 0 21,-64 143-80,64-93 4,0 9 0,0 9-12,0 4-8,10-1 4,-4 6-15,-2-7-9,1 1-5,-5-7-3,2-15-3,0-5 0,-1-19-2,8-9 2,0-11-8,9-5-5,13 0 4,13 0-1,12-13-37,6-9-67,1-2-132,-5-9-250</inkml:trace>
  <inkml:trace contextRef="#ctx0" brushRef="#br0" timeOffset="48685.204">7358 5747 505,'0'0'617,"0"0"-604,0 0 47,0 0 8,-127-67-42,100 67 0,-2 0-11,0 12-9,4 15 1,2 7 1,6 12-4,6 4-1,8 10 1,3 1-4,0 1 0,17 2-1,0-3-34,0 2-41,-12-5-94,-5-10-109,-2-14-21,-25-15 4</inkml:trace>
  <inkml:trace contextRef="#ctx0" brushRef="#br0" timeOffset="48955.1708">6955 6326 480,'0'0'173,"0"0"0,0 0-38,0 0-77,-10-138-39,62 88-17,16-9-2,15 0-9,6-3-38,-11 4 4,-8 12-27,-22 9 18,-15 9 21,-12 9 31,-13 6 10,-5 5 53,-3 4 39,0 4-11,0 0-12,0 0-19,0 12-36,-7 22-14,-2 10-1,5 7 7,2 4-8,2-1-5,0 1-3,0-8-6,9-6-80,9-15-170,1-14-66</inkml:trace>
  <inkml:trace contextRef="#ctx0" brushRef="#br0" timeOffset="49183.2115">7759 5777 878,'0'0'170,"0"0"-100,0 0-22,0 0-33,0 0 12,-5 164 1,1-96-5,4 1-12,0-9-3,0-7-5,9-15-2,18-17-1,6-15-3,9-6-13,7-7-19,-4-22-50,-8 0-88,-11-3-211</inkml:trace>
  <inkml:trace contextRef="#ctx0" brushRef="#br0" timeOffset="49316.1755">7800 6090 570,'0'0'424,"0"0"-423,0 0-1,0 0-4,0 0-110,139-109-133,-101 75-383</inkml:trace>
  <inkml:trace contextRef="#ctx0" brushRef="#br0" timeOffset="49517.0922">8066 5743 761,'0'0'164,"0"0"-100,0 0 7,0 0-30,152-2 13,-98 34-6,-10 8-14,-13 1-23,-15 8 2,-16-1 4,0 0-7,-10 1-4,-13-10-3,-4-6-3,2-8-27,2-14-72,1-8-88,3-3-198</inkml:trace>
  <inkml:trace contextRef="#ctx0" brushRef="#br0" timeOffset="49862.7775">8263 5566 929,'0'0'65,"0"0"-63,167-76 42,-85 53-13,5 14-7,-5 7-5,-10 2-10,-16 16 13,-18 18-15,-14 12-5,-8 12 4,-7 17 31,-2 10 13,-1 10-15,5 3-7,3 1-4,-3-5-4,-5-8-10,-6-8 10,0-9-8,-31-9 10,-7-12 0,-6-14-12,-5-10-4,5-14 0,-2-9-5,5-1-2,2-5-5,10-24-41,13-8-35,16-16-62,0-7-287</inkml:trace>
  <inkml:trace contextRef="#ctx0" brushRef="#br0" timeOffset="50044.2291">9482 5988 1044,'0'0'40,"114"-29"29,-45 5-29,-9 1-40,-8 2-16,-21 11-170,-23 6-297</inkml:trace>
  <inkml:trace contextRef="#ctx0" brushRef="#br0" timeOffset="50200.1159">9484 6216 997,'0'0'83,"0"0"-11,0 0-3,150-13-37,-81-4-21,-7-3-11,-15 4-12,-20 2-117,-20 10-325</inkml:trace>
  <inkml:trace contextRef="#ctx0" brushRef="#br0" timeOffset="50776.7522">11662 5412 696,'0'0'110,"0"0"-42,0 0 53,0 0-33,-16-108-29,-15 90-16,-6 6-18,-6 12-2,-4 0-13,-4 15 1,2 24-2,2 15 1,5 20 3,13 22 0,13 16 1,14 20-4,2 6-3,22 3-3,16 0-2,2-4-1,-2-16-1,-16-12 1,-10-19 1,-12-18 5,0-14 12,-31-15 11,-10-17-8,-3-15-7,0-11-3,1 0-8,6-5-4,11-8-4,12 4-29,14 7-48,0 0-94,10 2-374</inkml:trace>
  <inkml:trace contextRef="#ctx0" brushRef="#br0" timeOffset="51093.094">11648 7212 942,'0'0'44,"0"103"-14,0-47 51,14-4-48,10-8-27,3-12 2,0-16-4,4-16 2,0-5 1,3-35 1,-4-13 3,-5-3-5,-11-2 2,-12 4 6,-2 12 6,-6 12 0,-26 14 15,-8 8-7,-6 8-19,-6 0-7,3 0-1,9 8-1,11 8-6,16-6-43,13-5-66,0-5-216,15-3-215</inkml:trace>
  <inkml:trace contextRef="#ctx0" brushRef="#br0" timeOffset="52074.0228">12055 4865 347,'0'0'145,"0"0"-13,0 0 35,0 0-23,0 0-69,0 0-7,60-81-39,-60 92-17,0 17 14,-8 9 7,-9 2-12,-6 1-14,-1-4 0,-5 0-4,-2-4 1,-2-6 2,-3-3-6,5-8 1,0-7-1,5-6-1,10-2-9,2-4 3,9-22 2,5-2-12,0 3-2,11-1-10,12 15 23,4 7 2,0 4 2,1 2-6,8 20 6,-3 4 0,5 0 2,3-6 1,1-5 0,5-15 1,-1 0 6,4-12-5,-8-17 2,-11 0-3,-13 2 3,-14-1 1,-4 2 14,-2-2 7,-20-1-3,-3 10-4,0 7-5,4 7-14,-2 5-1,4 0-4,9 0-42,8 3-131,2-3-216</inkml:trace>
  <inkml:trace contextRef="#ctx0" brushRef="#br0" timeOffset="52786.4184">12716 6145 294,'0'0'65,"0"0"48,0 0 11,0 0-36,0 0 8,0 0-23,132-53-10,-107 25-29,-3 0-17,-6-1-11,-10 5 10,-4 0-15,-2 4 6,0 2-2,-6 4-5,-17 10-6,-4 4 6,0 0-1,-4 4-2,0 16 5,2 4-2,5 10 1,3 9 2,10 8 4,7 8-2,4-1-1,0-4-2,20-8 1,11-12-2,7-10 4,5-15-4,6-9 1,2 0 3,-1-25 2,-4-4-7,-6 0-12,-8 5-60,-13 4-75,-12 4-96,-7-1-94</inkml:trace>
  <inkml:trace contextRef="#ctx0" brushRef="#br0" timeOffset="53044.1322">12666 5687 629,'0'0'83,"0"0"-22,0 0-24,0 0 19,0 0 11,122-26-41,-86 18-26,-5 1-30,-5 2-206,-3-4-131</inkml:trace>
  <inkml:trace contextRef="#ctx0" brushRef="#br0" timeOffset="53454.9344">13176 5717 708,'0'0'52,"0"0"-2,0 0 12,129-136-38,-92 93 23,-9 4-32,-13-2-14,-10 4 8,-5 6-9,0 4 2,-10 6-2,-9 7 0,-1 11-7,-5 3-7,5 0-22,4 17 5,8 4 23,6-1 5,2 6-9,0-7 9,19 1-5,12 2 2,10 0-2,3 0 7,1 1-2,-9-1 3,-9 0 0,-14 1 0,-11 4 0,-2 1 1,-5 2 5,-21-2 2,-1-2-7,-2-6-1,9-6-54,4-9-72,10-5-84,6-5-174</inkml:trace>
  <inkml:trace contextRef="#ctx0" brushRef="#br0" timeOffset="53711.794">13764 5198 827,'0'0'116,"0"0"-116,0 0 24,0 142 24,0-78-8,0 2-5,5-2 4,-1-7-7,5-7-19,2-18 1,4-6-6,8-13-4,2-8 0,6-5 0,2-6-4,1-20-2,-5-5-86,-13 4-88,-12-4-183</inkml:trace>
  <inkml:trace contextRef="#ctx0" brushRef="#br0" timeOffset="53862.1488">13729 5467 740,'0'0'173,"0"0"-145,0 0-7,0 0 8,0 0-17,162-39-12,-106 20-174,-12-4-231</inkml:trace>
  <inkml:trace contextRef="#ctx0" brushRef="#br0" timeOffset="54340.9947">15009 5554 590,'0'0'47,"0"0"37,0 0 42,-119-12-67,90 24-38,0 15 6,8 12-2,11 14 0,10 7 8,0 8-3,0-2-4,13-4-13,5-1-10,2-8-3,-5 1-11,-3 1-90,-8-9-118,-4-4-78</inkml:trace>
  <inkml:trace contextRef="#ctx0" brushRef="#br0" timeOffset="54661.8736">14629 6191 572,'0'0'65,"0"0"36,0 0-18,101-129-70,-30 87-13,11-4-3,8-3-10,-5-1-33,-10 3 8,-15 8-14,-16 7 12,-15 8-14,-13 6 54,-9 6 25,-7 1 54,0 8 23,0 1-2,0 2-25,-9 0-14,-5 16-31,-2 19-8,1 11 1,4 12 8,3 5-7,6-2-7,2-6-9,0-4-7,0-7-1,2-10-9,12-13-83,6-8-94,-2-13-127</inkml:trace>
  <inkml:trace contextRef="#ctx0" brushRef="#br0" timeOffset="54903.9551">15478 5721 30,'0'0'941,"0"0"-909,0 0-3,0 0-22,0 0 10,7 138 21,-4-76-5,-1 0-3,4-4 0,3-5-9,5-11-4,3-10-10,6-9-2,4-16-5,6-7 3,4 0-3,6-14-25,-7-11-103,-9-1-168,-23-1-213</inkml:trace>
  <inkml:trace contextRef="#ctx0" brushRef="#br0" timeOffset="55032.5612">15469 5985 717,'0'0'0,"0"0"-7,0 0-60,137-111-129,-93 79-173</inkml:trace>
  <inkml:trace contextRef="#ctx0" brushRef="#br0" timeOffset="55216.5024">15787 5726 658,'0'0'151,"0"0"-121,0 0 39,0 0 8,112 91-20,-83-47-21,-4 0-12,-14 2-8,-11 2-4,0 5-6,-13-1-6,-18-2-1,2-8-82,2-9-105,12-22-88,10-11-132</inkml:trace>
  <inkml:trace contextRef="#ctx0" brushRef="#br0" timeOffset="55652.2283">16593 5781 954,'0'0'100,"0"0"-78,0 0 33,-131 73-26,97-27-9,3 5-5,6 0-3,12-5-9,10-8 2,3-6-5,5-12-5,22-10 4,10-10 1,6 0 0,7-20-20,-3-14-1,-1-8-21,-13-4-1,-12-7 11,-13-7 23,-8-8 9,0-4 3,-16-1 4,-3 13 6,3 14 23,5 18 7,2 16 7,4 8-9,3 4-4,2 16-34,0 29 3,0 14-4,0 8 3,16 3 1,-2 2-5,5-4 3,-3-2-4,-5-7-1,-2-14-44,0-14-65,2-21-102,4-10-134,6-10-179</inkml:trace>
  <inkml:trace contextRef="#ctx0" brushRef="#br0" timeOffset="55898.1888">16958 5599 899,'0'0'146,"0"0"-76,0 0-42,0 0 9,14 148 15,-11-70-27,-1 0-7,0 0-1,0-9-3,7-13 1,5-17-11,3-13-2,9-19-2,6-7 0,8 0 3,-1-16-3,0-10-5,-12 1-48,-10 1-59,-10 3-122,-7-6-219</inkml:trace>
  <inkml:trace contextRef="#ctx0" brushRef="#br0" timeOffset="56044.3493">16932 5863 831,'0'0'100,"0"0"-64,0 0 3,161-96-29,-92 74-8,-5 8-2,-8 2-45,-16 4-118,-20 6-136</inkml:trace>
  <inkml:trace contextRef="#ctx0" brushRef="#br0" timeOffset="71582.1945">4847 7949 301,'0'0'91,"0"0"19,0 0 30,0 0-13,5-105 5,-5 100-18,0 5-11,0 0-31,0 3-37,0 36-28,0 19 12,-7 18 27,-8 4-5,3-2-19,3-8-6,8-13-8,1-11 0,0-14-4,6-10-1,17-8-1,0-8-2,14-2 1,3-4 3,3 0-4,3 0-16,1-8-52,2-10-40,2-8-124,-7-9-224</inkml:trace>
  <inkml:trace contextRef="#ctx0" brushRef="#br0" timeOffset="71764.0887">5474 7953 880,'0'0'207,"0"0"-201,0 0-5,131-67 12,-54 48-1,7 2 0,-2 7-12,-8 6-2,-13 4-55,-24 0-167,-24 0-106</inkml:trace>
  <inkml:trace contextRef="#ctx0" brushRef="#br0" timeOffset="72062.9194">5452 7985 850,'0'0'112,"0"0"-104,0 0 47,-81 134 1,81-74-10,0 14-9,0 15-6,0 9-6,0 2-7,-4 2-1,-2-8-4,6-14-2,-3-5 10,3-15-8,0-12-3,0-9 3,0-12 4,7-7-15,15-6-1,11-5-1,13-9 0,13 0-3,11-11-51,9-18-62,8-12-175,-6-8-332</inkml:trace>
  <inkml:trace contextRef="#ctx0" brushRef="#br0" timeOffset="72504.6701">6461 8089 674,'0'0'173,"0"0"-128,0 0 56,0 0-52,0 0-20,0 0-5,-120-34-1,100 45 10,-2 22-11,1 9-10,6 12-2,1 11 5,10 3-1,4 6-4,0-2-4,0 0-4,16-1-1,-2-6-2,3-4-14,-6-2-77,-4-6-71,-7-9-185,0-11-47</inkml:trace>
  <inkml:trace contextRef="#ctx0" brushRef="#br0" timeOffset="72647.5827">6091 8811 722,'0'0'79,"0"0"-16,0 0-30,96-116-22,-26 71-3,8-2-6,2 1-2,-5-3-133,-17 9-145</inkml:trace>
  <inkml:trace contextRef="#ctx0" brushRef="#br0" timeOffset="72888.1734">6691 7911 950,'0'0'37,"0"0"-10,0 0 1,0 0-28,0 0 0,0 0 0,4 79 5,3-37 4,-1 1-4,0-1-1,-4-6-4,-1-2-35,-1-6-135,0-8-93,0-6-74</inkml:trace>
  <inkml:trace contextRef="#ctx0" brushRef="#br0" timeOffset="73306.9691">7144 8035 854,'0'0'117,"0"0"-56,0 0 27,0 0-34,0 0-37,0 0-9,-126 68-1,85-10 0,9 9 6,4 11 7,10 4 5,8 0-10,10-2-5,0-13-7,7-13-2,20-13 1,7-14-2,7-10-24,2-15-45,6-2-82,-5 0-175,-5-22-151</inkml:trace>
  <inkml:trace contextRef="#ctx0" brushRef="#br0" timeOffset="73571.1946">7306 8175 931,'0'0'79,"0"0"-25,0 0-31,0 0-6,-4 132 39,0-53-13,1 3-25,3 0-6,0-5-3,3-14-8,17-14 1,6-15-2,5-13 0,4-13 0,4-8-3,-1 0-34,-1-20-49,-8-6-63,-15-4-171,-14 0-130</inkml:trace>
  <inkml:trace contextRef="#ctx0" brushRef="#br0" timeOffset="73690.2044">7315 8606 615,'0'0'137,"0"0"-50,0 0-58,0 0-16,0 0-13,149-124-83,-95 83-149,-9 2-152</inkml:trace>
  <inkml:trace contextRef="#ctx0" brushRef="#br0" timeOffset="73907.1353">7659 8221 903,'0'0'56,"0"0"-18,0 0-15,0 0 27,151 32 3,-110 3-19,-6 9-16,-13 6-2,-11 4-4,-11 7-1,0-8-6,-15 0-4,-10-11-1,5-12-14,2-10-65,7-15-52,0-5-142,2-5-75</inkml:trace>
  <inkml:trace contextRef="#ctx0" brushRef="#br0" timeOffset="74253.1055">7950 8007 829,'0'0'11,"0"0"28,172-82 17,-99 65-24,-3 9-7,-5 8-9,-19 0-9,-13 25-5,-15 12-1,-13 21 22,-5 9 29,0 9 7,0 10-24,0 9-3,0 9-10,6 3 4,8-5-11,-7-12-8,-7-14 13,0-10-12,-15-11 15,-14-4-6,-8-14-5,2-16-6,-5-10-1,2-11-1,-1 0-4,4-23-12,8-8-31,10-6-52,17-6-108,0-4-215</inkml:trace>
  <inkml:trace contextRef="#ctx0" brushRef="#br0" timeOffset="74419.2354">8903 8555 674,'0'0'343,"0"0"-330,153-67 39,-86 41-9,-9 0-39,-6 6-4,-15 4-99,-16 11-231</inkml:trace>
  <inkml:trace contextRef="#ctx0" brushRef="#br0" timeOffset="74588.902">8988 8767 1058,'0'0'30,"0"0"-12,144-24 33,-78 2-20,-4-1-15,-15 11-12,-15 4-4,-16 6-104,-16 1-304</inkml:trace>
  <inkml:trace contextRef="#ctx0" brushRef="#br0" timeOffset="75578.8513">10282 8758 468,'0'0'320,"0"0"-256,0 0 31,0 0 1,0 0-77,0 0-8,100-130-3,-57 78-5,-1-8-1,-8-3 5,-4 5-6,-13 7-1,-15 14-4,-2 9-3,-8 16-5,-18 10-4,-7 2 3,0 5 2,-1 13 8,9 5 3,12-1 0,8 9-3,5 0-2,17 0-3,18 3 8,9 0 1,3 3-1,-2 1 3,-9-1 0,-12 2 5,-10-2 6,-14 2 0,0-2-2,-14 2 0,-16-3-8,0-6-3,4-7-1,5-6 0,8-13-70,12-4-155,1-12-297</inkml:trace>
  <inkml:trace contextRef="#ctx0" brushRef="#br0" timeOffset="76224.8733">11325 8488 358,'0'0'361,"0"0"-301,0 0 88,0 0-48,0 0-58,0 0-33,-73 81 2,64-22 11,5 2 6,4-10-2,0-4 1,0-11-13,4-6-1,17-9-6,4-9-7,7-7 1,4-5-1,2 0-2,-3 0-77,0-12-85,-7-7-187</inkml:trace>
  <inkml:trace contextRef="#ctx0" brushRef="#br0" timeOffset="76377.2237">11633 8482 831,'0'0'40,"0"0"-39,138-62 5,-68 37-3,1 4-3,-11 3-86,-16 6-193</inkml:trace>
  <inkml:trace contextRef="#ctx0" brushRef="#br0" timeOffset="76636.86">11742 8407 635,'0'0'81,"0"0"-24,-104 119 82,90-63-59,7 7-34,5 2 6,2 10-12,0 3-15,0 0-2,0-2 3,0-11-5,0-16-2,0-11-1,0-13 3,14-11-13,10-10 3,12-4-4,8 0 5,4-16-11,-3-4-1,3 1-22,-2 4-75,0-9-142,-7-4-214</inkml:trace>
  <inkml:trace contextRef="#ctx0" brushRef="#br0" timeOffset="77169.1107">12483 8395 1040,'0'0'14,"0"0"41,0 0 31,-119-35-55,90 39-4,2 24-14,5 6-10,3 8-1,7 6 0,10-2-2,2 5 0,0-1-2,2-1-3,14 4-32,-1-4-47,-5-6-55,-8-3-75,-2-5 11,-2-10-42,-21-6 30,-6-10 149,-4-9 66,-6 0 172,6 0-36,1-16 20,13-2-27,15-6-2,4 0-53,17-7-47,28-4-27,12-5-1,11-4-1,-1 1-20,4-4-25,3-1 20,-8 2 22,-10 1 5,-16 9 3,-19 12 3,-13 13 40,-6 4 64,-2 7 20,0 0-45,-4 0-43,-14 26-30,-4 13-5,4 2 5,0 8-4,9 0 2,7 4-10,2 0 1,0 0-2,0-13-61,9-10-99,9-16-115,4-14-125</inkml:trace>
  <inkml:trace contextRef="#ctx0" brushRef="#br0" timeOffset="77402.51">12853 8453 831,'0'0'96,"0"0"-20,0 0-24,0 0-37,-13 105 26,7-41-1,2 3-23,2-5 4,2-2-12,0-11-4,0-8-4,18-12-1,6-12-2,6-11 2,8-6-26,-1 0-32,-1-18-66,-9-2-107,-15 0-122</inkml:trace>
  <inkml:trace contextRef="#ctx0" brushRef="#br0" timeOffset="77524.9472">12839 8793 592,'0'0'64,"0"0"-18,0 0-14,0 0-32,91-107-65,-44 78-154</inkml:trace>
  <inkml:trace contextRef="#ctx0" brushRef="#br0" timeOffset="77738.3359">13216 8418 803,'0'0'119,"0"0"-34,0 0-1,0 0-38,0 0-11,149 35-2,-113 18-5,-11 5-17,-15 6-3,-10 1-1,0 0-7,-20-7 5,-14-7-4,3-12-1,5-18-27,2-11-55,1-10-59,1 0-186,-2-26-164</inkml:trace>
  <inkml:trace contextRef="#ctx0" brushRef="#br0" timeOffset="78062.8153">13310 8275 764,'0'0'27,"0"0"-24,187-93 39,-107 72 5,-2 11-19,-6 8-6,-17 2-14,-13 12-2,-17 22 1,-10 16 9,-6 12 42,-4 17 16,2 7-19,2 4-16,6 2-5,-2-6-10,0-3-5,-7-11 0,-6-8-1,0-8 3,-27-11 4,-9-11-12,-11-9-2,-2-11-8,1-11-3,4-3-3,9-3-38,13-24-56,15-11-136,7-13-220</inkml:trace>
  <inkml:trace contextRef="#ctx0" brushRef="#br0" timeOffset="78258.3576">14308 8712 1032,'0'0'87,"0"0"-80,145-7 59,-76-8 8,-9 3-52,-11 5-15,-18 2-7,-13 5-31,-16 0-152,-2 0-225</inkml:trace>
  <inkml:trace contextRef="#ctx0" brushRef="#br0" timeOffset="78753.3645">15396 8107 828,'0'0'60,"0"0"-41,0 0 64,-116-34-32,73 34-27,3 8-1,5 24 3,6 11-3,5 9-7,14 12 9,8 6-4,2 4-8,0 2-9,20-4 2,0-4-2,1-2-4,-8-6 0,-4-2-50,-7-2-76,-2-15-112,0-10-107</inkml:trace>
  <inkml:trace contextRef="#ctx0" brushRef="#br0" timeOffset="78896.2899">14977 8770 274,'0'0'369,"0"0"-345,0 0 26,132-143 22,-48 92-63,5-3-9,3 4-31,-10 0-99,-13 6-158</inkml:trace>
  <inkml:trace contextRef="#ctx0" brushRef="#br0" timeOffset="79084.6021">15731 8119 864,'0'0'87,"0"0"-60,0 0 47,0 0-4,-112 156-35,103-87 0,7 3-22,2 2-10,0-2 0,0-10-3,4-10-64,14-13-103,0-21-146,0-16-96</inkml:trace>
  <inkml:trace contextRef="#ctx0" brushRef="#br0" timeOffset="79418.8179">15973 8395 757,'0'0'173,"0"0"-167,0 0 3,0 0 12,-33 131-19,33-99 0,18-1-1,6-12 1,3-7-2,4-10 1,0-2 6,5 0-6,-3-16 6,-4-8-3,-6-6 4,-10-4-4,-9-4 1,-1 4 3,-3 2 20,-3 6 14,-18 7-13,-8 6-2,-3 4-18,3 9-1,-2 0-7,4 2-2,3 18 0,1 1-34,6 1-83,5-10-180,8-9-186</inkml:trace>
  <inkml:trace contextRef="#ctx0" brushRef="#br0" timeOffset="79704.2096">16433 8029 1013,'0'0'20,"114"3"-12,-36 36 73,6 12-37,-13 9-19,-17 10 4,-25 7-16,-26 10 1,-4-1 5,-41-2 5,-15-6 0,-3-13 1,5-15 0,6-13-9,9-13-1,13-7-15,6-7 0,11-3-3,5-7-53,5 0-42,0 0-136,0-17-336</inkml:trace>
  <inkml:trace contextRef="#ctx0" brushRef="#br0" timeOffset="90439.398">4315 11175 285,'0'0'451,"0"0"-401,0 0 12,0 0 14,0 0-51,0 0-14,0 0 14,-22 129 0,22-82-3,0 0 1,0-3 2,0-6-6,8-7-6,6 1-7,3-13-1,4-6-2,8-12 2,4-1 2,5-1-1,-1-24-6,1-7-1,-4-4-8,-2-2 0,-8-5 2,-6 3 2,-7 0 1,-4 3 4,-5 6 2,-2 7 1,0 6 3,0 7 13,0 5 8,0 6 1,0 0 0,0 0-12,0 9-16,-2 23 0,-8 12-2,6 7 2,2-2 2,2-2 3,0-5 0,4-8-5,16 2 3,3-8-2,1-4-1,4-1-18,-6-10-70,4-1-130,-3-12-214</inkml:trace>
  <inkml:trace contextRef="#ctx0" brushRef="#br0" timeOffset="90689.0524">5215 11047 1018,'0'0'69,"0"0"-65,0 0 18,0 0 19,0 0-17,-133 167 5,114-94-7,6 5 0,9-7-3,4-10-11,0-6-1,7-11-6,17-5 2,5-12-3,7-9-29,-1-8-69,-1-10-132,-7 0-247</inkml:trace>
  <inkml:trace contextRef="#ctx0" brushRef="#br0" timeOffset="91113.2252">5356 11335 926,'0'0'86,"0"0"-85,0 0 1,0 0 5,125-62-3,-76 62 1,-11 16-3,-7 9-2,-16 8 0,-15 6 0,0 1 4,-15 5 3,-16-8-3,2-7 0,6-8 0,12-13-4,8-6 0,3-3-9,0-14-8,26-18-1,7-9-11,8-7 7,5 4 8,-6 5 2,-5 3 9,-10 10 3,-10 6 4,-7 9 14,-8 7 37,0 2 25,0 2-24,-18 2-21,-3 22-20,0 13-1,2 5 2,6-1-5,6 4-8,7-3-3,0-1 0,14-4-24,15-7-60,4-11-83,2-10-116,1-9-59</inkml:trace>
  <inkml:trace contextRef="#ctx0" brushRef="#br0" timeOffset="91272.3248">6040 11518 942,'0'0'72,"0"0"-38,0 0 24,0 0-19,-11 106-28,11-70-9,0 4-2,0 0-28,0-12-128,9-11-137,2-15-18</inkml:trace>
  <inkml:trace contextRef="#ctx0" brushRef="#br0" timeOffset="91540.3496">6310 11263 844,'0'0'234,"0"0"-177,0 0 2,0 0-13,0 0-28,0 0 9,18 109 14,-12-44-7,-5 8-18,5 1-11,-1-10-1,4-12-2,1-17 0,7-16-1,4-10-1,10-9 0,8-7 0,3-23-20,0-7-6,-6 2-46,-13 2-52,-10 6-126,-13 5-160</inkml:trace>
  <inkml:trace contextRef="#ctx0" brushRef="#br0" timeOffset="91678.3414">6352 11550 365,'0'0'352,"0"0"-345,0 0-7,136-85-32,-91 57-106,-9 1-183</inkml:trace>
  <inkml:trace contextRef="#ctx0" brushRef="#br0" timeOffset="91931.3498">6714 11136 954,'0'0'75,"0"0"-45,0 0 18,0 0-7,160 9-3,-117 31 4,-5 10-16,-9 16-10,-19 6-1,-10 11-4,0 4-3,-14-6 10,-8-2-13,0-15 6,3-14 11,5-16-16,0-16 1,8-6-7,-3-10-9,2-2-45,3 0-63,-3-8-251</inkml:trace>
  <inkml:trace contextRef="#ctx0" brushRef="#br0" timeOffset="116527.7581">8122 11422 493,'0'0'155,"0"0"-104,0 0 68,0 0-47,0 0-54,0 0-5,0 0-6,0 0 0,-116 43-2,97-2 3,3 1 0,0 4-1,9-4 1,5-6-2,2-5-3,0-12-2,18-8-2,7-11 3,8-3-2,5-33 8,-1-8-6,1-8-2,-7 0-8,-8-2 4,-9-2 4,-8-2 1,-6 1-1,0 5 4,0 9-2,-6 8 5,-6 12 2,3 6 5,1 8 4,0 6 0,2 3 2,-3 0-9,-2 22-11,0 18-1,2 12 1,3 10 4,6 2-1,0 1 4,0-3-1,6-13 2,12-10-8,6-11 2,3-15-2,4-12 0,4-1 3,2-14-3,-2-14-7,-3-4-12,-8 0-3,-9 6 6,-6 10 7,-7 8 9,-2 8-2,0 0 2,0 8-1,0 18 1,-2 8-1,0 4 1,2 0 0,0-3-2,4-12 0,17-11 1,8-12-1,2 0 1,2-21 1,1-12-4,-5-9 1,-7-1 1,-6 5 2,-7-7 0,-8 7 2,-1 5 4,0 13 18,0 11 23,0 9-5,0 0 0,-1 20-29,-4 22-11,5 21 4,0 18 3,0 27 3,0 15-4,13 15-3,4 8-4,-1-9 0,3-13 0,-4-20-1,1-24 2,-6-27-2,5-22-3,-2-16-1,3-15-13,-3-15-4,3-24 10,-10-14 0,-6-9-3,0-6-1,-11-6 3,-16 4-2,-1 3 12,5 11 1,1 5 0,11 0 1,9-4-2,2 0-15,2-6-14,19-6 4,6 0 3,2 1 10,-2 7 7,-4 8 7,-7 3 1,1 6 3,-8 4 4,0 8 8,-9 3 1,0 8 5,0 5-5,0 5-5,-7 9 6,-8 0-10,-1 12-8,5 21 0,0 9 0,4 4 0,7-2 0,0-1-1,3-4 0,14-7 1,3-10-1,5-11-1,4-11-13,0 0-12,7-11 2,-5-17-2,-4-8 14,-8 0 2,-5-6 3,-3 4 4,-7 5 4,-2 11 1,3 9-1,-5 8 10,1 5 4,5 3-11,-6 25-1,4 8 5,-4-1 1,3-2-6,-1-8-2,0-13 0,0-3 0,-2-9 1,2 0 1,5-12 6,2-17-7,4-9-1,3 3-1,-1 4 1,-1 12 0,-1 9 0,0 10-1,1 0-3,-1 14 1,1 19 3,-1 8 3,-1 3-2,3 2-1,1-1 0,3-11 0,6-10 0,0-19-1,10-5-4,7-20 3,5-18-1,-6-8 2,-3 0 1,-12 0 1,-10 2-1,-10 6 1,-6 9 11,0 11 21,0 13 8,-10 5-13,-7 0-8,-2 15-12,0 16 4,7 3-4,2 0-5,8-2-2,2-4-1,0-2 0,10-8 0,16-4-6,12-12-13,6-2 7,4-12-3,4-16 2,0-4-3,-5-4 2,-5 1 7,-11 3 3,-10 8 4,-13 11 1,-8 5 6,0 8 26,0 0 9,-10 8-30,-11 17-9,3 5 4,3 9 2,4-4-6,6-3-2,5-6 0,0-6-1,14-9-1,8-11-4,4 0-9,5-10-1,0-23-1,-1-8 11,-6-10-2,-8-2 7,-7-12 0,-9-1 1,0 4 1,0 10 0,-11 16 29,-1 16 9,6 13 11,-1 7-5,3 17-26,4 29-14,0 15 6,0 9 1,4 1-1,14 0-10,-2 0-2,-3-10 0,-4-5-36,-5-8-45,-4-16-74,0-12-189,-21-9-171</inkml:trace>
  <inkml:trace contextRef="#ctx0" brushRef="#br0" timeOffset="116671.1278">9326 11073 919,'0'0'12,"0"0"-7,0 0-5,0 0 0,0 0-261,0 0-282</inkml:trace>
  <inkml:trace contextRef="#ctx0" brushRef="#br0" timeOffset="117705.4961">10975 11231 567,'0'0'263,"0"0"-215,0 0-20,-22 174 33,22-69-10,0 20-9,2 1 1,12-2-17,-1-21-19,5-27 1,3-23-5,4-19 1,4-19-3,5-15 0,0-3 1,-6-37 0,-5-15-2,-14-12-1,-9-9 1,-14-6-1,-19 4-1,-5 11-7,4 16 7,8 12-3,8 9 2,9 2 0,5 0-15,4-4-11,0 2-2,16-3 2,10 7 8,-1 6 11,-1 7 9,-2 3 1,-2 2 0,-1 4 1,-9 0 0,-3 1 3,-5 3 0,-2 0 2,0 0 8,0 0-1,-9 0-5,-4 8-5,0-1 2,2 0-3,2 5-1,0 1 1,2 1 2,1 2-2,6 2 2,-3 2-2,3 0 4,0 3 2,0-3-1,3-3-2,5-1-3,3-6-2,1-4 3,0-3-3,3-3 3,-5 0-3,4 0 2,-3-7-2,-1-12 0,1-4-4,-3-5 2,-1-2-7,-7 2 5,0 1 4,0 8 0,0 4 1,0 7 0,0 7 1,-3 1 0,3 0-2,0 0-2,0 0-2,0 0-12,17 0 3,8 0 13,9 14 0,2-2 0,-2 5 0,-3 3 0,-12 1 0,-5-1 0,-6-3 0,-8-5 3,0-1 4,0-8 6,0 0-1,-6-3 10,2 0 1,4-24-10,0-10-12,23-6-1,14-3-1,7 7-8,3 9-42,0 2-56,-4 7-212,-6 0-271</inkml:trace>
  <inkml:trace contextRef="#ctx0" brushRef="#br0" timeOffset="118461.638">12206 11122 1027,'0'0'43,"0"0"-42,0 0 19,-111 107-8,97-71-9,5 4-2,3-3 3,6-1-2,0-10-4,0-11-6,0-7-12,20-8-10,4 0-3,0-17 2,0-14 1,-2-2 22,-10-2 8,-3-1 3,-7 7 10,-2 2 16,0 8 17,0 6 2,0 8-1,0 5-7,0 0-20,0 18-15,0 11-4,0 7 1,0 4 0,0-2-2,14-2-1,9-8 0,6-9-2,4-15-6,3-4 3,3-12-10,2-20-9,-3-11 2,-5-3 6,-8-4 9,-12-3 8,-11 4 2,-2 7 2,0 10 10,-10 16 35,1 12-6,-3 4-11,-1 10-16,-3 26-16,5 15 4,11 8 1,0 9-3,0-1-1,17-8 2,12-4-2,7-23-1,7-16-2,6-16 2,-3-4 0,4-32-4,-6-16-13,-6-9-9,-12-5 0,-9-4 5,-15 0 9,-2 3 12,0 16 1,-7 14 5,-2 22 24,-2 15 12,0 0-5,-1 26-25,-1 16-4,7 11 13,6 2 8,0 3-15,0-4-4,11-3-4,7-11-5,3-13-1,3-12-2,13-15-30,4 0-43,7-32-70,-1-14-281</inkml:trace>
  <inkml:trace contextRef="#ctx0" brushRef="#br0" timeOffset="118835.1533">13733 10886 855,'0'0'126,"0"0"-59,0 0 8,0 0-9,-9 163-11,9-93-8,0-2-13,0-6-12,3-10-5,16-14-8,6-9-8,4-16 3,5-11-4,3-2-4,-6-5-30,-6-15-24,-9-3-41,-14-1-79,-2 5-147,-12-1-98</inkml:trace>
  <inkml:trace contextRef="#ctx0" brushRef="#br0" timeOffset="118960.0999">13694 11214 493,'0'0'132,"0"0"11,0 0 40,0 0-132,0 0-44,0 0-6,120-55-1,-63 31-61,-1-1-125,-9 0-85</inkml:trace>
  <inkml:trace contextRef="#ctx0" brushRef="#br0" timeOffset="119287.2977">14094 11015 726,'0'0'108,"0"0"-71,0 0 50,140 0-40,-66-4-26,4-8-8,0 2-11,-7-3 0,-9 4 0,-16 0-2,-15 8 0,-16 1 0,-8 0 1,-7 0-1,0 0 13,0 1 33,-5 20 11,-14 4-16,-2 3-12,-3 9-7,-6 4-3,0 4-4,2 3-9,-1-8-5,6-4 1,2-10-2,8-8 0,6-8-11,7-10-36,0 0-44,0-14-73,21-18-184,7-9-187</inkml:trace>
  <inkml:trace contextRef="#ctx0" brushRef="#br0" timeOffset="119587.5258">14908 11008 709,'0'0'188,"0"0"-157,0 0 78,0 0-40,31 128-43,-18-96-7,10-9-15,4-7-2,6-8 4,5-8-3,4 0 0,3-26-2,-5-10 3,-10-4-2,-2-4 2,-14-2 1,-12 6 1,-2 3 18,-10 12 13,-24 8 2,-6 15-15,-4 2-10,0 4-7,6 18-2,5 3-4,10-6-1,7-1-15,10-7-74,3-6-166,3-5-446</inkml:trace>
  <inkml:trace contextRef="#ctx0" brushRef="#br0" timeOffset="122218.6081">18974 10680 828,'0'0'92,"0"0"-81,0 0 147,0 0-77,0 0-62,0 0-6,0 0 0,-60 102 16,48-45 5,1-6-10,7-2 1,2-9-9,2-6-6,0-8-6,13-8-2,13-6-2,8-10 0,6-2 0,5-7-8,-3-20-16,-7-11 3,-5-4 5,-10-9 6,-11 1 5,-5-1 5,-2 6 2,-2 13-2,0 14 2,0 11 15,0 7 12,0 0-11,0 9-18,0 19 1,0 10-1,0 2 3,0-2-1,0-4 0,5 2-1,10 2-2,6 1-27,4-1-47,-4-3-117,-3-6-205</inkml:trace>
  <inkml:trace contextRef="#ctx0" brushRef="#br0" timeOffset="122549.6417">19409 11078 910,'0'0'28,"0"0"-21,116-57 55,-44 29-45,7-3-17,-10 8-2,-17 1-50,-21-1-109,-25 3-23,-6-6-34,-14-3 85,-21 0 133,-1-3 19,10 9 77,6 6 41,13 11 21,7 6 0,0 0-72,7 0-68,19 10 15,7 15 46,0 0-18,-4 8-20,-8 1-7,-5-2-17,-5 3-8,-9 2-8,-2-4-1,0 2-4,-11-7-81,0-8-98,4-15-159,7-5-147</inkml:trace>
  <inkml:trace contextRef="#ctx0" brushRef="#br0" timeOffset="122955.4601">20534 10652 1059,'0'0'41,"0"0"-32,0 0 71,-127 49-56,105-10-18,4 5 2,5-2-6,8-3-1,5-2-1,0-11 0,7-8-4,20-14-13,6-4-4,1-4 1,5-28 9,-5-4 4,-12-8 7,-8-8 4,-10-4 0,-4-10 1,0-4 9,-6 9 14,-11 15-4,5 18 1,2 17 25,2 8-1,1 3-10,-2 12-25,0 25-13,2 16 6,7 1 2,0 1-6,0-1 1,16 0-2,2 2-2,1-1-46,-1-4-50,3-11-112,-3-12-195,-1-14-144</inkml:trace>
  <inkml:trace contextRef="#ctx0" brushRef="#br0" timeOffset="123539.8296">20740 10936 526,'0'0'185,"0"0"-77,0 0 66,66-140-77,-45 96-47,-4 6-13,-5 8-10,-8 12-7,-4 9 2,0 9 4,0 0-5,-10 5-15,-9 22-6,-1 10-1,7 4 0,3-3 1,8-1-1,2-5-1,0-6-18,18-5-13,10-7-25,11-10 5,2-4 16,3-4 11,-8-21 19,-6-5 7,-9-2 1,-13-2 8,-6 2 28,-2 8 9,0 8 3,0 9 2,0 7-9,0 0-16,0 14-18,-2 27-8,0 15 4,2 12 1,0 7 0,0 0-1,15 6-4,4-5 1,-7-10-1,-2-14 0,-8-15-4,-2-17-4,0-15-8,0-5-3,0-13 6,-6-32-14,-6-19-8,6-18 19,3-14 9,3-4-3,0 8 0,19 15 5,2 25 5,6 19 9,-4 10 11,1 13 7,-2 10-3,-6 0-5,-5 10-9,-7 15-5,-4 10-3,0 3 0,-19 4-2,-10 3-4,-5-4-48,2-5-83,4-14-221,10-13-254</inkml:trace>
  <inkml:trace contextRef="#ctx0" brushRef="#br0" timeOffset="124095.5364">21401 10832 920,'0'0'74,"0"0"-62,0 0 36,85-112-20,-74 92-24,-8 4 17,-3 6 4,0 0 14,-19 6-7,-1 4-10,-2 0-8,2 6-3,0 17-6,7 8-4,6 7 1,5 2-2,2-2 1,0-3-1,9-9 0,13-6-7,7-9-5,7-7 4,-1-4-11,3 0 8,-3-18-6,-6-10 10,-8 0 4,-3-4 2,-7-1 1,-6 4 0,1 5 0,-6 6 2,2 10 6,-2 6 8,0 2-5,0 3-11,0 26 1,0 7-1,0 2 1,0-5-1,0-7 0,0-9 0,0-7 0,0-8-1,0-2 1,0-4 1,18-20 0,2-3-1,2 0 0,-4 8 0,-4 7 0,1 7 5,-4 5-3,3 0 4,-1 8 0,1 12-2,-6 3-3,-3 1-1,-5-1-14,0 0-64,0-6-136,0-8-162</inkml:trace>
  <inkml:trace contextRef="#ctx0" brushRef="#br0" timeOffset="125240.8724">22195 10674 933,'0'0'50,"0"0"47,0 0-28,0 0-53,0 0-9,-99 114-2,86-74-2,9-8 0,4-4-2,0-12-1,11-6-10,9-10-9,9 0-2,-1-12 8,5-18 5,-7-3 4,-6-8 4,-6-5 3,-7-8 0,-7-13 0,0 4 11,0 2 10,0 19 5,-5 21 12,-2 7 14,2 14-6,2 0-25,0 14-21,3 30-2,0 10 9,0 5 6,0 4-8,6-5-4,11-8-4,7-6-1,5-12 1,-1-12-1,6-10-8,0-10-7,3 0-3,3-24 1,3-12 0,-3-8 2,-5-2 6,-10 0 5,-12 4 4,-8 8 1,-5 11 1,0 8 1,0 7 5,-9 8-1,-7 0-5,1 9-1,-3 21 0,6 9-2,4 0 2,8 4 0,0-5 0,0-6 0,6-3-1,10-8 1,3-7-8,2-10-1,4-4-4,4 0-3,2-14 1,-2-6-5,-2-6 7,-7-2-3,-2 0 6,-5 0 7,-3 0 2,-1 2-1,-2 4 2,1 6 0,-4 2 2,3 5 0,-7 6-2,2 1 1,-2 2 4,0 0-4,2 0-1,0 0-1,3 17 1,-3 8 4,0 5 1,1 2-2,-3-2 1,2-4-3,0-4 0,0-10-1,3-4 1,-3-6-1,2-2 0,1 0 3,6-5 1,-2-8-1,0 3-3,0 7 1,-5 3-1,5 0-2,4 3 2,3 11 0,2 0 0,-1-2 0,4-6 0,2-6 0,2 0 1,6-9 2,2-16 0,0-8-2,-4-2 2,-7-3-3,-6-5 3,-5-7-1,-7-4-2,-2 1 1,-2 12 10,0 17 3,0 14 11,0 10 7,-2 2-24,-9 27-6,-3 18 3,6 13 7,4 7-2,4-7-2,0-8-5,18-10-2,8-12 2,8-10-1,-5-12 0,4-8-1,0 0-1,-5-25-13,2-8-22,-10-3-21,-8-6-52,-8-2-123,-4 0-114</inkml:trace>
  <inkml:trace contextRef="#ctx0" brushRef="#br0" timeOffset="125379.0967">23281 10527 476,'0'0'389,"0"0"-364,0 0 55,180-68 11,-113 30-77,-4 8-14,-13 2-2,-19 10-103,-28 10-76</inkml:trace>
  <inkml:trace contextRef="#ctx0" brushRef="#br0" timeOffset="125796.526">21379 11613 693,'0'0'61,"0"0"60,0 0 0,0 0-88,0 0 56,44 127-19,-25-65-27,-2-9-10,-2-10-2,-1-11-10,-2-15 0,-2-11-12,-3-6-2,7 0 0,7-32-2,4-10-5,2-14-10,-4 4-48,-6 10-45,-1 9-117,2 16-181</inkml:trace>
  <inkml:trace contextRef="#ctx0" brushRef="#br0" timeOffset="126419.4261">21882 11608 718,'0'0'174,"0"0"-131,0 0 66,0 0-59,0 0-26,-73 131-4,59-99-10,8-5-8,4-6-2,2-9-7,0-6-37,0-6-20,16 0 16,1-23 32,1-4 3,-1-6 9,-3-3 4,-3 4 6,-4 6 16,-2 10 8,-5 10 30,0 4-10,0 2-12,0 0-24,0 16-11,0 16 4,0 5 6,4 3-6,5-4-5,5-8-1,3-6-1,3-9 1,5-8-1,6-5-5,3 0-11,-1-18-2,-2-8-9,-4-4 2,-5-3 11,-8 1 8,-6 11 6,-6 5 3,1 9 9,-3 7 7,0 0 0,0 16-13,0 8 1,0 8 1,0 1-4,0-8-4,14 2 0,1-11 0,7-11 1,7-5-1,2 0-2,5-17-11,-2-14 5,-4-5 8,-5 0-1,-9 6 1,-7 9 2,-5 8 6,-4 9 23,0 4 2,0 0-19,0 22-11,0 9-1,0 7-2,0 0 0,0 0-6,0-5-64,0-8-90,0-9-199</inkml:trace>
  <inkml:trace contextRef="#ctx0" brushRef="#br0" timeOffset="126562.6957">22428 11444 772,'0'0'62,"0"0"-56,0 0 78,0 0-84,0 0-38,0 0-173,-12-71-202</inkml:trace>
  <inkml:trace contextRef="#ctx0" brushRef="#br0" timeOffset="127275.5055">22794 11566 932,'0'0'50,"0"0"-2,0 0 41,0 0-53,0 0-4,-89 123-16,67-82-8,2 4-6,5-9 0,7-10-2,6-6 0,2-10-7,0-8-17,18-2-3,11-2-3,5-26 1,-4-10 12,0 0 15,-10 0 2,-7 6 3,-8 6 17,-5 11 14,0 7 8,0 8-1,0 0-19,0 4-15,0 21-5,0 10 0,0 1-1,0-1 0,2-3-1,9-6-1,5-6 0,4-10-6,4-10-2,3 0 2,4-16 2,0-16 0,0-7 2,-4-6 0,-2-1 3,-3-7 1,-3-1 0,-6 6-1,-3-1 1,-6 10 0,2 7-1,-2 4 0,-3 7 2,3 10 3,-4 7-4,0 4 4,0 0-4,0 5 0,-7 16-1,-7 8 0,1 5 1,1-1-1,3-1 0,6-6 0,3-8 0,0 0-1,0-8 0,16 3 0,9-4-1,7 1-1,2 6 2,-6-4-1,-9 0 2,-7-1 3,-9 2-1,-3 5 2,-9 9 10,-20 3-3,-9-1-8,3 0-3,1-9-1,4-8-19,11-12-41,8 0-70,11-26-113,0-24-51</inkml:trace>
  <inkml:trace contextRef="#ctx0" brushRef="#br0" timeOffset="127664.4771">23331 11412 808,'0'0'35,"0"0"118,0 117-45,5-64-65,9 1-10,1-4-21,5-7-9,1-11 0,5-10-2,7-20 0,3-2 3,5-14-2,-1-27 2,0-3-3,-9-2-1,-7 2 1,-8 6-1,-12 10 5,-4 12-3,0 8 21,-6 8 10,-17 0-9,-6 20-14,-2 18 1,5 8 4,14 6 2,10-4-8,2-5-7,9-11-1,24-16 0,14-10 0,9-6 3,7-10-1,-1-20-2,-4-7 4,-14 3-3,-15 5-2,-15 2 0,-14 13-25,-14 6-53,-35 8-187,-20 0-582</inkml:trace>
  <inkml:trace contextRef="#ctx0" brushRef="#br0" timeOffset="128355.5151">17712 13604 489,'0'0'349,"0"0"-342,0 0 3,0 0 82,0 0-52,31-107-5,7 107-6,0 0-7,-4 2 1,-7 21-2,-8 6-11,-12 7-10,-7 6 3,-7-1 1,-18-6-2,-1-5 0,6-9 0,8-11-2,8-9-3,4-1-15,0-9 0,18-23-29,16-10-9,5-4 26,4 1 22,-8 7 8,-9 10 0,-13 9 19,-11 14 34,-2 5 11,0 0-25,0 14-19,-2 23-14,-5 9 1,7 1-1,0 6-6,7-6 1,19 2-1,6-11-75,5-8-95,-1-18-140,2-12-91</inkml:trace>
  <inkml:trace contextRef="#ctx0" brushRef="#br0" timeOffset="128482.5518">18374 13825 674,'0'0'38,"0"0"-32,-20 101 28,20-65-23,0-4-11,0-5-17,8-10-160,6-10-159</inkml:trace>
  <inkml:trace contextRef="#ctx0" brushRef="#br0" timeOffset="128729.2907">18559 13485 968,'0'0'44,"0"0"-35,0 0 32,0 0 14,0 158 11,0-80-25,2-11-25,9-4-5,10-10-3,3-18-5,7-17-3,7-13 3,-1-5-3,4-14-5,-5-12-10,-7-4-34,-10 2-28,-7 1-63,-12 4-139,0 5-93</inkml:trace>
  <inkml:trace contextRef="#ctx0" brushRef="#br0" timeOffset="128866.2874">18595 13851 486,'0'0'473,"0"0"-455,0 0-15,0 0 20,116-55-18,-39 15-5,6 0-38,-14 4-161,-11 3-196</inkml:trace>
  <inkml:trace contextRef="#ctx0" brushRef="#br0" timeOffset="129225.5447">19068 13582 985,'0'0'88,"0"0"-83,0 0 1,131 1 11,-56-2-13,4-12 3,-10 3-7,-16 0-7,-15 0-103,-18 2-50,-18-1 5,-2-5-5,-12 3 9,-23-3 116,3-4 35,4 3 13,6 2 79,12 6 50,9 4-13,1 3-6,0 0-76,20 3-5,13 17 22,10 9-5,-1 0-7,-2 6-10,-9 2-8,-10 0-12,-19 8-1,-2 2-5,-11 3-11,-22-4-5,2-9-11,4-15-88,11-20-158,9-2-299</inkml:trace>
  <inkml:trace contextRef="#ctx0" brushRef="#br0" timeOffset="129540.637">20320 13585 1004,'0'0'68,"0"0"-67,0 0 15,9 120-4,2-75-9,-2 3-3,0-4-3,-5-3-117,-4-15-236</inkml:trace>
  <inkml:trace contextRef="#ctx0" brushRef="#br0" timeOffset="129666.5085">20285 13459 479,'0'0'0,"0"0"-155,0 0 42</inkml:trace>
  <inkml:trace contextRef="#ctx0" brushRef="#br0" timeOffset="129953.6908">20557 13636 810,'0'0'70,"0"0"-2,0 0 55,11 130-94,-7-100-13,2-1-2,2-17-8,-4-1-6,0-8 2,1-3-1,1-17 3,4-19-4,5-6-6,1 4 5,3 6 1,0 14 1,0 8 0,-1 10 6,1 0 1,-4 12-1,1 9-1,-3 6-2,-7 1-2,4-2-2,-6 2-22,-2-3-121,-2-16-195,0-6-192</inkml:trace>
  <inkml:trace contextRef="#ctx0" brushRef="#br0" timeOffset="130340.5431">21070 13624 680,'0'0'130,"0"0"-119,0 0 73,0 0-17,0 0-34,0 0 2,-99 102-17,88-62-8,7-8-7,1 0-2,3-11 1,0-8-2,18-11-2,9-2-4,6-6 0,2-20-7,0-10 5,-9-3 8,-6 1-1,-9-8 2,-8 0 1,-3-10 0,0 5 1,-3 2 8,-10 15 28,4 16 31,3 15 0,0 3-20,0 5-19,1 25-19,4 8-3,1 5 5,0 6-7,0-3-6,0 2 0,0 3-1,6-5-34,3-4-66,-3-7-173,-1-10-345</inkml:trace>
  <inkml:trace contextRef="#ctx0" brushRef="#br0" timeOffset="130965.4492">21344 13846 518,'0'0'451,"0"0"-443,0 0 7,91-134 58,-61 99-64,-5 8-1,-11 3-6,-12 7 3,-2 5 0,-4 12 15,-25 0-5,-5 4-7,-1 22 11,4 6 2,6 9-8,7 3 1,11 5-14,7 0 4,0-11-4,10-9-3,20-14-29,11-10-6,5-5-9,8-3-4,0-25 26,-6-6 21,-10-5 4,-14-2 0,-7 7 4,-11 10 3,-6 3 13,0 14 26,0 7 7,0 0-11,0 30-30,0 18-7,0 18 11,0 10 8,4 8-5,12 1-7,-3-1-8,1-10-2,-7-10-1,-3-16-1,-4-22-1,0-19-12,0-7-11,-2-31 1,-12-23-7,3-18 12,4-12 15,6-18 2,1-11-11,0 4 5,15 17 7,9 27 1,1 24 23,3 23 3,0 13-5,-1 5-3,-6 10-2,-2 19-6,-15 10-6,-4 5-1,0-3 0,-20 4-3,-6-9-1,-1-6-6,4-12-46,5-10-87,7-8-185,7-4-198</inkml:trace>
  <inkml:trace contextRef="#ctx0" brushRef="#br0" timeOffset="131750.9743">22193 13864 673,'0'0'103,"0"0"-98,0 0 38,0 0-13,40-106-5,-32 74 22,-3 6-27,-5 6 12,0 3 15,-2 9-7,-11 3-17,-6 2-9,0 3-5,1 0-5,0 8-2,5 10-1,4 5-1,7 2 1,2 1 0,0 3-2,11-5 2,11-6-3,5-4 2,2-9-1,2-2-18,-3-3-9,-2 0 4,-2-10 10,-4-12 11,-4-4 3,-3-4 1,-5 4 0,-3 0 1,-5 1 4,0 9 14,0 8 2,0 8 9,0 0-13,0 11-15,0 18-1,0 8-1,0 1-1,0-8 1,0-8-1,0-8 3,0-9-3,7-5-3,4-12 3,6-23 10,3-5-7,6 2-3,-4 6 0,0 10 2,0 7-2,-1 13 4,-2 2 3,-3 0-2,-1 21-4,-7 3 1,-4 6-2,-4 0 0,0 3-17,0-7-66,-6-3-102,-3-14-113,8-6-147</inkml:trace>
  <inkml:trace contextRef="#ctx0" brushRef="#br0" timeOffset="132847.5371">22904 13575 809,'0'0'71,"0"0"-8,0 0 24,0 0-64,0 0 10,0 0-14,-102 129-12,88-98-3,9 0-3,5-11-1,0-6 0,9-9-11,14-5-14,2-3 8,5-20 5,-5-9 2,-3 1 10,-9-1 1,-6-5 1,-4-5 7,-3-6 24,0-6 7,0 6-1,0 14 14,-1 14-1,-1 14 9,0 6-27,2 23-29,-2 18-4,2 13 7,0-1-1,0 0-5,2-2 0,9 0-1,3-13-2,3-9 1,5-12-14,5-14-9,7-3-1,9-12 5,-1-18 3,-3-8 1,-1-4 4,-7 3-1,-8 7 9,-11 4 3,-10 10 1,-2 6 0,0 10 2,-16 2 8,-5 0-8,-1 9-1,0 12 2,9 6-1,-2 2-3,14 0 0,1-5-1,0-2-2,11-6 2,11-6-4,10-8-7,8-2-1,2 0-7,0-11-5,-1-8 6,-9-8 1,-2 3 8,-5-1 8,-10 1 2,-5 2 0,-7 5 0,-3 3 1,0 7 1,0 2 9,0 3-3,0 2 4,0 0-10,0 0 0,0 0-2,0 0-1,0 8 1,0 12 0,0 5 5,0 2 0,0 1 0,0 3 1,0-5-3,3-3-1,-3-4-1,0-7 1,3-8-2,-1-2 1,-2-2-1,4 0 5,0 0-1,3-14-3,1 2-1,4 1-1,-1 9 0,3 2-1,-3 0-2,8 0 2,7 0 2,2-1 0,10-10 1,2-9 0,4-6 1,-1-3-1,-7-5 1,-5 0-2,-13-3 0,-7 4 3,-9 1 1,-2-7 4,0 6 11,-2 6-9,-12 7 8,5 16 10,-2 4-2,3 12-10,-2 27-15,4 14 1,6 10 2,0-3 0,2-11-2,20-8-1,6-11 0,3-12-1,0-8-2,-2-10-6,-2 0-28,-10-7-30,-5-14-76,-12-4-177,0 0-211</inkml:trace>
  <inkml:trace contextRef="#ctx0" brushRef="#br0" timeOffset="132990.6705">23920 13505 989,'0'0'73,"0"0"-62,0 0 35,125-90-28,-72 62-18,-6 1 0,-15 13-109,-28 9-213,-4 5-311</inkml:trace>
  <inkml:trace contextRef="#ctx0" brushRef="#br0" timeOffset="133461.1419">20409 15075 864,'0'0'55,"0"0"-52,0 0 50,0 0 68,0 0-95,0 0-13,3 62 52,16-4-13,4 1-13,-5-8-15,0-8-2,2-13-9,-2-16-6,-1-14-3,1 0 5,3-18-3,-2-26 3,-1-7-9,-3-7-8,-3 0-41,-3 8-44,-3 15-95,6 14-104,-1 11-86</inkml:trace>
  <inkml:trace contextRef="#ctx0" brushRef="#br0" timeOffset="134090.6923">20879 15047 603,'0'0'143,"0"0"-136,0 0 109,0 0-39,-88 123-39,68-88 5,0 0-23,13-3-15,5-6-2,2-8-3,0-9 0,15-9-8,12 0-30,2-9-3,-2-16 10,-3-3 9,-9-2 15,-3 1 7,-8-2 2,-1 5 18,-3 6 21,0 8 10,0 4-7,0 6-8,0 2-5,0 0-20,0 22-11,0 14 2,0-4 0,0 5-1,0-6-1,14-6 1,9-5-1,2-12-1,4-8 1,2 0-3,0-12-6,-6-13 0,-6 0-2,-2-3 7,-11 2 3,-2-1 0,-2 9 1,-2 4 2,0 10-1,0 4 6,0 0-1,0 13-6,0 7 0,0 0 0,0-2 0,0 0 0,3-11 0,15 0-1,2-7-2,7 0 0,-1-4-6,-1-14 0,-3-6 9,-1 3 1,-6 2 0,-7 10 7,0 5 10,-6 4 7,-2 0-5,2 0-10,0 0-9,3 24 0,0 6-1,4 7 0,-1-3 0,3-2-67,1-5-78,-1-8-165,-1-15-183</inkml:trace>
  <inkml:trace contextRef="#ctx0" brushRef="#br0" timeOffset="134220.587">21394 14991 601,'0'0'110,"0"0"-109,0 0 4,0 0-5,0 0-69,0 0-37,0-24-124</inkml:trace>
  <inkml:trace contextRef="#ctx0" brushRef="#br0" timeOffset="134871.533">21782 15003 558,'0'0'264,"0"0"-206,0 0 34,0 0 2,0 0-63,0 0 8,-71 94-12,47-58-6,5 3-9,4-6-2,11-2-10,4-9 1,0-4-1,2-15 0,18 2-13,7-5-3,-1 0-1,1-18 5,-6-4 1,-6-9 11,-3 12 1,-6 7 0,-5 3 5,-1 8 11,0 1 0,0 0-9,0 0-6,0 0-2,0 14 0,0-5 0,5 0-2,6-1 1,7-7 0,1-1 1,2 0 0,4 0 0,2-8-2,0-7 2,-3-3-3,-1-4 3,-1-3 0,-4-3 1,-8-3 0,0-10-1,1-2 0,-7 0 3,-2 8-1,1 8 4,-3 11 8,0 10-2,0 6 1,0 0-7,0 0-5,0 26-1,-3 8 0,-5 1 1,4-6-1,-1 0 0,5-12 0,0-2-3,0-1-14,22-2-5,2-3 11,8 3 7,-1-6 1,-6 6 2,-8-2 1,-12 4 1,-5 7 1,0 1-1,-15 0 3,-11 2 1,-1-9-5,1-3-2,4-7-38,8-5-78,10-3-113,4-26-75</inkml:trace>
  <inkml:trace contextRef="#ctx0" brushRef="#br0" timeOffset="135298.8879">22322 14790 804,'0'0'117,"0"0"-116,0 0 79,0 121-24,0-63-24,2 4-5,9-6-15,2-10-9,5-9-1,7-17-1,6-10 1,7-10-1,3 0 1,-4-27 3,-1-5-2,-9-4-1,-7-3 2,-7 0-1,-9 5 8,-4 8 10,0 9 6,-9 17 0,-15 0-5,-5 12-13,0 25 2,6 7 0,12 0 12,11-2-9,0-6-5,23-7-4,17-11 2,11-9 4,10-9 9,3 0 8,1-13-6,-7-13-3,-11 3-4,-16-3-3,-16 6-4,-8 8-5,-7-6-3,0 8-7,0 3-40,-9 2-44,-2 5-75,4-4-290</inkml:trace>
  <inkml:trace contextRef="#ctx0" brushRef="#br0" timeOffset="135464.7108">23350 15017 843,'0'0'263,"0"0"-255,0 0-8,0 0 0,0 0-83,0 0-307</inkml:trace>
  <inkml:trace contextRef="#ctx0" brushRef="#br0" timeOffset="143301.2551">2353 13488 639,'0'0'67,"0"0"82,0 0-29,0 0-43,0 0-16,0 0-21,0 0-19,-18-43 1,18 43 6,0 0-9,0 0-5,-2 0-4,0 20-9,2 11-1,0 7 10,0 3 1,0 3-4,0 0 0,0-2-4,0 3 5,0-4-4,0 0-3,0-2 1,0-6-1,0-3 3,0-2-3,0-8 0,0 0-1,0-7 1,0-6-1,0 1 0,0-4 0,9 0 0,13 1 2,2-5 1,3 0 1,5 0-1,1 0-1,-1 0-1,3-6-1,-2-1-6,-2 3-41,0 0-51,-1-2-122,-4-2-187</inkml:trace>
  <inkml:trace contextRef="#ctx0" brushRef="#br0" timeOffset="143574.03">2947 13569 886,'0'0'89,"0"0"-86,0 0 10,112-26 57,-60 17-10,4-2-14,-2-1-23,-8-2-17,-6 6-4,-11 0-2,-9 8-35,-9 0-70,-11 0-67,0 12-117,-6 6 29</inkml:trace>
  <inkml:trace contextRef="#ctx0" brushRef="#br0" timeOffset="143970.0351">2968 13605 572,'0'0'118,"0"0"-56,0 0 101,0 0-71,0 0-47,0 0-24,-31 54-7,31-12 18,-2 16 7,2 13 6,0 13 4,0 6-12,0 7-12,0 2-5,0 0-12,0 2 4,0-7-10,0-6 1,0-11 1,0-14-2,0-9-1,4-11 2,0-9-3,2-8 0,0-10 0,-2-10 2,7 2-2,1-6 1,3 0 1,6 0 0,-1 1-1,4-3 0,-6 9-1,2-7-17,2-2-26,3 0-17,8 0-50,10-16-57,3-18-119,6-15-152</inkml:trace>
  <inkml:trace contextRef="#ctx0" brushRef="#br0" timeOffset="144967.6271">3728 14004 37,'0'0'234,"0"0"-178,0 0 57,0 0-12,0 0-41,0 0 13,-4-54 14,4 45 9,0 4-17,0 3-19,0 0-1,0 2-12,0 0-3,0 0-15,0 0-8,0 0-9,0 0-12,-2 4 2,0 18-1,-3 9 2,1 6 0,2 6 2,0 1-2,2-3 0,0-2 2,-4-3-3,4-4-2,0-4 1,0-1 1,10-11-2,2-3 0,5-3 2,-2-8-1,1-2 0,7 0 1,1-2 8,1-16-9,5-10 3,-3 3-1,-3-8-2,0-1-2,-9 0-1,-7 0 2,-2 0-1,-4 2 1,-2 6 0,0 3 0,0 10 4,0 0-4,0 7 1,0 6-1,0-3 2,0 3-1,-2 0-1,-2 0 0,0 0 2,2 3-2,-4 17-3,1 13-2,1 5 5,2 10 2,2-6 0,0 1 1,0 1 1,4-7-1,13-5 0,2-7-3,1-10 3,-1-6-1,4-7 2,4-2 0,2 0 0,2 0-4,0-13-8,-4-2-57,-4-5-101,-8-6-281</inkml:trace>
  <inkml:trace contextRef="#ctx0" brushRef="#br0" timeOffset="145393.4683">4685 13754 769,'0'0'114,"0"0"-89,0 0 35,0 0 6,0 0-32,0 0-17,-54-8-7,34 21 6,-2 12 13,-7 7 2,-3 12-6,2 10-4,0 7-4,8 7 1,3-3-5,11 0 1,8-9-4,0-6-5,3-8 4,17-8-8,5-7 0,1-8-1,-2-5 2,3-4-2,-3-5-1,2-5-45,1 0-75,-4-3-78,-2-19-183</inkml:trace>
  <inkml:trace contextRef="#ctx0" brushRef="#br0" timeOffset="145888.7949">4762 14076 702,'0'0'76,"0"0"-70,0 0 26,123-72 23,-80 70-16,-5 2-16,-11 0-11,-5 24-12,-13 11 3,-9 5 5,0 4-3,-5-2 5,-19-3-3,1-2-5,1-9 3,4-3-3,8-18 3,4-5-4,4-2 4,2 0 7,0-2-4,2-17-4,16-10-4,7-3-1,6-2-7,1 2 3,1 0-9,-2 2 5,-4 4 8,-10 3 0,-3 5 1,-10 3 6,-4 4-4,0 5 15,0 3 21,0 1 5,-8 2-12,-8 0-9,2 10-6,-3 12-6,-1 10-5,9 1 0,-2 8 0,11-1-5,0 2 0,0-3-1,8-2-80,17-7-123,0-12-139</inkml:trace>
  <inkml:trace contextRef="#ctx0" brushRef="#br0" timeOffset="146100.0993">5356 14187 1052,'0'0'37,"0"0"-29,0 0 2,0 0 6,0 0-4,-9 106-7,9-62-1,0-4-4,-7-4-15,7-5-75,0-13-52,0-12-100,0-6-98</inkml:trace>
  <inkml:trace contextRef="#ctx0" brushRef="#br0" timeOffset="146382.6402">5602 13890 929,'0'0'131,"0"0"-112,0 0-12,0 0 3,0 0 19,3 116 8,-1-61-13,-2 3-6,0-4 5,3-2 2,-1-7-11,5-6-8,4-11-1,1-6 1,8-7-5,8-10 2,1-5 2,7 0-5,-1-2-11,-4-20-32,-6 0-46,-12 0-53,-10 2-220</inkml:trace>
  <inkml:trace contextRef="#ctx0" brushRef="#br0" timeOffset="146551.1499">5572 14154 836,'0'0'72,"0"0"-72,0 0-8,114-34 0,-70 17-128,-3-3-141</inkml:trace>
  <inkml:trace contextRef="#ctx0" brushRef="#br0" timeOffset="146819.5219">5888 13922 717,'0'0'105,"0"0"-93,0 0 29,126-6 14,-82 26 11,1 8-9,-9 5-23,-7 4 9,-13 5-9,-3 4-9,-13 3-7,0-1-6,-6-2-1,-11-6-7,-1-8 0,3-10 1,1-7-5,7-7-11,5-8-56,2 0-80,0-8-132,0-27-160</inkml:trace>
  <inkml:trace contextRef="#ctx0" brushRef="#br0" timeOffset="147276.5593">6100 13571 894,'0'0'25,"0"0"-20,141-22-3,-77 22 17,3 0-3,-9 0 1,-9 0-14,-12 5-1,-9 2 11,-12 1 12,-7-2 10,-7 4-4,0 1 12,0 7-8,-1 9-11,5 16 0,1 8 3,2 14-3,4 9-7,5 5-3,-1 11-2,6 4-2,-3 0 0,-3 0 0,-7-6 12,-10-11-10,0-5 9,-12-8 6,-21-10-6,-5-8-1,-4-10-4,-3-10-3,3-7-6,-3-15-2,1-4-3,3 0-2,2-13-3,9-13-45,8-9-47,13-8-82,9-6-340</inkml:trace>
  <inkml:trace contextRef="#ctx0" brushRef="#br0" timeOffset="147579.5613">7130 14022 260,'0'0'746,"0"0"-692,0 0-10,0 0 32,159-18-24,-99 4-29,-11 3-15,-12-1-4,-8 2-4,-13 1-3,-9 5-40,-7 1-64,0 3-138,-11 0-229</inkml:trace>
  <inkml:trace contextRef="#ctx0" brushRef="#br0" timeOffset="147770.8579">7184 14226 611,'0'0'334,"0"0"-296,0 0 20,125-1 29,-81-7-38,-10-2-22,-11 3-17,-9 0-5,-9 1-5,-5 4-21,0-4-121,-19-2-307</inkml:trace>
  <inkml:trace contextRef="#ctx0" brushRef="#br0" timeOffset="148798.3638">9165 13309 485,'0'0'91,"0"0"-59,0 0 29,0 0 35,0 0-16,0 0-29,1-4-1,-1-4-3,0-1-3,0 4 2,0-3-17,0 1-13,0 0 1,0 0-6,-1 0 1,-8-3 2,1 2-8,-8 0 5,3 4-1,-10-3-2,-2 2 1,4 3-1,-3 2 0,3 0-5,-4 0 2,0 15 1,2 7-4,-2 10-2,2 7 2,1 5 1,5 8-2,1 3 2,9 5 1,3 1 0,4 7 0,0 7 2,0-1 0,13 6 1,5-2-1,0 2 3,-1 2 0,2-2-2,-4 1 5,-1-3-3,-8-5-6,-4-8 6,-2-10-3,0-15 3,-15-6 3,-7-10 9,-3-2-1,-6-8-6,-3-4-7,1-8 0,0-2 0,1-2-2,6-14 0,3-2-4,7 6-1,5-2 0,6 4-24,5 2-43,0 4-28,5 4-111,14 0-241</inkml:trace>
  <inkml:trace contextRef="#ctx0" brushRef="#br0" timeOffset="149293.0793">8971 14950 897,'0'0'101,"0"0"-60,0 0 27,0 0-18,0 0-32,-51 116-1,51-77-1,0 1 2,0-3-8,0-7 0,12-6-4,9-6 0,8-10-4,10-7 2,5-1 1,3-9-1,0-17-2,-8-8-2,-4-1-2,-16-5 1,-9-6 0,-10 2 2,0 0 1,-21 4 2,-12 6 7,-10 6 4,1 15 3,0 12-6,-1 1-6,12 6-6,2 10 0,18-3-3,11-8-43,0-5-94,0-10-294</inkml:trace>
  <inkml:trace contextRef="#ctx0" brushRef="#br0" timeOffset="150599.6471">9246 12763 805,'0'0'55,"0"0"-52,0 0 20,0 0 12,0 0-16,-54 134-6,23-94 4,-4-1 9,-6-6 5,-2-4-10,8-9 2,3-3-7,8-12 0,8-5-6,5 0-5,2 0 5,7-10-2,2-5-8,0-8 0,5 0 1,19 4 0,12 7 0,1 5-1,4 7 1,1 0-1,-1 0 0,-5 0 3,-5 11-3,-2-1 0,-2 0 1,-8-3 0,-1-2-1,-5-5 0,-3 0 2,1 0 3,-3-8 1,1-10 3,-2-4 0,-2-3-2,-3-3 1,-2-2-5,0 1 3,0 7-1,-4 4-1,-10 5-4,-5 9 0,2 3 0,0 1-1,1 0-60,9 0-94,7 0-429</inkml:trace>
  <inkml:trace contextRef="#ctx0" brushRef="#br0" timeOffset="151387.8089">9667 14026 739,'0'0'62,"0"0"-42,0 0 42,0 0-16,0 0-5,0 0-19,116-36-8,-85 8 1,-2-4 5,-7 6-4,-8-4 0,-8 4 2,-6 3-2,0 3-4,0 1 2,-13 5-7,-7 8 0,-4 2-7,-1 4 4,-7 0-4,-1 17 0,0 14 6,-1 5 0,3 13 5,4 0-4,8 9 4,5-3-1,12-5-5,2-6 1,2-10 0,23-7 3,10-14 1,12-7 8,8-6 4,3 0 5,0-14-6,-4-10-9,-12 4-10,-11 6-2,-10 0 0,-13 0-17,-2 2-31,-6-4-78,0-4-142,-12-1-236</inkml:trace>
  <inkml:trace contextRef="#ctx0" brushRef="#br0" timeOffset="151664.6098">9663 13501 752,'0'0'113,"0"0"-87,0 0 41,0 0 19,0 0-28,129-12-17,-89-1-17,-4-4-11,-8 8-11,-7 4-2,-3 3-96,-7 2-185,-5 0-90</inkml:trace>
  <inkml:trace contextRef="#ctx0" brushRef="#br0" timeOffset="152240.7657">10126 13587 901,'0'0'38,"0"0"-8,0 0-9,0 0-9,0 0 7,102-106-14,-81 68 0,-3-4 4,-5-6 5,-4 0-4,-8 6-4,-1 8-4,0 10 0,0 10-2,-4 5-5,-9 9 5,-7 0-24,1 0-1,0 16 2,3 3 9,5-2 8,7 2 3,2-6-2,2 8 0,0-1-1,11-2-3,16 3 2,3-7 7,4 1 4,0 2-4,-2 4 1,-2-4 0,-10 8 1,-6-1 0,-12 5 9,-2 0 6,0 3 1,-25 0-2,-1-2-11,-3-2-3,2-5-2,8-7 0,7-9-29,5-7-27,7 0-56,0-1-38,0-21-192</inkml:trace>
  <inkml:trace contextRef="#ctx0" brushRef="#br0" timeOffset="152600.6339">10601 13124 850,'0'0'74,"0"0"-16,0 0-6,0 0-29,0 0-18,0 0 14,18 26 14,-12 15 6,-3 7 0,-1 11 0,-2 1-16,0 5-3,0-3-6,2-6 1,1-8-4,3-8-7,3-11-3,0-7 6,2-8-5,4-7 4,2-7-4,7 0 3,7 0 2,3-15-7,-1-8 0,-2 1-18,-8 3-34,-10-2-49,-9 2-60,-4 1-183,-4 1-250</inkml:trace>
  <inkml:trace contextRef="#ctx0" brushRef="#br0" timeOffset="152820.6509">10587 13404 806,'0'0'71,"0"0"-52,0 0 17,129-53 1,-73 36-11,0-1 1,-11-1-1,-15 5 14,-10 2-3,-10 7-23,-10 5-6,0 0-8,0 0-29,0 0-111,-2-1-264</inkml:trace>
  <inkml:trace contextRef="#ctx0" brushRef="#br0" timeOffset="154762.6364">11823 13559 524,'0'0'39,"0"0"-35,0 0 37,0 0 37,0 0-4,0 0 21,13-46-37,-20 41-20,-8-4 3,-1 6-24,-1-5 15,-2 3-3,3 1-13,1 1 1,0 3-1,8 0-2,0 0-4,3 0-7,2 0 0,0 0-1,-1 0-2,1 7 2,-1-2 0,1-4-1,2 3 1,0-4-2,0 0 2,0 0-1,0 0-1,0 0 0,0 0-3,0 0-25,0 0-50,0 3-36,5-2-75,4-1-106</inkml:trace>
  <inkml:trace contextRef="#ctx0" brushRef="#br0" timeOffset="155511.574">11731 13543 499,'0'0'50,"0"0"-44,0 0 6,0 0-7,0 0 25,0 0 39,7 49 7,-5-24 3,0 8-27,-2 1 1,2 8-18,-2-1 1,0 4-8,0-6-12,0-4 0,2-5-5,4-5-4,0-8-3,5-4-3,1-9 2,5-4 2,8 0 1,-1-4 1,8-21-7,-4 1-4,-1-10-3,-5 0-1,-4-6 7,-7-2 1,-5 2 1,0-1 0,-6 12 4,0 3-3,0 7 7,0 7 7,0 8 16,0 4-1,0 0-16,-2 3-9,-6 20-5,2 12-1,-1 7 8,7 4 5,0 0-4,0 0-2,5-5-2,11-8-2,1-8-1,3-8-2,1-8 2,0-5-2,4-4-2,0 0-33,2 0-67,-6-3-204,-3-12-147</inkml:trace>
  <inkml:trace contextRef="#ctx0" brushRef="#br0" timeOffset="155775.3933">12409 13409 899,'0'0'90,"0"0"-49,0 0 33,0 0-27,-91 111-16,77-48 4,0 8-9,6 1-1,6-2-6,2-6-8,0-8-7,18-10-3,8-6-1,3-13 0,0-8-23,-2-6-75,2-8-101,-8-5-161</inkml:trace>
  <inkml:trace contextRef="#ctx0" brushRef="#br0" timeOffset="156215.5783">12549 13682 736,'0'0'48,"0"0"-47,0 0 6,140-32 23,-95 32-18,-9 1-2,-9 20-3,-9 7-4,-16 0 8,-2 6 4,0 2 1,-22-2 3,-5-6-10,-1-5-5,6-11-1,9-7-2,8-1 2,5-4-3,0 0-3,0-14-27,21-12 5,3-1 0,5-5 11,2-1 6,0 1-28,1 4 22,-8 3 12,-3 6 2,-13 5 5,-3 6 33,-5 2 44,0 6 31,0 0-31,-9 0-44,-9 15-18,3 7-1,-1 9-9,7 1-6,5 4-2,4 6-2,0-4-10,0 1-95,18-10-101,1-12-92</inkml:trace>
  <inkml:trace contextRef="#ctx0" brushRef="#br0" timeOffset="156391.2219">13111 13816 404,'0'0'493,"0"0"-423,0 0-54,0 0 45,0 0-29,0 0-20,-22 120-9,20-88-3,-4 2-16,6-10-78,0-7-131,0-12-92</inkml:trace>
  <inkml:trace contextRef="#ctx0" brushRef="#br0" timeOffset="156673.3209">13365 13476 880,'0'0'145,"0"0"-105,0 0-15,0 0 24,0 0 7,27 143-20,-27-82-7,0 3-4,0 2-8,0-5-6,0-10-5,0-16-4,1-10-1,20-8 4,6-12-4,8-5 1,6 0-2,3-15-11,-6-7-42,-7-4-49,-11 7-96,-15-3-222</inkml:trace>
  <inkml:trace contextRef="#ctx0" brushRef="#br0" timeOffset="156811.7207">13380 13805 898,'0'0'87,"0"0"-86,0 0 6,0 0-7,123-89-133,-84 71-174</inkml:trace>
  <inkml:trace contextRef="#ctx0" brushRef="#br0" timeOffset="157049.6473">13700 13511 762,'0'0'165,"0"0"-111,0 0 9,114-10-6,-68 38-8,-1 14-17,-7 6-1,-7 8 1,-16 4-16,-13 5 8,-2 6-6,-8-6-1,-24-2-8,-1-12 5,0-12-9,4-15-1,7-12-4,10-8-1,4-4-44,5 0-109,3-24-277</inkml:trace>
  <inkml:trace contextRef="#ctx0" brushRef="#br0" timeOffset="157745.6521">14672 13571 311,'0'0'396,"0"0"-305,0 0 5,0 0-15,0 0-46,0 0-2,-139 72-8,110-31 7,0 1 2,10-1-11,2-3-11,13-6-7,4-3-5,0-9 2,16-10-2,8-8 0,5-2-1,2-10-6,5-18-6,1-7-10,-5-4-10,-7 0 13,-10-3-11,-8 0 7,-7-6-3,0-3 21,0-5 6,0 3 2,-7 9-1,-1 14 9,1 16 32,2 7 9,2 7 1,3 3-25,0 26-23,0 18 11,0 11 9,0 9 7,13 5-8,2 4 5,3 2-11,-3-4-13,1-9 1,-3-18-4,-2-10-1,-2-20 0,-2-4-2,-1-13-61,4 0-75,1 0-160,-1-28-178</inkml:trace>
  <inkml:trace contextRef="#ctx0" brushRef="#br0" timeOffset="158017.5607">15009 13404 935,'0'0'118,"0"0"-102,0 0 41,33 111-3,-26-46-9,2 10-16,-9 3-11,0-1 10,0-7-2,2-11-19,6-14-2,5-14 4,10-13-2,4-13-4,8-5 3,3-1-2,1-21-4,-10-3-28,-8 2-49,-11-3-87,-10 1-137,0-5-236</inkml:trace>
  <inkml:trace contextRef="#ctx0" brushRef="#br0" timeOffset="158182.5933">14923 13750 757,'0'0'295,"0"0"-248,0 0-21,172-66 45,-92 41-47,-8 6-12,-14-2-8,-20 6-4,-18 0-27,-18 4-136,-2-3-429</inkml:trace>
  <inkml:trace contextRef="#ctx0" brushRef="#br0" timeOffset="172934.9672">7763 16160 166,'0'0'451,"0"0"-356,0 0-52,0 0 26,0 0-13,0 0-12,0 0 5,0 0 10,128 26-6,-75-21 5,3-5-15,-1 0-3,1 0-13,-3 0 0,-6 0-4,-6 0-7,-11 0-8,-7 0-3,-9 0-3,-6 0-1,-5 0-1,-3 0-6,0 0-31,0 0-51,-7 0-143,-20 0-336</inkml:trace>
  <inkml:trace contextRef="#ctx0" brushRef="#br0" timeOffset="173278.5449">7781 16503 452,'0'0'148,"0"0"-69,0 0 39,0 0 3,0 0-37,136 14-2,-82-11-13,7-3-25,2 0 15,0 0-16,-5 0-14,-11 0 1,-9 0-9,-14 0-8,-11 0-6,-8 0-3,-5 0-4,0 0 0,0 0-21,-7 0-54,-8 0-74,-1 0-269</inkml:trace>
  <inkml:trace contextRef="#ctx0" brushRef="#br0" timeOffset="174747.7109">10456 15534 302,'0'0'264,"0"0"-157,0 0-7,0 0 26,0 0-56,0 0-6,-5-4-3,5 4-8,0 0-12,0 0-10,0 0-6,0 0-8,0 0-7,0 0-3,0 0-4,0 0 1,0 0-1,0 8 0,0 6 6,0-1 1,0 2 0,0 6 4,0-2-1,0 3-4,-1 1 2,-1-1-4,2 0 5,-3 0-5,3-4 1,0 3-1,0 2 1,0-5-2,0 4-3,0 2 2,0 0 0,0 1 0,0-4 1,0 2-2,0-2 0,0 3-2,0 3 0,0-1 0,6 1 0,1 0 0,2 4 0,-3-8 2,2 7-2,1-8-1,-1 0 1,0-2 1,-2-4-3,3-1 1,-3-6 0,4 3-1,1-3 0,-1 5 1,4-9 1,1 4-1,-1-2-1,1 0 0,4 1 2,-2-8-1,3 0 1,5 0-2,-6 0 1,2 0 2,4-5-3,-7-5 1,1-4 4,4-2-4,-2 2 1,0-7-2,-2-6 0,1-4 2,-1-6-2,-5 1-1,-1-4 1,1 0 0,-2 4 0,1-3 0,1 7-1,-5 1-2,-3-6 3,0 7 2,-5 1-2,2 0-2,-3 3 2,0 3 2,0-4-2,0 1-1,0 0 0,0 1 1,0 4 0,0 3 0,0-1 3,0 3-3,0-2-2,0 3 2,0-6 0,0 3 1,0 4-1,0 0 0,0 2 0,0 6 1,0-2-1,0 4 0,0 2 0,0 2-1,0 0 0,0 0-1,-4 0-29,-12 0-58,3 14-82,2 0-456</inkml:trace>
  <inkml:trace contextRef="#ctx0" brushRef="#br0" timeOffset="175369.4337">11642 15430 78,'0'0'571,"0"0"-442,0 0-29,0 0-1,0 0-41,0 0-20,-85-8-8,58 22-1,-4 8 14,-3 4-11,1 10-5,0 5-5,2 1-1,6 6-6,5 1-5,5 9-1,4 0 0,-2 0-1,10 0-5,3-4 4,0-4 3,0-2-2,0-4-2,18-4 0,1-8 0,7-6 1,4 0-6,1-2 6,1-7-3,-4 1 4,0-13 1,-6 4 2,-7-5-1,-3-4-7,-8 0-1,-2 0-1,1 0 0,-3 3-1,2-3-40,0 0-45,0 0-147,0-25-521</inkml:trace>
  <inkml:trace contextRef="#ctx0" brushRef="#br0" timeOffset="176838.7491">11684 15816 295,'0'0'298,"0"0"-176,0 0-24,0 0 2,0 0-52,0 0-19,5-39-6,4 37 7,2-6 2,3 8-9,1 0-4,3 0-5,1 0 0,2 0-6,-3 3-3,-1 8 1,-3 5-2,-1 3-1,-5-2 1,0 5 1,-1-2-5,-7 4 6,0 0-5,0 3 0,-9-1-1,-9 1 2,-3-1 0,0-3-2,-2-5-1,3-1-2,5-10-5,5-3-4,6-4 4,2 0 6,2 0-2,0-2-1,0-10-6,8-10-15,12-2-6,10-1 7,0-2 2,6-2-2,3 4 9,1-6 9,0 4 1,-4 1 2,-3-1 3,-9 5 0,-8 7 2,-9 6 0,-5 1 4,-2 4 10,0 2 11,0-1-1,0 3-10,-7 0-7,-9 0 2,-3 0-8,-4 0 0,1 12 0,-3 11-1,4 0 7,-2 9-5,7-1 3,6 5 5,7 3-2,3-3-2,0 0 2,6-10 9,17-3-5,4-11 10,4-3 7,5-3 2,-1-6-2,-2 0-5,-4 0-8,-10 0-6,-9 0-7,-5 0-2,-5 0-1,0 0-1,0-4-28,0 0-71,0 2-157,-7-10-286</inkml:trace>
  <inkml:trace contextRef="#ctx0" brushRef="#br0" timeOffset="179397.4541">13403 13465 333,'0'0'128,"0"0"-65,0 0 0,0 0-6,0 0-12,0 0-3,0-15 12,0 15 0,0 0 10,0 0-17,0 0 0,0 0-6,0-3-6,0 1-10,0 2-6,0 0 0,0 0-5,0 0 1,0 0-5,0 0 0,0 0 0,0 0 2,0 0-8,0 0-2,-2 0-1,0 10-1,2 8 3,-2 2 8,-2 2 0,4 0-2,-1 0 1,1 4-1,0-2-8,0 3 10,0-4-10,0 2 5,0-1 0,0 1-1,0 0-2,0-1 1,0-1 1,0 2-2,0-1 0,0 0-3,0-2 4,0-4-2,0 0-1,0-1 0,0-2 2,0 1-2,0 2 2,0-4-2,0 0-1,0 3 1,0-2 0,0-2-1,0 3 2,0-6-2,0-4 0,0 0 0,0-4 0,0 2 0,0-4 1,5 1 0,1 4-1,7-3 1,3-2 4,4 0-5,1 0 1,5 0 3,-4 0-2,3 0-2,-3-8 2,-2-1 1,0 0-3,-2-3 0,-2 2 2,-6 0 1,0 2-2,-8-3-1,0 4 0,-2-6-9,0 4-30,0-1-78,-11-2-133,-2-5-264</inkml:trace>
  <inkml:trace contextRef="#ctx0" brushRef="#br0" timeOffset="179892.7265">13342 13828 224,'0'0'243,"0"0"-158,0 0-27,0 0 16,0 0 3,0 0 2,86-23 0,-55 11-21,3-2-3,-1 1-3,-2-7-15,-5 4-6,-3 4-5,-12 2-8,-5 6-3,-6 4 4,0 0-6,0 0-3,0 0-6,0 0-4,0 0-1,-10 0 1,-20 0 3,-5 10-3,-6 2 3,4 2-3,-1-2 1,5-2 1,8 2-2,5-2-1,7-1-1,2 3-10,1-3-87,4 2-126,6-6-258</inkml:trace>
  <inkml:trace contextRef="#ctx0" brushRef="#br0" timeOffset="196351.8493">12429 16092 187,'0'0'175,"0"0"-110,0 0-11,0 0 4,0 0-11,0 0-15,-4-8 6,4 8 18,0-6 10,0 3 13,0-2-19,0 1-17,0 4-17,0 0 0,10 0-9,7 0-1,-2 9 4,3 8-6,-5 1-6,-5 5 1,-8 4-3,0 4-1,-4 8 2,-25 1-7,0 2-10,-2-1-41,7-7-49,6-6-114,6-14-66</inkml:trace>
  <inkml:trace contextRef="#ctx0" brushRef="#br0" timeOffset="197859.3455">12813 16087 106,'0'0'97,"0"0"-11,0 0 19,0 0-6,0 0-20,0 0-22,-8 0-7,8 0 0,0 0-1,0 0 2,0 0-14,0 0-5,0 0-3,0 0-10,0 0-1,0 0-5,0 0 1,0 0-4,0 0-9,0 0-1,0 0 1,0 0-1,0 0 0,0 0 5,10 0 6,7 0 5,4-3 3,3-15-3,3-8-2,-1-2-4,1-3-9,2 0 2,-4-1-1,-1 1-1,-1-1 3,-8 2-3,-3 4 0,-6 6 3,-1 4-3,-5 6 2,0 1 0,0 2 12,0 1-6,0 2-7,-4-2-2,-3 4 7,-5 0-3,1 2-4,-1 0 0,0 0-5,-5 0 5,2 14-2,-1 4 2,5 0-1,5-1-4,4 1 3,2-4-2,0-1 1,0-1-5,0-2 8,6 4-5,7-4 5,1 6 0,1-1 0,4-3 2,1 2-2,3-1 1,0 5 2,2-3-2,-3 1 0,-6-2 0,-3 0 6,-8-2 2,-5 2-3,0 4 8,-3 0-4,-19 8 3,-9-3-2,0 4-2,2-8 2,4-7-4,8-3-4,3-5-2,5 0 0,5-4-1,-5 0-6,6 0-41,3-4-91,0-18-206,0-10-299</inkml:trace>
  <inkml:trace contextRef="#ctx0" brushRef="#br0" timeOffset="198235.9054">13101 15429 809,'0'0'137,"0"0"-86,0 0 38,157-14-42,-95 31-10,11 24 6,-1 8-9,-1 13-2,-5 15 18,-13 7-24,-20 8-5,-15 3-3,-18-1-4,0-10-1,-32-8 12,-12-12 6,-9-3-1,-1-7 2,3-15-4,11-7-5,9-13-7,8-7-11,8-6-5,8-6-9,7 0-88,0-37-85,0-24-871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2T05:07:51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2879 1117 247,'0'0'441,"0"0"-298,0 0-37,0 0-56,0 0-35,0 0 1,-15 121 21,15-63 1,0 2-1,0-2-6,0 2-4,0-2-3,-2-2 1,-3-6-5,-1-8-7,5-10 1,-3-11-5,4-10-1,0-7 0,0-1-4,0 1-3,16-3 1,11 3-1,10-1 4,5-2-1,8-1-4,5 0 0,5 0-48,5-9-63,-2-10-106,-5-9-208</inkml:trace>
  <inkml:trace contextRef="#ctx0" brushRef="#br0" timeOffset="241.1299">3771 1257 937,'0'0'90,"0"0"-74,0 0 57,0 0-27,169-18-14,-99 8-14,1 4-14,-7 2-4,-3 4-2,-12 0-64,-14 0-55,-8 0-123,-17 0-66</inkml:trace>
  <inkml:trace contextRef="#ctx0" brushRef="#br0" timeOffset="554.0667">3844 1330 470,'0'0'162,"0"0"-19,0 0 11,0 0-99,0 0-14,-31 144 25,31-75-2,4 15-7,4 9-4,5 15-14,-7 11-8,1 5-7,-5-6-7,-2-14-7,0-15-3,0-11 1,0-13 4,0-16-1,7-9-1,4-13-5,3-8-4,8-6-1,0-6 0,12-7 1,10 0-1,9 0-36,12-21-54,5-9-126,-4-12-474</inkml:trace>
  <inkml:trace contextRef="#ctx0" brushRef="#br0" timeOffset="1715.661">4832 1430 205,'0'0'274,"0"0"-132,0 0 15,0 0-34,0 0-38,0 0-21,0-9-26,0 9-14,0 0-4,0 0-5,0 0-11,0 14 3,0 9 12,0 3 0,0 6-3,-2 7-1,-1 4-6,1 3 0,0 2 1,0-4-4,2-3-2,0-5-1,0-7-2,0-2 0,4-3 0,10-7-1,-1-2 0,1-8 0,3-2 3,3-5-3,3 0 1,1-20 3,6-8-2,-7-2-2,-2-5-2,-1 2 1,-7-2-2,-2 5 0,-2 0 0,-2 0-1,-3 2 3,-2 0-3,-2 4 3,0 0 0,0 4 0,0 1-2,0 5 0,0 4 3,0 0-3,0 6 2,0 0 0,0 3 2,0-2-2,0 2 1,0 1 0,0 0 1,0 0 0,0 0 1,0-2-1,0 2 2,0 0-1,0 0 2,0 0-4,0 0-1,0 0-4,0 0-5,0 10 9,0 8 1,-2 6 0,0 5 4,0 8 1,2 3 0,0-1 0,0 2 2,0-1-5,0-1 1,2 1-2,7-4 2,0-2-1,2-3-1,-2-7 1,2-1-1,-2-7 0,2-6 0,5-4 2,-1-6 0,5 0-1,-1 0-2,0-6-37,-2-8-78,-7-1-270</inkml:trace>
  <inkml:trace contextRef="#ctx0" brushRef="#br0" timeOffset="12051.7354">5456 1835 266,'0'0'179,"0"0"-109,0 0 8,0 0-13,0 0 2,0 0 22,0 0-1,0-4-12,0 4-6,0 0-22,0 0-8,0 0-22,0 0-6,0 2-7,0 12-1,0 6-4,0 4 13,0-2-3,0 4-2,0 6 6,0 6-7,0 4 4,0 8-1,0-1-3,0-1 2,0 0-7,-4-10 5,4 2 3,0-1-7,0-6-1,0 3 2,0-6-2,0-2 1,0-5-3,0-4 1,6-7 0,4-4-1,3-5-1,5-3 1,6 0 6,7 0 1,0-7-2,0-7-5,-2 3 4,-6 1-4,-3 1-1,-6 1 0,-3 2-20,-3-2-13,-1 0-18,-5 1-12,-2-2-62,0 3-104,0 2-74,-15-2-167</inkml:trace>
  <inkml:trace contextRef="#ctx0" brushRef="#br0" timeOffset="12341.1995">5335 2227 593,'0'0'161,"0"0"-103,0 0 1,0 0-23,0 0 11,123-47-8,-69 29-5,-5-5 9,-9 3-8,-7 2-12,-12 6-19,-6 3-1,-6 2-3,-2 3-5,-3-2-58,3 0-46,-3-5-146,2-10-91</inkml:trace>
  <inkml:trace contextRef="#ctx0" brushRef="#br0" timeOffset="12711.965">6084 1349 320,'0'0'432,"0"0"-288,0 0-20,0 0-46,0 0-51,0 0-21,-51 24 2,27 15-8,-2 11 9,-1 9 9,4 8 10,5-1 0,5 2 0,7-8-5,1-4-6,5-8-6,0-7-3,7-5-5,12-8-2,2-6 0,1-1 0,-3-6-1,2-4-28,-1 2-61,-7-11-128,-3-2-209</inkml:trace>
  <inkml:trace contextRef="#ctx0" brushRef="#br0" timeOffset="13221.1376">6124 1680 843,'0'0'108,"0"0"-107,0 0 28,121-62-3,-83 62-15,-2 0-9,-7 6-2,-7 16-1,-7 8-5,-10 0 6,-5 4 2,0 3 11,-16-1-7,-6-2 3,2-7-8,2-8 2,7-7-3,5-7 0,3-5-3,3 0-4,0-5 5,7-21-1,17-11 3,10-3-3,4 1 0,0-4 2,3 5 0,-4 0-2,-6 7 2,-9 2 1,-9 14 0,-6 3 4,-7 10-3,0 2 9,0 0 7,-13 0-1,-5 0-14,-1 19 2,2 8 0,2 2 0,3 5 3,8 0 1,2-1-1,2 0-5,0 1-2,6 1-4,13-1-59,3-8-101,2-10-158</inkml:trace>
  <inkml:trace contextRef="#ctx0" brushRef="#br0" timeOffset="13408.5918">6847 1849 929,'0'0'88,"0"0"-88,0 0 24,0 0-8,-10 110-13,10-81-2,0 0-1,0 0-60,0-8-95,0-8-78,0-10-112</inkml:trace>
  <inkml:trace contextRef="#ctx0" brushRef="#br0" timeOffset="13708.1541">7072 1576 101,'0'0'936,"0"0"-912,0 0-23,0 0 1,0 0 13,0 0 18,0 130-18,0-80 11,0 4-10,0-5 0,0-5-7,0-8 2,0-8-5,3-4 0,10-10-6,7-10 3,14-4 2,2 0-2,13-21-3,-5-2-20,-7-3-44,-6 8-61,-17 0-123,-14-1-131</inkml:trace>
  <inkml:trace contextRef="#ctx0" brushRef="#br0" timeOffset="13853.2135">7092 1810 859,'0'0'24,"0"0"-19,0 0-1,123-104-4,-72 76-117,-11 2-199</inkml:trace>
  <inkml:trace contextRef="#ctx0" brushRef="#br0" timeOffset="14105.9995">7489 1492 970,'0'0'31,"0"0"-27,0 0 28,114 22 25,-77 6-11,-7 8-18,-8 6-8,-15 2-1,-7 2-4,0 0-1,-11 3-5,-10-5 5,-3-4-9,2-4-2,6-8-3,0-10-2,5-6-57,3-12-92,1-7-129,2-27-199</inkml:trace>
  <inkml:trace contextRef="#ctx0" brushRef="#br0" timeOffset="14548.1029">7550 1175 883,'0'0'88,"0"0"-85,122-42 5,-48 30 22,8 0-3,-2 5-1,-5 4-13,-17 3-8,-12 0-1,-17 0 0,-14 6-2,-6 10 7,-2 6 16,-3 10 13,0 14-5,1 10-12,-1 14 4,8 13-3,-1 10-6,5 8-7,1 6 1,-1-1 0,-1 6-1,-5-8 3,-6-12-2,-4-7 14,0-19 0,-27-11-7,-6-4 2,-8-11 4,1-10-4,3-8-6,-1-10-4,-3-10-5,4-2-4,1 0-1,5-22-39,10-12-47,13-12-84,8-12-282</inkml:trace>
  <inkml:trace contextRef="#ctx0" brushRef="#br0" timeOffset="14797.2268">8697 1668 1101,'0'0'43,"0"0"-39,0 0 24,156-32-1,-100 16-23,-2 4-4,-12 8-39,-17-2-157,-23 2-249</inkml:trace>
  <inkml:trace contextRef="#ctx0" brushRef="#br0" timeOffset="14961.8674">8631 1918 834,'0'0'117,"0"0"-102,0 0 51,124-27-13,-66 7-37,-7 1-16,-10 5-77,-22 2-384</inkml:trace>
  <inkml:trace contextRef="#ctx0" brushRef="#br0" timeOffset="15657.389">9779 1342 568,'0'0'268,"0"0"-182,0 0-57,0 0-14,0 106 36,0-40 14,0 6-13,0-2-5,0-6-9,0-11-9,0-12-7,0-4-8,0-16 1,0-2 1,4-9-9,5-4 2,2-3-3,5 1-1,4-1-1,4-3 0,7 0-4,3 0-3,6-4-55,1-11-64,3-11-153,-7-8-309</inkml:trace>
  <inkml:trace contextRef="#ctx0" brushRef="#br0" timeOffset="15929.1124">10541 1233 886,'0'0'73,"0"0"-64,0 0 67,0 0 5,161-2-22,-93-3-14,-1-4-29,-4 3-9,-10 0-7,-8 2 0,-16-3-9,-13 7-50,-7 0-63,-9-3-50,0 3-45,-25 0-85</inkml:trace>
  <inkml:trace contextRef="#ctx0" brushRef="#br0" timeOffset="16288.1198">10572 1289 333,'0'0'227,"0"0"-136,0 0 61,0 0-37,0 0-61,0 0-24,-4 74 39,13-20 4,-1 14-17,4 16-11,-3 13-17,-3 10-4,1 9-4,-1 4-7,-6 2-3,0-4 0,0-9 0,0-12-3,0-11-1,0-14 3,-2-12-1,2-8-3,0-13-5,14-7 6,15-13-3,7-11 0,17-6 4,5-2 3,7 0-3,-12-18 0,-6 2-7,-14 4-1,-11 0-34,-3 4-47,-6-8-113,-5-6-444</inkml:trace>
  <inkml:trace contextRef="#ctx0" brushRef="#br0" timeOffset="17301.6944">11972 1400 307,'0'0'222,"0"0"-137,0 0 25,0 0-5,0 0-29,0 0-17,0 0-20,-2-12-12,-12 12-17,-3 0 2,-6 0-3,-6 7 4,0 14-6,-3 9 2,6 8 0,4 1-3,4 4 2,10-5-5,6-3-2,2-8 1,0-8-2,15-4 0,9-9 0,4-6 0,7 0 7,0-16-3,3-12 2,-3-4-2,-6-4 0,-4-1 0,-9 0 0,-7-7-3,-9-1 6,0-1-6,-13 0 5,-14 6-2,0 4-4,-2 11-1,0 2 1,2 9-3,0 7 3,3 2-32,4 5-32,8 0-81,8 5-136,4 12-68</inkml:trace>
  <inkml:trace contextRef="#ctx0" brushRef="#br0" timeOffset="17833.1361">12218 1423 658,'0'0'162,"0"0"-160,0 0 30,0 0 13,-3 119-27,3-81 4,0-2-13,9-4-6,5-6-1,-1-6 1,5-9-2,-1-6 0,5-5 0,1 0 9,1-5-9,1-18 4,-3-3-5,-1-3-11,-5-8 5,1 2-5,-4 0 11,-7 7 0,2 8 3,-8 6 0,0 4 2,0 1 7,0 8 12,0 1 9,0 0-9,0 0-11,0 3-6,0 16-5,-2 9 7,2 5 6,0 1 3,0 5 2,13-3-3,9-4-1,5-6-6,4-8-2,5-4 1,3-10 0,4-4-4,1 0-3,-2-14-2,-5-6-2,-12-2-42,-10 0-62,-11 0-143,-4-1-144</inkml:trace>
  <inkml:trace contextRef="#ctx0" brushRef="#br0" timeOffset="18156.3643">11841 1965 569,'0'0'17,"0"0"96,200 20 19,-93-20-15,20 0-26,16-9-16,6-8-22,-2-1-10,-17 0-12,-33 2-18,-30 5-10,-31 8-3,-18 1-1,-18 0-39,0 2-39,-29 0-50,-18 0-197,-11 9-106</inkml:trace>
  <inkml:trace contextRef="#ctx0" brushRef="#br0" timeOffset="18576.1361">12124 2402 636,'0'0'127,"0"0"-111,0 0 66,-125 65-8,96-31-46,4-1-10,0 4-4,8 2-8,5-4 0,10-5 1,2-4-7,0-8 0,12-4-4,12-7 4,5-7 6,4 0-5,1-5 6,0-21-1,-5-6-4,-8-6 3,-4-6 1,-13-5 1,-4-4-3,0-5-2,-23-1 0,-4 11 1,-2 8 5,6 11-2,0 14-2,9 6-4,1 8-6,11 1-43,2 0-91,0 8-147,0-1-99</inkml:trace>
  <inkml:trace contextRef="#ctx0" brushRef="#br0" timeOffset="18921.8052">12394 2210 814,'0'0'181,"0"0"-159,0 0 9,0 0-5,0 0 2,0 0 17,10 124-23,-8-66-1,-2 5 0,0-2 1,0 4-5,0-10-9,0-4-2,0-12-2,13-6 7,7-11-6,5-10-4,9-9 2,3-3 1,2 0-3,3-25-1,-9 1-4,-8 0-31,-12 2-39,-5 1-59,-8 4-110,-3 0-66</inkml:trace>
  <inkml:trace contextRef="#ctx0" brushRef="#br0" timeOffset="19079.7557">12362 2564 608,'0'0'261,"0"0"-220,0 0 1,0 0 3,0 0 0,169-90-33,-113 72-12,-4-3-36,-13 7-211,-10-9-207</inkml:trace>
  <inkml:trace contextRef="#ctx0" brushRef="#br0" timeOffset="19508.0151">13503 1213 269,'0'0'669,"0"0"-634,0 0 11,-138 64 31,105-14-40,6 14-6,2 10-5,13 9 3,2-9-2,10-6-11,0-12-8,2-11 0,20-10-6,3-9-3,1-6 1,6-6-28,-4-7-77,2-7-147,-8 0-169</inkml:trace>
  <inkml:trace contextRef="#ctx0" brushRef="#br0" timeOffset="19926.137">13503 1594 704,'0'0'104,"0"0"-66,0 0 42,116-48-52,-73 48-15,-5 0-8,-7 26-2,-12 3-1,-13 9-2,-6 1-6,-8 0-3,-19-5-7,-1-7-2,8-9-4,6-8-23,7-7-10,7-3 11,0 0 18,0-13-44,17-10-8,7-7 39,4-3 5,1-1 32,-2 2 4,-4 1 14,-5 10 15,-7 1 37,-7 10-1,-4 3 31,0 4 12,0 3-21,-15 0-40,-5 17-24,1 8 2,4 5-1,9 5-9,6 2-13,0 1 0,0 1-4,16-3-14,4-3-102,4-8-129,-5-13-145</inkml:trace>
  <inkml:trace contextRef="#ctx0" brushRef="#br0" timeOffset="20108.1384">14070 1787 804,'0'0'179,"0"0"-165,0 0 37,0 0-20,0 0-26,-23 130-3,23-108-2,0 2-83,0-8-93,0-14-82,7-2-119</inkml:trace>
  <inkml:trace contextRef="#ctx0" brushRef="#br0" timeOffset="20368.2994">14319 1496 1005,'0'0'32,"0"0"-24,0 0 48,0 105-5,2-54-21,-2 2-4,0 0-19,0-2 9,0-8-8,7-9-5,2-7 1,6-13 0,6-9-3,6-5 0,8 0-1,3-5-20,-1-13-72,-2-5-71,-16 4-217</inkml:trace>
  <inkml:trace contextRef="#ctx0" brushRef="#br0" timeOffset="20528.136">14304 1731 962,'0'0'25,"0"0"-19,0 0 7,144-83-13,-86 59-46,-8 1-206,-17 2-330</inkml:trace>
  <inkml:trace contextRef="#ctx0" brushRef="#br0" timeOffset="20758.46">14694 1426 700,'0'0'104,"0"0"-88,0 0 73,149 36-13,-100-4-4,-4 4-23,-11 6-22,-22 2-10,-9-1-1,-3 3 3,-15-7-6,-14-3-2,-1-6-9,6-7-2,6-11-21,6-6-73,8-6-104,2-6-124</inkml:trace>
  <inkml:trace contextRef="#ctx0" brushRef="#br0" timeOffset="21193.8386">14903 1119 4,'0'0'851,"0"0"-842,157-53 4,-69 38 39,9 5-15,1 6-13,-5 4-2,-10 0-10,-19 15-1,-22 9-6,-16 2 6,-11 3 10,-9 4 18,-1 8 17,-3 9-14,0 5-13,0 16 0,5 8-7,0 11 3,4 6-7,4 6-7,6 13 2,3 1 0,-3 6 2,-8-1-3,-9-17-1,-4-6-4,-11-14 15,-33-11-13,-10-11 2,-18-13 7,-5-10-6,-6-15-4,5-15-4,5-9-4,8 0 0,11-14-10,9-15-52,12-10-58,6-9-270</inkml:trace>
  <inkml:trace contextRef="#ctx0" brushRef="#br0" timeOffset="22146.6047">9304 4456 860,'0'0'112,"0"0"-98,0 0 17,0 0-5,0 0 7,0 0 37,123 14-33,-72-14-10,-5 0-7,-10 0-16,-10 0-3,-4 4-1,-3-3-3,-6 2-59,0-1-80,-5-2-147,-8 0-114</inkml:trace>
  <inkml:trace contextRef="#ctx0" brushRef="#br0" timeOffset="22386.1354">9379 4714 686,'0'0'86,"0"0"-72,0 0 29,0 0 50,0 0-8,134 26-6,-73-26-20,-7-4-21,-8-10-14,-15 6-14,-13 0-6,-14 7-4,-3 1-21,-1 0-58,0 0-100,-1 0-187</inkml:trace>
  <inkml:trace contextRef="#ctx0" brushRef="#br0" timeOffset="23376.1034">11760 4231 314,'0'0'351,"0"0"-332,0 0 38,0 0 45,0 0-55,0 0-12,-18-56-1,12 44-8,-5-2 1,-1 2 3,-3-3 2,-5 6-4,-1 1-5,-3 2-5,-3 3-4,-1 3-3,-4 0-5,1 4 3,-2 13-5,2 3-1,-3 6 5,2 2-1,2 2 2,0 6 1,6 3-4,2 2-1,3 5 0,6 5 0,7 7 0,0 7-4,0 8 3,6 7-1,0 2 4,0 5-5,0-1 0,0 6-2,8 1 1,2 4-1,3 0 1,-1-11 0,0-3-1,1-1 0,-2-6 0,-1-2 2,-3-6-2,-2-10 1,-3-9 1,-2-11 1,0-11 6,0-6 4,-14-7 1,-3-6 3,-10-2-3,-4-4-2,-6-2 0,-6 0-4,1-8-7,4-9 2,1 1-3,8 2 0,12 3-11,9 0-49,8-1-52,0 4-173,15 3-374</inkml:trace>
  <inkml:trace contextRef="#ctx0" brushRef="#br0" timeOffset="23901.1218">11270 6459 882,'0'0'39,"0"0"-11,0 0 17,0 0-11,0 0-17,-35 142-8,35-100-2,0-1 2,9-4-3,7-6 1,5-8-5,6-9-1,0-10 2,6-4 2,0 0 1,1-26-1,-4-6-3,-5-8 7,-4-2-5,-10-2-3,-11-2 11,0 3 0,-7 2 3,-20 11 7,0 11 2,-6 12 5,0 7-13,3 0-12,2 0-2,7 12-1,11-6-2,3 2-6,7-4-89,0-4-134,0 0-341</inkml:trace>
  <inkml:trace contextRef="#ctx0" brushRef="#br0" timeOffset="24831.4814">12222 3546 846,'0'0'20,"0"0"17,0 0 55,0 0-67,0 0-21,0 0 1,-54 59 6,44-25-5,0-3 10,-4-3 3,-2 1-4,-1-2 2,-5 1-9,0-5-1,-1-3-6,3-5 4,1-7-5,5-6 2,0-2 4,4 0 1,3-10-2,0-10-5,7 2-5,0 0-8,0 1 7,0 6-10,13 1 16,10 3 0,-1 2-2,7 5 2,-1 0-1,2 0 1,0 8-2,3 7 4,-4-1-4,-3-1 2,-4-1-3,-2-6 3,-5-1-1,-1-5 0,-1 0 0,-4 0 1,3-14 1,-5-5 6,-1-8-3,-3 0 2,-3-8 1,0 0 3,0-2 0,-14 5 0,-1 11-2,1 7-1,1 7-7,0 5 0,6 2-34,-4 0-61,3 0-246</inkml:trace>
  <inkml:trace contextRef="#ctx0" brushRef="#br0" timeOffset="25768.0747">12523 5034 327,'0'0'290,"0"0"-275,0 0 12,0 0 24,0 0-6,0 0 8,51 19-5,-25-19-2,-1-7-19,-1-5-5,-3-5-12,-4-3 3,-1-2 0,-5-4 3,-1-2-1,-8-2-12,-2 4 3,0 2-2,0 7-4,0 7 4,-5 5 2,-11 1-3,-2 1 0,-3 3-3,-6 0 0,-5 8-2,1 10 2,0 7 0,2 3 1,2 4 1,5 2-2,4 0 6,7 0 0,4 0-2,5 0 1,2 2-1,0 2-1,4-1 6,15-3-8,7-5 10,6-7-2,5-8 5,7-9 9,5-5 6,0 0-3,1-10-7,-5-11-4,-5-3-5,-11 6-9,-9 4 1,-12 1-2,-5 0-35,-3 3-56,0-2-123,0 2-262</inkml:trace>
  <inkml:trace contextRef="#ctx0" brushRef="#br0" timeOffset="26159.18">12570 4511 536,'0'0'108,"0"0"-86,0 0 103,0 0-8,0 0-100,0 0-12,0-5-5,30 5 18,6-2 13,6-5-3,-2-1-7,-3 2-2,-6-2-19,-7 0-14,0 4-106,-5 0-187,-2 1-107</inkml:trace>
  <inkml:trace contextRef="#ctx0" brushRef="#br0" timeOffset="26608.3344">13013 4557 835,'0'0'98,"0"0"-84,0 0 29,0 0-8,114-104-7,-79 68-7,-5-2-7,-6 1 4,-11-2-7,-11 6-7,-2 4 6,0 11-7,0 6 1,-9 6-3,-3 4-2,-2 2-2,-2 0-7,3 2-20,2 10 0,-1 2 19,6 2 5,3 0-5,3 2-5,0 2 3,12 0-4,12 1 6,3-4 10,4 3-1,0 1 2,-2-1 0,-4-1 0,-9 3 1,-7 0 0,-6 1 0,-3 0 4,0 3 6,-17-3-2,-5 0-8,-1-2-1,3-7-20,5-5-53,1-9-93,8 0-14,3-7-105</inkml:trace>
  <inkml:trace contextRef="#ctx0" brushRef="#br0" timeOffset="26907.1504">13513 4129 854,'0'0'115,"0"0"-102,0 0 8,0 0-15,0 0 12,2 106 29,0-45-18,0 0-3,0 3 5,3-4-11,-1-7-7,5-12-4,4-10-1,3-12-2,2-6 2,7-13-7,4 0 4,2-2-1,2-18-4,-4-3-7,-8 2-59,-11 1-53,-10 2-80,0 0-82,-18 1-189</inkml:trace>
  <inkml:trace contextRef="#ctx0" brushRef="#br0" timeOffset="27075.1334">13507 4405 762,'0'0'75,"0"0"-49,0 0 49,0 0-30,145-77-9,-97 58-24,-11 6-12,-12 6-4,-13 5-122,-9 2-201</inkml:trace>
  <inkml:trace contextRef="#ctx0" brushRef="#br0" timeOffset="27703.9528">14595 4750 716,'0'0'75,"0"0"-65,0 0 23,-118 13 46,85 8-53,-1 7-12,5 9-10,3-4 6,8 1-6,9 0 2,9-8-4,0-3-2,16-9-6,15-7 6,9-7 0,5 0 0,-3-5 0,-1-19-2,-10-6 2,-10-6 4,-5-3 8,-11-5 7,-5-2 6,0-1 0,-16-4-7,-10 3-13,-3 6-4,-2 9-1,2 13-4,8 8-1,-1 12-25,9 0-37,8 12-126,5 8-66,0 3-70</inkml:trace>
  <inkml:trace contextRef="#ctx0" brushRef="#br0" timeOffset="28146.1648">14814 4758 714,'0'0'24,"0"0"-18,-13 110 52,13-65-31,0-3-5,0-2-9,4-12-8,14-8-4,2-8-2,4-12 2,7 0 2,3-6-2,-1-20 24,1-4-16,-4-4-6,-10-2 8,-1 4-9,-8 1 5,-9 7 7,-2 7 18,0 5 3,0 5-1,0 3 4,0 3-13,0 1-4,0 0-3,-2 0-5,-2 14-12,2 18-1,2 6 6,0 6 1,0-5-4,6-2 2,17-9-4,1-6 0,5-12-1,3-6 0,3-4 0,-2 0 0,-1-14-15,-9-4-53,-9 0-20,-12 5-117,-2 4-24,-12 3-97</inkml:trace>
  <inkml:trace contextRef="#ctx0" brushRef="#br0" timeOffset="28415.1559">14362 5256 607,'0'0'3,"0"0"18,169 44 96,-73-39-38,20-5 4,8 0-8,13 0-5,1-14-6,-8-10-12,-18-3-23,-18 4-3,-28 2-19,-29 12-3,-22 6-4,-15 3-33,-5 0-68,-32 12-81,-16 8-193</inkml:trace>
  <inkml:trace contextRef="#ctx0" brushRef="#br0" timeOffset="28760.0382">14848 5699 583,'0'0'79,"0"0"-74,-120 138 44,97-86 37,9-4-46,8-6-9,6-5-24,0-12-6,0-9 0,20-9 3,5-7 7,2 0 2,-2-23 6,4-9 0,-6-3 5,-5-5 6,-9-5-3,-9-5-4,0-2-4,-15 0-14,-12 4 1,-2 11-6,0 14-1,4 9-4,3 7-24,9 5-65,3 2-74,10 0-57,0 0-207</inkml:trace>
  <inkml:trace contextRef="#ctx0" brushRef="#br0" timeOffset="29030.2818">15106 5576 772,'0'0'23,"0"0"13,0 0 70,11 127-49,-4-73-7,-2 6-10,-1 4-11,2-4-8,1-8-3,2-6-4,7-13 4,-3-9-6,7-9-5,5-10-2,1-5 1,9 0-1,1-19-5,-2-6-13,-5 1-49,-13 0-91,-14-3-158,-2 4-205</inkml:trace>
  <inkml:trace contextRef="#ctx0" brushRef="#br0" timeOffset="29205.3736">15108 5877 927,'0'0'79,"0"0"-72,0 0 33,0 0-8,174-95-12,-113 76-14,-10 1-6,-9-3-97,-11 4-221,-10-10-256</inkml:trace>
  <inkml:trace contextRef="#ctx0" brushRef="#br0" timeOffset="29601.1619">15931 4601 813,'0'0'70,"0"0"3,0 0 25,0 0-53,-140 61-14,111-6 1,2 8-7,9 10 1,11-5-12,7-6-3,0-11-4,7-6-5,15-7-2,3-8-1,0-6-18,4-10-50,-1-12-104,1-2-124,-7-2-154</inkml:trace>
  <inkml:trace contextRef="#ctx0" brushRef="#br0" timeOffset="30006.1673">15995 4858 656,'0'0'36,"0"0"-35,0 0 73,114-62-24,-71 62-32,-5 0-1,-5 20-15,-13 13-4,-13 2-2,-7 4 0,0-1 2,-23-6 2,-6-5-15,4-4-11,11-11 9,2-6-14,12-6-23,0 0 24,5-6-23,21-15 14,8-5-17,4-1 50,-5-1 6,-2 0 5,-6-1 4,-5 5 28,-9 7 12,-7 4 6,-4 7 16,0 4 14,0 2 30,-10 0-51,-6 8-53,-2 13 3,5 7 3,4 4-3,9 6-6,0 1-8,0 2-5,9-1-62,11-6-152,7-11-99</inkml:trace>
  <inkml:trace contextRef="#ctx0" brushRef="#br0" timeOffset="30187.8751">16647 5020 905,'0'0'140,"0"0"-133,0 0 12,0 0 6,0 0-19,-38 113-6,38-75 0,0-3-87,0-10-88,0-11-103,4-14-74</inkml:trace>
  <inkml:trace contextRef="#ctx0" brushRef="#br0" timeOffset="30448.1677">16890 4700 959,'0'0'33,"0"0"-27,0 0 23,0 0 13,0 158 1,0-102-20,2 1-6,0-8-6,4-10-3,4-6-6,3-16-2,5-7 0,6-10 0,7 0 0,8-10-10,-4-12-62,-4-4-52,-13 2-188,-18 2-239</inkml:trace>
  <inkml:trace contextRef="#ctx0" brushRef="#br0" timeOffset="30585.7601">16852 4937 851,'0'0'32,"0"0"-25,0 0-14,0 0-63,162-101-107,-118 75-204</inkml:trace>
  <inkml:trace contextRef="#ctx0" brushRef="#br0" timeOffset="30799.1765">17262 4648 736,'0'0'45,"0"0"-26,0 0 107,134 57-60,-94-19-7,-7 10-23,-13 6-19,-15 0-2,-5 2-4,-12 0-6,-23-4 0,-4-6-5,2-10-1,8-11-12,7-18-49,9-7-63,7 0-70,6-27-112</inkml:trace>
  <inkml:trace contextRef="#ctx0" brushRef="#br0" timeOffset="31258.2725">17966 4772 827,'0'0'102,"0"0"-88,-123 28 41,92 0 12,4 11-45,8 1-14,2 3-3,8-2-3,6-9-2,3-4-3,0-10-3,11-12-37,18-6 27,8 0-3,4-24-4,3-7-16,-3-6 7,-3-1-6,-16-3-29,-5-5 34,-14-7 27,-3-6 6,0-1 12,-5 6 15,-10 9 22,3 15 27,2 15-19,0 9 10,4 6-9,6 0-21,0 31-30,0 12-5,0 13 16,2 7 2,15 3-2,1-3-7,0-5-9,-7-3-1,2-11-2,-3-8-11,-2-9-67,-2-13-91,-6-11-165,2-3-306</inkml:trace>
  <inkml:trace contextRef="#ctx0" brushRef="#br0" timeOffset="31536.0685">18345 4584 883,'0'0'106,"0"0"-103,0 0 11,0 0 40,17 112-10,-14-56-12,-3 6-14,0-2 3,0-2-1,0-11-3,3-13-4,14-6-5,6-14 1,6-6-1,6-8-5,5 0 5,3-20-8,-8-3-7,-8-4-47,-14-1-57,-11 0-56,-2-2-168,-19 2-102</inkml:trace>
  <inkml:trace contextRef="#ctx0" brushRef="#br0" timeOffset="31702.1704">18337 4758 611,'0'0'136,"0"0"-89,0 0 81,162-58-60,-89 40-26,-3 2-14,-17 4-16,-12 3-12,-22 0-1,-15 3-69,-4 1-134,-15 4-282</inkml:trace>
  <inkml:trace contextRef="#ctx0" brushRef="#br0" timeOffset="37678.2463">19137 6953 611,'0'0'17,"0"0"89,0 0 19,0 0-111,0 0 11,0 0-8,0 0-7,-81-17 8,52 29-1,0 7 7,-5 8-6,3 3-1,5 3-6,6 0-7,7-1 1,12-4-5,1-7-2,0-7-1,25-10-5,10-4 4,6 0-2,3-23-2,-2-9-11,-1-6 2,-10-1 14,-8-7 3,-6-3 3,-10-4 3,-7-4 0,0 1 3,0 2 1,0 11 14,0 9-8,-4 10 9,-1 8-8,0 6 3,3 6 6,0 2 1,2 2-5,-2 0-12,2 0-9,0 0-1,0 0-2,0 0 0,0 0 0,0 0 0,0 0 2,0 0-1,0 0 0,0 0 2,0 0-1,0 0 1,0 0-2,0 0 1,0 0-1,0 0 1,0 0 0,0 0 2,0 0-2,0 0 1,0 0 0,0 0-1,0 0 0,0 0 0,0 0 1,0 0-1,0 0 0,0 0 0,0 0 2,0 0-2,0 0 1,0 0 0,0 0-1,0 0 0,0 0 0,0 0 0,0 0 0,0 0 0,0 0 0,0 0 0,0 0 0,0 0 1,0 0-1,0 0 0,0 0 0,0 0-1,0 0 1,0 0-1,0 0 1,0 0 0,0 0 0,0 0 0,0 0 0,0 0 0,0 0 1,0 10 0,0 7 0,0 9 0,0 9 1,0 11 1,0 11 3,0 4-2,0-1 3,0-3 4,4-4-7,5-10 0,0-4 0,2-7-3,-2-4 0,-2-6-1,-1-5 0,-1-5-1,-3-3-6,1-6-32,-1-3-87,2 0-101,5-9-13,-3-21-294</inkml:trace>
  <inkml:trace contextRef="#ctx0" brushRef="#br0" timeOffset="37946.7864">19375 6948 779,'0'0'96,"0"0"-89,0 0 48,0 0 5,60 148-4,-35-99-7,-1-2-18,3-4-11,-7-8-6,-5-12 1,-4-9-1,-1-6-1,-4-7 4,2-1 0,2-9 12,-1-21-5,5-9-20,-1-4 0,-3-6-4,0 3-17,-1 3-53,-1 8-65,-1 12-149,0 2-131</inkml:trace>
  <inkml:trace contextRef="#ctx0" brushRef="#br0" timeOffset="38137.21">19968 7070 826,'0'0'75,"0"0"-74,0 0 39,0 0-9,143-33-24,-96 18-7,-6 4-28,-9 6-166,-14 3-58,-13 2-254</inkml:trace>
  <inkml:trace contextRef="#ctx0" brushRef="#br0" timeOffset="38360.2095">19998 7315 641,'0'0'120,"0"0"-116,0 0 133,0 0-53,0 0-24,144 6-13,-93-20-19,-5 2-16,-8-1-1,-13 6-10,-9 2-1,-12 5-15,-4 0-56,0-3-60,0-1-161,-14-3-239</inkml:trace>
  <inkml:trace contextRef="#ctx0" brushRef="#br0" timeOffset="40235.4348">21053 6928 436,'0'0'108,"0"0"-51,0 0 91,0 0-64,0 0-66,0 0-12,0-14-2,0 27 7,0 4 43,0 3-19,0-2 6,0 6-6,0 1-8,-6-2-4,0 3-5,0-3-6,3 1-3,2-5-3,1 3-3,0-1 1,0-1 0,4-2-4,10-5 2,-1 0 0,1-5-1,1-6 0,-1-2 0,3 0 2,2 0 1,1-5 0,2-10 0,0-7-3,-3-4 1,-2-5 1,-6-2-1,-2-6-2,-3 1 2,-3 0-2,-1 4 0,-1 8 0,-1 4 0,0 6 1,0 5-1,0 4 0,0 5 2,0 2 1,0 0-3,0 0-1,0 0 1,0 16-6,0 14 6,0 10 3,0 1 3,0 0-2,0-1 2,0-10 0,0-2-2,11-3 0,-1-7-2,3-4-2,1 1 0,-3-1-11,-1 1-36,-2-1-75,-4 2-57,-1 0-84,-3-4-107</inkml:trace>
  <inkml:trace contextRef="#ctx0" brushRef="#br0" timeOffset="40543.8061">21585 7219 682,'0'0'113,"0"0"-64,0 0 45,0 0-49,0 0 4,0 0 25,17 134-36,-13-76-10,-2 6-3,-2 0-6,0-1-3,0-8-11,0-9-2,7-14-1,5-11 2,3-9-4,8-10 1,7-2 3,6 0-4,-2-9-1,2-8-37,-13-1-34,-11 0-38,-12 0-93,0-2-99</inkml:trace>
  <inkml:trace contextRef="#ctx0" brushRef="#br0" timeOffset="40695.1809">21508 7560 122,'0'0'620,"0"0"-617,0 0 10,0 0 14,136-96-27,-71 65-9,0 1-107,-11-2-50,-13-2-90</inkml:trace>
  <inkml:trace contextRef="#ctx0" brushRef="#br0" timeOffset="40950.0689">22190 6720 802,'0'0'201,"0"0"-185,0 0 88,0 0-51,0 0-39,-91 112 10,75-46-8,6 0-1,3-5-2,7-6-2,0-8-10,0-8 0,13-5-2,4-3-1,4-5-55,-3-6-81,-1-8-107,-2-12-218</inkml:trace>
  <inkml:trace contextRef="#ctx0" brushRef="#br0" timeOffset="41353.1957">22250 7037 637,'0'0'141,"0"0"-135,0 0 79,0 0-37,117-84-37,-73 84 2,-8 3-8,-9 17-5,-17 6-3,-10 0 0,0 3 3,-6 0 5,-19-9 0,3 1-3,7-12 0,7-6-2,8-3-17,0 0-23,8-11 7,16-13-9,8-3 18,3-8 15,-4-1 9,-2 4 3,-8 4 2,-8 9 46,-9 6 17,-4 8-2,0 3 26,0 2-9,0 0-48,-13 11-23,-3 12-8,3 10-1,3 4-2,4 2-2,4 3 0,2 0-2,0-3-43,0-9-97,20-14-86,7-11-28,0-5-145</inkml:trace>
  <inkml:trace contextRef="#ctx0" brushRef="#br0" timeOffset="41527.3174">22830 7060 761,'0'0'146,"0"0"-40,0 0-20,0 0-65,0 0-3,0 0-6,0 97-7,0-65-4,0-4-1,0-5-18,0-6-78,0-11-36,0-6-99,0 0-50</inkml:trace>
  <inkml:trace contextRef="#ctx0" brushRef="#br0" timeOffset="41757.6395">23010 6810 672,'0'0'115,"0"0"30,0 0-7,0 0-103,0 0-15,0 0 20,0 157-14,0-102-4,0-3-5,0-8-10,0-8-4,10-9-2,0-11-1,7-10-4,4-6 2,1 0-24,4-6-37,-6-10-65,-7-4-79,-11 4-130</inkml:trace>
  <inkml:trace contextRef="#ctx0" brushRef="#br0" timeOffset="41887.7609">22970 7046 752,'0'0'19,"0"0"-7,0 0-12,0 0-19,133-102-83,-96 76-202</inkml:trace>
  <inkml:trace contextRef="#ctx0" brushRef="#br0" timeOffset="42088.2161">23311 6717 638,'0'0'142,"0"0"-63,0 0 42,0 0-46,148 28-13,-110 15-10,-7 6-21,-9 6-7,-10-3-14,-12 3-4,0-6-5,-25-1-1,-6-5-9,0-11-65,6-14-67,9-15-108,11-3-76</inkml:trace>
  <inkml:trace contextRef="#ctx0" brushRef="#br0" timeOffset="42507.922">23876 6779 941,'0'0'60,"0"0"-22,0 0 55,0 0-69,-127 81-8,101-35-4,11 1-6,6-4-6,7-5 0,2-8-3,0-8-14,23-9-21,10-13-1,9 0 2,5-17 22,3-11-20,-13-8 15,-8-3 17,-14-6 1,-5-14 2,-10-6 9,0-7 3,0 5 8,-5 13 3,-4 18 27,1 18 8,1 12-4,2 6-10,-2 0-27,3 28-17,2 16 0,0 14 9,2 7-8,0 5 6,2-2-6,9-2-1,-2-6 0,-1-16-2,-3-9-43,2-13-45,-3-12-64,6-10-152,-4 0-113</inkml:trace>
  <inkml:trace contextRef="#ctx0" brushRef="#br0" timeOffset="42750.5534">24168 6673 975,'0'0'37,"0"0"-2,0 0 6,0 0 7,0 155-6,2-93-26,5-2 0,1-6-2,4-8-6,3-10-5,3-12 1,2-10-2,5-10-2,1-4 0,6-1-19,-1-23-37,-4-1-39,-13-5-38,-10-2-168,-4-6-223</inkml:trace>
  <inkml:trace contextRef="#ctx0" brushRef="#br0" timeOffset="42915.9808">24175 6870 850,'0'0'58,"0"0"4,0 0 15,133-58-43,-71 35-19,-2 5-10,-12 1-5,-15 5-18,-18 1-59,-12 5-118,-3 2-44</inkml:trace>
  <inkml:trace contextRef="#ctx0" brushRef="#br0" timeOffset="44061.7409">19710 8242 494,'0'0'205,"0"0"-172,0 0 54,0 0 26,0 0-58,0 0-13,164-21-23,-112 7-19,-8 1-23,-13 6-147,-17 3-164</inkml:trace>
  <inkml:trace contextRef="#ctx0" brushRef="#br0" timeOffset="44217.4872">19705 8486 977,'0'0'64,"0"0"-62,0 0 26,0 0 5,133 0-30,-43-4-3,1-13-183,-4-7-429</inkml:trace>
  <inkml:trace contextRef="#ctx0" brushRef="#br0" timeOffset="44660.2443">20940 8233 819,'0'0'20,"0"0"30,0 0 48,-119 78-61,82-25-6,3 3-10,7 0-9,10-6-4,12-10-7,5-12-1,10-14-9,23-14 8,9 0-2,1-22 2,-3-14 1,-7-8 8,-13-9-4,-11-2 0,-9-6 3,0-1 2,-25 8-8,-2 4-1,4 15-1,-1 9-7,7 13-23,4 6-53,5 7-150,8 0-70</inkml:trace>
  <inkml:trace contextRef="#ctx0" brushRef="#br0" timeOffset="45019.8718">21113 8245 656,'0'0'55,"0"0"17,0 104 75,0-58-100,0 0-17,0-2-11,11-11-13,12-6-6,2-17 7,4-10-7,3 0-12,-2-15-5,-3-14 11,-3-8 3,-5-4-1,-4-2 4,-4 4 4,-7 11-3,-4 8 12,0 15 24,0 5 17,0 0-2,0 2-26,0 23-21,-9 14 0,7 3 3,2-2-3,0-1-3,25-8 0,8-11-2,7-11 1,7-9-1,4 0-21,-6-2-36,-11-15-59,-14 2-138,-20-4-78</inkml:trace>
  <inkml:trace contextRef="#ctx0" brushRef="#br0" timeOffset="45237.0809">20711 8857 900,'0'0'17,"155"3"-6,-30-3 81,20-23-51,15-3-2,-2 0 15,-15 6-41,-26 6-13,-42 6-17,-32 5-119,-30 3-139,-13 0-134</inkml:trace>
  <inkml:trace contextRef="#ctx0" brushRef="#br0" timeOffset="45523.4255">21116 9099 651,'0'0'104,"-145"119"-95,96-61 83,22-10-10,19-4-68,8-10 4,2-8-15,27-10 1,9-16-3,4 0 3,3-16 6,-10-20 5,-6-8-5,-14 1 15,-10-13 16,-5 3-9,-7-1-14,-22 8-14,0 11-4,-4 13-6,6 10-39,8 7-71,5 2-123,9 1-129</inkml:trace>
  <inkml:trace contextRef="#ctx0" brushRef="#br0" timeOffset="45741.4963">21292 9064 845,'0'0'77,"0"0"-21,0 127 89,0-69-99,0 3-22,0 3-4,9-2-14,7-8-4,5-15 1,6-11-3,7-19 1,4-9-2,-1-2-7,-1-21-40,-11-5-51,-16-2-106,-9-5-186</inkml:trace>
  <inkml:trace contextRef="#ctx0" brushRef="#br0" timeOffset="45869.1372">21230 9326 106,'0'0'698,"0"0"-636,0 0 47,0 0-37,118-30-62,-29 8-10,7-5-53,-2-6-273</inkml:trace>
  <inkml:trace contextRef="#ctx0" brushRef="#br0" timeOffset="46245.9246">22260 8247 894,'0'0'37,"0"0"-33,-143 32 109,103 11-38,9 16-48,13 4 6,11 1-17,7-3-15,0-8 2,17-12-3,8-8-22,2-8-61,0-10-51,-5-2-159,-7-13-178</inkml:trace>
  <inkml:trace contextRef="#ctx0" brushRef="#br0" timeOffset="46470.1668">22347 8364 675,'0'0'43,"0"0"-39,0 0 62,115 8-44,-90 26-15,-14 1-7,-11 9-1,0-7-17,0-2-17,-18-8-7,-2-7 3,7-7 1,6-10 3,7-3-13,0 0-22,5-10-77,22-18-12</inkml:trace>
  <inkml:trace contextRef="#ctx0" brushRef="#br0" timeOffset="46634.3418">22619 8404 92,'0'0'261,"0"0"-83,0 0 49,0 0-52,0 0-92,0 0-20,-54-30-28,40 62-18,8 6-6,4 6-6,2 2-2,0-4-3,8-1-13,15-6-83,4-9-62,-1-9-110,1-14-200</inkml:trace>
  <inkml:trace contextRef="#ctx0" brushRef="#br0" timeOffset="46799.6732">22854 8540 966,'0'0'17,"0"0"41,0 0 5,0 0-44,0 0-13,-33 109-5,33-80-1,0 0-62,0-7-40,0-11-127,4-7-38,11-4-61</inkml:trace>
  <inkml:trace contextRef="#ctx0" brushRef="#br0" timeOffset="47008.2515">23022 8337 385,'0'0'345,"0"0"-263,0 0 116,0 0-110,0 0-81,0 0 27,0 109-4,0-47-6,0-8-13,4-6-3,9-8-5,3-5-3,3-10-3,0-9-23,-1-7-45,1-9-50,0 0-92,-8 0-106</inkml:trace>
  <inkml:trace contextRef="#ctx0" brushRef="#br0" timeOffset="47138.4053">23053 8590 716,'0'0'49,"0"0"26,0 0-50,0 0-25,0 0-88,150-130-144,-112 103-206</inkml:trace>
  <inkml:trace contextRef="#ctx0" brushRef="#br0" timeOffset="47324.1465">23439 8228 714,'0'0'119,"0"0"-25,0 0 25,0 0-58,121 32-2,-90 11-19,-10 5-22,-7 11-6,-14-5-8,0 0-4,-4-8-2,-21-4-45,3-10-65,3-13-88,15-15-79,4-4-54</inkml:trace>
  <inkml:trace contextRef="#ctx0" brushRef="#br0" timeOffset="47712.3604">24063 8240 684,'0'0'254,"0"0"-253,0 0 62,-121 17-3,83 14-32,5 4 7,9 6-22,5 1-5,13-2-7,6-8-1,0-8-30,14-10-45,19-14 12,9 0 12,8-17 11,-4-18 16,-5-3 24,-10-6 4,-12-5 0,-9-2 8,-10-8 40,0-1-2,0 7-6,-8 9 1,0 19 20,-1 16 4,5 9-26,-4 0-17,4 23-23,1 19-1,3 17 2,0 0 3,0 8-6,0 0-1,3 0 0,1-5-14,4-14-62,-4-17-83,7-22-98,3-9-91</inkml:trace>
  <inkml:trace contextRef="#ctx0" brushRef="#br0" timeOffset="47931.2529">24343 8124 563,'0'0'271,"0"0"-142,0 0-26,0 0-64,0 0 12,0 129 4,0-71-36,2 3-7,9-3 1,5-8-12,3-10 4,1-14-3,4-15-2,5-10-17,2-1-24,-2-8-42,-7-14-77,-15-4-136,-7-2-200</inkml:trace>
  <inkml:trace contextRef="#ctx0" brushRef="#br0" timeOffset="48066.8107">24312 8342 961,'0'0'61,"0"0"-10,0 0 4,144-81-47,-71 62-8,-8 6-29,-17 3-149,-19 2-288</inkml:trace>
  <inkml:trace contextRef="#ctx0" brushRef="#br0" timeOffset="48851.7348">18907 10249 545,'0'0'38,"0"0"59,0 0 89,0 0-98,0 0-18,0 0-20,-18-16-28,18 32-5,2 20 9,14 14 11,1 8-4,1 8-9,2 0-5,1-1-3,1-12-2,-3-14-2,2-13-2,-4-12 2,2-12-3,-1-2-1,6-18 5,3-20-2,2-16-4,-5-3-5,-3-1-2,-8 6-9,-2 12-30,-4 10-40,-1 10-91,3 10-149,3 6-86</inkml:trace>
  <inkml:trace contextRef="#ctx0" brushRef="#br0" timeOffset="49057.8894">19645 10517 939,'0'0'15,"0"0"-13,0 0 52,112-12-27,-55-4 4,-1-2-21,-7 2-10,-13 5-41,-14 8-107,-15 3-140,-7 0-197</inkml:trace>
  <inkml:trace contextRef="#ctx0" brushRef="#br0" timeOffset="49250.0006">19546 10768 870,'0'0'26,"0"0"-16,0 0 86,0 0-46,177 18-4,-93-36-10,-3 4-23,-16 7-13,-17-2-66,-15 6-135,-12-6-90,-18-2-144</inkml:trace>
  <inkml:trace contextRef="#ctx0" brushRef="#br0" timeOffset="55541.9164">20540 10377 359,'0'0'187,"0"0"-88,0 0 37,0 0-40,0 0-34,0 0 1,0 0-3,5-20-1,-5 20-6,0 0-10,0 0-12,0 3-12,0 18-8,0 13 1,-5 10 9,1 4-13,4 0-1,0 1-1,0-10-5,14-5-1,12-10 0,1-7 0,4-11-2,5-6-3,-3 0-5,-1-21-6,-6-6 5,-6-7-1,-3-2-1,-9-2 4,-3 4-4,-5 3-1,0 4 2,0 10 5,0-1 4,0 4 2,0 2 1,0 2 0,-5 4 1,3 0-1,0 6-1,2 0-5,0 12-22,-2 20 28,2 14 1,0 6 0,0 3 1,0-5 0,0-6-2,4-10 1,13-12 1,2-8-2,5-8 0,3-6-12,2 0-81,0-2-98,-7-16-125</inkml:trace>
  <inkml:trace contextRef="#ctx0" brushRef="#br0" timeOffset="55814.2608">21252 10311 545,'0'0'178,"0"0"-104,0 0 46,0 0-69,0 0-26,-94 121 42,68-63-6,1 5-19,5-5-10,11-3-10,7-9-7,2-6-11,4-10-2,21-7-2,6-9-1,0-5-68,5-7-95,-7-2-162,-7 0-272</inkml:trace>
  <inkml:trace contextRef="#ctx0" brushRef="#br0" timeOffset="56247.7819">21301 10535 724,'0'0'14,"0"0"13,0 0-20,0 0 14,145-56-18,-94 56 9,-11 0-9,-15 23-3,-16 6 5,-9 9-3,-3 1 14,-21 1-4,-7-4-6,2-8-4,9-10 3,8-8-5,8-6-4,4-4 1,2 0-37,25-20 26,10-8-19,4-6 30,1 0-11,-4 0 4,-8 4 8,-6 3 2,-7 7 10,-9 6 11,-8 4 10,0 6 37,0 3 3,-3 1-7,-10 0-32,-5 1 2,0 23-12,5 5 6,3 11-6,6 0-9,4 0-1,0 1-10,4-2-2,19-9-31,4-4-97,2-14-127,0-10-148</inkml:trace>
  <inkml:trace contextRef="#ctx0" brushRef="#br0" timeOffset="56430.2949">21992 10604 684,'0'0'302,"0"0"-296,0 0 27,0 0 15,0 0-35,-29 106-4,29-74-5,0-2-4,0-4-57,0-8-60,3-8-111,5-10-107</inkml:trace>
  <inkml:trace contextRef="#ctx0" brushRef="#br0" timeOffset="56698.3828">22212 10343 853,'0'0'48,"0"0"33,0 0 11,0 0-78,0 0 24,0 0 5,27 152-13,-27-92-2,0-1-7,0-9-5,5-11-10,4-10 4,4-14-8,9-4-1,8-11-1,5 0 0,5-23-2,-2-6-31,-4 0-46,-12 4-82,-13 4-126,-9 4-135</inkml:trace>
  <inkml:trace contextRef="#ctx0" brushRef="#br0" timeOffset="56841.5041">22288 10583 674,'0'0'56,"0"0"-50,0 0-1,123-94-5,-83 74-37,-7 6-98,-10 0-183</inkml:trace>
  <inkml:trace contextRef="#ctx0" brushRef="#br0" timeOffset="57126.2909">22538 10273 31,'0'0'590,"0"0"-570,0 0 66,131-49 23,-75 49-55,4 19 12,-1 19 8,-6 12-5,-13 5-20,-15 10-21,-21 8 2,-4 7 2,-22 5-2,-23-7-8,-2-13 3,5-12 6,5-17-1,8-14-3,6-10-11,7-9-9,9-3-1,3 0-6,4 0-5,0-3-46,0-8-47,0-3-142,0-6-355</inkml:trace>
  <inkml:trace contextRef="#ctx0" brushRef="#br0" timeOffset="76980.3869">18790 12141 342,'0'0'375,"0"0"-337,0 0-8,0 0 123,0 0-90,0 0-36,0 0 3,0 0 3,0 125 4,0-73-13,0 1 0,0-6-10,0-3-2,12-9-6,1-7-3,5-10-1,3-9-1,5-9-1,5 0 0,5-27-3,2-15-9,-5-11 2,-6-5-2,-7 0 2,-10 2 6,-4 10 4,-6 11 0,0 12 8,0 10 9,0 10 11,0 3 10,0 5-12,0 29-14,-6 11 3,5 6 5,1 2-7,0-5-6,0-4-2,15-7-4,10-3 0,2-8-1,2-6-13,0-7-28,0-2-34,-2-6-80,-7-5-144,-3 0-171</inkml:trace>
  <inkml:trace contextRef="#ctx0" brushRef="#br0" timeOffset="77146.3964">19562 12372 882,'0'0'88,"0"0"-84,0 0-4,129-64 40,-66 42-34,7-2-6,-8 9-30,-10 3-116,-13 5-163</inkml:trace>
  <inkml:trace contextRef="#ctx0" brushRef="#br0" timeOffset="77317.2561">19681 12543 1018,'0'0'97,"0"0"-97,0 0 13,0 0 47,0 0-48,180-10-12,-105-10-19,-5-1-97,-13-4-265</inkml:trace>
  <inkml:trace contextRef="#ctx0" brushRef="#br0" timeOffset="77812.5558">21118 12485 882,'0'0'49,"0"0"-48,0 0 86,89-122-44,-66 87-35,-10 5 6,-7 4-7,-6 4-1,0 4 8,-13 8-8,-14 9 5,1 1-2,-6 1 2,-3 29 12,-1 11 5,1 8 1,8 7-3,11-1 0,12-4-8,4-7-5,14-8-6,23-10-2,13-9-2,4-11 0,2-6-1,-2 0-2,-8-12-1,-5-10-11,-17 2-24,-10-2-16,-14 0-52,0 3-76,-11-3-136,-18-1-92</inkml:trace>
  <inkml:trace contextRef="#ctx0" brushRef="#br0" timeOffset="78008.575">20931 12005 905,'0'0'66,"0"0"-64,0 0 35,0 0 15,0 0-41,142-84-9,-85 58-2,-9 8-77,-8 4-159,-9 11-106</inkml:trace>
  <inkml:trace contextRef="#ctx0" brushRef="#br0" timeOffset="78390.0237">21448 12001 809,'0'0'137,"0"0"-126,0 0 103,56-132-50,-23 80-55,3-4 3,-3 3-10,-10 13 3,-15 10-4,-8 7-2,0 9 1,-8 7-3,-15 7-11,-6 0-4,-2 0-1,2 20 4,7 4-13,8 2-6,12 0-2,2-2 9,16-3 9,22 0 18,10 3 0,0-2 6,3-1 23,-11 3 3,-9-2-8,-10 2 7,-15 4-7,-6 2-7,0 0-8,-20 0-2,-7 0-5,-2-5-2,5-8-12,4-7-25,6-10-43,12 0-78,2-8-128,0-22-161</inkml:trace>
  <inkml:trace contextRef="#ctx0" brushRef="#br0" timeOffset="78631.9259">22012 11555 931,'0'0'130,"0"0"-115,0 0 82,0 0-39,0 0-25,3 112 8,-3-39-6,0 6-16,0-7-4,4-13-6,9-13-1,7-13-5,3-14-3,6-6 0,6-13-2,3 0-8,0-24-17,-7-8-22,-13 0-45,-15-2-110,-3 0-167</inkml:trace>
  <inkml:trace contextRef="#ctx0" brushRef="#br0" timeOffset="78811.7561">21974 11860 860,'0'0'143,"0"0"-142,0 0 26,154-95 38,-85 56-58,-4 6-4,-17 7-3,-16 3-28,-19 12-71,-13 2-78,-7 3-52,-31 6-285</inkml:trace>
  <inkml:trace contextRef="#ctx0" brushRef="#br0" timeOffset="80473.3717">18238 13810 154,'0'0'101,"0"0"-29,0 0 46,0 0 3,0 0-22,0 0 9,12-22-2,-12 22-26,0 0-13,0 0-13,0-2-13,0 2-10,0 0-8,0 0-3,0 0 0,0 0-2,0 0-4,0 0-2,0 0-5,0 14-1,0 11 0,-6 1 0,0 3 1,2 0-1,4-4-1,-3-1-1,3 0 0,0 2 1,0 3-3,0-5 0,0-1 0,3-4-1,10-3-1,5-6 0,4-6 0,1-4 0,4 0-2,-2-11-4,2-8-2,-4-8 1,-5-1 4,-7-4-2,-2-4 2,-7 0-3,2 1 3,-1-2 3,-3 7-2,2 8 2,-2 4 0,0 7 0,0 8 0,0 1 1,0 2-1,0 0 1,0 0-1,0 16-1,0 16 1,0 6 4,0 6 0,0-2 0,0-1 3,7-6-5,10-5 0,1-7 0,5-7-2,2-4-1,0-8-11,-2-3-31,0 1-68,-5-2-146,-7 0-196</inkml:trace>
  <inkml:trace contextRef="#ctx0" brushRef="#br0" timeOffset="85306.3515">19433 14011 264,'0'0'342,"0"0"-318,0 0-12,0 0 117,0 0-71,0 0-19,0 0 19,58-5-15,-30 5 0,1-2-2,-6 0-3,-3 2 0,-9-3-5,-1 3-14,-8 0-11,-2 0-4,0 0-3,0 0-1,0 0 0,0 0-20,0 0-55,0 0-50,0 0-105,0 0-56</inkml:trace>
  <inkml:trace contextRef="#ctx0" brushRef="#br0" timeOffset="85618.5557">19431 14200 670,'0'0'80,"0"0"-69,0 0 47,0 0 60,133 0-69,-85 0-4,0-5-4,-5 3-13,-8 0-3,-11 0-14,-10 2-7,-7 0-4,-5 0-1,-2 0-16,0 0-62,0 0-140,0 0-184</inkml:trace>
  <inkml:trace contextRef="#ctx0" brushRef="#br0" timeOffset="86712.7819">20520 14021 212,'0'0'119,"0"0"-52,0 0 42,0 0 12,0 0-20,0 0 1,23 0-4,2 0-25,6-6-9,6-5-13,6-3-10,1-4-7,-4 4-11,-9 2-5,-6 5-11,-12 4-4,-1 1-2,-8 0 0,-1 2-1,2 0-8,-5 0-35,2 0-52,2-2-76,3 2-153,-1-1-173</inkml:trace>
  <inkml:trace contextRef="#ctx0" brushRef="#br0" timeOffset="87261.4126">21172 14101 761,'0'0'146,"0"0"-135,0 0 53,0 0 38,0 0-72,0 0 8,77-104-13,-53 64 0,6-1-1,-1-4-6,-7-1-3,-2 9-7,-10 5 0,-6 6-8,-4 8 7,0 4-7,-4 3 0,-15 10 0,2 1-12,-7 0-7,3 3-4,-4 13 1,8 7 1,3-1-7,8 0 8,6 2 4,0 0 7,13 0 3,17-2 6,7-2 0,5-2 1,3 0 6,-5-1 17,-4 2 5,-7 3-7,-13 0 2,-12 1-8,-4 2-2,-14 0-3,-17 3-6,-7-2-4,1-1 1,8-6-2,6-7-9,12-8-13,9-4-48,2 0-61,0-9-191,19-12-169</inkml:trace>
  <inkml:trace contextRef="#ctx0" brushRef="#br0" timeOffset="87726.3167">22001 13953 916,'0'0'82,"0"0"-67,0 0 11,0 0 23,130-61-35,-86 33 7,-7 1-8,-5-2-10,-16 5 0,-12 6 2,-4-4-2,0 4 3,-17 1-1,-6 6-3,-4 7 3,-4 4-3,0 0 0,-5 15-2,0 18 1,5 7-1,2 10 3,7 6 3,10 4 4,12-4 6,0-3-8,14-9 3,22-11-2,10-4-1,8-12 0,4-6 1,0-11-4,-5 0-4,-8 0-1,-12-14 0,-15-4-21,-9-4-34,-9-2-57,0 0-94,-2 1-102,-22-5-123</inkml:trace>
  <inkml:trace contextRef="#ctx0" brushRef="#br0" timeOffset="87960.1127">22001 13522 791,'0'0'152,"0"0"-142,0 0 11,0 0 66,0 0-64,156-25-16,-103 9-7,-5-3-1,-11 4-68,-10-5-177,-12 2-147</inkml:trace>
  <inkml:trace contextRef="#ctx0" brushRef="#br0" timeOffset="88363.9364">22458 13455 920,'0'0'22,"0"0"-18,66-106 68,-34 57-35,1 7-21,-5 1 0,-11 4-8,-8 9-5,-9 4 0,0 6-2,-3 6-1,-16 6-9,-4 6-11,-3 0-8,-1 0 5,4 12 9,6 5-3,5 2-1,12 3-7,0 0 12,10 2 10,14-2 3,8 1 10,3 4 18,-2 0 7,-1 0 5,-6 4 0,-6-5-10,-6 1-17,-10 5-5,-4-9-4,0 1-1,-8 1-1,-13-13-2,3 3-23,1-9-18,1-6-35,2 0-87,4-8-128</inkml:trace>
  <inkml:trace contextRef="#ctx0" brushRef="#br0" timeOffset="88685.9144">22955 12997 657,'0'0'401,"0"0"-393,0 0 51,0 0 22,0 0-61,0 0-7,0 75 22,2-21 1,5 11-5,-5 7-7,2-4 1,3-4-12,0-14-6,2-16-2,4-5-2,3-12 0,1-8-2,6-9 1,4 0-2,2-9 0,0-13-11,-5-2-13,-8-2-22,-12 3-3,-4-3-33,0 6-91,-13 3-142,-12-1-108</inkml:trace>
  <inkml:trace contextRef="#ctx0" brushRef="#br0" timeOffset="88868.6743">22908 13302 558,'0'0'174,"0"0"-108,0 0 52,0 0-55,114-63-8,-49 32 1,1 2-29,1 0-15,-13 3 4,-11 3-15,-22 6-1,-19 3-18,-2 4-40,-9 5-111,-22 5-204</inkml:trace>
  <inkml:trace contextRef="#ctx0" brushRef="#br0" timeOffset="90824.7604">2758 6982 820,'0'0'95,"0"0"-78,0 0 67,-23 142-3,15-76-8,2 2-27,2-3-8,1-7-19,3-16 0,0-10-5,0-9-6,5-8-5,13-2-3,6-8 0,5-1-3,9-4-44,0 2-64,2 1-87,-5 1-151,-4 1-76</inkml:trace>
  <inkml:trace contextRef="#ctx0" brushRef="#br0" timeOffset="91403.3983">3076 7546 447,'0'0'249,"0"0"-73,0 0-74,0 0-47,73-111-26,-53 76-18,-5 4-7,-3 1 2,-6 6 1,-6 4 5,0 7 4,0 8 6,0 1 8,-9 4-21,-2 0-1,-2 6-5,-4 20-3,3 8-2,2 4 2,8 5-1,4-6-2,0-2-3,7-10-2,13-9-10,4-8-10,10-8-6,2 0 9,2-13-1,-3-20 8,-3-1 5,-11-2 13,-7 2 2,-7 3 1,-7-1 25,0 9 10,0 5 10,0 8-7,0 8-2,0 0-12,0 2-20,0 0-7,0 0-17,0 14 9,-3 2 8,1 0 2,2-2 0,0-5-2,0-2 0,0-3 1,0-3-1,0 2 0,0-3-2,0 0-1,0 0 3,0 0 4,0 0-4,0 0-3,0 0-4,0 0-14,0-3-20,0-2-2,0-2-3,0 4 16,0 1 7,0-2-4,0 4 2,0 0-12,0 0-58,0 0-17,0 0-20,0 0-100</inkml:trace>
  <inkml:trace contextRef="#ctx0" brushRef="#br0" timeOffset="91739.489">3398 7275 410,'0'0'102,"0"0"-40,0 0-41,0 0-16,0 0-1,0 0 0,-2 7-1,2-7 7,0 0 5,0 0 7,0 0-1,0 0-7,0 0-7,0 0-7,0 0-4,0 0-71,0 0-132,0 3-195</inkml:trace>
  <inkml:trace contextRef="#ctx0" brushRef="#br0" timeOffset="93276.4374">3425 7323 421,'0'0'168,"0"0"-45,0 0 2,0 0-36,0 0-26,0 0-35,0 2-28,-2 22 5,-2 6-2,4 2 1,0 1 7,0-6 2,0-3-4,10-4-4,9-2-2,-1-8 0,-1-3-3,6-5-2,-1-2-22,5 0 4,3-24-1,-3-11 7,2-6-18,-8-11 8,-1 1 4,-9-2 16,-9 2 4,-2 5 3,0 8 3,0 8 11,0 16 3,0 10 16,0 4 1,0 0-37,-2 0 0,2 21-28,-2 22 28,-1 11 5,-3 11 2,4 0 17,-3-6 5,2-12-13,3-11-6,0-10-3,0-9-7,0-10 2,0-7 0,0 0 5,0 0 0,6-14-7,9-8 0,9-5-10,8 1 2,1 6 3,-2 5 5,-4 9-6,0 6 1,-5 0 0,-6 0 3,-6 12-1,-10 8 3,0 4 8,-2 7-2,-27 0-5,-6 0 13,-3-6 2,5-7-15,4-5-1,5-10-6,10-3-50,0-6-35,14-22-76,0-9-255</inkml:trace>
  <inkml:trace contextRef="#ctx0" brushRef="#br0" timeOffset="94716.3222">4056 7328 104,'0'0'589,"0"0"-575,0 0 113,7 109-52,-7-71-42,0 0-8,0-3-6,0-8-13,0-5-2,0-9 2,0-8 1,0-5-4,0 0 4,0 0 9,0-16-8,9-13-8,0-5-46,6-3 9,5 9 10,1 4-1,-2 9 7,4 6 15,-5 9 3,-3 0-10,0 0-7,-3 18 14,-4 11 6,2 4 4,-6 2-1,-4 1-1,3-6-1,-1-9-1,4-4-7,4-14-1,7-3-32,8 0 11,6-30 28,1-3-5,0-8-8,-7 2 13,-8-2 1,-3 3 4,-9 8 19,-3 8 29,-2 11 20,0 8-7,0 3-20,-2 0-24,-10 0-16,-1 22-5,2 10-5,-1 4 5,7 0 2,5 5 0,0-8-2,0 0-1,13-8 0,6-8 1,6-9 0,2-8 0,6 0-5,3-16 0,0-16-7,0-4-12,-5-7 8,-6-5-5,-6-2-7,-9-4 18,-6-8 6,-4-1 4,0 5 1,0 8 7,-2 12 12,-8 12 4,4 12-5,1 6-7,1 6-4,2 2-5,2 0-2,-3 0 1,3 0-2,0 0-1,0 0 0,0 0-1,0 0 2,0 0 1,0 0 0,-1 0 1,-3 0 5,2 0-3,0 5-2,-2 7 1,-3 0-2,3 1 0,-2 4 3,0 1 2,1 4-1,-1 3 0,4 6 6,2 3-1,0 7 1,0 0-6,0 2 3,0 3-4,2-5-1,4-3-3,5-6 1,-3-2-1,3-4 2,-1-7-2,-2-6 0,-1-6-1,1-7-2,6 0-11,6 0-1,6-24 8,6-8 0,-1-5-3,-4 2-5,-5-2 4,-7 5 11,-5 9 1,-8 2 0,-2 7 0,0 5 7,0 4-8,0 5-3,-8 0 0,-5 0-30,3 8-7,-4 12 19,5 1 0,5 2 2,1 0-26,3-6 7,0-1-21,18-3 0,7-3 4,6-5 26,0-1 28,0 5 2,-6 0 3,-7 4 21,-9 5 16,-6 3 3,-3 8 3,0 0-13,0 3 39,-14-3-53,-8-3 6,1-6-5,6-6-10,3-8-3,10-2-4,2-4 1,0 0 6,0 0-9,12 0 4,10 0-2,9 0-2,3 0 0,-3 0-1,3 14 4,-12 9 11,-2-2-5,-10 7 14,-10 2 8,0 5 15,-13 3 7,-18 2-24,-5-5-4,-3-4-8,0-7-10,2-6-4,1-8-1,5-9-2,2-1-2,2-7-17,4-26-69,6-20-121,3-11-316</inkml:trace>
  <inkml:trace contextRef="#ctx0" brushRef="#br0" timeOffset="94906.2127">4787 7315 958,'0'0'25,"0"0"-19,114-66 25,-68 41-29,-3 8-2,-18 5-29,-21 2-181,-4 3-39</inkml:trace>
  <inkml:trace contextRef="#ctx0" brushRef="#br0" timeOffset="95069.2739">4279 7006 670,'0'0'205,"0"0"-189,0 0 100,0 0-116,0 0-45,0 0-130,-32-41-100</inkml:trace>
  <inkml:trace contextRef="#ctx0" brushRef="#br0" timeOffset="95236.1824">3290 7066 551,'0'0'268,"0"0"-227,0 0-29,0 0-12,0 0-62,0 0-158,87-12-246</inkml:trace>
  <inkml:trace contextRef="#ctx0" brushRef="#br0" timeOffset="96441.1401">5605 7351 785,'0'0'112,"0"0"-73,0 0-15,0 0-16,0 0 4,0 0-7,116 58-4,-107-15 3,-7-2 7,-2 2 3,0-7-2,-13-9-4,-4-6 0,3-8 3,8-6-6,0-7-3,6 0 10,0-8-12,0-20-1,0-11-36,23 2 15,4 1 0,4 8-18,2 13 29,-2 5 7,3 10-2,-3 0 3,-4 0-4,-5 10-5,-7 8 6,-3 5-13,-5-3 13,1-1-20,-1-7-17,5-5-4,6-7 3,6 0-11,7-16 52,5-17-3,0-2-3,-5-2 9,-10 5 9,-7 11 35,-7 1 39,-7 15 35,0 3-37,0 2-19,0 0-38,0 7-23,-4 18-1,-3 7-2,1 2 0,6 4 1,0-1 1,0-5-2,6-9-1,13-8 3,6-11-4,11-4 2,4-8-5,5-22-8,-2-9-18,-6-7-14,-6-2-3,-10-4 22,-8-6 28,-10-6 5,-3-4 8,0 4 23,0 7 1,-3 17-14,-8 20 5,1 10 6,8 10-2,-4 0-11,-2 10-21,1 30-11,-3 19 9,6 8 2,4 5 13,0 3 3,0-7-6,14-5-6,9-19-4,14-12 0,3-19 2,7-10-2,10-3 6,-3-15-6,-4-13-3,-5-8-6,-11-4-11,-14 0 20,-9 3 1,-11 5 2,0 11 3,0 7-4,-2 11 11,-16 3 2,-4 7-15,-3 24 0,3 14 0,9 8 8,5-4-4,8-1 5,8-12-5,23-8 0,18-9 6,9-11 13,11-8 15,14 0-14,0-22 1,-4-7-12,-12-1-3,-25 5-7,-22 2-3,-20 5-4,-2 10-61,-43 6-233</inkml:trace>
  <inkml:trace contextRef="#ctx0" brushRef="#br0" timeOffset="97146.3633">4636 8344 718,'0'0'156,"0"0"-120,0 0 70,-18-118-25,-2 99-21,-3 7-14,-6 12-25,-4 0-15,-9 13-6,-2 36 0,-1 23 2,2 29 0,7 15-1,12 9 3,15 5-2,9-1 1,0-6-2,27-8-1,3-15 1,0-17 7,-7-13-5,-13-17 3,-10-9 3,0-7 3,-6-11-5,-21-10 3,-6-8-2,-7-8 2,-5 0-1,3-8-7,3-16-2,18-2-19,9-3-24,12-4-45,10-4-124,27-5-169,9 1-145</inkml:trace>
  <inkml:trace contextRef="#ctx0" brushRef="#br0" timeOffset="97492.5107">4712 9082 836,'0'0'75,"0"0"-58,0 0 26,-27 130-9,27-88-7,0-6-15,0-7-9,9-6-3,13-12-1,3-10 0,3-1 1,4-14 0,-1-16-10,-3-8-6,-5-2-21,-7-3 18,-7 4 19,-8 4 4,-1 17 18,0 8 36,0 6 11,0 4-8,0 0-40,-6 18-19,2 12-2,2 5 2,2-1-2,0 1 1,0-4-2,15 1-2,12-8-58,4-7-116,7-16-149,0-1-45</inkml:trace>
  <inkml:trace contextRef="#ctx0" brushRef="#br0" timeOffset="97858.2174">5327 9061 381,'0'0'480,"0"0"-440,0 0 32,-114 61-21,91-23-3,8 5-18,0 3-14,12-2-14,3-11 0,0-6-2,10-13-4,13-13-28,10-1-20,-2-14 26,0-21-35,-2-10-16,-12-5-14,-7-2 15,-10-6 62,0-6 14,-3-1 6,-12 7 38,-4 12 30,9 16 26,1 16-12,1 10-4,6 4-29,-2 0-31,4 24-24,0 16 0,0 14 6,9 5 6,7 2-7,-1-1-3,3-2-2,0-7-28,0-15-131,0-14-144,-5-15-79</inkml:trace>
  <inkml:trace contextRef="#ctx0" brushRef="#br0" timeOffset="98085.4899">5576 9111 476,'0'0'450,"0"0"-423,0 0 62,38 143-28,-18-104-12,-1-8-23,-2-7 5,-4-9-23,-6-13 15,2-2-9,-3-5 22,6-25 0,-1-12-22,-2-11-14,2 0-9,-2 2-40,2 10-103,3 12-201,-4 11-161</inkml:trace>
  <inkml:trace contextRef="#ctx0" brushRef="#br0" timeOffset="98226.4486">6087 9172 845,'0'0'81,"0"0"-77,0 0-4,141-87-14,-104 70-157,-10 5-215</inkml:trace>
  <inkml:trace contextRef="#ctx0" brushRef="#br0" timeOffset="98377.5037">6103 9356 1006,'0'0'84,"0"0"-56,0 0-12,0 0-8,0 0 4,127 4-12,-74-20-78,-6-9-260</inkml:trace>
  <inkml:trace contextRef="#ctx0" brushRef="#br0" timeOffset="98998.8819">7474 8839 835,'0'0'113,"0"0"-88,0 0 0,0 0 2,0 0-13,-52 128 12,48-76-6,2 0-3,2-1 1,0-9-8,0-12-4,13-9-3,7-6-3,3-10 3,5-5-2,4 0-1,-1-23-14,0-7-18,-4-7-7,-5-2-5,-5-3 28,-7 2 9,-10 9 7,0 9 3,0 10 22,0 6 14,0 6-12,0 0-10,-7 0 0,1 11-15,-1 13-1,6 10-1,1 1 7,0 2-6,1 0-1,19-2 0,2-3 0,1-2-7,2-9-57,0-9-93,-2-9-110,-1-3-136</inkml:trace>
  <inkml:trace contextRef="#ctx0" brushRef="#br0" timeOffset="99254.3501">7923 8978 845,'0'0'123,"0"0"-119,0 0-3,0 0 5,0 0 32,64 144-5,-43-100-7,0-10 0,-6-4 0,-4-11-8,0-12 3,-2-5 0,3-2 8,5-9 0,1-20-5,0-7-14,-3-8-9,2-2-1,-7 2-40,3 1-72,-3 14-179,-6 6-280</inkml:trace>
  <inkml:trace contextRef="#ctx0" brushRef="#br0" timeOffset="99683.8149">8517 9186 505,'0'0'360,"0"0"-322,0 0 13,0 0 10,0 0-10,0 0 23,136 20-17,-81-20-30,-3 0-7,-3-12-4,-11 7-16,-7 0-9,-6 3-109,-4-3-251,-7-6-242</inkml:trace>
  <inkml:trace contextRef="#ctx0" brushRef="#br0" timeOffset="100309.5921">9427 9060 308,'0'0'457,"0"0"-392,0 0 26,0 0-29,0 0-47,0 0-3,-12 88 6,10-38 5,2 1-5,0-7-2,0-9-4,2-7-6,14-10-5,6-10 1,5-8 3,6 0-5,5-10-7,0-20-12,-2-5-13,-5-6 5,-9-3 10,-6-2 17,-10 3 1,-6 9 4,0 8 0,0 13 19,0 9 12,0 4-5,-2 0-4,-9 19-17,2 16-9,7 9 3,0 2 5,2-2-3,0-6-3,20-4 3,9-10-6,4-8 1,7-7-1,-2-9-7,-3 0-37,0-12-73,-9-15-181,-8-6-96</inkml:trace>
  <inkml:trace contextRef="#ctx0" brushRef="#br0" timeOffset="100778.3203">9894 8534 570,'0'0'283,"0"0"-193,0 0 24,0 0-65,0 0-49,0 0 1,10 64 10,-6-24-4,-3-2-7,4 5-2,2-1-99,2-2-183,-2-1-173</inkml:trace>
  <inkml:trace contextRef="#ctx0" brushRef="#br0" timeOffset="101136.5777">10150 8957 1038,'0'0'20,"0"0"5,0 0-3,0 0-4,23 128 12,4-68-2,7-2-10,-9-7 2,2-12-4,-3-16 12,0-9-9,-8-10 0,5-4-3,2-8 2,-1-28-2,3-12-8,-1-14-5,-4-7-3,-7 4 0,-1 4-19,-6 17-28,-1 21-24,-3 12-54,0 11-128,-2 0-222</inkml:trace>
  <inkml:trace contextRef="#ctx0" brushRef="#br0" timeOffset="101465.5097">10712 9282 769,'0'0'117,"0"0"-75,0 0-3,0 0-12,125-102-13,-91 74 2,-5 4-9,-7 7 9,-13 10 12,-2 2 10,-7 5 9,0 0-11,2 2-18,0 23-8,5 5 27,-3 8-4,0 0-10,2 2-9,-2 0-4,-4-1-7,0-5-1,0-5-1,0 0-1,0-7-9,0-2-44,0-4-44,0 0-82,-2-4-86,-14-2-63</inkml:trace>
  <inkml:trace contextRef="#ctx0" brushRef="#br0" timeOffset="101691.5967">10782 9647 864,'0'0'149,"0"0"-108,0 0 6,0 0 26,160-6-10,-87-11-27,4-2-11,-5-3 0,-1-2-14,-17 4-3,-13 4-7,-14 6-1,-16 3-18,-7 2-28,-4 3-27,0 0-99,-17-1-253</inkml:trace>
  <inkml:trace contextRef="#ctx0" brushRef="#br0" timeOffset="106917.6081">2828 11189 690,'0'0'41,"0"0"-32,0 0 85,0 0-15,0 0-47,0 0 3,0 0-2,0-90-6,0 80 16,0-4 0,-2 3-11,-13-4 0,-1 3-10,-4 0-5,-7 0-8,0 2 1,-3 8-1,0 0-5,1 2 1,-5 0 0,1 16-3,-3 12 2,-1 10-3,2 10 1,6 12-1,6 16 2,2 6 2,13 10-3,6 9 6,2 3-3,2 5 0,22 3-5,2 4 3,3 0-2,-2 3 1,0-3-2,-4-9 1,-6-13 1,-3-17-1,-12-10 2,-2-15-3,0-9 4,-2-10 6,-19-6-2,-6-9 1,-10-4-1,-5-11 3,-10-3-1,-8 0-2,2-16-5,0-7-2,4-8-1,6 4-1,3 3-26,14 7-51,15 2-68,16-2-256</inkml:trace>
  <inkml:trace contextRef="#ctx0" brushRef="#br0" timeOffset="108740.1067">2864 13068 596,'0'0'381,"0"0"-373,0 0-6,-32 118 44,32-78-15,0-1-11,0-7-9,9-6-8,12-10 0,6-9-2,-2-7 6,10 0 3,-4-27-1,0-12-2,-7-1 2,-7-4 3,-7 2 1,-10 12-1,0 4-3,-11 8 9,-10 8 0,0 0-13,-2 5-3,-1 2-2,3 1-34,2 0-75,7-6-148,6-8-201</inkml:trace>
  <inkml:trace contextRef="#ctx0" brushRef="#br0" timeOffset="109310.5238">3448 10655 522,'0'0'238,"0"0"-147,0 0-37,0 0-52,0 0 28,-42 106-9,15-55 17,-8 0-15,5-8-2,-6-9-9,10-10-2,3-12-3,7-5-1,8-7 0,5 0 2,3 0 0,0-2-8,0-8-11,5-1 7,11 8 0,8 3-4,2 0 2,8 0 4,0 0 2,2 0 4,1 0 2,-7-7 7,3-15-1,-7-6 3,-8-1-4,-6-6 9,-12 4 6,0 0 4,-5 6-4,-11 4-14,-2 7-12,7 10-2,-6 4-5,1 0-60,7 14-154,2 9-292</inkml:trace>
  <inkml:trace contextRef="#ctx0" brushRef="#br0" timeOffset="109970.5606">3784 12250 594,'0'0'107,"0"0"-81,0 0 50,0 0 23,0 0-39,0 0-3,87 23-6,-49-49-17,-2-9-11,4-1-15,-11 0-1,-4-3-1,-12 4-4,-9 0 5,-4 3 0,0 6 2,-10 8-4,-10 7 0,-4 6 6,-5 5-9,-2 0-2,-4 11 0,1 22-1,1 13-2,0 17 1,6 8 2,2 10 4,19 3-3,6-12 1,2-12 0,32-16-2,5-15 3,8-14 7,5-11 7,0-4-3,2 0 8,-9-11-16,-7-5-3,-11-6-3,-8-2-32,-5-5-52,-9-3-152,-5-3-303</inkml:trace>
  <inkml:trace contextRef="#ctx0" brushRef="#br0" timeOffset="110219.4339">3851 11654 1030,'0'0'75,"0"0"-73,0 0 7,0 0 8,0 0-2,141-64-8,-83 36-7,-2-2-21,-8 6-110,-5 6-229,-14 8-271</inkml:trace>
  <inkml:trace contextRef="#ctx0" brushRef="#br0" timeOffset="110608.4159">4353 11707 990,'0'0'55,"0"0"-55,0 0 17,66-118 1,-43 75-12,-4 1-1,-7 6 2,-7 2-4,-5 12 3,0 2-6,-10 6 0,-5 5 0,-2 8-3,-4 1-1,3 0-11,3 5 2,6 10 8,6 4-2,3 4-6,0-2-10,27 0-6,12-1 17,3 2 10,-3-2 2,-3 1 2,-9-1 12,-11-1 3,-12 0-1,-4 4-4,0 3-6,-4 8 3,-17 3-4,2-3-5,-1-8-15,6-10-55,7-13-65,7-3-47,0-7-41</inkml:trace>
  <inkml:trace contextRef="#ctx0" brushRef="#br0" timeOffset="110872.1635">4845 11203 1012,'0'0'115,"0"0"-88,0 0-6,0 0-5,0 0 0,-2 148 22,-7-73-2,7-4-17,2-6-4,0-6-4,0-16-4,13-11-2,10-10-3,6-15-1,4-7 1,0 0-2,4-22 0,-9-2-30,-8-1-21,-13-3-59,-7 3-103,-2 0-322</inkml:trace>
  <inkml:trace contextRef="#ctx0" brushRef="#br0" timeOffset="111046.2656">4774 11526 1086,'0'0'49,"0"0"-32,0 0 15,0 0-7,134-58-9,-83 38-10,-7 6-6,-10 6-34,-12 4-154,-15 4-117,-7 0-191</inkml:trace>
  <inkml:trace contextRef="#ctx0" brushRef="#br0" timeOffset="112220.5121">5819 11997 803,'0'0'85,"0"0"-20,0 0 51,0 0-39,0 0-36,0 0-22,-42-18-12,15 42-7,-6 10 1,4 11 2,7 2 0,6 1-3,7-4 0,9-9 0,0-7 0,16-12-6,15-11 2,7-5-15,2-3 1,0-27 11,-4-10 5,-7-3 2,-12 0 0,-12-3 9,-5-3-4,-7-3 6,-22-8-5,-5 6-4,-1 3-2,4 15-4,0 17-1,10 11-14,6 8-39,7 0-116,8 14-124,0 2-77</inkml:trace>
  <inkml:trace contextRef="#ctx0" brushRef="#br0" timeOffset="112604.1005">6033 12043 715,'0'0'16,"0"0"17,0 133 27,1-85-45,14-2-6,3-11-9,2-10 6,3-11-6,2-14-3,8 0 3,-2-14-5,0-18 13,-2-6-5,-7-4 4,-4 0 0,-10 2 8,-5 8 31,-3 10 23,0 9 8,0 10-16,0 3-8,0 0-34,0 14-19,-3 18 0,-1 11 0,4 8 4,0-1 0,0-1-2,16-14 3,13-7-5,7-10 0,3-7-2,-1-10 0,-1-1-5,-12 0-41,-4-10-34,-12-7-81,-9-6-194</inkml:trace>
  <inkml:trace contextRef="#ctx0" brushRef="#br0" timeOffset="112829.5737">5630 12625 905,'0'0'20,"152"4"-17,-28-4 55,14-12-5,5-16-10,-9-2 18,-20 0-40,-20 5-17,-30 10-4,-24 6-45,-29 8-94,-11 1-202,-28 0-245</inkml:trace>
  <inkml:trace contextRef="#ctx0" brushRef="#br0" timeOffset="113119.9967">5867 13133 909,'0'0'22,"-81"132"-17,72-81 7,9-14-2,0-13-8,18-10-2,6-14 0,5 0 1,-2-22 6,-2-18 11,-6-10-10,-3-3 13,-11-5 10,-5-4 14,-5 2-11,-24 4-20,-4 7-7,0 13-6,2 14-1,4 8-2,6 12-56,8 2-35,11 0-120,2 2-184</inkml:trace>
  <inkml:trace contextRef="#ctx0" brushRef="#br0" timeOffset="113348.6306">6162 12905 939,'0'0'44,"0"0"-15,0 135 44,0-74-29,6 0-23,2-1-10,3-3-6,5-11 2,1-11 0,2-11-5,5-17 0,3-7 3,2-2-5,0-24-28,-5-6-52,-8-6-40,-14-2-235</inkml:trace>
  <inkml:trace contextRef="#ctx0" brushRef="#br0" timeOffset="113498.5299">6165 13124 940,'0'0'207,"0"0"-192,0 0-14,0 0 11,145-81-12,-58 35-39,-5-5-225,-8-4-411</inkml:trace>
  <inkml:trace contextRef="#ctx0" brushRef="#br0" timeOffset="113849.632">6955 11821 1034,'0'0'63,"0"0"-57,0 0 27,-114 77-3,95-16-12,6 7 4,7 10-8,6-1-8,0-5-3,9-4-3,15-14-26,5-6-60,0-14-107,-9-13-145,-6-13-242</inkml:trace>
  <inkml:trace contextRef="#ctx0" brushRef="#br0" timeOffset="114237.5695">7058 12064 813,'0'0'59,"0"0"-56,115-27 39,-65 27-7,-7 20-24,-14 12-11,-18 2-3,-11 6 3,0 5 4,-15-6-2,-5-4 4,1-12-6,9-10-2,5-9-52,5-4-10,0 0 10,21-29 2,10-8-7,4-3-10,3-4-18,-7 8 35,-5 4 52,-10 3 45,-8 13 33,-8 5 47,0 10 46,-3 1-68,-18 0-46,4 21-32,0 7-11,3 5 2,9 6-4,5 2-6,0 0-6,5-3 0,19-1-57,10-14-63,7-8-142,-2-14-117</inkml:trace>
  <inkml:trace contextRef="#ctx0" brushRef="#br0" timeOffset="114397.7124">7719 12224 941,'0'0'116,"0"0"-104,0 0 18,0 0-1,0 0-20,-52 134-9,52-97-14,0-3-103,0-10-114,9-15-82,7-9-86</inkml:trace>
  <inkml:trace contextRef="#ctx0" brushRef="#br0" timeOffset="114614.5764">7890 12019 880,'0'0'187,"0"0"-126,0 0-9,0 0-17,0 0-15,0 0 8,-7 147-1,7-92-12,0-4-6,0-5-5,3-6-3,15-12-2,1-10-7,6-10-35,2-8-21,-2 0-42,-3-6-113,-12-12-185</inkml:trace>
  <inkml:trace contextRef="#ctx0" brushRef="#br0" timeOffset="114741.9544">7915 12276 897,'0'0'0,"0"0"-68,0 0-32,0 0-90,124-133-206</inkml:trace>
  <inkml:trace contextRef="#ctx0" brushRef="#br0" timeOffset="114928.5873">8233 11904 953,'0'0'95,"0"0"-34,0 0-21,0 0 17,0 0-8,94 139-20,-81-78-16,-8 7 0,-5 4-9,0 2-4,-20-6-11,-7-10-15,2-19-70,7-18-89,10-21-88,6-1-36</inkml:trace>
  <inkml:trace contextRef="#ctx0" brushRef="#br0" timeOffset="115340.1733">8691 12015 958,'0'0'108,"0"0"-83,0 0 31,-143 74-5,114-30-25,3 3-6,10 1-14,6-3-4,10-10-2,0-9 0,0-12-7,21-11-19,8-3-17,6-14 19,6-21-12,-3-9-2,-7-5 11,-6 2 10,-10-1 17,-9-7 1,-6 1 3,0-1 18,0-2 13,0 17 17,-9 12 3,1 15-4,1 12-3,0 1-12,0 18-25,3 22-3,0 16 1,4 7 3,0 3-9,0 3-1,0 2-2,0-5-13,0-10-48,0-18-52,6-18-97,10-20-155,2-2-243</inkml:trace>
  <inkml:trace contextRef="#ctx0" brushRef="#br0" timeOffset="115560.8917">8961 11913 881,'0'0'228,"0"0"-182,0 0-7,0 0-3,0 0 12,-10 156-21,10-87-5,0 2-16,0 0 4,0-11-6,12-14 0,5-18-4,3-13 0,10-15-7,-4 0-10,-1-11-24,-1-12-67,-10-4-74,-10 1-276</inkml:trace>
  <inkml:trace contextRef="#ctx0" brushRef="#br0" timeOffset="115709.5841">8898 12244 977,'0'0'122,"0"0"-112,0 0-10,0 0 0,169-76-22,-113 54-80,-9-1-174,-11 4-163</inkml:trace>
  <inkml:trace contextRef="#ctx0" brushRef="#br0" timeOffset="115901.9649">9476 12115 900,'0'0'140,"0"0"-134,139-15 3,-72-3 27,-7-5-23,-8 7-10,-19 7-3,-12 2-88,-17 7-105,-4 0-126</inkml:trace>
  <inkml:trace contextRef="#ctx0" brushRef="#br0" timeOffset="116083.5437">9591 12339 992,'0'0'104,"0"0"-99,0 0 15,116-19 13,-67 4-15,-5 3-9,-10 5-9,-16 1-18,-14 6-121,-4 0-197,0 0-316</inkml:trace>
  <inkml:trace contextRef="#ctx0" brushRef="#br0" timeOffset="117613.634">11123 11964 255,'0'0'34,"0"0"-31,0 0-3,0 0-29,0 0-21,0 0-43</inkml:trace>
  <inkml:trace contextRef="#ctx0" brushRef="#br0" timeOffset="119547.665">11206 11811 618,'0'0'134,"0"0"-38,0 0 39,0 0-47,0 0-47,0 0-20,-10-9-15,3 41 1,-1 9 2,-2 2 7,8 1 1,-3-1-5,5-2-5,0-5-2,0-3-4,0-10 1,15-7-1,2-7-1,8-9-1,6 0-4,4-8-8,3-16-4,-2-3-6,-2-8 5,-7 0 0,-10-6 6,-5-1 6,-6 4 1,-6 6 5,0 6 4,0 10 0,0 11 13,0 4 18,-2 1-9,-10 6-19,4 20-1,-3 13 2,4 1 3,7 1-1,0-3-4,0-4-3,7-6-3,12-5 1,3-5-1,1-11-4,0-2-35,-4-5-12,-1 0-49,-5 0-98,-1-5-77,-3-9-178</inkml:trace>
  <inkml:trace contextRef="#ctx0" brushRef="#br0" timeOffset="119812.4064">11850 11671 642,'0'0'118,"0"0"-34,0 0 76,0 0-77,0 0-42,0 0-17,-65 55 1,38-2 17,0 7-4,2 6-10,8 0-7,8-2-7,7-7-7,2-8-5,2-3-2,22-9-1,3-9-36,4-13-44,1-9-63,-3-6-151,-7-1-194</inkml:trace>
  <inkml:trace contextRef="#ctx0" brushRef="#br0" timeOffset="120229.6433">11956 11904 830,'0'0'77,"0"0"-76,0 0 8,0 0 9,118-55-15,-80 59-2,-6 24-1,-15 4 0,-8 2-2,-9 2 1,-2-2 1,-20 0 2,-2-7-2,3-8-1,10-6-14,7-9-16,4-4-31,0 0-3,13-18 24,14-9 0,4-7 14,2-2 16,-5 2 9,0-1 4,-11 10 10,-5 1 41,-7 3 48,-5 7 8,0 5-8,0 9 5,-11 0-62,-3 9-24,-1 14 1,1 9 1,5 4-11,5 3-4,4 0-6,0 0-1,2-6-11,13-1-60,6-8-86,-1-7-156,2-15-116</inkml:trace>
  <inkml:trace contextRef="#ctx0" brushRef="#br0" timeOffset="120428.0174">12567 12003 360,'0'0'707,"0"0"-685,0 0-21,0 0 43,0 0-30,-34 109-8,34-78-6,0 3-1,0-5-55,0-9-56,0-11-112,0-9-43,0 0-146</inkml:trace>
  <inkml:trace contextRef="#ctx0" brushRef="#br0" timeOffset="120672.6078">12749 11768 875,'0'0'123,"0"0"-79,0 0-18,0 0 37,0 0-16,0 153-11,0-95-24,-2-2 0,2-4-3,-4-8-1,4-5-6,0-15-1,2-9-1,19-10 0,1-5-8,9 0-13,5-10-37,-7-5-59,-7 2-111,-9 0-219</inkml:trace>
  <inkml:trace contextRef="#ctx0" brushRef="#br0" timeOffset="120840.0483">12753 12055 985,'0'0'89,"0"0"-87,0 0 1,0 0-6,126-93-19,-84 74-51,-6 3-89,-14 2-97,-10 2-228</inkml:trace>
  <inkml:trace contextRef="#ctx0" brushRef="#br0" timeOffset="121108.5657">13058 11696 679,'0'0'86,"0"0"20,0 0 6,133-10-52,-89 45-16,-1 12-6,-5 10-16,-12 5-2,-12 2-1,-9 4 2,-5 6-8,-10-4 12,-19 2-7,-2-14-2,0-12 15,2-13-8,5-15 3,2-6-9,4-4-12,2-6-3,6-2-4,4 0-27,2 0-42,4-3-98,0-23-340</inkml:trace>
  <inkml:trace contextRef="#ctx0" brushRef="#br0" timeOffset="121858.725">13975 12039 666,'0'0'86,"0"0"-60,0 0 32,0 0-8,0 0-16,0 0-13,80-42-11,-65 18 1,-5 1 5,-7-4-7,-3 1-1,0 6 5,-3 8-2,-12 4 9,-5 8 0,-3 0-11,-3 6 4,-3 24 2,0 12 7,5 6 2,4 3 8,13-3 2,7-2-12,0-8-7,11-3-4,18-10 2,8-7-3,4-10-5,3-8 2,3 0-6,-8-8 1,0-14-2,-10-2-40,-9-1-52,-9-1-57,-11-2-183,0-4-120</inkml:trace>
  <inkml:trace contextRef="#ctx0" brushRef="#br0" timeOffset="122047.7909">13804 11538 548,'0'0'379,"0"0"-379,0 0 1,0 0 0,118-62 8,-60 42-9,-4 1-109,-10 4-182</inkml:trace>
  <inkml:trace contextRef="#ctx0" brushRef="#br0" timeOffset="122420.5958">14296 11550 715,'0'0'193,"0"0"-179,0 0-6,0 0 37,106-131-30,-75 90-11,-4-5 4,-5 1-5,-13 5 4,-7 10-3,-2 6 4,0 11 11,-16 6-17,-5 7-2,0 0-3,-4 2 3,8 16-17,5 6 1,6 2-8,6 3-10,0-4 4,16 1-8,12-2-1,4-3 35,4-1 4,-7-1 0,-6 0 2,-5-3 4,-8 2 5,-6 0 2,-4 1-8,0 6 0,-18 3-5,-8-3-29,3-2-87,6-6-39,3-10-90</inkml:trace>
  <inkml:trace contextRef="#ctx0" brushRef="#br0" timeOffset="122714.2879">14794 11110 1030,'0'0'26,"0"0"-23,0 0 22,0 0 12,0 0-2,2 155-6,-2-97 5,5-2-3,-3-3-3,6-7-14,6-10-3,4-10 1,9-8-7,-1-12-4,6-6 7,3 0-6,-2-21-2,2 0-19,-12-7-20,-9-1-45,-9 6-75,-5-5-160,-9 2-155</inkml:trace>
  <inkml:trace contextRef="#ctx0" brushRef="#br0" timeOffset="122900.6086">14808 11319 1002,'0'0'51,"0"0"-44,0 0 44,165-66-15,-101 42-26,-4 4-2,-15 4-3,-16 3-5,-16 8-34,-13 3-33,0 2-33,-24 0-207,-16 0-157</inkml:trace>
  <inkml:trace contextRef="#ctx0" brushRef="#br0" timeOffset="124640.3671">11221 13874 727,'0'0'157,"0"0"-129,0 0-24,0 0 54,0 0-11,0 0-30,-21-3-9,56 3 15,6-3 3,6-5-1,0-1-1,-3-2-4,-5 1 5,-10 5-5,-8 0-9,-7 3-5,-7 2-2,-6 0-2,-1-2 2,0 2-2,0 0 8,-24 0 0,-13 0-9,-13 9 1,-7 0 0,-1 3-1,3-2 2,7 0 0,8 0 0,11-3 5,16-2-8,8-3 0,5-2-3,18 0-51,26-2-76,20-20-186,-2-4-325</inkml:trace>
  <inkml:trace contextRef="#ctx0" brushRef="#br0" timeOffset="144023.9709">18722 13435 403,'0'0'186,"0"0"-29,0 0 7,0 0-47,0 0-18,0 0-18,0 0-19,8-40-21,-8 40-22,0 16-10,0 16-1,0 10 22,0 0-1,0 0-8,0-10-10,0-6-2,0-2-8,0-7-1,0-10 0,0-5-2,0-2-49,6 0-31,2-5-88,-6-17-375</inkml:trace>
  <inkml:trace contextRef="#ctx0" brushRef="#br0" timeOffset="157266.4367">12302 13174 545,'0'0'127,"0"0"-6,0 0 22,0 0-47,0 0-28,0 0-1,0 0-21,-4-10-16,-21 10-25,-10 0 2,-11 0-7,-2 0 1,1 4 1,3 7-1,1-1 1,12-1 0,6 3-1,8 3 0,0 9 0,9 10-1,1 14 0,5 13 1,2 12-1,0 8 8,0 6 4,0 8 3,0 2-5,0 4 3,0-1-1,0 5 0,0-1-3,0-2 2,-9-7-3,-2-11-3,0-16-2,1-12 4,2-14-2,4-10-3,1-6 2,3 0-3,0 1 1,18-4 2,11 0 1,9-7 2,4-10 7,1-6-6,1 0 4,-4 0-6,-11-10-5,-4-2 0,-8 2-1,-7-7-25,-4 2-42,-4-6-53,-2-6-393</inkml:trace>
  <inkml:trace contextRef="#ctx0" brushRef="#br0" timeOffset="158113.7613">12184 13953 314,'0'0'105,"0"0"-39,0 0 9,0 0 8,0 0 13,0 0 19,22 37-24,2-33-17,4-1 3,7-3-24,5 0-5,-4 0-14,-6-3-6,-4-2-12,-13 0-10,-7 3-6,-4 2 0,-2 0-4,0 0-54,3 0-108,0 0-165,-3 0-92</inkml:trace>
  <inkml:trace contextRef="#ctx0" brushRef="#br0" timeOffset="158660.2935">12663 14101 382,'0'0'177,"0"0"-147,0 0 17,0 0 55,0 0 5,0 0-26,71-44-32,-48 9-20,0-7 9,2-4-15,-2-10-2,-3 3 0,-8 7 3,-4 9-11,-8 11 0,0 8-4,0 6-6,-2 6-3,-14 6-3,-2 0-11,-4 4-4,0 13-7,6 3 12,3 1 6,7-1 4,6 0 2,0 0-4,4 3 5,25-8 1,9 3-1,6-2 3,1 2 0,-10-1 4,-6 3 14,-10-1-2,-11 1 0,-8 4-7,0 0 7,-3 5 10,-19-3-9,-2-1-10,-1-2-6,6-9-3,3-5-1,5-2 0,6-5-57,5-2-92,0 0-167,0-14-368</inkml:trace>
  <inkml:trace contextRef="#ctx0" brushRef="#br0" timeOffset="159036.7473">13249 14043 829,'0'0'98,"0"0"-85,0 0 37,119-127 2,-95 97-25,-6 8-5,-12-2-14,-6 4 6,0 2 1,0 2 7,-15 4 2,-8 5-13,-4 7-6,1 0 0,2 3-3,-3 18 1,2 13 0,3 1 1,7 9 1,7-2 0,8 2 6,0 0-5,21-7-1,12-7 4,8-9 2,1-10 2,2-10 9,-1-1-4,-8 0-8,-8-9-4,-6-8-5,-11 2-1,-5-5-46,-5 2-65,0-3-184,-3 0-244</inkml:trace>
  <inkml:trace contextRef="#ctx0" brushRef="#br0" timeOffset="159283.8463">13111 13554 581,'0'0'136,"0"0"-112,0 0 65,0 0 19,0 0-66,128-11-9,-99 2-25,-6 0-8,-2 1-72,-5-1-182,-5-2-196</inkml:trace>
  <inkml:trace contextRef="#ctx0" brushRef="#br0" timeOffset="159710.4081">13450 13592 796,'0'0'125,"0"0"-113,0 0-7,0 0 15,92-116-7,-73 73 6,-3 1-1,-10 0 0,-6 7 3,0 5-10,0 9 0,-4 11-7,-12 6-4,-1 4-6,-3 0-10,1 9-22,4 8 6,6 1 18,4-2 5,5 4 8,0-3-8,5-3 8,19 7 1,11-5 1,0 2-1,7 2 1,-4-5 0,-5 4-1,-6 0 1,-10-2-1,-9 3 3,-8 4 0,0 0 8,-13 7 13,-16-4-12,0-3-6,2 1-6,4-11-4,8-4-72,6-10-112,9 0-23,0-8-309</inkml:trace>
  <inkml:trace contextRef="#ctx0" brushRef="#br0" timeOffset="160043.1128">13905 13142 901,'0'0'121,"0"0"-77,0 0-26,0 0-8,0 0 9,7 105 24,-1-47 0,0 6-9,-1-3-7,-1-2-3,6-11-2,1-10-12,2-8 2,3-6-4,0-10-2,-1-6-2,3-8-2,1 0 1,4-5-1,-3-14-2,-2-3-12,-9-1-31,-7-2-56,-2-5-144,0 2-344</inkml:trace>
  <inkml:trace contextRef="#ctx0" brushRef="#br0" timeOffset="160222.4283">13933 13391 937,'0'0'21,"0"0"-17,134-54 31,-86 24-13,-2 2-11,-13 2-11,-11 7-10,-12 6-64,-10 2-150,0 6-162</inkml:trace>
  <inkml:trace contextRef="#ctx0" brushRef="#br0" timeOffset="163393.8163">18322 10790 153,'0'0'102,"0"0"-34,0 0 6,0 0 4,0 0-2,0 0-6,0 0 1,-4 3-14,4-3-2,0 0-7,0 0-10,0 0-11,-2 0-6,2 0 0,0 0 5,0 0 3,0 0-5,0 0-4,-2 0-4,2 0-3,0 0 1,0 0 1,0 0-5,0 0-1,0 0-5,0 0 3,0 0-1,0 0-2,0 0 4,0 0-6,0 0 3,0 0 1,0 0-6,0 0 0,0 0 0,0 0 0,0 0 0,0 0 0,0 0-8,0 0-49,0 3-62,0 3-121,0-3-105</inkml:trace>
  <inkml:trace contextRef="#ctx0" brushRef="#br0" timeOffset="168756.8051">12848 13234 216,'0'0'254,"0"0"-136,0 0-32,0 0 20,0 0-30,0 0-25,0 0-20,27-50 5,-25 46 23,-2-5-6,0-3-8,0 3-11,0 1-3,0 4-13,-9-1-2,0 5-5,0-5 2,-1 3-8,-2 2 0,-3 0-2,-6 0 0,-1 0 1,-5 0 1,0 12 0,0 0 1,-2 9 1,-1 1-3,-2 6 0,4 4 3,5-5-5,3 5 1,5 7 1,2 2 2,5 10 0,4-1 5,2 4-2,0 3 2,0 2-2,2-1 1,0 0-2,0 0-2,0 1-4,4 3-2,7 6 3,3 9-2,1-1-1,0 3 2,3-9-2,5-10 0,1-2 3,-4-10-1,2-4-1,-6 5 1,-7-3-2,-5-3 2,-4 3 0,0-7 0,-13-2 1,-14-5 2,-6-7 2,2-5-3,-1-8 0,2-11 4,5-1-7,-2-5 0,7-17-1,5 0 0,7 8-6,6-4-21,2 6-36,0 5-58,18-1-143,7 8-350</inkml:trace>
  <inkml:trace contextRef="#ctx0" brushRef="#br0" timeOffset="169241.8939">12805 15073 711,'0'0'235,"0"0"-184,0 0 18,0 0 5,0 0-34,0 0-16,-19 109-2,13-70-1,6 7-2,0-2-8,0-9-7,19-7 6,3-19-8,5-9-2,4 0 1,5-9 0,-1-21 1,-4-10-2,-6-2 1,-6-2 1,-13-2-2,-6 7 3,0 11-2,-14 6 2,-13 5 4,-2 8 2,-2 6-2,1 0-6,3 1-1,0 0-1,7-5-38,7-6-89,7-6-311</inkml:trace>
  <inkml:trace contextRef="#ctx0" brushRef="#br0" timeOffset="170014.7961">13214 12858 330,'0'0'272,"0"0"-134,0 0-5,0 0-9,0 0-42,0 0-26,21-44-13,-21 44-11,0 0-8,0 0-13,0 0-5,0 7-4,-15 15-1,-3 4 1,-2 5-1,-2-6 1,0 4 2,0-5-4,-3-5 1,5 1 1,-1-5-2,6-4 1,-1-2-2,10-6 1,-1-3-3,5 0 1,-1 0 1,3-5-5,0-9-7,0 4 6,0-2 1,20 4 4,3 2 2,6 0 0,6-3 1,4 4-1,1-4 1,0-6-1,-3-2 1,-5 0 0,-10-1 0,-8 2 0,-7 0 2,-7 3-2,0 1 1,-3-2 10,-17 6-6,0 2-6,2 3 0,2 3 0,10 0-21,6 0-121,0 0-289</inkml:trace>
  <inkml:trace contextRef="#ctx0" brushRef="#br0" timeOffset="170712.8191">14215 13629 773,'0'0'149,"0"0"-87,0 0-9,0 0 4,0 0-24,-25 133-17,23-83 4,0-8-5,2-6 4,0-10-3,0-12-1,15-10-8,10-4-4,8-2-2,4-24-1,2-6 0,-1-5-7,-11 0-6,-5-1 5,-13 2 5,-3 1 3,-6 6 2,0 10-1,0 9 15,0 8 3,0 2 3,-8 5-5,-2 18-8,1 12-5,7 1 8,2 0-4,0 0-5,11-6-3,9-2 0,5-5-8,6-11-43,1-3-94,3-9-144,-6 0-165</inkml:trace>
  <inkml:trace contextRef="#ctx0" brushRef="#br0" timeOffset="170916.4208">14801 13522 866,'0'0'215,"0"0"-131,0 0 6,0 0-38,0 0-15,-93 146-4,86-105-15,2 2-12,5-4-4,0-2-2,9-1-8,14-8-44,0-4-44,2-8-124,0-9-173</inkml:trace>
  <inkml:trace contextRef="#ctx0" brushRef="#br0" timeOffset="171297.6276">14896 13691 711,'0'0'146,"0"0"-87,0 0 45,0 0-29,0 0-39,143-41-18,-120 64 1,-12 4-13,-7 3-2,-4 2-1,0-3 0,-17-2-3,-4-8-4,7-5-1,8-7-8,4-7-2,2 0-16,0-7-40,20-16 31,7-14-14,6 4-44,-4-4 57,-2 2 38,-7 4 3,-6 7 20,-8 8 62,-4 6 11,-2 10 14,0 0-19,-6 12-45,-8 22-23,1 6 0,6 2-8,2 4-6,5-9-6,0 1 0,0-6-49,14-9-45,11-10-130,2-13-122</inkml:trace>
  <inkml:trace contextRef="#ctx0" brushRef="#br0" timeOffset="171457.2367">15414 13767 675,'0'0'294,"0"0"-216,0 0-2,0 0-19,0 0-48,-42 121-9,37-100-23,3 2-56,2-9-130,0-10-123,0-4-192</inkml:trace>
  <inkml:trace contextRef="#ctx0" brushRef="#br0" timeOffset="171688.7976">15569 13557 824,'0'0'194,"0"0"-97,0 0-26,0 0-7,0 0-18,0 157-12,0-99-10,0-5 0,-4-7-13,4-8-4,0-11-7,6-13 0,21-7-2,2-7-16,3 0-21,-3-16-25,-7-3-62,-6 1-182,-14-3-250</inkml:trace>
  <inkml:trace contextRef="#ctx0" brushRef="#br0" timeOffset="171809.7604">15588 13782 894,'0'0'77,"0"0"-77,0 0 0,0 0-112,124-73-233</inkml:trace>
  <inkml:trace contextRef="#ctx0" brushRef="#br0" timeOffset="172018.8363">15920 13520 857,'0'0'112,"0"0"-8,0 0 17,127 76-70,-101-29-25,-17 6-7,-9-2-5,0 2 0,-29-7-1,-6-4-4,0-6-5,3-7-4,3-7 0,9-7-32,5-8-41,8-7-118,5 0-199</inkml:trace>
  <inkml:trace contextRef="#ctx0" brushRef="#br0" timeOffset="172536.8003">16585 13583 428,'0'0'449,"0"0"-356,0 0 5,0 0 11,0 0-61,0 0-19,-117 138-10,92-87-4,10-7-7,11-9-6,4-12-2,0-11 0,24-12-2,5 0-10,2-8 3,2-19-7,-4-6-8,-4-6-7,-9-2 10,-5-6 11,-9-3 10,-2-9 1,0-3 5,0 4 1,0 9 13,0 23 18,0 16 4,0 10 1,0 7 0,0 36-26,0 11 3,0 12 9,0 1-11,0-4-16,0 0-2,0-12 0,4-8-44,6-13-9,5-18-32,3-8-95,2-4-129,2-8-154</inkml:trace>
  <inkml:trace contextRef="#ctx0" brushRef="#br0" timeOffset="172761.3707">16943 13462 723,'0'0'275,"0"0"-162,0 0-48,0 0 23,0 0-33,22 150-19,-22-92-4,0 0-9,0-7-4,0-10-13,4-10-5,17-16 0,3-10-1,3-5-4,2 0-26,-6-17-19,-4-7-25,-10 2-84,-9-2-187,0-4-194</inkml:trace>
  <inkml:trace contextRef="#ctx0" brushRef="#br0" timeOffset="172895.7732">16929 13654 745,'0'0'103,"0"0"-98,117-47-5,-73 27-98,-8 2-330</inkml:trace>
  <inkml:trace contextRef="#ctx0" brushRef="#br0" timeOffset="173248.7754">17019 13164 620,'0'0'31,"0"0"-10,127-8 82,-78 8-38,0 6-12,-2 25 18,-5 10 24,-6 16-5,-3 9-27,-8 7-18,-5 8-7,-4 8 0,-1 7-7,-1 13-8,-4 12-5,-5 3-6,-5-3 2,0-13-3,-11-18 8,-20-13 21,-14-17 15,-8-12-7,-6-8-3,-1-16-12,-2-9-20,2-15-13,0 0-9,6-7-69,0-18-55,-4-6-111</inkml:trace>
  <inkml:trace contextRef="#ctx0" brushRef="#br0" timeOffset="174861.8173">11164 10904 379,'0'0'176,"0"0"-41,0 0 49,0 0-44,0 0-43,0 0-32,-10-18-34,-10 14-19,-5 2-4,3 2 0,0 0 3,-1 0 1,5 0 2,-3 0-1,0 0-1,-4 0 2,-6 6-4,-9 10-4,-6 7-5,-8 9 3,0 5-2,3 4 2,7-1 4,8-5-3,7 3-2,8-6 5,7 7-4,2 3-1,10 7-2,2 13 4,0 14 6,0 16 3,0 24-1,4 8-2,4 5-9,-4 8 5,-4-6 10,0 6-15,-16 4 3,-7-17 1,2-10-4,-7-16 8,8-20 4,5-15-1,8-24 4,7-14-7,0-9-4,14-6-4,21-3 1,21-7 3,13 0-6,16 0 0,19 0-34,7 0-73,6 0-127,-5 0-582</inkml:trace>
  <inkml:trace contextRef="#ctx0" brushRef="#br0" timeOffset="175601.5893">16782 12559 730,'0'0'112,"0"0"-97,134-11 75,-46 6 17,12-3-50,8-1-29,6 1-14,-2-2 0,-8 3-8,-15 0 1,-17 7-2,-26 0-1,-12 0 2,-14 5 7,-11 17 8,-2 12 5,-7 21 21,0 22-5,0 25-8,0 22-5,-5 21-11,3 18 6,2 5-13,0 9-5,0-3-1,16-5-2,4-3-2,0-8 2,-2-12 8,-5-8-7,-9-13 1,-4-13-2,-6-11 3,-32-17 6,-13-8 14,-9-13-14,-1-16-5,-1-9-6,2-19-1,3-15-2,8-4-45,14 0-37,13 0-55,8 0-194,10 0-477</inkml:trace>
  <inkml:trace contextRef="#ctx0" brushRef="#br0" timeOffset="175924.835">17629 15781 1111,'0'0'62,"0"0"-30,-30 110-16,33-81 27,20-9-28,4-10-11,2-10 1,2 0 0,2-27 1,-1-13-2,-3-2 2,-7 0 5,-11 10 4,-11 6 4,0 16 8,-15 6-4,-19 4-13,-2 0-9,-2 8-1,5 6 0,6-5-8,7-4-43,5-1-37,6-4-130,2-4-249</inkml:trace>
  <inkml:trace contextRef="#ctx0" brushRef="#br0" timeOffset="176412.395">17563 11419 302,'0'0'378,"0"0"-258,0 0 60,0 0-37,0 0-76,0 0-53,0 35 18,0 33 18,0 6-11,0-3-1,0-12-8,0-9-10,0-14-4,0-8-3,2-8-4,20-8-5,7-9 0,9-3 1,0 0-5,0-12-4,0-5-48,-9 0-31,-12-1-78,-12-2-273</inkml:trace>
  <inkml:trace contextRef="#ctx0" brushRef="#br0" timeOffset="176549.7754">17498 11726 710,'0'0'111,"0"0"-38,0 0-15,142-86-32,-61 50-19,-9 7-7,-14-3-117,-23 12-327</inkml:trace>
  <inkml:trace contextRef="#ctx0" brushRef="#br0" timeOffset="177494.3733">7503 16102 689,'0'0'161,"0"0"-155,0 0 38,0 0 74,0 0-19,0 0-44,164 22-13,-106-26-14,-2-6-13,-9 2-12,-16 4-3,-13 4-4,-9 0-64,-9 0-98,0 0-101,-11 8-99</inkml:trace>
  <inkml:trace contextRef="#ctx0" brushRef="#br0" timeOffset="177709.7854">7456 16346 736,'0'0'90,"0"0"-83,0 0 146,153 15-25,-76-15-81,-9-13-14,-7-1-6,-15 5-14,-21 9-8,-11 0-5,-10 0-59,-4 0-116,0 0-150,0 0-239</inkml:trace>
  <inkml:trace contextRef="#ctx0" brushRef="#br0" timeOffset="179008.7538">8697 16415 76,'0'0'366,"0"0"-225,0 0-78,0 0 1,0 0-6,0 0 34,0 0-5,-29 47-29,29-42-8,0-3-15,0-2 9,0 0-9,6 0 4,14-10-3,6-13-9,3-2-12,2-8-11,-2-2-1,2-6 0,-4 1 1,-7 1-3,-7-5 3,-6 7 1,-7 5-5,0 6 1,0 8 1,-11 10-2,-5 8 0,-6 0-2,-3 0 0,-1 20 2,3 8-3,5-1 3,12 0-2,6 4-1,0-4 0,10-5-1,19 4 3,6-8-2,9 5 3,0-5 0,1 0 1,-5 4 1,-11 3-1,-11 8-1,-11 3 4,-7-4-2,-5 4 5,-28 3 6,-8-4-6,-6 1 0,5-3-7,4-12 1,7-7-1,14-1-2,9-13-46,8 0-108,14-19-359</inkml:trace>
  <inkml:trace contextRef="#ctx0" brushRef="#br0" timeOffset="180658.8461">9444 16110 180,'0'0'72,"0"0"-32,0 0 57,0 0-16,0 0-13,0 0 4,7-35 41,-7 35 1,0 0-22,0 0-20,0 0-4,0 0-17,0 0-18,0 0-17,0 0-7,0 0-5,0 9 2,0 13-1,0 5 11,0-4 3,0 12-7,0 0 0,0 5-4,0 5-2,0 0-1,0 3 1,0-3-1,0-7-3,6 0-1,1-14 1,-1 2-1,6-8-1,1 1 0,3-7 0,-1-9 1,6 3 1,0-6 2,5 0-1,0 0-2,2-18 3,0 1 0,-6-6-4,-1-5 3,-6 1 2,-3-8-4,-6-1 5,-2-9-1,-4-8-5,0 4 1,0-4 1,0 8 0,0 9-1,0 10-1,0 8 1,0 0 0,0 6-1,0 2-7,0 4-25,0 3-57,0-2-170,0 1-242</inkml:trace>
  <inkml:trace contextRef="#ctx0" brushRef="#br0" timeOffset="181203.7833">10113 16008 74,'0'0'163,"0"0"-129,0 0 10,0 0 42,0 0 24,0 0-1,7-18 10,-7 18-8,0 0-30,0 0-31,0 0-10,0 0-3,0 0-7,0 0-5,0 0-6,-5 0-1,-11 5-6,-1 13-6,-1 13 4,-3 9 8,6 9 1,-1 12 1,5 7-1,5 4 0,6 3-4,0-7-1,4-14-7,21-10-2,4-12-1,2-6-1,0-12-2,-4-5 4,-5-2 0,-8-7-5,-6 0 0,-4 0-1,-1 0-46,-3 0-51,2 0-71,-2 0-204</inkml:trace>
  <inkml:trace contextRef="#ctx0" brushRef="#br0" timeOffset="181804.8359">10325 16272 559,'0'0'137,"0"0"-50,0 0 37,0 0-75,0 0-37,0 0 3,69-64-6,-44 64 1,-3-4 0,0 4-5,-2 0 3,-5 8-5,-5 15-1,-4 8 0,-6 5 0,0 8 2,-14 7-4,-9-7-9,-4-4-8,6-8 7,3-10 2,8-14 0,9-4 1,1-4 3,0 0 2,0-7 0,19-20 2,10-9 0,4-8 0,0-2 0,1-2-2,-1 4 1,-2 1 1,-8 14 2,-6 2-1,-7 13 1,-10 4 11,0 6 27,0 4-1,-17 0-19,-3 4 1,-4 18 3,2 10 8,6 4-11,9 0 5,7 5-9,0-5-12,0-2-2,18 2-3,5-4-1,-4-6-16,2-4-55,-4 0-95,-5-3-207</inkml:trace>
  <inkml:trace contextRef="#ctx0" brushRef="#br0" timeOffset="182100.0496">10880 16503 753,'0'0'149,"0"0"-101,0 0 12,0 0-12,0 0-22,0 0 9,6 54-5,-6-32-13,0 4-8,0-2-1,-6 3-5,-5-6-2,-3 6-1,1-5-14,-5 1-109,7-5-181,4-6-130</inkml:trace>
  <inkml:trace contextRef="#ctx0" brushRef="#br0" timeOffset="183118.4425">11080 16529 583,'0'0'135,"0"0"22,0 0-43,0 0-46,0 0-29,0 0-16,-5-9-8,5 9-1,0-3-1,0-6 2,0-4-3,12-5-2,3-4-3,1-2-4,4-6-2,-2-2 3,0-5-4,-3 7 1,-4 4-1,-3 4 1,-4 5-1,-4 6 0,0 3 1,0 2 3,0 2-4,0 0 0,0 0 0,0-5 0,0 4 1,-4 5 3,-1-4-4,0 4-10,3 0 10,0 0 0,0 0-2,2 0 1,0 0 1,0 0-1,0 0-3,0 0 4,0 0-2,0 0 2,0 9 0,0 4-5,0-5 5,0 3 0,0 3 2,0-7-2,0 1 0,0 2 4,0-6-4,0 0-1,0 2 1,0-1-2,6-2 2,6 1 0,1 1 1,5 0 0,5 4 0,-3 4-1,6 6 2,1-2 2,-5 5 3,-2 1-1,-9-1 2,-4 0 7,-5 0-4,-2-4-2,0 5 3,-11-2 4,-9-1-8,-1 2-1,-1-10-4,5 3-1,4-8-3,-1-5 1,7 3-2,3-5-39,2 0-47,2 0-69,0-19-229</inkml:trace>
  <inkml:trace contextRef="#ctx0" brushRef="#br0" timeOffset="183522.005">11395 16044 818,'0'0'132,"0"0"-115,0 0 29,0 0-1,162 26-29,-108 2 7,-10 2 5,-5 2 7,-13 4-7,-10 3 4,-12 7-4,-4 2-2,0 6-9,-20-4 6,-9 2-4,3-10 2,1-8-8,2-2-6,8-13-3,1-7 0,-1 1-4,3-5 0,4 3-7,3-8-49,3 1-102,2-4-264</inkml:trace>
  <inkml:trace contextRef="#ctx0" brushRef="#br0" timeOffset="186036.2263">12076 16467 458,'0'0'54,"0"0"22,0 0 33,0 0-54,0 0-36,0 0 12,-9 0 1,9 0 9,0 0 11,14 2 8,8 6-3,7-4-2,7 0-12,2 2-20,0-2 1,0 0 0,-7-4 4,-6 0-4,-10 0-5,-6 0-6,-7 0-4,-2 0 1,0 0-5,0 0-5,0 0 0,0 9-25,0-4-97,0 2-225</inkml:trace>
  <inkml:trace contextRef="#ctx0" brushRef="#br0" timeOffset="187077.0052">12747 16211 440,'0'0'181,"0"0"-72,0 0 7,0 0-35,0 0-41,0 0-16,0 0-12,0 33 16,0 7 25,0 1-17,0-1-8,0-1-5,6-7-8,0-1-6,3-9-4,1-3-3,4-2 3,-1-7-5,6-5 2,1-5 3,4 0 0,0 0-5,5-23-4,-4 1-2,-2-6-3,-6-6-2,-3-2 5,-3 0 1,-7 0 0,0 1 5,-2 15 2,2 4-1,-4 11 0,0 0 0,0 5 3,0 0 4,0 0 0,0 0-3,0 0-4,0 0 0,0 0 3,0 0-3,0 0 0,0 0-1,0 0 1,0 0-1,0 0 2,0-4-1,0 4 0,0 0-1,0 0 0,0 0 0,-6 9-4,2 12 2,-3 16 1,5-1 1,-3 4 10,5 4-7,0-9 6,0 2-5,0-11-2,0-4 2,0-3-4,10-2 3,4-7-2,2-5 0,7-5 1,4 0 4,2 0-6,-2-5-2,-3-2-25,-4 0-63,-4-1-116,-5 3-255</inkml:trace>
  <inkml:trace contextRef="#ctx0" brushRef="#br0" timeOffset="187430.7607">13642 16026 727,'0'0'108,"0"0"-33,0 0 25,0 0-67,0 0-21,0 0 8,-125 58 11,98-18 5,0 8-3,5 6 4,7 8-3,8 3-20,7-3-3,0-8-2,2-10-8,20-10 4,5-10-3,4-2-2,1-10 0,3-5-11,-1-7-72,-6 0-133,-6 0-179</inkml:trace>
  <inkml:trace contextRef="#ctx0" brushRef="#br0" timeOffset="187901.8643">13729 16284 734,'0'0'16,"0"0"-11,0 0 31,125-22-21,-86 22-4,-8 14 18,-10 8-6,-11 9-4,-10 5-7,0 3 12,-12-2-10,-16 3-5,2-13-4,6-8-5,5-3 2,8-10-2,5-1 0,2-5-1,0 0-10,4-14-1,18-13 1,7-5 4,4-4-4,1 0-11,-5-4 3,-3 1 4,-5 4 15,-9 10 6,-4 5 3,-8 7 21,0 8 23,0 3-4,-12 2-7,-4 0-2,-1 19 3,4 8 0,1 8-11,6 0 4,6 2-22,0 3-2,0-4-8,12-4-2,4-6-2,4 4-21,0-11-82,3-6-74,0-5-213</inkml:trace>
  <inkml:trace contextRef="#ctx0" brushRef="#br0" timeOffset="188083.4943">14255 16503 894,'0'0'93,"0"0"-88,0 0 31,0 0-14,0 0-17,0 0-1,-11 116-4,11-94-17,0-4-66,0-4-162,0-5 63</inkml:trace>
  <inkml:trace contextRef="#ctx0" brushRef="#br0" timeOffset="188449.8183">14431 16429 786,'0'0'152,"0"0"-140,0 0 12,0 0 11,0 0-23,-15 106-7,30-84-4,2-4 1,2-10 1,3-4-3,3-4 2,0 0 24,10-12-10,-6-9 9,-3-8-14,-6-1 0,-7-3-9,-3-2 5,-10 0 14,0 8 12,-5 5-11,-17 8 5,-6 5-9,0 9-6,-4 0-10,4 5-1,-1 9 3,4-2-4,6 2-1,0-4-12,9 3-85,2 0-56,4-3-179,4-2-186</inkml:trace>
  <inkml:trace contextRef="#ctx0" brushRef="#br0" timeOffset="188741.8803">14611 16078 947,'0'0'85,"0"0"-60,161-38 57,-84 38-22,6 12-39,-6 20 7,-9 12-4,-19 14 3,-22 6-9,-22 11 1,-5 4 7,-27-2 11,-15-4-12,-8-15 5,3-7-8,4-15-5,9-9-7,5-4-8,8-10 1,5-8-3,7 0-46,3-5-54,6 0-110,0-28-522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8:33:34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5940 1030 255,'0'0'129,"0"0"161,0 0-143,0 0-28,0 0-18,0 0-31,0 0-20,16 4-11,-16-4-6,0 0-3,0 0 1,0 0 0,0 0 1,0 0-3,-14-9-10,-11-1-12,-10-4-6,-4 3-1,2 5 0,-1 3 0,0 3-1,-2 0 0,3 5 1,-6 19-2,5 7 1,5 4-4,1 10 1,14 1 1,5 2 0,9-2-1,4 3 0,0-3 3,0 1 1,9 3 0,9 1 1,-3 0-1,5 0 0,-7-1 0,1 2 0,-3-2-1,-2-3 0,-2-1 1,-5-11 3,-2 0-3,0-5 3,0-5-1,-5-8-2,-4-3 2,3-7-2,-5 0-2,-6-7-16,0 0-22,-6 0-33,6 0-66,0-19-148,3-14-68</inkml:trace>
  <inkml:trace contextRef="#ctx0" brushRef="#br0" timeOffset="206.965">5227 1659 635,'0'0'183,"0"0"-162,0 0 26,0 0 12,151-55 6,-77 29 4,-1 3-26,-8 2-29,-13 3-12,-8 6-2,-2-4-81,1-5-115,-1 0-145</inkml:trace>
  <inkml:trace contextRef="#ctx0" brushRef="#br0" timeOffset="523.8348">6257 1090 596,'0'0'206,"0"0"-112,0 0 17,0 0-35,0 0-15,0 0-12,-2-3-31,-25 33 6,-8 16-15,-2 17 1,-1 7 6,7 7-3,4 1-2,5 1 2,8-5 3,4-7-11,10-12-3,0-8-2,0-7 0,8-11 0,10-7-9,0-3-33,0-11-31,6-8-113,0-5-128,-1-32-193</inkml:trace>
  <inkml:trace contextRef="#ctx0" brushRef="#br0" timeOffset="820.563">6428 1239 793,'0'0'178,"0"0"-116,0 0-33,0 0-26,0 0-2,6 132 23,-6-64 22,0-3-20,0-5 2,0-6-2,0-10-8,0-1-11,1-10 0,12-3-5,-2-4 3,5-6-4,1-8 2,2-3-3,3-9-4,2 0-13,1-2-43,-3-22-100,-6-7-125,-14-1-316</inkml:trace>
  <inkml:trace contextRef="#ctx0" brushRef="#br0" timeOffset="975.2539">6263 1668 727,'0'0'180,"0"0"-179,0 0 11,0 0-2,169-67-2,-99 40-4,-8 5-4,-11 2-90,-18-1-170</inkml:trace>
  <inkml:trace contextRef="#ctx0" brushRef="#br0" timeOffset="1229.2765">6756 1197 634,'0'0'91,"0"0"-75,0 0 73,129 78 41,-77-34-29,-9 10-24,-6 7-27,-18 4-7,-19 5-16,0-1-7,-27-1 11,-8-6-6,-9 1-11,-3-10-8,5-5-2,4-7-4,7-17-8,10-12-63,13-12-111,1-10-226</inkml:trace>
  <inkml:trace contextRef="#ctx0" brushRef="#br0" timeOffset="9741.9814">3994 1151 761,'0'0'135,"0"0"-116,0 0 47,0 0-41,0 0-17,0 0 9,0 0 17,16 148 1,-12-100 3,-2-2 1,0-1-8,-2 1-7,0-2-9,0 0 0,-8-3-6,-6-6-3,7-7-3,1-10 0,4-7-3,2-4 0,0-2 0,2-3-6,25-1-4,9-1 10,14 0 6,8 0 7,2-12-7,0-4-5,-7 4-1,0-2-49,-11 2-90,-7 0-131,-8-3-145</inkml:trace>
  <inkml:trace contextRef="#ctx0" brushRef="#br0" timeOffset="10118.9642">4930 851 909,'0'0'145,"0"0"-128,0 0 14,0 0-18,0 0 3,0 0 10,150-5 5,-84-7-15,1-6 2,-11 0 0,-14 2-1,-18 5-14,-12 10-3,-12 1-9,0 0-40,-6 0-98,-29 12-66,-13 11-53</inkml:trace>
  <inkml:trace contextRef="#ctx0" brushRef="#br0" timeOffset="10461.8147">4860 860 573,'0'0'165,"0"0"-90,0 0 17,0 0-46,0 0-12,0 0 29,-4 142 7,14-73 9,-2 17-26,-8 12-7,0 8-22,0 9 0,-6 3-4,-13-6-11,0-5-3,-3-13-3,3-13-1,4-12 4,3-8 0,6-12-5,2-10 4,4-14-4,0-7-1,0-8 0,6-1-1,19-4-4,13 0 5,13-5 11,1 0-5,0 0 1,-9 0-4,-9 0-3,-10 0-26,-6 0-73,-9-14-191,-7-23-506</inkml:trace>
  <inkml:trace contextRef="#ctx0" brushRef="#br0" timeOffset="11241.6927">7148 796 756,'0'0'166,"0"0"-150,0 0 19,0 0 5,0 0 8,165 0 14,-96 9-24,2 0-10,-8 1-9,-9-3-14,-15 2-1,-10-3 4,-10-1-8,-11 0 1,-6-3 0,-2 0 2,0 1 7,0-1 6,0 3-5,0 9-8,0 14-1,-4 16 3,-2 20 6,-4 15-1,6 16-5,4 10 1,0 5 1,0 4-3,0-1 2,11-1-4,0-4 6,-4-5 3,-5-13-7,-2-8 9,0-10-3,-15-9 2,-12-10 5,-11-9-1,-7-13 9,-11-11-11,-4-10-6,-4-10-1,4 0-4,3-3-3,7-16-10,14-3-30,14-18-39,22-16-64,14-11-251</inkml:trace>
  <inkml:trace contextRef="#ctx0" brushRef="#br0" timeOffset="11513.2511">8078 1497 521,'0'0'597,"0"0"-596,0 0 8,129 0 18,-64-3-6,1-7-10,-3 0-2,-14 1-9,-13 4-32,-14 3-82,-18 2-114,-4 0-78</inkml:trace>
  <inkml:trace contextRef="#ctx0" brushRef="#br0" timeOffset="11689.257">8164 1780 869,'0'0'62,"0"0"-3,0 0 38,132 0-37,-75 0-22,5-3-24,-12-1-14,-5 4-25,-18-3-181,-18 1-413</inkml:trace>
  <inkml:trace contextRef="#ctx0" brushRef="#br0" timeOffset="12413.718">10385 900 794,'0'0'134,"0"0"-119,0 0 66,0 0-34,0 0-28,0 0 3,-103-54-2,71 52 5,-3 2-8,2 0 2,-2 4-10,-6 22 3,1 12-2,-6 22-7,-2 24 0,11 24 2,6 17 3,14 13 0,13 1 0,4 5 0,4-5 2,21 0-2,2 4 1,-2-10-1,-4-8 0,-5-13 1,-9-23-3,-7-12-1,0-15-2,-23-12 3,-13-8 9,-7-12 7,-11-10-9,-11-8-1,-1-12-8,-7 0 4,7-20-5,15-4-3,13 2-13,23 1-49,15-2-72,11 0-318</inkml:trace>
  <inkml:trace contextRef="#ctx0" brushRef="#br0" timeOffset="12906.3922">9852 3592 925,'0'0'59,"0"0"-14,0 0 14,-33 143-32,33-90-13,0-1-6,9-8-3,12-7-5,2-17 0,9-13-5,1-7 5,7-7 3,0-30 15,-4-11 9,-5-8-17,-11-2-2,-11 7 1,-9 10 4,0 6 16,-27 15 5,-6 10-5,-6 6-9,-6 4-11,1 0-1,6 14-6,5 0-1,11-5-1,13 0-11,9-7-74,0-2-125,25-14-361</inkml:trace>
  <inkml:trace contextRef="#ctx0" brushRef="#br0" timeOffset="13940.0522">10842 441 627,'0'0'136,"0"0"-74,0 0-4,0 0-23,0 0-31,0 0-4,0 0 0,1 66 27,-1-24-8,-6 6-4,-18 0 10,-1-4 2,-8-2-6,0-12-10,-1 2-6,0-6-2,3-9 5,9-5-5,8-12 2,1 0 3,7-10 4,1-18-12,5 0-17,0-1 8,3 3 9,14 11 2,6 5-2,3 6-3,4 4-7,3 0 9,-2 0-3,5 10 1,1 4-3,4-1 6,-1-1 0,0-1 0,-5-8 5,-4-3-5,-8 0 2,-1 0 3,-7-19-2,-3-8 15,-5-8 17,-5-7-7,-2-4 5,0 3-2,-13 5-10,-8 8-20,-1 8-1,-1 7 6,0 10-6,-6 5-2,2 0-40,1 12-112,16 2-179</inkml:trace>
  <inkml:trace contextRef="#ctx0" brushRef="#br0" timeOffset="14622.0481">11187 2002 569,'0'0'45,"0"0"35,0 0 22,0 0-47,150-79-22,-117 45-7,-8 0-17,-3-5-3,-14 0 1,-5 0-3,-3 6 1,0 6 5,-20 13 2,-7 12 42,-10 2-43,-4 6-4,-2 26-7,-1 8 4,2 11-2,8 3 3,12 4 3,9-2 0,10-8-3,3-4 2,0-8-3,27-8 2,8-8-2,11-12 14,4-8 13,8 0 1,3-16-3,-5-10-10,-6-6-10,-7 0-3,-16 2-6,-9-1-50,-9-3-112,-7 1-82,-2-4-220</inkml:trace>
  <inkml:trace contextRef="#ctx0" brushRef="#br0" timeOffset="14919.0486">11203 1499 710,'0'0'149,"0"0"-122,0 0 16,0 0-11,0 0-15,0 0 1,149-48-5,-111 27-13,0-2-31,-9 4-236,-8-1-148</inkml:trace>
  <inkml:trace contextRef="#ctx0" brushRef="#br0" timeOffset="15371.9964">11665 1532 909,'0'0'61,"0"0"-53,0 0 15,0 0-8,147-118 3,-114 73 10,-6-3-16,-8 2 11,-9 4 5,-8 6-7,-2 10-10,0 10-4,-2 4-5,-16 10-4,-5 2-4,-4 0-43,0 12-15,4 6 10,5 0 38,11-1-6,7 3 8,0-3 5,0 1-10,15 0 8,14 1 4,10-2-8,3 1 3,4 0 12,-3 2 3,-5-2 11,-11 0-11,-9 1 9,-10-1 3,-8 1 1,0 3-3,-8 1 1,-19-1-4,-2 0-7,-3-5-3,4-2-30,3-9-54,2-6-52,6 0-116</inkml:trace>
  <inkml:trace contextRef="#ctx0" brushRef="#br0" timeOffset="15712.3321">12134 1041 714,'0'0'167,"0"0"-137,0 0-28,0 0 4,0 0-6,0 0 32,56 130-19,-54-75 20,1-2 7,-3 1-6,0-4 1,0-3-16,0-7-2,0-8-9,11-6 4,7-11-12,6-6 0,5-9 0,5 0 3,1-2 12,-1-16-15,-8-6-12,-7-4-37,-11-3-58,-8-1-76,-6-2-126</inkml:trace>
  <inkml:trace contextRef="#ctx0" brushRef="#br0" timeOffset="15889.0585">12122 1287 750,'0'0'198,"0"0"-194,0 0 19,158-64 21,-96 44-22,-2 4-8,-13 4-14,-15 1-46,-22 6-117,-10-3-178</inkml:trace>
  <inkml:trace contextRef="#ctx0" brushRef="#br0" timeOffset="16473.7821">13401 1535 669,'0'0'33,"0"0"25,0 0 36,0 0-65,0 0 30,0 0-38,-83-73-15,52 73-4,0 3 7,0 20 9,-2 9 1,10 10 6,5 9 2,7 14-8,9 3 4,2 2 6,0-2-11,9-8-9,6-2-6,1-11-2,-3-4 0,-2 0-1,-3-7-23,-8-4-46,0-1-68,0-13-156,-19-6-135</inkml:trace>
  <inkml:trace contextRef="#ctx0" brushRef="#br0" timeOffset="16639.3723">12881 2034 831,'0'0'13,"132"-65"-10,-34 26 5,9-7-8,0 4-45,-11 1-48,-20 3-104,-21 6-104</inkml:trace>
  <inkml:trace contextRef="#ctx0" brushRef="#br0" timeOffset="16858.0324">13613 1596 288,'0'0'225,"0"0"-116,0 0 2,0 0-14,0 0-44,0 0-27,-42 60 15,30-10-7,3 10 20,5 5-14,0-1-14,4-4-4,0-1-17,0 2-5,0-6 3,10-5-7,11-13-22,-1-12-84,10-18-124,-1-7-124</inkml:trace>
  <inkml:trace contextRef="#ctx0" brushRef="#br0" timeOffset="17111.0547">13891 1688 787,'0'0'154,"0"0"-125,0 0 6,0 0 5,-25 118 1,25-60-11,0 3-14,0-5-4,0-8 6,9-4-5,5-6-3,2-10-8,3-5-2,4-12-1,2-8-1,-1-3-31,4 0-28,-7-10-67,-12-13-127,-9-1-139</inkml:trace>
  <inkml:trace contextRef="#ctx0" brushRef="#br0" timeOffset="17257.3131">13773 2053 611,'0'0'120,"0"0"-11,0 0-39,0 0-38,0 0-32,141-72-26,-93 46-136,-3 1-38,-9-4-92</inkml:trace>
  <inkml:trace contextRef="#ctx0" brushRef="#br0" timeOffset="17471.9398">14143 1678 645,'0'0'177,"0"0"-146,0 0 13,113 14 4,-61 20 13,-8 15-10,-3 7-17,-15 8 1,-14 2-6,-12 0-19,-2-1-9,-32-2 11,-5-6-12,-1-13-2,12-18-16,13-15-25,7-11-95,8-5-92,6-29-142</inkml:trace>
  <inkml:trace contextRef="#ctx0" brushRef="#br0" timeOffset="17922.119">14923 1867 769,'0'0'87,"0"0"-3,0 0 18,-151 50-60,115-11-21,5 7-9,8 3-7,8-5-1,8-4-8,7-9 7,0-8-7,5-13-1,21-10-14,15 0-5,7-19 18,8-16-31,-2-9 24,-7-2-19,-13-7 8,-13-10-15,-9-7 32,-10-1 7,-2 7 12,0 15 32,-2 14 9,-10 15 10,6 10-28,1 8 9,1 2-28,0 4-15,-4 28 5,4 14-6,2 10 8,2 9 11,0-3-8,9 4 1,6-2-1,4-4-6,-2 2-2,1-8-2,-1-8-2,-5-10-11,-3-11-47,-3-16-90,3-9-200,0-9 29</inkml:trace>
  <inkml:trace contextRef="#ctx0" brushRef="#br0" timeOffset="18171.7391">15239 1652 917,'0'0'112,"0"0"-79,0 0-9,0 0 15,29 158 9,-21-84-28,-2 7-6,1-3 3,-1-12-5,6-8-6,7-15 6,4-15-7,6-14-1,3-14-4,8 0 4,4-35-4,-2-2-39,-9-4-62,-14 3-102,-16 4-107</inkml:trace>
  <inkml:trace contextRef="#ctx0" brushRef="#br0" timeOffset="18342.003">15245 1944 707,'0'0'165,"0"0"-135,133-75 27,-71 46-33,-1 8-20,-11 3-4,-7-3-67,-20 7-121,-15-1-91</inkml:trace>
  <inkml:trace contextRef="#ctx0" brushRef="#br0" timeOffset="36290.038">4005 5025 180,'0'0'131,"0"0"-63,0 0 2,0 0-3,0 0-6,0 0 0,0 0-9,0 0-6,0-5 14,0 5-11,0 0 6,0 0-10,0 0-18,0 0-1,0 0-6,0 0-16,0 0 1,0 0 1,0 0-4,0 0-2,0 0 3,0 0-1,0 11 6,2 4 5,-2 2 8,0 3-6,0 1 1,0 2-4,0 3-6,0-2 2,0 7 1,0 1-6,0-2 1,0 4-2,0-9-2,0 4 0,0-4 0,0 1 0,0-3 1,0-7 2,0 0-3,0-4 0,5-4-5,1 0 3,7-4 1,2-4-1,5 0 2,3 0 1,0 0 2,2-8 0,-1-8-6,0-3 1,1-2-4,0-2 6,-3-4-3,-5-4-8,4-3-3,-3-1 11,-7-2-10,0 3 9,-2 2-1,-7 3-2,1 4 5,-1 1-7,-2 4 2,0 0 7,0 8 0,0 0 0,0 4-2,0 4 2,0-1 0,0 5 0,0 0-1,0 0 0,0 0-2,0 0 3,0 0-7,0 0 7,0 0 3,0 0-3,-2 5 0,-3 13-1,2 0 1,1 8-2,0 6 2,2-1 0,0 6 2,0 0 1,0-2-2,0 2-1,0-1 3,0 0-1,0-4 0,9-2 1,2-7 0,2-2 1,4-5 0,0-7 0,3-2-1,2-7 7,3 0 4,2 0 0,-3 0-10,-2-12-1,-4 0-3,-5-3-59,-6 1-100,-5-5-113</inkml:trace>
  <inkml:trace contextRef="#ctx0" brushRef="#br0" timeOffset="36709.0469">4990 4819 219,'0'0'553,"0"0"-524,0 0 61,0 0-7,0 0-24,0 0-16,0 0-20,-20-10-7,0 17 2,-6 18-8,-6 5-1,0 10 0,4 10 6,4 2 3,1 6-6,7 4-4,9 3 4,3-9-6,4-3 1,0-9-1,7-7-3,13-7 1,-2-4-1,4-8-2,-2-4-1,3 0 0,-6-5-40,1-2-69,-7-2-136,-3-5-202</inkml:trace>
  <inkml:trace contextRef="#ctx0" brushRef="#br0" timeOffset="37242.1029">5115 5115 237,'0'0'656,"0"0"-647,0 0 16,0 0 17,131-81-17,-106 81-12,0 0-13,-7 17 0,-3 10 0,-9 4 1,-6 5 11,0 4-7,0-1 2,-15-2-2,-11 2-2,-7-7-2,3-1-2,-1-8-14,8-7-15,6-9 5,10-7 16,7 0 9,0 0-2,0-19-14,20-8-25,11-8 41,6-4 5,7-1-5,-4 2 1,0 4 1,-5 7-1,-4 2 0,-15 7 2,-5 6-3,-11 6 3,0 0 16,0 4 27,-13 2-25,-7 0-9,-4 0-3,6 6 8,-4 16-2,8 7-7,5 8-3,4 4-1,5 0-2,0 0 0,0-3 0,14-6-2,-1-5-21,8-1-53,-1-6-94,8-8-28,-1-9-171</inkml:trace>
  <inkml:trace contextRef="#ctx0" brushRef="#br0" timeOffset="37417.114">5648 5378 700,'0'0'183,"0"0"-160,0 0-17,0 0 4,0 0 4,0 0-9,2 122-1,1-94-2,-3-2-2,0-7-38,0-6-84,0-7-44,8-6-147</inkml:trace>
  <inkml:trace contextRef="#ctx0" brushRef="#br0" timeOffset="37705.4427">5859 5071 507,'0'0'286,"0"0"-245,0 0 60,0 0-63,0 0-27,0 0-4,10 62 6,-6-4 16,-2 5 0,-2 0-11,0-2-4,0-11-4,2-11-1,7-6-5,5-11 0,1-6 0,5-9-1,7-6-2,7-1-1,1 0 1,-2-12-1,1-6-63,-12 2-44,-7-2-70,-11-2-50,-4 6-162</inkml:trace>
  <inkml:trace contextRef="#ctx0" brushRef="#br0" timeOffset="37857.1125">5819 5372 559,'0'0'315,"0"0"-315,0 0-12,0 0 10,165-81 2,-102 54-51,-10-2-128,-12 3-222</inkml:trace>
  <inkml:trace contextRef="#ctx0" brushRef="#br0" timeOffset="38155.6844">6283 4925 865,'0'0'104,"0"0"-82,114-9 15,-56 23-1,3 18 3,-4 17-4,-15 9-19,-17 16-7,-21 7-4,-4-1 0,-18-1 2,-15-9 5,-3-17 7,2-11 21,9-12-21,2-9-5,7-10-10,5-4 1,5-4-3,-4-3-2,3 0-7,-3 0-38,-2 0-70,1 0-139,1 0-135</inkml:trace>
  <inkml:trace contextRef="#ctx0" brushRef="#br0" timeOffset="39476.6069">7097 6159 655,'0'0'103,"0"0"33,0 0-10,0 0-43,0 0-26,0 0-39,1-29-18,-1 39-2,0 21 2,0 10 2,0 8 15,0-6 5,0-1-17,0-6 5,0-2-8,0-3 0,12-11-1,4-6-1,4-7-6,5-7-5,8 0-2,0-9-3,1-21 9,-6-8-8,-5-6-15,-8-1 11,-3 5 14,-10 2 5,-2 8 3,0 7 5,0 10 15,0 6 2,0 4-12,0 3-13,0 0-4,0 3-17,0 22 6,0 13 14,5 8 1,1 2 10,3-2-3,0-4-5,4-8 1,3-5-1,2-8-2,4-6 0,1-5-8,5-6-49,2-4-105,-2 0-119,-6-9-290</inkml:trace>
  <inkml:trace contextRef="#ctx0" brushRef="#br0" timeOffset="39664.4874">7636 6391 773,'0'0'193,"0"0"-192,0 0 22,137-10-5,-66-1 2,0 1-8,-11 3-12,-15-1-28,-14 1-120,-16-5-77,-10-2-84</inkml:trace>
  <inkml:trace contextRef="#ctx0" brushRef="#br0" timeOffset="39880.3461">7913 6174 442,'0'0'371,"0"0"-341,0 0-2,0 0 30,0 0-4,122 17-8,-84 6-21,-9 5-11,-9 0-4,-11 4-2,-9 0 1,0 2 5,-7 2-4,-15-1-3,0-9-7,6-6-59,7-10-111,9-10-37,0 0-182</inkml:trace>
  <inkml:trace contextRef="#ctx0" brushRef="#br0" timeOffset="40285.991">8710 6224 710,'0'0'108,"0"0"0,0 0-22,0 0-50,-133 63-1,102-28-4,2 6-16,10-8-9,9-4-5,8-5 0,2-11-1,2-1-3,22-12-4,8 0-3,5-12-11,3-20 14,-6-7-7,-8-2-9,-5-9 11,-13-4 4,-6-8 2,-2-4 6,0 8 0,-4 12 6,-5 15 21,3 18 18,0 6 1,3 7-8,-2 0-12,0 29-19,5 13 6,0 11 9,0 2 2,0-1-9,0 0-12,10 3-1,0 3-1,0-2-1,-2-2-49,2-8-90,1-22-186,5-18-238</inkml:trace>
  <inkml:trace contextRef="#ctx0" brushRef="#br0" timeOffset="40924.476">9042 6457 897,'0'0'52,"0"0"28,0 0-39,97-115-35,-86 93 1,-7 2 0,-4 7 3,0 1 17,-6 7-4,-16 5 0,3 0-18,-3 2 1,-4 24-6,3 4-7,6 10 7,7 1-3,8 0 3,2-3-4,0-11-14,23-5-18,8-13-5,2-9 12,9 0 18,1-9-2,-1-20 11,-9-3-5,-6-3 7,-6-2 2,-13 3 0,-4 6 2,-4 12 9,0 6 27,0 10-5,0 0-2,0 4-20,-2 29-12,-3 13 4,4 16 5,1 14-7,0 14 5,1 12 1,8 1-7,2-8 3,-3-20-5,-2-15 2,-1-18-2,-5-18 2,0-10-1,0-14 1,0-10-2,0-30-5,-7-27-8,-5-20-8,7-17 7,-1-5-10,6 11-5,0 17 16,11 21 12,19 15-2,-1 13 3,2 14 12,1 11 17,-7 7-8,-4 7-10,-9 16-6,-8 8 2,-4 3 0,-4 0 0,-25-2-3,-5 1-4,-4-7-17,-2-9-99,5-7-158,6-10-266</inkml:trace>
  <inkml:trace contextRef="#ctx0" brushRef="#br0" timeOffset="41066.8521">9700 6447 1097,'0'0'51,"0"0"-51,0 0-22,0 0-176,0 0-137</inkml:trace>
  <inkml:trace contextRef="#ctx0" brushRef="#br0" timeOffset="41299.9537">9896 6295 138,'0'0'721,"0"0"-719,0 0 82,70 133-36,-46-89-10,0-8-2,-3-5-17,-6-17 6,-3-8 3,-5-6 7,8 0 18,2-25 13,2-10-40,-2-10-22,-1 0-4,-5 1-33,-2 9-41,-2 9-115,-1 10-180</inkml:trace>
  <inkml:trace contextRef="#ctx0" brushRef="#br0" timeOffset="41974.6055">10485 6319 764,'0'0'149,"0"0"-92,0 0 10,0 0-45,-98 131-10,82-95-2,3-2-7,4-3-1,7-9-4,2-6 2,0-10-33,2-6-13,20 0 0,3-17-40,0-12-12,-5-5 33,-1-5 11,-8 0 8,-5-2 46,-2 10 3,-4 11 72,0 8 32,0 9 23,0 3-36,0 0-37,0 6-39,0 18-14,0 12 20,2 3-9,9-2-7,5-1-3,5-7-2,6-5-1,9-10 0,0-11 3,0-3-2,-5-7 2,-4-19 2,-6-4-2,-4-9-1,-9 0-3,-8-3 2,0 1 0,0 13-3,-11 6 0,-3 10-2,1 7-1,3 2-12,0 3-5,6 0-12,4 12-4,0-1-3,4-6 6,26-5 17,11 0 14,6 0 4,1 0 5,-4 0 19,-11 0 6,-5 21-5,-8 9-12,-6 6 11,-7 7 7,-2 0-3,-3-5 5,3-2-8,-1-8-3,5-8-10,7-8-2,2-10-10,8-2 6,8-8-4,4-20-3,-5-4-1,-3-4-24,-9-2-60,-14-4-197</inkml:trace>
  <inkml:trace contextRef="#ctx0" brushRef="#br0" timeOffset="42829.7148">5838 7752 900,'0'0'50,"0"0"-48,0 0 44,0 0-26,0 0-5,137-69-5,-90 69-10,-11 17 2,-11 15-2,-17 6 5,-8 6-2,0 2 1,-22-2-2,-3-5 3,3-13-5,9-12-12,8-7-28,5-7-21,0 0-22,8-23-17,20-13-20,6-7 72,4-1 48,-6-2 6,0 9 11,-11 5 49,-13 13-14,-8 7 15,0 5 33,0 6-34,0 1 0,-4 0-25,-6 0-26,0 16-15,1 7 2,2 9-1,7 5 4,0 4-5,0-2 0,22-1-1,9-1-14,10-9-60,3-9-127,-1-8-15,-4-11-71</inkml:trace>
  <inkml:trace contextRef="#ctx0" brushRef="#br0" timeOffset="42977.0695">6498 7927 545,'0'0'268,"0"0"-226,0 0 1,0 0-21,0 0-10,0 0-1,-6 56-2,6-40-9,0 2-21,0-3-124,0-6-169</inkml:trace>
  <inkml:trace contextRef="#ctx0" brushRef="#br0" timeOffset="43303.2217">6789 7830 916,'0'0'33,"0"0"-10,0 0 19,0 0-40,0 0 1,0 0 4,0 86 14,0-40-3,0 5-9,0 0-1,0-8-5,0-5-3,4-12 0,12-10-18,2-9-59,4-7-92,1 0-84,-6-11-104</inkml:trace>
  <inkml:trace contextRef="#ctx0" brushRef="#br0" timeOffset="43475.8016">6760 7967 775,'0'0'234,"0"0"-223,0 0-11,0 0-3,0 0 3,0 0 2,157-18-2,-84 1-46,-11 1-154,-6-1-242</inkml:trace>
  <inkml:trace contextRef="#ctx0" brushRef="#br0" timeOffset="43865.1489">7456 7881 891,'0'0'79,"0"0"-76,0 0 6,160-23 22,-86 4-7,-3 0-9,-13 3-15,-18 8-23,-16-2-59,-17 2-112,-7-4 86,0-5 7,-17 3-92,-8-3 127,2 7 66,6 5 54,9 0 50,4 5 34,4 0-11,0 0-31,0 0-20,4 0-27,19 5 14,4 12-8,-2 7-9,-3 2 1,-6 0-20,-12 6-5,-4 3-18,0-1 3,-11 4-7,-16-2-63,-2-8-162,0-12-221</inkml:trace>
  <inkml:trace contextRef="#ctx0" brushRef="#br0" timeOffset="44254.2693">8624 7892 1042,'0'0'42,"0"0"-42,0 0 0,0 0 0,0 0 4,0 147-4,0-101-3,0-4-139,0-10-155</inkml:trace>
  <inkml:trace contextRef="#ctx0" brushRef="#br0" timeOffset="44395.0835">8498 7729 752,'0'0'0,"0"0"-149,0 0-5,0 0-121</inkml:trace>
  <inkml:trace contextRef="#ctx0" brushRef="#br0" timeOffset="44717.8773">8773 7969 816,'0'0'47,"0"0"-27,0 0 49,5 120-37,4-90-13,-3-6-6,-2-4-5,1-12-7,-2-2 4,-3-6 2,0 0 3,2-18 21,2-17-19,7-4-8,5 1-2,4 11-2,2 7-1,-2 10 1,0 5 1,-6 5 6,1 0 2,-3 0 4,1 14-8,-3 4 1,0 2-6,-6 7 0,-2-4-7,3 5-75,-3-4-55,6-10-108,7-8-137</inkml:trace>
  <inkml:trace contextRef="#ctx0" brushRef="#br0" timeOffset="45116.0911">9319 7936 531,'0'0'250,"0"0"-219,0 0 74,0 0-47,0 0-35,0 0 7,-138 75-12,116-43-3,9-2-3,13-4-9,0-3-3,0-9 0,15-5-4,12-9-20,4 0-16,2-14-11,-4-14 22,-3-4 16,-9-2-2,-8-9 14,-7-2 2,-2-7-2,0-1 7,-8 9 20,-3 10 22,2 17 13,-1 10 11,4 7-15,-2 0-9,4 4-22,2 24-18,2 10 5,0 4 4,0 1 1,4-5-3,8-1-13,-1-2 1,-1-3-3,3-2-4,1-2-53,0-3-104,-2-6-165,-2-7-241</inkml:trace>
  <inkml:trace contextRef="#ctx0" brushRef="#br0" timeOffset="45732.151">9580 8124 703,'0'0'151,"0"0"-111,56-101 49,-36 71-31,-9 4-38,-7 8 2,-4 5 14,0 9-16,-15 4 7,-13 0-18,-2 3-3,-1 15-1,4 6 0,9 2 0,7 6-5,11 4 0,0 0 0,0-2 0,23-10-7,8-10-22,9-10-9,6-4 3,1-6 13,-3-18 16,-3-7 2,-10-6 8,-6-1-2,-10 4 3,-6 6-2,-4 10 11,-5 8 19,0 7 11,0 3-8,0 0-27,0 27-7,0 17 4,0 12 13,0 8-5,1 10-3,13 8-5,-5 7-1,3 6-3,-8-4 0,-4-18-2,0-24 0,0-21-4,0-23-14,0-5-17,0-33 25,-7-29-28,2-24 17,3-20 11,2-10 4,0-1-15,20 19-4,14 26 25,3 21 13,0 26 24,-4 14-7,-6 11-5,-8 0-1,-10 15-15,-9 15 3,0 3-3,-11 4-1,-22-2-4,-3-3-4,-4 0-21,2-11-73,9-5-118,12-13-93,10-3-89</inkml:trace>
  <inkml:trace contextRef="#ctx0" brushRef="#br0" timeOffset="46278.2463">10209 8061 518,'0'0'253,"0"0"-190,96-103 66,-78 84-97,-12 5-8,-6 5 22,0 4-9,-4 5 4,-16 0-17,-7 0-14,-1 16 1,6 7 1,3 6 5,7 0-7,10 4-8,2 1 4,0-2-6,12-3-1,9-4 1,6-9-1,4-8-6,6-6-14,0-2 9,3-4-8,-2-20 16,-7-4-9,-6-8 4,-7-2 6,-7 1 2,-5 2 1,-4 8 0,-2 14 3,0 4 8,0 9-1,0 0 4,0 0-14,0 14-3,0 10 3,-6 1 0,2-4 0,-1-4 0,3-7 0,2-6 0,0-4-5,0 0-10,11-12 11,12-7 4,6-4 2,0 3-2,0 5 4,0 10-3,-2 5 10,-4 0-10,-2 1 2,-7 18-2,-8 7 4,-4-2-2,-2 2-3,0-1-8,0-6-52,0-3-105,0-7-75,0-9-59,13 0-96</inkml:trace>
  <inkml:trace contextRef="#ctx0" brushRef="#br0" timeOffset="47329.8066">11023 7918 26,'0'0'578,"0"0"-433,0 0 34,0 0-61,0 0-43,0 0-29,-68-26-19,35 55-1,6 8-11,5 8-12,6-1 0,14-1-1,2-6-2,0-11 0,27-9-5,2-10-20,9-7-18,5 0 16,1-30-19,3-13-5,-7-6 23,-5-6-1,-9-5 21,-10-8 1,-10-2 2,-6 3 5,0 10 2,0 21 33,-10 18 26,-2 14-9,4 4-10,-4 0-25,4 25-13,-1 12 4,5 9-1,4 8 0,0 6 0,4-2-7,13-1 2,8-8-1,4-10 2,3-15-5,2-10 2,10-14-24,-2-5 8,2-24-2,-1-9 1,-10-2 9,-6 0 7,-14 1-3,-8 10 0,-5 6 4,0 13 4,-3 10 5,-12 0 3,-3 2-7,3 20-1,3 6 9,4 4-9,8 3-2,0 1 3,0-1-4,6-8 0,17-3-1,1-12-2,3-6 2,4-6-1,3 0-7,-3-14-8,-2-10 4,-2-7 7,-10 0 0,-4-1 2,-3 0-3,-6 6 4,-4 12 2,0 6 4,0 8 2,0 0 0,0 0-6,0 20 1,0-1 6,0 1-3,0-6-2,0-3 0,0-7-2,0-4 1,0 0-1,2 0 1,10 0 2,-1-3 2,2-2-3,0 5-2,0 0 0,3 0 1,2 0 3,-2 1-1,4 10 6,2-3-5,-2-2 0,1-4 0,-1-2 5,4 0-2,2-16 2,-1-6-4,0-7 1,-6-4 0,-3-8 3,-7-7-4,0-4-4,-9-1 1,0 12-1,0 13 1,0 14 17,0 10 19,-3 4-4,-5 18-19,4 22-7,1 13 9,3 7 0,0-3-2,20-7-5,7-7-5,6-11-4,1-10 1,0-11-2,-7-11-2,-6 0-23,-3-13-19,-9-14-28,-7-2-67,-2-6-168,-2-5-228</inkml:trace>
  <inkml:trace contextRef="#ctx0" brushRef="#br0" timeOffset="47459.5352">12151 7752 819,'0'0'263,"0"0"-216,0 0-5,0 0 2,157-63-27,-107 51-17,-6 1-36,-19 2-215,-17-6-656</inkml:trace>
  <inkml:trace contextRef="#ctx0" brushRef="#br0" timeOffset="47935.4474">13064 7620 797,'0'0'220,"0"0"-218,25 102 31,-6-46 38,4-6-34,4-11-3,-3-9 2,-4-13-11,-2-4-3,-9-9-3,1-4-1,0-6 5,1-24 0,7-12-17,-4-9-6,6 5-35,1 2-52,5 10-107,5 13-175,-2 9-181</inkml:trace>
  <inkml:trace contextRef="#ctx0" brushRef="#br0" timeOffset="48612.1188">13613 7645 828,'0'0'77,"0"0"-14,0 0 24,-120 63-54,99-31-19,6 6-2,3 0-10,10-1 0,2-5-2,0-9 0,14-3-2,2-5-18,8-11-21,-4-4 7,2 0 5,0-11 23,-1-14 6,-6-8 5,1-6-1,-8-2 14,-3 4-2,-5 12 0,0 11 28,0 7-1,0 7-8,0 0-8,0 3-24,0 21-2,0 8-1,0 4 1,2-2 0,14-4-1,2-1 2,-1-9-2,4-8-2,-4-7-2,3-5-11,-1 0 1,-1-12 14,-1-13 0,-2-8 0,-3-4-6,-1 4-3,-7 3 1,0 9 7,-4 12 1,0 7 3,0 2 5,0 0-1,0 0-7,3 18-5,-1 10 5,7 2 1,0-2 3,4-3-3,3-4-1,4-5 0,2-6 0,5-8-2,0-2-1,-5 0-2,-1-17 5,-4-10 2,-3 1-1,-6 2 5,-3 4-2,-3 11 6,-2 2 20,0 7-5,0 0-12,4 0-8,-2 10-5,1 21-3,2 7 3,-3 4 0,4 1-2,3 0-56,-2-5-53,2-11-153,-7-14-152</inkml:trace>
  <inkml:trace contextRef="#ctx0" brushRef="#br0" timeOffset="48751.6844">14115 7538 803,'0'0'50,"0"0"-41,0 0-9,0 0-136,0 0-76,0 0-286</inkml:trace>
  <inkml:trace contextRef="#ctx0" brushRef="#br0" timeOffset="49495.7325">14487 7703 752,'0'0'147,"0"0"-136,0 0 59,-125 65 7,100-37-52,4 6-5,9 4-13,2-3-3,8-7-3,2-9-1,0-7-14,12-7-18,10-5 2,2 0-3,7-2 10,-4-18-21,-2-2-2,-2-2 20,-12 3 11,1 3 15,-4 7 3,-8 6 53,0 1 8,0 4-5,0 0-11,0 0-29,0 0-19,2 0-2,6 0 0,2 2 2,3 6 0,2-4 1,6 2-1,3-6-1,1 0-10,-3 0-4,0 0 1,-4-7 1,-3-14 9,-1-4 4,-2-8 0,-2-1 3,-6-3-1,2-2-1,-6 0 1,0 0 6,0 5-2,0 3 6,0 9 5,0 6-4,-3 7-1,-2 2-4,-1 5-2,0 2 2,1 0-8,0 0 0,-4 18-1,2 9 1,1 6 3,4 3 7,2 7-4,0 1-1,0 0-1,0 0-3,13-8 0,3-6-1,3-8 0,7-6-2,4-9 2,3-7-7,-1 2 3,2 1 4,-6 5 1,-3 2 0,-9 2-1,-13 2 0,-3 0 1,-1 3 6,-28-1 0,-4 0-1,-1-4 0,3-2-6,2-3 0,0-7-32,6 0-65,11-20-79,6-13-85,6-12-162</inkml:trace>
  <inkml:trace contextRef="#ctx0" brushRef="#br0" timeOffset="50036.4506">15052 7441 879,'0'0'139,"0"0"-119,0 0 23,0 0 27,2 145-34,4-86-10,0 2-9,7-6-10,3-6-3,4-9-3,7-9 3,2-13-3,2-9 0,2-9 4,0 0-5,4-16 0,-2-11-8,-6-6 4,-2-1-10,-13-3-1,-4 5 6,-10 6-2,0 12 10,-2 7 2,-15 7-3,-2 0 2,2 18 0,5 10 0,4 2 0,6 2 0,2-2-2,0-4 2,2-5-1,16-10-2,6-7-7,7-4 7,10 0 3,3-19 0,1-12 3,-3-3 0,-9 0-3,-2 5 1,-8 2 1,-9 5 1,1 13-1,-4 2 8,-5 7 20,6 0-11,-1 4-3,5 18-1,-1 10 4,-1 4-7,-8-2-6,-6 0-3,0-3-1,0-4-2,-16-4 0,-3-8-28,1-7-58,9-8-177,9-9-354</inkml:trace>
  <inkml:trace contextRef="#ctx0" brushRef="#br0" timeOffset="50173.6161">16368 7770 1180,'0'0'59,"0"0"-50,0 0-9,0 0-1,0 0-89,0 0-269</inkml:trace>
  <inkml:trace contextRef="#ctx0" brushRef="#br0" timeOffset="56218.5048">3896 10347 368,'0'0'94,"0"0"-71,0 0 8,0 0 52,0 0-27,0 0-18,0 0 7,-11-16 12,11 16-2,0 0 11,0 0-16,0 0-12,0 0-13,0 20-17,0 10-3,0 10 13,13 3 5,-2-4-12,1 4 1,-2-6-4,1-1 0,-3 0-1,-6-2-1,-2-1-3,0-8 4,0-2-6,0-5 2,0-4 1,0-6-4,0-4 3,0 0-3,8-3-1,7 4 1,12-1 0,10-4 9,7 0-5,-1 0 6,3 0-2,-6-6-7,-7-2 2,-4 4-3,-6-1 0,-7 2-1,-2 1-37,3 0-65,0-3-131,-3-8-147</inkml:trace>
  <inkml:trace contextRef="#ctx0" brushRef="#br0" timeOffset="56905.9904">4467 9956 50,'0'0'581,"0"0"-478,0 0-70,0 0-4,0 0-9,0 0-10,75 2 17,-19 5 29,8-2 4,1-5-9,-1 0 2,-3 0-8,-8-14-5,-11 2-17,-7 2-14,-14 2-5,-9 6-4,-10 2-20,-2 0-38,0 0-54,-24 0-63,-19 6-77,-10 5-215</inkml:trace>
  <inkml:trace contextRef="#ctx0" brushRef="#br0" timeOffset="57449.1309">4436 9988 233,'0'0'163,"0"0"-129,0 0 36,0 0 25,0 0-42,0 0-15,-4-3 6,4 0 3,-2 3-2,2 0 11,0 0-10,0 0-9,0 15-18,0 26 10,0 11-1,0 17 10,12 5-11,5 2 0,2 6-7,3 3 6,-4 10-6,0 0-3,-3 6-3,-6-5 2,-2-9-11,-3-2 0,-4-10-3,0-14 1,0-6-2,0-14 0,0-11 2,0-12 0,0-8-2,0-3 1,0-2-1,0 4-1,0 0 0,18 5 1,9-5 0,9 1 3,6-6 0,3-3 9,3-1 6,-3 0-11,-5 0 14,-7-1-14,-12-3-6,-10 2-2,-9-3-5,-2 2-29,0-7-42,-13-7-157,-10-9-370</inkml:trace>
  <inkml:trace contextRef="#ctx0" brushRef="#br0" timeOffset="58285.863">5039 10437 476,'0'0'334,"0"0"-278,0 0-11,0 0 36,0 0-29,0 0-35,0 0-16,5 65 8,-1-19 1,1 3-2,-1-3 2,5-5-4,2-5-4,0-9 6,5-6-6,-3-7 0,3-6-2,1-8 3,4 0-3,6-8-2,-6-20-12,0-8-5,-3 2 2,-5-5 3,-4 5 3,-4 6 8,-3 5 3,-2 9 1,0 2 2,0 7 3,0 3 7,0 2 5,0 0-5,0 0-11,0 2-2,0 20 0,0 9 0,0 5 7,0 3 4,9 0 0,-4-5-3,8-4-1,-2-8-1,4-6-3,6-4 0,3-8-1,1-4-2,-2 0-2,4 0-37,2-14-64,-4-6-117,-9-4-166</inkml:trace>
  <inkml:trace contextRef="#ctx0" brushRef="#br0" timeOffset="58584.8007">5803 10251 843,'0'0'151,"0"0"-140,0 0 9,0 0 43,0 0-37,0 0-15,-48 80 3,33-22 11,-6 6 13,4 7-13,10-8-2,2-5-2,5-9-8,0-8-12,17-15 1,8-5-1,6-7-1,3-10-16,0-4-36,-3 0-70,-2 0-178,-7-18-230</inkml:trace>
  <inkml:trace contextRef="#ctx0" brushRef="#br0" timeOffset="59059.808">6020 10493 840,'0'0'135,"0"0"-131,0 0-2,0 0 6,119-26-4,-84 26 4,-6 21-6,-12 6-2,-9 8 0,-8 2 2,0 4 0,-12 0 0,-13-4-1,2-8 3,-1-10-4,11-5-2,9-8-9,1-6-16,3 0 16,0-7-13,5-20-26,17-7 0,11-3 28,-1-1 3,1-1 15,-1 4 4,-8 5 3,-6 5 24,-7 8 11,-6 5 12,-5 8 0,0 4-7,0 0 14,-7 0-14,-11 10-10,3 16-18,0 8 3,5 5 3,10-3-11,0 2-4,0-6-4,1-4 1,21 0-3,0-8-26,2-2-43,3-3-76,-3-12-150,-1-3-160</inkml:trace>
  <inkml:trace contextRef="#ctx0" brushRef="#br0" timeOffset="59254.8739">6582 10732 947,'0'0'85,"0"0"-33,0 0-6,0 0-18,0 0-3,13 102-8,-8-59-12,-3-2-5,-2 1 0,0-8-19,0-5-81,0-11-14,4-16-128,3-2-162</inkml:trace>
  <inkml:trace contextRef="#ctx0" brushRef="#br0" timeOffset="59523.4429">6820 10372 894,'0'0'168,"0"0"-149,0 0 14,0 0 11,0 0-32,0 0 4,21 104 15,-15-49-2,-4 6-10,3-3-10,-2-7-1,5-5-4,1-9-2,2-11 1,5-8-3,3-7 1,8-11-1,3 0-20,5-5-32,-9-19-63,-6 0-146,-11-2-243</inkml:trace>
  <inkml:trace contextRef="#ctx0" brushRef="#br0" timeOffset="59681.1829">6764 10674 753,'0'0'304,"0"0"-293,0 0-11,0 0 0,0 0-1,173-96-28,-116 69-109,-15 3-125,-17 2-285</inkml:trace>
  <inkml:trace contextRef="#ctx0" brushRef="#br0" timeOffset="59922.0987">7072 10386 771,'0'0'211,"0"0"-181,0 0 24,0 0-2,126-14-10,-82 33-14,-2 8-1,-7 8-12,-10 2-8,-10 7 0,-10 2 9,-5-4-7,0-2-3,-13-8-2,-9-4-1,-1-6-3,1-10-39,0-10-83,2-2-151,-1-16-219</inkml:trace>
  <inkml:trace contextRef="#ctx0" brushRef="#br0" timeOffset="60312.1897">6961 9956 1022,'0'0'8,"0"0"8,169-75-16,-76 59 29,6 5-20,-7 6-4,-11 3 2,-17 2 0,-16 13 4,-12 17 10,-9 10 13,-7 12 10,0 16-1,4 14-6,1 10-17,2 3 3,4-1-16,3 0 8,-2 3-9,-5-5 4,-6-4-2,-15-12 8,-6-1 1,-8-7 2,-30-7-9,-7-3 2,-10-17-5,0-11 0,-1-12-6,-1-10-1,-1-8-36,7 0-42,7-8-71,7-21-307</inkml:trace>
  <inkml:trace contextRef="#ctx0" brushRef="#br0" timeOffset="65616.3877">8347 4899 764,'0'0'183,"0"0"-159,0 0 46,0 0-18,0 0-43,0 0-9,0 0 0,-127 108 1,112-66 0,2-2 1,13-8-2,0-6-3,6-10 0,20-6-9,11-10 3,5 0-10,2-28 3,-1-10-7,-6 0 4,-12-2 11,-10-1-2,-13-2 9,-2-6 1,0 2 1,-6 0 2,-5 8-3,-3 6 11,3 9-2,3 10-4,4 6 8,-2 8 7,2 0 2,2 0-9,2 10-13,0 26-7,0 14 7,0 11 0,0 1 5,14-4-2,1 1 1,5-12 1,5-7-2,4-9 0,9-19-3,1-12 0,6 0-6,1-12-14,0-22-16,-6 1 9,-13-7 15,-12-3 9,-10 8 2,-5 3 1,0 11 1,0 13 5,0 8 6,-5 0-12,-2 22-4,-4 21 4,2 5 1,2 4 0,5-2 3,2-7-2,2-6-2,19-8 2,8-16-2,4-13 1,7 0 3,3-16-4,-2-18-5,-1-6 3,-7-4 2,-14 2 0,-1 0 3,-9 7 2,-2 12 11,-5 7 5,-2 14 6,0 2-6,0 6-17,0 28-4,0 18 0,-9 20 5,3 23-1,1 15 2,3 4-3,2-7-2,0-15 0,9-18-1,17-18 0,6-12 1,3-19-1,5-18-2,-3-7 1,-9-4 1,-6-22-4,-13-9-2,-9-2 3,0-9-8,-26-5 9,-13 1-11,1-2 7,-2 6 4,5 4 1,13 3 0,10 0 1,12 0-2,0-8-6,23 1-22,8-3-5,10 1-25,-6 10 18,3 2 20,-6 3 18,-4 6 4,-8 5 2,-9 6 21,-4 6 18,-7 4-7,0 2-5,0 1-7,0 3-4,-7 0-10,-6 15-7,-1 11-1,2 1 0,4 4 1,5-1-1,3-2 2,0 0-2,0-4 1,11-3 0,5-8-1,-2-3-2,2-6 0,4-4-6,-3 0-5,8-14 10,-5-11 3,3 0-1,-6-1 2,-1 0 1,-3 2-1,-6 0-1,2 7 2,-5 6-1,-1 5 8,-2 3-1,2 3-2,-3 0-6,0 0 0,0 20 0,0 3 0,0-3 7,0 2-6,0-6 1,0-6-1,0-2-1,0-6 0,0-2 0,0 0-3,4 0-6,9-22 4,8 1 2,3-2-11,-1 3 7,-1 8-4,-2 4 9,-4 8 0,-3 0-1,1 0-4,-8 17 4,-1 4-3,-3 5 2,-2-1 3,2-8 0,2-2 0,10-12 0,6-3 1,6 0 3,8-20-2,0-8 0,2-5-1,-3 4 1,-6 0-1,-8 6 2,-7 5-1,-8 3 2,-4 13 10,0-1 16,0 3-1,-6 0-14,-15 14-12,1 7 0,5 5-2,1-1 4,8-4-4,6 0-4,0-5 1,0-8-9,22-8-10,14 0 12,9 0-5,3-18 1,4-4-4,-6-4 4,-5-2 0,-8 5 14,-8 2 2,-12 5 10,-5 7 9,-8 7 2,0 2 18,0 0-18,-19 9-11,-4 15-9,1 4-2,7 4-1,7-5 0,8-6-1,0-7 0,6-10-3,25-4 0,4 0 3,7-20-5,-1-8-8,-5-9-4,-10-9-3,-8-4 21,-14-8 0,-4-1 15,0 4 9,0 17 14,0 15 12,0 18 16,-4 5-10,-3 10-29,1 32-26,1 16 3,5 16-1,0-5 3,0-1-3,0-9-3,11-4 0,-4-5-14,-7-2-57,0-7-94,-20-10-203,-23-12-342</inkml:trace>
  <inkml:trace contextRef="#ctx0" brushRef="#br0" timeOffset="65767.2947">9571 4680 1035,'0'0'27,"0"0"-27,0 0-5,0 0-9,0 0-209,0 0-331</inkml:trace>
  <inkml:trace contextRef="#ctx0" brushRef="#br0" timeOffset="66785.8535">11593 4841 506,'0'0'261,"0"0"-239,0 0 34,0 0 11,-136 63-40,116-28-6,5 1-12,3-4-5,10-5-3,2-10-1,0-7 0,22-8-22,9-2-29,3-6 11,1-17 12,-1-6 11,-8-5 12,-3-5 5,-7-2 9,-7 3 5,-5 8 13,-4 14 10,0 5 0,0 11-2,0 0-10,0 0-25,0 20 3,0 17-4,0 5 2,0 0 6,0-4-6,4-6 3,19-8 0,6-9-4,6-6 3,5-9-3,3-2-5,1-22-23,-6-8-28,-9-6 22,-6-3 12,-13-9 22,-7 1 3,-3 0 4,0 15 21,0 12 28,0 14-10,0 8 1,-11 0-9,-2 23-18,-6 14-18,4 16 6,4 5-5,6 0 10,5-5-11,0-10 2,14-8-4,15-9 1,9-14 0,6-7 1,8-5-2,0-14-13,-4-15-16,-11-8-17,-10-4 8,-6-6 13,-11-8 5,-2-7 18,-6-1 2,-2 5 3,0 14 4,0 19 10,0 13 19,0 12-6,0 0 12,0 16-23,0 22-16,-4 15 11,0 6 4,4 2 0,0-6-6,4-4 4,11-9-10,2-10-2,6-8-4,1-8-26,7-7-70,3-9-160,1 0-299</inkml:trace>
  <inkml:trace contextRef="#ctx0" brushRef="#br0" timeOffset="67015.3281">12886 4613 964,'0'0'110,"0"0"-109,-33 127 24,28-62 8,5-3-1,0-6-7,0-8-9,0-12-5,11-9 0,11-15-5,5-9-3,6-3-3,1-3-25,-3-18-75,-8-5-161,-14-2-304</inkml:trace>
  <inkml:trace contextRef="#ctx0" brushRef="#br0" timeOffset="67139.5203">12759 4856 1016,'0'0'119,"0"0"-119,0 0-2,0 0-31,173-54-110,-104 36-255</inkml:trace>
  <inkml:trace contextRef="#ctx0" brushRef="#br0" timeOffset="67437.2766">13204 4766 618,'0'0'285,"0"0"-269,0 0 0,147-3 3,-68-8-11,6 2 0,-3 0 0,-15 4-5,-14-2-1,-22 5-1,-15 2 1,-9 0-1,-7 0 1,0 4 13,-17 18 36,-16 7 12,-4 8-14,-1 0-19,-4-2 2,-1 2-15,3-3-10,5-4-1,8-4-6,11-12-17,14-10-69,2-4-113,27-16-150</inkml:trace>
  <inkml:trace contextRef="#ctx0" brushRef="#br0" timeOffset="67718.7487">14009 4703 765,'0'0'205,"0"0"-172,0 0 35,-18 121-20,18-85-37,2-5 2,25-9-10,12-10 0,3-10 0,7-2 2,0-13-1,-6-19 3,-10-5-2,-12-8 3,-13 6 24,-8-5 8,-2 13-18,-34 11-5,-4 13-8,-7 7-9,0 0-1,3 12-4,7 5-28,16-5-108,6-12-273</inkml:trace>
  <inkml:trace contextRef="#ctx0" brushRef="#br0" timeOffset="68842.3921">15882 4592 1100,'0'0'100,"0"0"-92,0 0 19,0 0-8,0 0-9,-138 140-10,93-97 7,-3-6-5,-2 0 2,-1-9-3,10-13 1,6-4 1,10-11-2,10 0-1,6-7-2,9-18-7,0-15-22,22-13-7,11-5 8,8-3 16,-6 6 9,-8 15 5,-14 10 7,-13 10 6,0 10 7,-21 2-1,-8 8-1,-8 0-4,2 10 8,4 20-3,8 6-11,10 8 3,13 2 1,0 2 0,18-4 0,20-3-11,16-5 0,10-2-1,9-3-25,4-4-78,-2-5-189,-9-12-396</inkml:trace>
  <inkml:trace contextRef="#ctx0" brushRef="#br0" timeOffset="69262.2131">16678 4463 1117,'0'0'51,"0"0"-50,118-24 15,-82 31-7,-10 22-9,-13 7 0,-13 8-1,0 1-8,-21-5-2,-14-6 0,4-8-2,12-9 11,5-10 0,9-7 0,5 0-26,0-7-3,28-24-38,9-9-31,8-6 23,2-2 51,-5 2 25,-8 7 1,-12 7 29,-13 13 41,-9 6 7,0 10 20,-6 3-27,-19 0-30,-4 3-7,2 24-12,7 6 2,7 8-11,10 3-5,3-5-5,0-1 0,25-4-2,10-7-6,8-8-41,6-10-48,9-9-83,-2 0-161</inkml:trace>
  <inkml:trace contextRef="#ctx0" brushRef="#br0" timeOffset="69674.2124">17663 4354 990,'0'0'114,"0"0"-107,0 0 27,0 0-6,-38 138-16,38-91-6,0-4 0,0-9-5,9-10 0,6-8 2,6-13 1,9-3-2,9-13 4,5-20-6,5-8-3,-4-6-4,-7 3-4,-13 4 6,-8 8 2,-12 12 3,-5 6 2,0 7 1,0 7-3,-7 0-2,1 11-6,3 13 8,3 5-5,3-2-1,23 2 6,8-3 1,1-1 10,-1 0 11,-11-2-6,-7-4 2,-16-1-11,0 3-7,-17-2 0,-30 3-53,-9-8-147,-4-9-255</inkml:trace>
  <inkml:trace contextRef="#ctx0" brushRef="#br0" timeOffset="69811.9216">17627 4076 1145,'0'0'40,"0"0"-40,0 0 0,0 0-144,0 0-265</inkml:trace>
  <inkml:trace contextRef="#ctx0" brushRef="#br0" timeOffset="70343.1307">18907 4407 545,'0'0'193,"0"0"-128,0 0 84,0 0-53,0 0-70,0 0-4,-156 14-4,114 21-3,6 1-2,7-3-9,11-3-2,14-7-2,4-8-4,6-8-1,29-7-9,11 0-7,0-18 12,-1-7 9,-9 0 0,-10 0 4,-8 6 10,-9 6 10,-4 5 10,-5 7 7,0 1-7,0 0-24,0 1-10,2 21-1,2 9 1,3 1-4,4-2-48,9-4-51,6-12-125,10-14-93</inkml:trace>
  <inkml:trace contextRef="#ctx0" brushRef="#br0" timeOffset="70716.5288">19295 4430 792,'0'0'113,"0"0"-15,0 0-62,0 0 9,18 152 8,-7-80-13,2 4-23,-4 3-4,-4-2-9,-1-2-4,-3-13-3,-1-12-24,0-22-19,0-14-22,0-14-18,0 0-40,0-32 36,0-20 22,0-14 46,0-13 22,0-11 43,0 0 6,5 6 26,10 17 23,9 14-22,4 17-8,0 13-10,4 14 0,-7 9-21,-7 0-17,-9 5-14,-7 14-6,-2 4 1,0 2 0,-19-2-1,-11 3-18,4-6-51,5-5-63,13-9-77,8-6-81</inkml:trace>
  <inkml:trace contextRef="#ctx0" brushRef="#br0" timeOffset="71256.2191">19905 4400 873,'0'0'32,"0"0"52,0 0-19,-116 56-40,79-23-14,2 2 2,7-2-13,10-3 2,4-4-2,13-7 1,1-6-2,0-10 1,22-3 0,16 0 8,6-12-5,3-14-1,-2-6-1,-9-7 1,-7-1 2,-10 4 2,-12 10 6,-4 10 18,-3 8 9,0 7 1,0 1-11,0 0-13,-8 8-10,-4 21-6,-2 7 6,5 4-6,7-5 1,2-2-5,0-4 7,18-6-6,6-9 4,7-9-2,3-5-5,4 0 5,0-18-14,-5-12 2,-6-4 2,-4-5-6,-11 3 8,-5 9 6,-3 8 3,-4 11 1,3 8 1,-3 0 6,3 0-8,0 10-3,11 12 3,0 4 1,1 2-1,-1-3 0,-6-2 0,-1 3-41,-1-7-94,4-5-67,7-8-53,8-6-91</inkml:trace>
  <inkml:trace contextRef="#ctx0" brushRef="#br0" timeOffset="72906.1876">20659 4446 580,'0'0'204,"0"0"-90,0 0 40,0 0-57,0 0-56,0 0-20,0 0-5,-125 35-9,90 4 4,6-4-10,9-4 4,10-4-5,10-10-1,0-5-9,3-8-20,22-4 8,8 0-15,5-10-7,1-13-24,0-3 21,-10-1 18,-7-4 27,-9-1 2,-4 6 6,-5 6 21,-4 8 31,0 7-1,0 5-8,0 0-13,0 1-18,-3 25-15,-2 6-3,0 3 2,5-3 0,0 0 0,0-4-2,7-8 0,13-6-2,7-9-3,7-5-9,1 0-5,3-9-4,-5-13 1,-6-6 6,-7-2 5,-7-2 7,-1 1 4,-8 7 2,1 8 2,-5 8 0,0 8 16,0 0-6,0 12-13,0 21 1,-9 2 3,-1 1 2,5-7-7,5-9 1,0-8-1,0-8 0,0-4 1,0 0-1,17-20 5,9-8-2,3-7-3,-1 6-1,0 0-1,-5 13 0,-3 8 0,-3 8 2,-5 0-5,-1 14 0,-7 11 5,0 3 0,-2-3 1,1-6 1,-1-5-2,1-10 1,-3-4-1,4 0 3,1 0 8,5-22-6,6-5-5,1-4-3,2 4 3,-2 8-4,-3 7 3,-1 7-3,-3 5 3,0 0-5,-1 5 3,-1 18 2,-8 8 1,0 1 0,0 0-2,0-3-9,0-10-31,0-5-9,0-10 40,15-4 8,16 0 3,9-16 2,7-8-2,-5-2 0,-3-3 3,-11 3-3,-12 3 4,-8 5 7,-8 5 20,0 12 20,0 1-8,-2 0-14,-13 0-20,-1 19-2,5 5-4,5 5-1,6-3-1,0-5 1,0-1-2,8-9 0,13-3 0,10-8-3,7 0-3,0-7-10,8-18 4,-10-9 7,-5-4-4,-3-10-5,-6-11 4,-7-5-2,-5-9 0,-8 0 9,-2 12 3,0 14 2,0 18 15,0 17 8,-2 7-3,-8 5-9,-3 5-3,-2 28-5,3 13-5,8 10 6,4 4 1,0 4-5,0-4 1,0-2 2,4-5-5,11-11 2,10-9-4,1-8 0,10-11 1,4-12 1,3-2-10,-1-10 2,-1-18 8,-8-4-2,-4-2 2,-12 5 0,-5 7 1,-8 8 1,-4 7 4,0 7 12,0 0-11,0 0-3,0 11-4,0 16 0,-2 0 3,2 0-2,0-3-1,2-6 0,13-4 0,4-4-1,-2-8 1,5-2-1,3 0-1,2-8-6,-2-12-3,-4-6 6,-3-5 2,-2-1 3,-5 3 0,-2 3 1,-9 9 0,0 12 6,0 2 6,0 3 0,0 0-9,0 22-3,0 7-1,0 3 1,0-6 0,0-2-1,16-9 1,3-6-1,8-6 1,8-3 1,4 0 1,-1-19 1,0-3-2,-7 4 0,-6 3-1,-8 9 0,-8 5-1,-5 1-1,-4 0-1,0 0-1,0 0-16,0 7-39,-8 1-59,-14-4-118,-5-4-85</inkml:trace>
  <inkml:trace contextRef="#ctx0" brushRef="#br0" timeOffset="73057.2174">21976 4247 701,'0'0'337,"0"0"-324,0 0 11,0 0-3,0 0-21,159-79-55,-119 68-269</inkml:trace>
  <inkml:trace contextRef="#ctx0" brushRef="#br0" timeOffset="94620.8313">8446 10455 105,'0'0'62,"0"0"33,0 0 6,0 0-25,0 0 12,0 0-11,0 0-2,0 0-7,0 0 3,0-11 13,0 11-19,0 0-11,0 0-13,0 0-8,11 0-7,15 0 15,12 0 1,3 0-14,1 0-7,4 0-8,-5 0 8,-3-3-7,-7-1-9,-7-1-5,-3 3 1,-8-5-1,-2 2-2,-9 2-21,-2 1-30,0 2-59,-7 0-84,-18 0-118,-6 10-267</inkml:trace>
  <inkml:trace contextRef="#ctx0" brushRef="#br0" timeOffset="94843.4968">8481 10708 732,'0'0'139,"0"0"-75,0 0-20,0 0 53,118-26-22,-59 20-33,-5-1-10,-11 7-20,-16 0-9,-12 0-3,-7 0-31,-4 0-66,-4 3-104,0 1-145</inkml:trace>
  <inkml:trace contextRef="#ctx0" brushRef="#br0" timeOffset="95673.8621">10942 9723 711,'0'0'122,"0"0"-80,0 0 2,0 0 59,0 0-43,0 0-39,-78-110 6,46 102-10,-1 2 0,-7 6-1,-3 0-1,-1 2-7,-5 19 0,3 13-4,-2 4 7,4 13-7,7 10 10,5 9-3,7 14-1,10 12 2,4 4-4,9 9 0,2-2-3,0 6 0,13 6-3,9 1-1,7 2 4,0-6-4,-4-5 4,-8-11-3,-5-4-2,-12-11 3,0-16-2,-10-7 2,-21-13 2,-13-8 6,-12-8 0,-3-13-1,-2-13-1,0-7-7,8 0 1,6-9 2,9-3-5,14-1-7,7 2-29,16 10-39,1 1-92,16 0-183,10 3-171</inkml:trace>
  <inkml:trace contextRef="#ctx0" brushRef="#br0" timeOffset="96206.4844">10490 12267 392,'0'0'595,"0"0"-518,0 0-66,0 0 59,-42 135-16,42-87-26,0 5-20,0-6-6,12-4 1,5-7-3,0-11 3,3-11 0,3-7-3,3-7 0,-2-10 0,3-26 4,-4-9 2,-12-2-5,-5-5 1,-6-1 6,0 9-5,-19 12 6,-8 13-2,-4 16 10,-5 3-2,3 0-13,-4 17 6,6-2-6,10 4-2,3-6-1,13-5-24,5-5-41,0-3-100,11-11-167,13-23-121</inkml:trace>
  <inkml:trace contextRef="#ctx0" brushRef="#br0" timeOffset="97377.537">11651 8983 590,'0'0'141,"0"0"-56,0 0 37,0 0-62,0 0-42,0 0-3,0 0 5,-26 85 1,10-52 1,-9 4-1,-4-3-3,-4-3-2,-4-4-5,-2-1-3,1-8-8,0-2 6,-2-4-4,7-7-1,1-5-1,8 0 5,12 0-5,7-2 3,5-10-3,0-3-7,13 5-6,15 3 13,6 0 0,2 5 1,-1 2 0,0 0-1,-1 0 0,7 0 0,-4 0 1,3 0 1,-2 0-4,-8-12-1,0-6 2,-7-1 2,-12-4 1,-6 0-1,-5-3 2,0-4-1,-12 0 0,-8 5 7,-2 4-6,-1 7-3,4 10 0,-4 4 0,3 0-1,0 17-69,2 7-162,6-1-258</inkml:trace>
  <inkml:trace contextRef="#ctx0" brushRef="#br0" timeOffset="98188.2859">11648 10694 653,'0'0'103,"0"0"-86,0 0 8,0 0 51,98-104-57,-69 71-2,-4 1-8,-9 2-7,-9 2-2,-7 2 4,0 3 3,-6 8 2,-15 5 11,-9 6 5,-3 4 2,-4 0-2,-2 6 8,4 14-5,1 9 0,3 8-4,9 16-5,6 7-11,8 3-2,8-2-2,0-9-1,13-10-1,20-10 0,3-12 0,11-10-1,-1-7 0,-1-3 7,2-3-1,-2-20 4,-8-2-10,-3-1-1,-11-2 0,-11 3-15,-7 6-35,-5 1-71,0 0-139,-5 0-119</inkml:trace>
  <inkml:trace contextRef="#ctx0" brushRef="#br0" timeOffset="98467.4804">11542 10080 816,'0'0'89,"0"0"-72,0 0 51,0 0-29,0 0-25,140-78-9,-97 64-5,-10 6-27,-8 4-121,-10 2-75,-3-2-209</inkml:trace>
  <inkml:trace contextRef="#ctx0" brushRef="#br0" timeOffset="98923.8225">12074 10110 837,'0'0'33,"0"0"-21,0 0 62,83-130-50,-56 84-18,-3 0 10,-6 4-10,-9 7-4,-9 10 0,0 2 0,0 9 2,-7 5-2,-8 4-2,-6 5-1,-3 0-8,2 14-8,0 6-14,8-2-4,7-2 8,7-1 1,0-1 8,19-4 12,14-1 6,4-2 6,3 0 12,3 4 18,-7 6 4,-7 2-11,-10 3-6,-5 4-4,-10-1-7,-4 6 5,0 1-3,-18-4-7,-3 4-4,-4-9-3,5-4 0,2-3-3,6-7-42,7-6-75,2-3-65,3-3-138</inkml:trace>
  <inkml:trace contextRef="#ctx0" brushRef="#br0" timeOffset="99210.2178">12535 9587 784,'0'0'142,"0"0"-137,0 0 39,0 0 36,17 142-41,-13-84-6,2-3-5,-1-5-11,6-3 0,2-10-1,1-7-7,0-8 2,7-7-6,2-15-3,3 0-1,1 0-2,-3-12-14,-4-13-54,-6-7-46,-8-1-97,-6 6-161</inkml:trace>
  <inkml:trace contextRef="#ctx0" brushRef="#br0" timeOffset="99366.8834">12452 9832 927,'0'0'40,"0"0"-32,0 0 62,164-83-46,-117 69-24,-10 8-19,-11 3-183,-24 3-288</inkml:trace>
  <inkml:trace contextRef="#ctx0" brushRef="#br0" timeOffset="100228.7052">13378 10499 746,'0'0'131,"0"0"-91,0 0 63,0 0-59,0 0-39,0 0-1,0 123 5,0-77-6,0-4-1,2-3-2,8-4 1,3-12 2,3-8-3,4-9-2,0-6-25,4 0-1,6-12-4,-4-18-17,3-9-18,-5-8 51,-5-5 0,-7 0-8,-5 2 11,-3 15 13,-4 14 13,0 12 18,0 9 29,0 0-10,0 0-31,0 18-12,0 12 6,-1 6 19,1 0-1,0 1-13,0-3-3,13-5 4,10-4-8,-2-4-7,6-10 0,0-1-2,-5-4-2,3-6-21,-10 0-46,-1 0-56,-3-10-80,-5-14-190</inkml:trace>
  <inkml:trace contextRef="#ctx0" brushRef="#br0" timeOffset="100486.9743">14114 10185 820,'0'0'78,"0"0"-35,0 0 51,0 0-43,-73 108-21,50-48 16,6 0-4,5 3-17,12-8-7,0-6-9,0-3-6,20-10-1,6-6 0,6-8-2,0-4-17,-3-8-34,-1-5-63,-9-5-73,-2 0-124</inkml:trace>
  <inkml:trace contextRef="#ctx0" brushRef="#br0" timeOffset="100913.3741">14259 10459 674,'0'0'87,"0"0"-67,0 0 70,0 0-35,143-41-38,-99 41 8,-11 17-11,-10 15-12,-15 3-2,-8 5 1,0 1 0,-13-5 2,-9-3-3,4-13 0,5-6-7,6-8-17,7-6-41,0 0 3,0 0-7,7-24-61,16-4 5,12-6 55,6 3-14,-2 6 10,1-1 24,-9 4 39,-10 5 11,-13 3 50,-8 8 79,0 5 25,-10 1-8,-17 0-42,-2 9 2,-2 15-30,6 6 1,8 3-28,5 1-13,10 3-20,2 0-10,0-5-4,20-2-2,7-11-36,2-1-63,4-9-105,-4-7-87</inkml:trace>
  <inkml:trace contextRef="#ctx0" brushRef="#br0" timeOffset="101072.8976">14881 10648 810,'0'0'58,"0"0"-25,0 0 52,0 0-56,-35 101-25,35-70-4,0-4-58,0-6-130,0-9-71,2-12-223</inkml:trace>
  <inkml:trace contextRef="#ctx0" brushRef="#br0" timeOffset="101309.5299">15095 10281 932,'0'0'132,"0"0"-79,0 0 45,0 0-47,0 0-30,0 0 12,17 134-13,-17-70-5,0 0-12,0-10 1,0-6-4,14-11 0,8-11-5,10-12-17,6-12-13,-3-2-27,-1-10-78,-14-15-150,-20-4-172</inkml:trace>
  <inkml:trace contextRef="#ctx0" brushRef="#br0" timeOffset="101445.7288">15052 10543 794,'0'0'134,"0"0"-129,0 0 4,0 0-9,145-99-99,-89 76-57,-12 1-226</inkml:trace>
  <inkml:trace contextRef="#ctx0" brushRef="#br0" timeOffset="101654.2943">15430 10190 925,'0'0'55,"0"0"4,0 0 33,0 0-26,145 95-13,-101-37-21,-9 4-16,-10 4 1,-14 6-12,-11-1-3,0-5-2,-27-11-17,1-20-9,4-15-47,8-17-47,14-3-104,0-26-127</inkml:trace>
  <inkml:trace contextRef="#ctx0" brushRef="#br0" timeOffset="102074.3437">16277 10335 794,'0'0'235,"0"0"-216,0 0 36,-132 37 39,98 0-64,5 7-22,10 5 1,5-1-8,10-2-1,4-6-2,0-14-19,8-8-13,22-18-8,11 0-9,0-18-6,1-18 10,-6-10 23,-14-9 19,-13-3 3,-9-14 2,0-9 1,-7 0 0,-8 7 4,1 19 15,3 23 43,3 22-8,-2 10 5,1 4-19,3 31-17,4 16-7,2 7 3,0 7 1,22-5-13,2-2-5,-3-2-3,-1-6-3,-7-6-3,3-9-37,-3-12-62,-4-9-51,2-14-158,0 0-251</inkml:trace>
  <inkml:trace contextRef="#ctx0" brushRef="#br0" timeOffset="102315.2457">16485 10098 948,'0'0'137,"0"0"-123,0 0 48,-6 149 32,6-80-62,4 10-10,8 2-4,-2-2-11,7-8-4,0-15 0,9-16-2,6-18 1,4-14 1,4-8-3,2-12-2,-4-22-24,-6-6-18,-11-4-49,-14 2-119,-7-1-154</inkml:trace>
  <inkml:trace contextRef="#ctx0" brushRef="#br0" timeOffset="102451.1885">16489 10481 775,'0'0'116,"0"0"-114,113-86 29,-44 51-1,-4 3-30,-9-2-88,-16 1-256</inkml:trace>
  <inkml:trace contextRef="#ctx0" brushRef="#br0" timeOffset="104612.7058">12784 2601 236,'0'0'76,"0"0"52,0 0-26,0 0-13,0 0 21,0 0 18,0 0-18,0 0-3,-12-69-38,10 69-26,2 0-27,-2 0-9,2 7-7,0 9 0,0 5 4,0 2-3,0 0 0,2 0 2,12-4-2,-3-1-1,-1-1-2,4-5 2,1-6 2,6-2-2,3-4-1,8 0 1,1-4 0,4-19 5,3-3 0,1 1-4,-5 1-1,-3 2 1,-2 3 1,-4 5-2,-2 2 0,-7 2 2,4 5-2,-2 2 0,-2 1 0,6 2-2,1 0-1,-1 0 3,4 9 0,2 6-2,-3 3 1,-1 3 1,-1 1 0,0 0 0,-3-1 0,-5-4 0,-5-3 0,-3-4 0,-5-5 0,-2 0 0,-2-5 1,1 0 0,-1 0 0,0 0 6,4 0 3,1-14 0,1-3-10,3-3-1,4 5 1,5-1 0,5 1-2,8 2-2,7 4 4,4 4 0,3 3 3,6 2-3,0 0 0,5 0 0,-3 12 5,-1 0-5,-7-4 0,-6-4 1,-8-3 3,-10-1 3,-13 0 5,0 0 6,-8-5 14,4-11-3,-2-7-16,0 0-8,3 0-1,-5 5-4,0 6-2,0 4-43,0 8-62,-3-4-247</inkml:trace>
  <inkml:trace contextRef="#ctx0" brushRef="#br0" timeOffset="106996.0401">13120 11372 368,'0'0'65,"0"0"-16,0 0 84,0 0-64,0 0-19,0 0 8,0 0 30,15-80-26,-15 77-7,0 1 18,0 2-12,0 0-11,0 0-19,0 0-7,0 0-18,0 23-5,0 4 2,0 8 2,6-2-3,11-1 0,1-1-2,4-5 1,0-9-1,5-5-3,2-6 3,0-6-5,-2 0 4,2-3-6,0-17 7,0-6-1,4-4 1,5-4-4,2 4 4,3 4 3,-3-1-3,2 8 0,3 1 0,-1 3 0,1 6 0,-1 9 3,-2 0-2,3 0 1,2 0-2,-2 12 3,-2 5-2,-6 5 2,-3 2 0,-5 1-1,-5-5 0,-2 2 2,-7-9-3,-3-3 2,-6-1-3,-1-7 1,-2-2-1,-1 0 2,2 0 3,7-6 8,5-17-8,1 4-2,7-2-2,-1 2 3,11 1 1,1 4-1,8-3 1,12 7 4,6 6-9,15 4 4,1 0-1,11 3 0,9 15-3,4-1 2,-3 3-1,-9-6 5,-14-4-6,-17-6 6,-12-4 0,-15 0 1,-9 0 3,-7-5 19,-5-13-5,1-3-1,-5-7-2,-4-4-6,0 2-5,1-4-10,-3 4-2,0 6-14,2-1-51,10 4-40,1-4-167,3-10-411</inkml:trace>
  <inkml:trace contextRef="#ctx0" brushRef="#br0" timeOffset="124210.9052">2661 13990 780,'0'0'144,"0"0"-127,0 0 5,0 0 82,0 0-55,0 0-36,0 0-11,0 0-1,-15-8 4,15 34 11,4 11 7,2-2-2,-6 7 2,0 1-5,0 1-3,0-2-6,0-2-3,0-6 0,0-8-5,0 0 5,0-12-5,0 0 1,0-6-1,0-1 0,0-5-1,0-1 0,0 6 0,5-7 2,13 2 0,9-2 2,6 0-3,5 0 8,-1 0-6,-1-7-1,-3 0-2,-2-2 0,-4 1-23,2-3-39,0-2-60,2-2-87,1-5-124</inkml:trace>
  <inkml:trace contextRef="#ctx0" brushRef="#br0" timeOffset="124467.8276">3271 13883 929,'0'0'123,"0"0"-121,0 0 9,0 0 30,125-63 3,-69 51-28,2 2-7,-2 0-6,-14 4-1,-13 3-2,-9 3-30,-11 0-88,-9 0-109,0 0-77,-11 0-141</inkml:trace>
  <inkml:trace contextRef="#ctx0" brushRef="#br0" timeOffset="124803.7647">3329 13864 817,'0'0'150,"0"0"-144,0 0 8,0 0 30,-10 108 9,10-37 10,0 13-26,0 10-8,0 6-1,0 4-9,0 0-7,-7 0 0,-5-7-2,4-2-2,-3-11 0,-1-8-1,6-18 1,1-10 7,5-7-12,0-14 5,0 0 1,11-9-5,13-4-1,12-6 0,7-4 1,4-4 2,2 0-2,2-2-4,0-14-7,3-6-66,2-13-133,-2-15-482</inkml:trace>
  <inkml:trace contextRef="#ctx0" brushRef="#br0" timeOffset="125397.7258">4500 13866 777,'0'0'125,"0"0"-50,0 0 45,0 0-66,0 0-41,0 0-8,-127 10-3,86 23 1,4 13 1,3 1-2,12-4 0,10-5 3,12-2-5,0-14 0,14-2 0,17-8-2,7-12 2,7 0-3,-1-12-4,-1-16 3,-3-12 1,-11-1 3,-12-7 2,-9-6 3,-8-4-2,-9-6 0,-25 2-1,-2 4-1,1 18-1,0 8-1,9 18 0,4 9-8,5 5-38,8 9-129,6 20-211</inkml:trace>
  <inkml:trace contextRef="#ctx0" brushRef="#br0" timeOffset="125854.0458">4739 13851 746,'0'0'193,"0"0"-191,0 0 3,0 0 16,-25 121-6,23-80-13,-1-6 4,3-7-5,0-8 2,3-3-2,12-8 0,5-4 4,5-5-4,6 0 11,3-20 1,-3-11-7,-4-2-4,-8-8-2,-5 6 0,-5-3 0,-7 7 2,-2 13 1,0 9 9,0 4 38,0 5 12,0 0-37,0 0-22,0 24-3,0 12 0,0 5 3,0 0 2,0-2-1,4-7-2,12-8 0,7-5 0,3-7 0,12-5-1,2-7 3,4-7 1,1-17-5,-7 1-22,-11-3-48,-17 8-76,-6-3-104,-4 10-129</inkml:trace>
  <inkml:trace contextRef="#ctx0" brushRef="#br0" timeOffset="126129.0188">4261 14359 487,'0'0'200,"0"0"-150,192 18 119,-87-18-53,5 0-57,9 0 11,-3-18-39,-11 2 6,-14-2-19,-21 4-15,-30 7-3,-18 0-19,-22 7-68,-4 0-112,-41 2-86</inkml:trace>
  <inkml:trace contextRef="#ctx0" brushRef="#br0" timeOffset="126455.7924">4490 14770 779,'0'0'112,"0"0"-91,-97 146-2,71-83 18,10-8-32,6-6-4,6-13 5,4-10-5,0-12-1,16-3-3,17-11 3,5 0 4,5-7 8,-2-24 0,-3-12-6,-6-3 2,-12-15 2,-16-3 20,-4-3-1,-18-5-13,-20 13-16,-6 13 1,1 17 6,6 17 2,5 5-9,9 7-47,9 0-74,7 12-122,7 6-131</inkml:trace>
  <inkml:trace contextRef="#ctx0" brushRef="#br0" timeOffset="126699.6267">4729 14664 775,'0'0'174,"0"0"-136,0 0 42,0 0-16,0 0-30,45 143 3,-45-67-15,0-9-10,0-2 0,0-7-7,5-18 2,5-3-1,6-15-4,6-8 0,7-10 0,10-4 7,0 0-9,3-17-1,-9-6-50,-10-8-92,-21-1-244</inkml:trace>
  <inkml:trace contextRef="#ctx0" brushRef="#br0" timeOffset="126845.984">4745 14962 762,'0'0'293,"0"0"-266,0 0-10,0 0-11,140-125-6,-72 86-63,-6-1-158,-9 2-312</inkml:trace>
  <inkml:trace contextRef="#ctx0" brushRef="#br0" timeOffset="127139.3818">5610 13738 978,'0'0'115,"0"0"-101,0 0 22,0 0 17,-119 102-39,100-33-5,5 6 8,3 2-5,5-9-3,6-4-6,0-4 0,11-8-3,18-7-5,6-12-57,-4-8-90,0-8-120,-7-15-174</inkml:trace>
  <inkml:trace contextRef="#ctx0" brushRef="#br0" timeOffset="127531.5769">5713 14107 753,'0'0'186,"0"0"-172,0 0 0,0 0 9,0 0-11,137-20-9,-118 43 1,-15 8-4,-4-4-8,0 0 1,-9-1 7,-9-6 3,3-8-3,3-4-4,8-8-15,4 0 5,0 0-10,0-22-46,20-12 31,4-3 13,3 0-3,-2 7 25,-3 0 4,-9 14 20,-5 9 62,-8 7 22,0 0-2,0 0-16,0 0-58,0 2-13,-14 19-13,1 9-1,3 3-2,8 10 1,2-1-2,0 0-63,27-6-81,8-10-45,4-10-105</inkml:trace>
  <inkml:trace contextRef="#ctx0" brushRef="#br0" timeOffset="127670.1254">6263 14261 733,'0'0'209,"0"0"-116,0 0-42,0 0-38,0 0-12,0 0-1,-14 104-26,6-72-110,1-4-139,5-12-144</inkml:trace>
  <inkml:trace contextRef="#ctx0" brushRef="#br0" timeOffset="127924.0561">6457 13926 1062,'0'0'105,"0"0"-79,0 0-10,0 0 15,6 103 6,-6-45-17,0 4-3,0-2-3,6-6-7,4-12-7,5-8 3,6-11-2,8-8-1,6-15 3,6 0-3,1-3-25,-6-20-38,-9-5-117,-17 2-227</inkml:trace>
  <inkml:trace contextRef="#ctx0" brushRef="#br0" timeOffset="128070.6951">6432 14191 798,'0'0'175,"0"0"-162,0 0-13,0 0 0,123-108-132,-72 80-209</inkml:trace>
  <inkml:trace contextRef="#ctx0" brushRef="#br0" timeOffset="128275.3274">6754 13886 72,'0'0'972,"0"0"-912,0 0-36,0 0 18,123 50 14,-83-14-27,-2 5-4,-17 3-6,-7 2-9,-14-2-6,0 0 0,-14-4-1,-15-4-3,-2-4-11,-5-6-46,5-9-86,-2-17-183,0 0-243</inkml:trace>
  <inkml:trace contextRef="#ctx0" brushRef="#br0" timeOffset="128674.4319">6735 13561 948,'0'0'65,"0"0"-64,172-18 47,-89 18 23,-6 0-52,0 0-13,-13 6-1,-14 11-2,-10-1-1,-16 9 7,-7 11 9,-10 10 15,-2 19-1,-3 11 10,4 12-16,6 15-3,4-2-8,6 10-8,0 1 2,3 5-1,-5 1-2,-7 0-1,-9-4 2,-4-8 1,-15-11 6,-34-13 4,-11-9-7,-10-15 6,2-8-7,3-15-4,5-12-4,6-13-2,7-10-1,9 0-42,12-33-47,13-20-109,13-19-519</inkml:trace>
  <inkml:trace contextRef="#ctx0" brushRef="#br0" timeOffset="137756.4908">7767 14061 339,'0'0'226,"0"0"-117,0 0-34,0 0 13,0 0-4,0 0-34,0 0 16,29 12 10,7-12-22,11 0-8,3-4-11,-2-8-17,-5 0-12,-8 4-4,-6 4-2,-9 4 0,-4 0-30,-4 0-67,1 0-111,-9 0-87,-4 0-185</inkml:trace>
  <inkml:trace contextRef="#ctx0" brushRef="#br0" timeOffset="137919.7151">7815 14316 170,'0'0'683,"0"0"-614,0 0-49,0 0 54,0 0 15,131-12-47,-80-1-28,-4 6-14,-2 2-10,-5 5-151,-9 0-421</inkml:trace>
  <inkml:trace contextRef="#ctx0" brushRef="#br0" timeOffset="138506.8712">8702 13918 860,'0'0'104,"0"0"-86,0 0 27,0 0 15,0 108-21,0-55-9,0 1-3,0-10-6,0-9 0,0-4-6,0-7 6,0-4-2,2-6-8,4 1-1,6-6-2,0-2-6,7-2 1,3 0 3,5-5-4,2 0-2,4 0-15,1 0-45,2-13-68,-1 0-132,-4-12-197</inkml:trace>
  <inkml:trace contextRef="#ctx0" brushRef="#br0" timeOffset="138739.141">9316 13744 602,'0'0'456,"0"0"-416,0 0-40,137-60 49,-68 44-22,0 3-21,-12 8-5,-13 1-1,-23 4-37,-11 0-76,-10 0-78,0 0-46,-20 8-8</inkml:trace>
  <inkml:trace contextRef="#ctx0" brushRef="#br0" timeOffset="139060.2643">9219 13709 813,'0'0'128,"0"0"-111,0 0 52,2 133 6,27-53-23,0 11-7,-2 15-11,-9 4 0,-7 16-9,-7-5-6,-4-10-3,0 0-5,0-12-1,0-8 0,-8-12 0,3-21-1,1-17-2,4-14-1,0-11-2,0-1-1,0-14-2,5 1 0,18 0 1,9-2 0,6 0-2,8 0-33,14-17-65,5-4-171,0-9-435</inkml:trace>
  <inkml:trace contextRef="#ctx0" brushRef="#br0" timeOffset="139855.755">9901 14061 709,'0'0'104,"0"0"11,0 0-9,0 0-62,0 0-29,0 0-9,-2 52 18,2-11 13,0 5-21,0 3 3,0-1-8,5-8-8,5 0-1,4-12 1,4-6-2,2-3-1,-3-15-3,6-4 0,1 0-11,3-18 1,0-13-12,-3-8-20,-2-7-8,-8-3 6,-8 3 13,-6 4 24,0 4 10,0 10 2,0 6 10,0 7 10,-3 12 14,0 1 6,3 2 1,-2 0-21,-1 18-13,1 15-3,2 6 18,0 5-7,0 0-7,0 0 6,7 0-7,6-4-5,3-4-1,4-10-2,0-1-2,3-4-19,-4-9-57,-1-3-112,-2-9-135</inkml:trace>
  <inkml:trace contextRef="#ctx0" brushRef="#br0" timeOffset="140208.7577">10425 14297 785,'0'0'162,"0"0"-130,0 0-3,0 0 35,0 0-11,26 144-24,-21-88 1,2 8-5,-5-3 4,0 3-7,2-6-8,-2-4 0,4-6-8,2-7-2,3-10-1,3-4 0,3-15-3,5-10 2,1-2-2,5-4 0,2-21 0,-5-1-23,-8-1-17,-9-4-46,-8 6-64,0 2-132,-5 1-196</inkml:trace>
  <inkml:trace contextRef="#ctx0" brushRef="#br0" timeOffset="140373.3929">10347 14674 821,'0'0'133,"0"0"-104,0 0-3,0 0 2,153-99-22,-95 76-6,-6-3-11,-8 4-34,-13 1-137,-6 0-111</inkml:trace>
  <inkml:trace contextRef="#ctx0" brushRef="#br0" timeOffset="140630.5099">10986 13900 951,'0'0'107,"0"0"-67,0 0 56,-127 99-43,108-37-35,5 4 7,10 7-10,4-3-2,0-1-5,0-4-6,20-10-1,11-8-1,5-15-33,1-9-43,3-9-77,-9-14-109,-8 0-177</inkml:trace>
  <inkml:trace contextRef="#ctx0" brushRef="#br0" timeOffset="141041.405">11121 14189 907,'0'0'66,"0"0"-19,0 0 21,0 0-36,0 0-21,139 2-6,-118 30-3,-18 6 3,-3-2-1,-1-1-4,-22-8 0,-2 0 3,4-5-3,7-8-11,3-6 1,6-8-15,5 0-1,0-15-5,0-10-25,26-10 6,5-4-11,11 2 35,3 3-6,-5 6 4,-7 4 20,-12 8 8,-11 4 15,-10 6 67,0 6 57,-7 0-45,-15 0-58,0 18 5,2 5-5,3 0-14,8 3-11,6 9-8,3-3-3,0 3 0,18 0-43,9-8-96,6-13-74,3-5-90</inkml:trace>
  <inkml:trace contextRef="#ctx0" brushRef="#br0" timeOffset="141192.2622">11680 14362 697,'0'0'254,"0"0"-185,0 0-11,0 0 6,0 0-50,0 0-10,0 100-4,-2-72-45,-1-6-88,3-10-126,0-2-96</inkml:trace>
  <inkml:trace contextRef="#ctx0" brushRef="#br0" timeOffset="141447.3143">11852 14064 804,'0'0'335,"0"0"-292,0 0-13,0 0 40,0 153-35,2-91-23,4 2 0,-1-7-5,2-13-6,6-10 0,3-10 0,8-10 0,3-8-1,8-6-10,4-2-13,-7-23-30,0-2-75,-17-5-142,-13 0-258</inkml:trace>
  <inkml:trace contextRef="#ctx0" brushRef="#br0" timeOffset="141581.3956">11806 14309 703,'0'0'260,"0"0"-233,0 0-10,0 0-17,135-88-40,-85 62-237,-11-3-302</inkml:trace>
  <inkml:trace contextRef="#ctx0" brushRef="#br0" timeOffset="141805.7612">12146 13972 886,'0'0'157,"0"0"-103,0 0 0,0 0 21,147 61-41,-111-18-7,-12 3-5,-10 5-1,-10 2-4,-4-4-12,0-3-2,-7-8-3,-6-9-1,4-13-35,5-15-39,4-1-59,0-22-162,-3-22-319</inkml:trace>
  <inkml:trace contextRef="#ctx0" brushRef="#br0" timeOffset="142189.167">12122 13641 956,'0'0'49,"126"-36"-44,-32 27 45,3 5-10,4 4-28,-9 0-8,-14 15-3,-18 14 4,-20 7 11,-11 8 4,-11 12 20,-7 6-1,-2 10-2,-2 11-9,-1 8-4,3 9-3,3 4-5,-4 7-10,1-11 10,-7-1-5,-2-7 4,0-8 1,-33-3 8,-14-9-5,-6-10 1,-8-14-2,-1-8-8,4-16-3,4-14-7,8-10 0,8-6-10,14-29-42,16-23-61,8-20-173,10-1-550</inkml:trace>
  <inkml:trace contextRef="#ctx0" brushRef="#br0" timeOffset="142463.8858">13399 14107 992,'0'0'143,"0"0"-113,0 0-3,145-28 24,-97 13-39,-6 6-12,-7-1-41,-18 8-102,-15 2-211,-2 0-279</inkml:trace>
  <inkml:trace contextRef="#ctx0" brushRef="#br0" timeOffset="142638.0617">13439 14390 982,'0'0'146,"0"0"-101,151-43 27,-89 19-33,-3 6-31,-14 2-8,-14 6-13,-16 1-84,-13-3-230,-2 1-517</inkml:trace>
  <inkml:trace contextRef="#ctx0" brushRef="#br0" timeOffset="144986.1876">15137 13513 547,'0'0'85,"0"0"-73,0 0 60,0 0 1,0 0-45,0 0-18,0-10-1,0 4 16,-2 0 11,0 3 2,-5-6-4,-2 1-7,-2 2 2,2 0-1,-2 0-9,0 3-2,0-2 9,-5 3-16,1 2-7,-1 0-3,1 0 2,2 0 2,-1 0 0,0 2 4,-1 3 2,-3 4-8,2 1 0,2 0 1,2 2 3,0 5-6,1 2 3,0 0 5,2 4-7,2 0 3,1 0-1,-1 0 2,3 2 0,-1 1 2,-1 6-1,5-3-2,-1 0 1,-2 4-1,4 1-1,-3 0 3,1 2-4,0-2 0,0 5-1,-2 2 1,4 0 0,-2-2 2,2 5-2,0-3 1,0 3-1,0 1 0,0 0-1,0 0 0,0-4 0,0 3-1,2-3 2,2 0-1,2 0-1,-1-1 1,-3 0 1,0 1-2,-1 5 0,-1-5 0,3 6 1,3-1-1,-4-2 1,2 2-1,-4-4 0,2-2 0,1-2 0,-1-6 1,2-2-1,0 1 0,-2-9 0,1-2 1,-3-4 0,0-13 0,0 4-1,0-3 3,-11 4 2,-13-2 1,-4-2 3,-7-4 5,-2 0-7,-6 0 0,-5 0 4,-2-4-7,0-6-3,8-5-1,11 8 0,20-3-19,11 6-83,20-4-215,24-1-520</inkml:trace>
  <inkml:trace contextRef="#ctx0" brushRef="#br0" timeOffset="145630.3874">14867 15848 659,'0'0'129,"0"0"-93,0 0 69,0 0-52,0 0-31,0 0-2,-39 120 3,39-80 0,0-4-10,8 0-5,8-6 1,2-7-2,8-14-1,1-1-2,2-8-1,5 0 6,1 0 5,4-22-5,-4-10-1,-4-6-5,-9-7-2,-10 3 0,-12 3 4,0 2-4,-7 7 1,-15 2 1,-7 10 8,0 6 7,-2 12 7,4 0-10,1 0-1,5 0-6,2 0-5,7 9-2,3-4-1,4 3-4,3-8-57,2 0-101,0 0-198</inkml:trace>
  <inkml:trace contextRef="#ctx0" brushRef="#br0" timeOffset="146576.7708">15601 12579 609,'0'0'113,"0"0"-89,0 0 66,0 0-13,0 0-55,0 0-9,-70 63 20,54-32 14,-1 1-7,-5 1-12,-4 1-4,1-5 0,-10 2-11,5-8-1,-4-6-6,5-1 1,4-8-5,2 0 0,7-8 0,5 0 1,-1 0 5,6-3-3,-1-15-2,7-3 1,0 1-4,0-1 0,0 5-1,21 4 1,4 3 1,6 9-1,2 0-3,-2 0 3,3 9-1,-1 5 0,-2 0 0,2-2 0,-6-3 2,0-4-1,-4-2 1,-6-3-1,1 0-4,-3 0 2,-1 0-2,-5 0 3,-3 0 1,4-17-2,-4-7 2,-3-6 0,-3 0 3,0 0-3,0 4 3,-17 8 3,5 4 4,-5 4-4,5 6 0,1 2-6,-1-1-8,3 3-58,9 0-216,0 0-458</inkml:trace>
  <inkml:trace contextRef="#ctx0" brushRef="#br0" timeOffset="147560.2038">15672 14468 542,'0'0'144,"0"0"-115,0 0 21,0 0 22,0 0-41,0 0-2,9 27 4,12-27-3,5-12-5,-3-9-15,1-5 3,-2-2-1,-4-3 6,-5 1-9,-2 6 6,-9 5 2,-2-1-3,0 11-4,0-8 4,0 8 3,-2 1-4,-9 6-6,-7-2 1,-3 4 1,-6 0-5,-3 6-1,0 20 9,0 6-4,6 11 0,3 5-5,11 1 7,5 0-8,5-1 5,0-9-5,19-7-1,13-6-1,7-17 1,0 1 0,7-10 3,-2 0-2,-5 0 4,-3-19 1,-7 0-6,-11-1-1,-7 1-13,-9-2-40,-2 1-105,0-6-159,-6 1-192</inkml:trace>
  <inkml:trace contextRef="#ctx0" brushRef="#br0" timeOffset="147818.1947">15579 14029 588,'0'0'102,"0"0"-69,0 0-1,0 0 21,0 0-30,123-67-10,-84 49-5,-8 4-8,-4 8-65,-6 4-169,-4-2-319</inkml:trace>
  <inkml:trace contextRef="#ctx0" brushRef="#br0" timeOffset="148302.3861">15982 14043 629,'0'0'86,"0"0"-70,0 0 62,0 0-19,0 0-34,0 0 1,31-61 8,-16 25 10,-1-4-16,-3 0-5,-1 2-3,-6 8 0,-4 8-6,0 8-4,0 8-2,0 4-1,-2 2-7,-12 0-5,-1 0 3,-3 0-6,5 0 5,3 0-8,6 4 6,4 8-2,0 2-20,0 4 2,6-6 20,15 4 0,1 0 2,9-2 2,1 0 1,-2-2 0,6 2 1,-9 2-1,-9 4 0,-5-3 4,-8 2 0,-5 1 4,0 1 2,0-1-4,-15-1-2,-8 2-2,-2-7-2,1 0-12,0-5-42,10-4-76,7-5-11,3 0-96</inkml:trace>
  <inkml:trace contextRef="#ctx0" brushRef="#br0" timeOffset="148609.6576">16379 13600 343,'0'0'486,"0"0"-446,0 0-38,0 0 48,0 0-8,0 0-7,71 150 5,-66-98 7,0 2 2,-1-1-19,-3-9-4,6-7-9,0-6-4,5-9-11,-1-4 2,-1-8 1,3-6-3,1-4-1,2 0 0,1 0-1,2-18-7,-5-6-45,1-7-56,-7-3-156,-8 0-226</inkml:trace>
  <inkml:trace contextRef="#ctx0" brushRef="#br0" timeOffset="148788.3413">16259 13858 814,'0'0'56,"0"0"-47,0 0-9,166-33 21,-96 6-21,-10 8 0,-16-1-4,-15 7-124,-15 2-195</inkml:trace>
  <inkml:trace contextRef="#ctx0" brushRef="#br0" timeOffset="149816.8742">17041 14080 325,'0'0'129,"0"0"-15,0 0 25,0 0-22,0 0-26,0 0-27,5-19-18,-5 22-27,0 22-4,1 11 26,2 5-4,-1 5-13,2 3-9,2-3 1,-2-2-11,2-9-4,3-8 3,0-8-3,8-12 1,6-2-1,4-5-1,4-3-1,1-16-14,-4-12-12,-4-3-8,-5-7-8,-11-5 4,-2-5 18,-6-2 9,0 7 3,0 9 9,0 9 0,0 11 0,0 9 9,0 8 17,0 0 6,-4 0-10,2 18-18,2 14 4,0 10 19,0 1-2,0 1-10,8-2-6,0-4-6,1-2-1,3-6-2,-6-3-2,3-8-45,2-2-66,-2-8-143,0-4-124</inkml:trace>
  <inkml:trace contextRef="#ctx0" brushRef="#br0" timeOffset="150134.8499">17549 14205 746,'0'0'150,"0"0"-139,0 0 36,0 0 30,30 123-44,-24-65-3,-2 6 5,-4 2-7,3-7-4,-1-1-10,-2 0-2,5-9-4,1-9-3,3-8 0,6-14-4,4-9 2,5-9 1,0 0-2,3-10-2,-1-12-14,-1-5-35,-9 4-42,-16 0-82,0 1-87,-3 1-187</inkml:trace>
  <inkml:trace contextRef="#ctx0" brushRef="#br0" timeOffset="150289.4413">17469 14575 501,'0'0'312,"0"0"-290,0 0-22,0 0 27,154-69-23,-98 46-4,-8-5-56,-5 5-50,-13-5-161</inkml:trace>
  <inkml:trace contextRef="#ctx0" brushRef="#br0" timeOffset="150575.4209">18013 13832 548,'0'0'378,"0"0"-329,0 0 42,0 0-18,0 0-54,0 0 11,-100 157-3,86-94-2,5-2-6,7-6-7,2-2-4,0-9-6,5 0 0,15-10-2,6-3-11,3-10-34,0-11-76,-2-6-92,-10-4-180</inkml:trace>
  <inkml:trace contextRef="#ctx0" brushRef="#br0" timeOffset="151000.4054">18160 14033 678,'0'0'114,"0"0"-101,0 0 36,127-29 39,-83 29-67,-1 4-1,-12 22-6,-14 6-5,-14 5-3,-3 1-5,-11-2 2,-14-6-1,-2-4-3,10-8 2,6-11-2,4-2-3,7-5-16,0 0 2,0-10-20,12-17-13,9 1 5,1-3 7,6-5 10,1 7 10,0 0 16,-2 5 3,-8 4 0,-7 4 3,-8 6 6,-4 3 38,0 5 30,0 0-2,-16 0-26,-1 6-14,-1 17-4,5 3-2,1 4-5,10 3-16,2-1-5,0 5-3,0-5-37,18-2-77,2-6-135,4-8-110</inkml:trace>
  <inkml:trace contextRef="#ctx0" brushRef="#br0" timeOffset="151181.7536">18800 14209 938,'0'0'141,"0"0"-116,0 0 16,0 0 0,0 0-31,0 0-7,-2 123-3,-2-91-30,-4-5-77,5 0-111,3-15-99</inkml:trace>
  <inkml:trace contextRef="#ctx0" brushRef="#br0" timeOffset="151442.5326">19010 13880 795,'0'0'185,"0"0"-115,0 0 7,0 0-8,0 0-30,0 0-12,50 133-11,-45-80-1,-2 0 1,-1-9-7,3-7-2,7-8-4,9-7-1,5-12-1,8-4-1,1-6-4,3 0-40,-7 0-64,-6-16-169,-21-4-249</inkml:trace>
  <inkml:trace contextRef="#ctx0" brushRef="#br0" timeOffset="151594.1908">19014 14122 882,'0'0'42,"0"0"-36,0 0 13,0 0-19,136-72-93,-94 60-104,-6 0-120</inkml:trace>
  <inkml:trace contextRef="#ctx0" brushRef="#br0" timeOffset="151810.4583">19324 13837 622,'0'0'87,"0"0"8,0 0 59,0 0-88,147 14-20,-114 21-4,-4 13-11,-6 0 2,-8 7-3,-13-1-10,-2 2-10,-9-3-7,-17-6-3,1-5 0,3-12-35,7-10-36,10-12-59,5-8-149,0-2-191</inkml:trace>
  <inkml:trace contextRef="#ctx0" brushRef="#br0" timeOffset="152247.1128">20044 14011 863,'0'0'121,"0"0"-102,0 0 85,-134 55-46,98-16-46,5 5-7,5 0-2,16-2-1,10-2-2,0-11-4,0-10-14,23-5-1,4-8 19,11-6-4,-1-1-2,3-25-14,-6-6-15,-12-3 7,-8-5-4,-10-4 26,-4-11 6,0-10 2,-2-8-2,-14-1 1,1 10 6,3 18 12,1 24 35,5 14 2,1 8-5,0 8-28,5 22-18,0 16 8,0 10 3,0 4 1,14 3-7,6 0-2,0 2-6,-2-2-1,-1-5-1,-5-9 0,-1-9-31,1-9-60,-2-13-72,3-11-202</inkml:trace>
  <inkml:trace contextRef="#ctx0" brushRef="#br0" timeOffset="152503.6328">20293 13816 893,'0'0'120,"0"0"-75,0 0 4,0 0 32,0 125-54,0-55-4,0 3-5,0 2 3,0-11-11,9-6 12,11-14-15,5-12 11,13-15-9,4-14-9,5-3 3,-1-8-3,-3-16-32,-9-5-57,-16-8-127,-14-1-224</inkml:trace>
  <inkml:trace contextRef="#ctx0" brushRef="#br0" timeOffset="152663.2523">20290 14108 784,'0'0'187,"0"0"-162,0 0 25,157-82 8,-78 58-58,-8-2-13,-13 5-60,-22 2-143,-16 5-242</inkml:trace>
  <inkml:trace contextRef="#ctx0" brushRef="#br0" timeOffset="159350.791">10301 16976 485,'0'0'160,"0"0"-75,0 0 44,0 0-19,0 0-37,0 0-25,0 0-9,-15 0-17,27 0-9,24 0 7,20-3 23,2-6-12,6-5-3,3 0-4,-7 2-3,-2 3-3,-13 4-8,-9 1-9,-17-2 1,-7 6-2,-8 0-1,-4 0-13,0 0-33,0 0-26,0 0-58,0 0-75,-4 0-92,-22 6-251</inkml:trace>
  <inkml:trace contextRef="#ctx0" brushRef="#br0" timeOffset="159670.0504">10378 17195 538,'0'0'144,"0"0"-114,0 0 37,0 0 44,0 0-58,0 0-25,63 0 26,-13 0 16,1-12-4,6-2-21,1-1 1,-5-1-8,-6 6-10,-12 6-13,-14 0-12,-10 4-3,-9 0 0,-2 0-1,0 0-8,-6 0-52,-13 8-116,6 6-230</inkml:trace>
  <inkml:trace contextRef="#ctx0" brushRef="#br0" timeOffset="161230.3632">11519 17045 252,'0'0'139,"0"0"-101,0 0 11,0 0 2,0 0-31,0 0-6,0 0 16,-4-11 20,0 15 1,4 10 0,0 4-13,0-9-13,0 1-8,0-6 3,0-1-11,0-1-2,0-2 2,0 0 4,0 0 22,14 0-3,7-14-3,4-4-7,4-14-10,2-3-5,3 0 3,1-5-1,-2-1 3,3-8 6,-7 9-4,-4 4-2,-10 14-6,-3 4-2,-8-5 2,-4 5-1,0 0 0,0-4 8,0 9 1,0 1-6,-2 1 1,-5 8-1,0-6 0,0 6-4,-1 3-3,-3 0 2,-3 0-2,-3 7-1,-2 12-1,3-4 1,3 5-2,3 3 2,3-6 0,6 1-1,1-2 1,0-1-2,0-2 1,5-4 0,8 0 1,4 0 0,2 1 1,8 2 0,2-8-1,2 10 2,4 0-2,3 4 0,-1 0 1,-8 4-1,-3 0 0,-8 4 0,-7-4 0,-8 0 3,-3-3 0,-3 4 2,-19 0 7,-9-6 2,-6 0-5,0 0 0,-3-10-1,0 5-2,3-3-4,6-5-1,8 1-1,9-5 0,14 0-38,0 0-175,8-9-476</inkml:trace>
  <inkml:trace contextRef="#ctx0" brushRef="#br0" timeOffset="162594.3444">12489 16673 502,'0'0'188,"0"0"-122,0 0 49,0 0-23,0 0-57,0 0-17,-16-14-3,16 14-2,0 23 8,0 4 23,0 8 0,0 11-11,0 1-14,5-1-2,-5 3-8,0-5-5,0-12-1,0 0-1,0-10-1,0-10 0,0-6-1,0 3 1,0-5-1,0-1 0,9-1 0,10-2 2,8 0 0,10 0 1,3 0 0,2 0 0,-2 0-6,-8 0 3,-7-5-36,-6 1-42,-9-5-68,4 3-110,-1-11-185</inkml:trace>
  <inkml:trace contextRef="#ctx0" brushRef="#br0" timeOffset="162835.246">12899 16598 801,'0'0'73,"0"0"-58,0 0 54,142-37-24,-83 25-35,-5 6-1,-10-2-3,-17-2-6,-11 10-31,-12 0-89,-4 0-73,0 0-50</inkml:trace>
  <inkml:trace contextRef="#ctx0" brushRef="#br0" timeOffset="163171.9468">12904 16598 92,'0'0'642,"0"0"-572,0 0-12,0 0 29,0 0-46,0 0-12,-31 120 22,31-75-15,8 8 4,-1 5-17,-5 0-4,0-3-5,-2-4-8,0 0 6,0-3-7,0-16 2,0-1 6,0-12-5,0-7-2,0-2-3,7-2 1,2 1 0,9 0-3,4-1 8,7-8-4,0 0-5,-2 0 2,0 0-2,-2 0-16,1-5-51,-2-7-110,-1 3-140,-5-9-164</inkml:trace>
  <inkml:trace contextRef="#ctx0" brushRef="#br0" timeOffset="163630.4294">13272 16825 779,'0'0'161,"0"0"-128,0 0-3,0 0 14,0 0-29,0 0 4,-10 111-5,10-71-3,2-12-4,10-1-1,-1-6-3,3-7-3,3-6 6,4-8-5,3 0 1,5 0 0,2-17-2,3-9-13,-5-6-12,-2-3-14,-10-5 10,-5-1 8,-8 0 11,-4 15 10,0 8 1,0 6 8,0 10 29,0 2 12,0 0-4,-2 0-22,0 24-15,-7 2 4,8 9 11,-1 2-5,2-2-9,0 0-5,0-3-4,18-6 2,-1-2-1,8-3-2,4-16-3,2-5-35,5 0-39,2-4-71,-6-10-186</inkml:trace>
  <inkml:trace contextRef="#ctx0" brushRef="#br0" timeOffset="163876.4526">13898 16641 609,'0'0'270,"0"0"-199,0 0 10,0 0 0,0 0-46,0 0-12,-58 145-1,58-97-8,0 1-5,0-8-3,5-1 3,10-10-9,5-2 0,5-5-30,1-11-57,-3-3-65,-3-5-109,-5-4-145</inkml:trace>
  <inkml:trace contextRef="#ctx0" brushRef="#br0" timeOffset="164305.1813">14043 16804 396,'0'0'335,"0"0"-290,0 0 14,0 0 47,118-46-62,-87 46-20,3 9-1,-10 14-11,-8 7-9,-6 2 2,-10 4-1,0-4-2,-11 2-2,-10-8-8,-2-12-13,7-9 19,7-5-6,5 0 5,4 0 0,0-19-16,0-11-1,18-2 2,0-3 9,0 8 3,1 5 6,0-1 0,-3 10 1,-6-6 2,-4 7 11,-1 7 9,-5 1 5,0 4 7,0 0 3,0 0 0,0 0-1,-6 4-23,1 18-14,3 5 5,2 10 2,0-2-5,0 0-4,0-3 0,8-6-52,18-8-83,3-4-90,2-10-103</inkml:trace>
  <inkml:trace contextRef="#ctx0" brushRef="#br0" timeOffset="164499.6697">14636 16834 600,'0'0'391,"0"0"-328,0 0-17,0 0 7,0 0-28,-25 102-19,25-65 0,0 6-6,0-7-21,0-4-46,0-10-29,0-8-94,11-14-15,3 0-117</inkml:trace>
  <inkml:trace contextRef="#ctx0" brushRef="#br0" timeOffset="164740.6187">14803 16691 716,'0'0'245,"0"0"-182,0 0-13,0 0 5,0 0-15,40 134-17,-29-85-8,-7 9 5,3-8 1,0-6-8,2-4-7,8-13-3,4-9 4,9-10-3,4-8-3,6 0-1,3-13-11,-5-4-63,-7-10-144,-16-1-246</inkml:trace>
  <inkml:trace contextRef="#ctx0" brushRef="#br0" timeOffset="164875.7174">14867 16920 726,'0'0'151,"0"0"-151,0 0 21,0 0-21,137-37-114,-89 16-155</inkml:trace>
  <inkml:trace contextRef="#ctx0" brushRef="#br0" timeOffset="165114.2242">15200 16673 744,'0'0'156,"0"0"-137,0 0 51,138-3-12,-92 28-24,-3 6 16,-9 5 8,-15 4-23,-9 2-8,-10 2-16,0 4-1,-16-8-4,-11 0-6,-2-11-1,7-12-39,2 0-42,2-17-115,5 0-172</inkml:trace>
  <inkml:trace contextRef="#ctx0" brushRef="#br0" timeOffset="165452.6434">15563 16535 625,'0'0'272,"0"0"-234,165-54-5,-98 46 39,-7 2-46,-9 6-11,-6 6 1,-9 20-2,-10 15 7,-6 2 15,-11 15 3,0 5-10,-5 5-6,4 8-4,-2 5-5,-2-6-7,-4-5 7,0-7-5,-4-14 13,-18 0-2,-12-9-6,-8-4 11,-7-8-11,-5-2-11,4-12-2,-4-10-1,2-4-21,8 0-47,7-28-72,14-16-290</inkml:trace>
  <inkml:trace contextRef="#ctx0" brushRef="#br0" timeOffset="166123.4928">16565 16941 594,'0'0'169,"0"0"-116,0 0 66,0 0-41,0 0-59,0 0-3,79 0 30,-18 0 6,-3-5-21,-12-2-12,-9 2-16,-12 1 1,-4 2-4,-1-1-67,-3-2-189,6-3-141</inkml:trace>
  <inkml:trace contextRef="#ctx0" brushRef="#br0" timeOffset="166599.6759">17272 16686 771,'0'0'125,"0"0"-101,0 0 23,0 0-9,0 0-25,0 0 11,-10 93 7,14-61-6,2 5-10,4-7 3,-1-6-3,-1-2-6,4-10-2,1 2-3,5-14 0,2 0-2,6 0 3,1 0 4,2 0-9,-2-18-2,-4-4-6,-6-5-12,-3-4 13,-5 1-3,-3-2 6,-4 4 2,-2 6 2,0 10 2,0 5 0,0 7 7,0 0 7,0 0-8,0 7-6,0 18-2,0 6 10,0 5 10,0-4-3,10-1-4,5 1-4,3-11-6,5 1 0,-2-7-3,-1-8-16,3-5-53,-1-2-114,0 0-102,-1 0-149</inkml:trace>
  <inkml:trace contextRef="#ctx0" brushRef="#br0" timeOffset="166862.6569">18028 16557 767,'0'0'141,"0"0"-100,0 0 69,0 0-20,0 0-79,0 0-10,-106 99 3,81-51 8,8 6 9,9-1-11,8 2 3,0-6-12,7-10 4,17-3-3,12-10-2,5-8-39,1-4-20,1-5-75,-7-8-152,-4-1-196</inkml:trace>
  <inkml:trace contextRef="#ctx0" brushRef="#br0" timeOffset="167298.8541">18213 16790 748,'0'0'158,"0"0"-126,0 0 68,0 0-34,141-67-42,-90 67-7,-6 0-1,-13 21-8,-13 2-6,-12 8-2,-7 1-5,-7 4 2,-18-2-3,-6-2-4,2-10-7,9-8 7,5-9-4,10-5 11,5 0-3,0 0-8,0-15-1,20-7 12,12 1 2,1-11-2,3 1 3,-1-1 4,-6 10-4,-8 0 1,-10 8 7,-7 5 5,-4 0 9,0 9 14,0 0 7,-4 0-14,-9 0-9,-4 18-11,7 10-4,2 7 1,8 0-3,0 0-3,6 2-2,17-5-17,11-2-62,6-8-63,5-12-171,0-10-118</inkml:trace>
  <inkml:trace contextRef="#ctx0" brushRef="#br0" timeOffset="167449.7466">18981 16878 740,'0'0'143,"0"0"-87,0 0 2,0 0-28,0 0-24,0 0-6,-36 109-11,33-84-122,3-11-128,0-9-282</inkml:trace>
  <inkml:trace contextRef="#ctx0" brushRef="#br0" timeOffset="167754.9221">19226 16763 927,'0'0'113,"0"0"-94,0 0 61,0 0-38,-27 129-30,27-97-6,2-2 0,21-8-4,6-11 0,4-8 1,5-3 1,-1 0 0,-2-17-3,0-15 4,-11-7-4,-6 3 2,-11-5 0,-7 6 2,0 8 1,-13 13 14,-16 9-5,-7 5-14,-5 0-1,1 9-11,1 10-39,8-1-78,4-6-176,8-6-241</inkml:trace>
  <inkml:trace contextRef="#ctx0" brushRef="#br0" timeOffset="167999.3757">19585 16397 1105,'0'0'100,"0"0"-84,132 30 46,-66 16 1,-8 6-38,-13 10-11,-16 7-1,-23 1-10,-6 6 2,-31-4-1,-21-5 9,-8-9-5,-1-19 1,6-11-8,7-10-2,10-13-27,16-5-72,6-10-266</inkml:trace>
  <inkml:trace contextRef="#ctx0" brushRef="#br0" timeOffset="182422.0213">17424 10441 318,'0'0'457,"0"0"-366,0 0-86,0 0 51,0 0 18,0 0-16,124-2-16,-73-12-13,6-4-11,-1 2-10,-4 4 4,-10 2-8,-13 4-4,-9 3 0,-13 3-29,-3 0-53,-4 0-89,0 0-77,-15 0-155</inkml:trace>
  <inkml:trace contextRef="#ctx0" brushRef="#br0" timeOffset="182634.7575">17448 10638 736,'0'0'99,"0"0"-96,0 0 60,0 0 44,141-19-48,-74-6-24,2-4-9,-4 10-14,-15 7-10,-11 5-2,-19 7-72,-11 0-83,-9 0-116,0 0-169</inkml:trace>
  <inkml:trace contextRef="#ctx0" brushRef="#br0" timeOffset="190793.9221">18646 9847 308,'0'0'80,"0"0"-72,0 0 37,0 0 29,0 0-28,0 0-21,0 0-3,0-5 12,0 5 8,0 0-2,0 0-3,0 0 8,0 0 5,0 0 1,2 0-16,1 0-7,-3 0-3,2 2-2,-2 3-3,0 6-2,0 1-1,0-1 0,0 6-2,0-3-2,0-1 3,0 4-7,0-1-3,2 0 0,2 0 1,0-4-5,-1-2 3,2 0-5,-5-3 6,2 0 0,-1-2-4,2 8 3,0 3-3,-1 4 2,-1 1-3,2-3 2,-1 5-2,0-4 0,3-2 3,-3 0-2,0-2-2,1 2 0,-1 0 0,1 2 0,1-3 2,-2 4-3,2-6 3,-2 1-3,1 5 2,1-6-1,0 5 3,2-1-3,-2-4-2,-2-4 2,0-1 0,0 0 0,3 2 1,-5-4 0,2-2-1,0 4 0,0 1 0,3 2 0,0 5 0,-1-4 1,-2 0-1,3-3 0,-3-1 1,1 4 1,2-3-4,1-3 2,0 4 0,1-3 0,-3 2 0,2 0 1,4 2 0,-4-5-1,3 2 0,-5 1 0,4-2 0,-4 4 0,2-5-1,1 0 1,0-3 0,0 0 1,2 0-1,1 0 0,1 0 1,3 1-1,-3-2 2,5 1-1,-1-2-1,1 1 0,-3-3 0,1 0 0,-1 0 0,1 0 1,1 0 0,1 0-1,1-15 4,4 1-4,-3-4 2,-3 0-2,1 0 1,-5 2 0,-2-1-1,2 0 1,-2 0-1,2-2 1,-2-2-1,2-1 2,-2-2-1,-3-2-1,4-2 0,-6 1 0,5-6 0,-5 5 1,4-2-1,-4 0 1,-2 2-1,0-6 0,-2-3 1,2 3-1,0-2 0,-2 6 0,3 4 0,-3-1 0,2 6 0,0 5 1,0 0-1,-2 2 0,0 2 1,0-2-1,0 1 0,0-2 0,0-2 0,0 2 1,0-1-2,0 0 2,0 5-1,0-3 0,0 4 0,-2 1 0,2 0 0,0 8 0,0-6-1,0 2-1,0-1-30,0-5-77,0 6-89,16-2-93</inkml:trace>
  <inkml:trace contextRef="#ctx0" brushRef="#br0" timeOffset="191355.2287">20019 9721 526,'0'0'73,"0"0"-58,0 0 27,0 0 65,0 0-52,0 0-25,-27-14 6,12 16 0,-7 15-3,-5-1-6,-3 2-3,0 1-2,-4 5 7,3 5-11,0 3-5,2 6 3,0 4-2,4 6-3,7 0-10,-1 2 4,4 0-5,5 3 1,3-3 0,7 0 2,0-3-2,0-4-1,5-5 0,15-6 1,4 0-1,4-4 3,4-2-2,-1-5-1,0-3-2,-2-6-1,-6-5-16,-3-3-28,0-4-18,-2 0-28,-2 0-44,-1-5-44,-4-8-118</inkml:trace>
  <inkml:trace contextRef="#ctx0" brushRef="#br0" timeOffset="192074.6067">20024 10118 582,'0'0'61,"0"0"-59,0 0 60,0 0-14,0 0-34,125-80 14,-92 80-4,-7 0-14,-1 8-2,-9 10-3,-5 10-2,-2 4 0,-7-4 0,0 2-2,0-4 1,-2-1 3,0 3-4,0 0 0,0-1 1,-17 0-2,-3-3 0,-5-5-2,5-4-9,4-5-4,6-3 6,7-7 6,3 0 3,0 0 0,0 0-3,3-15 2,16-5 1,6-6 0,3 2 1,2-2-1,0 1 0,2-1 0,-1-1 2,-3 3-2,-2 0 2,-6 5-2,-7 9 0,-4-2 0,-2 4 2,-2 0 4,-3 1 4,-2 0 2,0 7-2,0-4-1,0 4 10,0 0-8,-2 0-1,-14 0-9,1 9 0,-4 4 0,2 8 3,-1 5 3,5-3 1,1 8 5,8 1-3,4 1 3,0-1 1,0-1-3,2-5-4,16-4 0,2-4-2,2-4-2,3-7-1,-5-2 1,0-5-3,-6 0-18,-4 0-57,1 0-32,-1 0-58,-4 0-78</inkml:trace>
  <inkml:trace contextRef="#ctx0" brushRef="#br0" timeOffset="192333.9284">20688 10451 366,'0'0'143,"0"0"-131,0 0 84,0 0 4,0 0-46,0 0-9,15 92 2,-15-67-10,-13-1-17,-2-2-13,-1 0-7,3-4 0,6-6-54,2-4-62,5-8-69,0 0-150</inkml:trace>
  <inkml:trace contextRef="#ctx0" brushRef="#br0" timeOffset="192988.035">21027 10391 568,'0'0'109,"0"0"-100,0 0 1,0 0 43,0 0-33,0 0-1,18 10 14,-3-20-11,1 0-6,-1-8-1,-1 2 4,-1-5-4,-1-6-4,1-2-1,0-2-2,3-10-4,2 2-2,-3-2 1,-2 7 0,-3 12 1,-6 6 1,-4 10 1,0 4 3,-9 2 2,-13 0-10,-3 5-1,0 14 1,10 1 0,-1-4-1,9 1-1,6 0 1,1 0-2,0-4 1,10 1 0,11-4 1,1 0 0,5 2 1,-3-3 0,3 0-1,-5 1 0,-1 3 0,-4-1 2,-3 8 2,-3 0 3,-7 2 13,-4 2 4,0-2 2,-9 0-7,-9 0-6,-3-3-5,0-2-2,1-2-5,1-3-1,8-12-26,1 0-38,3 0-83,5-7-89,0-18-277</inkml:trace>
  <inkml:trace contextRef="#ctx0" brushRef="#br0" timeOffset="193320.1589">21401 9800 953,'0'0'62,"0"0"-60,143-13 7,-67 15 60,2 28-44,-7 12-11,-6 16 1,-19 17-3,-17 11-4,-22 10 1,-7 10 7,-20-3 6,-25-9-4,-7-12 34,-4-12-16,-5-12 13,6-15-22,5-11-18,8-10 10,11-10-12,11-5-7,10-7-7,7 0-28,3 0-33,0 0-48,0 0-111,0-5-188</inkml:trace>
  <inkml:trace contextRef="#ctx0" brushRef="#br0" timeOffset="212532.9439">20142 10128 12,'0'0'54,"0"0"-44,0 0-4,0 0 11,0 0-4,0 0-7,0 0 4,0 0 9,-18-38-4,13 37-3,1-2 13,0 3-1,1 0 8,1 0-6,0-4 2,-3 4-1,5-4-12,0 2 3,0 2 2,0 0-3,0 0-1,0 0 1,0 0-2,0 0 4,0 0 9,-1 0 2,1 0-3,-3 0 2,3 0-3,0 0-5,0 0 0,0 0 4,0 0 4,0 0-9,0 0 7,0 0 8,0 0 3,0-2-1,0-3 0,0 0-14,0-2-14,4 2-4,5-1-3,-2 0 4,2 0-3,2 4-1,-2 2 3,2-1-3,-2 1 1,0-3 1,0 1-2,-1 2-1,1 0 3,3 0 0,-3 0 0,0 0-4,1 6 2,0-2-1,-1 3 0,0-4 0,-3 6 2,1-8-3,-2 3 0,0 2 0,3 0 1,-2 4 0,2 0-1,-2-1 0,-2-2-1,1 3 1,-3 0 0,-2 2 3,0 2-1,0 0 5,0 3-6,0-2-1,0 2 1,0-1 0,0 0 1,-2-2 0,-5-4 1,1 2 0,-4 2 1,5-2-3,-1-2-1,-4 2 1,0-6 2,-3 4-2,2 4-1,0 0 1,2-2 2,2-2-3,-2-2-2,4-2 2,-4-1 0,3-2 0,-1 1 2,3 1-1,-1-5-1,5 5 0,0-5 0,-2 0 0,2 0 2,0 0-5,0 0 5,0 0-5,0 0 5,0 0-4,0 0 3,0 0-1,0 0 2,0-5-1,11-7 0,2-3-1,1 1 0,2-3 0,-3 0 0,3-3 1,1 1-1,-3 2 0,-4 3 2,5 4-2,-7 0 0,3-2 1,1 2-1,-1-4 0,0 2 0,0 3-1,0-5 2,1-2 0,1 2-1,-2-3-1,0 2 1,-4 0 1,0-1-1,3 5 0,0-3-1,-6 7 1,2 2 0,-1-2 3,0 6-6,2-3 3,-3-2 0,0 3 0,1-4 2,1 5-2,-2 0 0,2-2-3,-4 4 3,-2-4 0,0 2 2,0 2-6,0 0 6,0 0-4,0 0-2,0 0 3,0 0 1,-8 9 0,-5 3 0,-4 1 0,3 3 0,1-2 0,-3 1 1,0 2 2,5-3-3,-2 1-3,4-2 3,4 0 0,-1 4 0,4-2 0,0-1 0,-1 0 3,3-3-3,0 3 0,0 1-2,0 1 1,0 0 1,0 0 2,0 2-2,0-2 1,3 3-1,4 0 0,1-1 1,1-2 2,0 1-1,2-2-2,1-1 2,-4 1-1,3-6 2,-1-1-2,-2-2 4,1-6-4,0 0-1,2 0 2,2 0 3,0 0 0,-1-1 1,-5-6 1,2 6-3,-5-4-3,-4 5-1,0 0 1,0 0-3,0 0 2,0 0-10,0 0-31,-8 0-104,-4 5-61,0 6-132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8:36:25.6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2195 1319 777,'0'0'143,"0"0"-115,0 0 17,0 0-36,0 0-1,4 132 21,5-67 4,-5 3-7,-2-4-1,-2-6-5,0-8 1,0-8-9,0-9 3,0-12-8,0-6 5,0-11-11,5-1 5,9-3 4,10 0-6,12 0-2,13-3-2,12-13-20,5-1-99,-3-2-178,-10-8-265</inkml:trace>
  <inkml:trace contextRef="#ctx0" brushRef="#br0" timeOffset="256.402">2959 1221 857,'0'0'73,"0"0"-71,0 0 17,125-15 8,-62 10 0,-1-2-6,-4 2-17,-11 3-4,-11 2-38,-17 0-128,-11 0-107,-8 0-214</inkml:trace>
  <inkml:trace contextRef="#ctx0" brushRef="#br0" timeOffset="555.8167">2984 1267 673,'0'0'172,"0"0"-161,0 0 22,0 0-7,-14 128 29,26-65 8,-2 2-9,2 10-10,-7 1-13,-5 6-11,0 2-9,0-1 10,-2-4-9,-8-6 2,4-9-2,4-9 2,2-10 0,0-2-7,2-11-3,19-6 3,11-6-5,2-8 1,8-7-3,3-5 4,3 0-4,2 0-40,-8 0-125,-14-11-272</inkml:trace>
  <inkml:trace contextRef="#ctx0" brushRef="#br0" timeOffset="1366.4077">3952 1460 195,'0'0'413,"0"0"-326,0 0 29,0 0-9,0 0-39,0 0-13,0-21-20,0 23-35,0 29 7,0 13-6,6 9 13,-1 8 4,3-3-5,2-8-9,3-4 5,3-9-9,3-11 1,4-9 1,4-12 0,6-5-1,5-6 13,-2-22-11,2-9-3,-12-3 0,-9-4-1,-7-4 5,-10-5-4,0 6 0,0 4 0,0 9 4,0 15-3,0 7 0,-3 10 1,1 2-2,2 2-16,0 28-2,0 12 16,0 12 2,0 1 5,0 0-4,10-6 2,1-3-3,2-7 1,3-4-2,1-2-81,5-8-115,-1-5-63,-6-12-202</inkml:trace>
  <inkml:trace contextRef="#ctx0" brushRef="#br0" timeOffset="1643.6211">4573 1874 893,'0'0'175,"0"0"-175,0 0 0,0 0 10,23 165 16,-17-81 15,-1 1-17,-4-5-12,-1-8-7,3-11 6,4-12-8,2-15 3,2-10-3,7-10 2,5-10-4,7-4 1,6 0 9,6-12-11,-2-8-18,-7 2-77,-10 3-131,-19-2-174</inkml:trace>
  <inkml:trace contextRef="#ctx0" brushRef="#br0" timeOffset="1805.9233">4533 2354 868,'0'0'189,"0"0"-189,0 0 0,0 0 0,171-123-40,-94 90-46,-15-1-170,-15 0-296</inkml:trace>
  <inkml:trace contextRef="#ctx0" brushRef="#br0" timeOffset="2159.4654">5271 1345 822,'0'0'137,"0"0"-84,0 0 32,0 0-64,0 0-13,-123 104 0,105-44-2,7 7 7,5 1-3,6-6 0,0-4-1,0-12-4,15-5-5,12-9 0,6-6-12,6-10-85,3-11-113,-5-5-218</inkml:trace>
  <inkml:trace contextRef="#ctx0" brushRef="#br0" timeOffset="2578.2785">5460 1534 662,'0'0'297,"0"0"-287,0 0-6,0 0 0,135-26-1,-91 38-3,-11 14-2,-13 6-10,-13 3 12,-7 4 2,0-1 0,-27-2-4,-4-6 0,2-6-1,7-6 2,6-7-10,10-7-8,6-4-21,0 0 19,0-15-16,27-13-22,6-6 17,7 0 38,-7-2 4,-2 2 1,-8 10 1,-7 8 16,-8 5 37,-8 11 14,0 0 25,0 0-29,0 0-15,0 0-28,-6 15-22,-4 11 0,2 11-4,1 0 4,7 7-2,0-4-23,5-1-166,15-11-63,4-12-301</inkml:trace>
  <inkml:trace contextRef="#ctx0" brushRef="#br0" timeOffset="2735.1567">6129 1777 939,'0'0'66,"0"0"-58,0 0-8,0 0 2,0 144-2,5-100-33,-4-7-216,5-12-44</inkml:trace>
  <inkml:trace contextRef="#ctx0" brushRef="#br0" timeOffset="2992.7936">6382 1535 940,'0'0'186,"0"0"-183,0 0-3,0 0 0,17 107 3,-13-49 13,4 2-4,-2-1 3,2-9-9,7-12-2,0-10-1,6-12 0,7-11 1,4-5 0,7 0 4,1-14-8,-4-7-39,-12-4-124,-14 0-178</inkml:trace>
  <inkml:trace contextRef="#ctx0" brushRef="#br0" timeOffset="3137.0351">6281 1787 933,'0'0'16,"0"0"-8,0 0-16,153-81-42,-85 49-118,-13 0-263</inkml:trace>
  <inkml:trace contextRef="#ctx0" brushRef="#br0" timeOffset="3351.1043">6693 1496 796,'0'0'190,"0"0"-185,0 0-5,148 38 14,-90-3 16,-10 6-6,-11 3-15,-23 4-1,-14 1-4,0-4 6,-18 1-6,-7-5-4,-7-10-6,5-4-60,3-17-117,1-10-107</inkml:trace>
  <inkml:trace contextRef="#ctx0" brushRef="#br0" timeOffset="3742.7651">6756 1159 722,'0'0'105,"0"0"-105,149-35 33,-78 30 3,3-1-14,-3 2 10,-4 1-23,-11 3-2,-13 0 4,-12 0 8,-10 9-1,-7 17-5,-5 13 5,-7 16 3,-2 13 1,0 6-1,5 11-11,6 1-3,2 4-6,0-4 3,-3 3-4,-8-6 3,-2-3-2,0-5-1,-25-8 1,-6-14 5,-9-12 0,-3-7-5,-3-16 4,-1-9-5,3-9-18,-1 0-100,11-24-117,12-22-224</inkml:trace>
  <inkml:trace contextRef="#ctx0" brushRef="#br0" timeOffset="4012.9377">8000 1632 926,'0'0'170,"0"0"-162,0 0 6,0 0 6,120 2 3,-60-2-12,-7-4-9,-8-4-2,-14 2-86,-10 3-108,-15 3-115,-6 0-276</inkml:trace>
  <inkml:trace contextRef="#ctx0" brushRef="#br0" timeOffset="4199.0936">8102 1930 385,'0'0'608,"0"0"-563,0 0-4,0 0 27,174 0-35,-114-12-15,-10 8-17,-15 0-1,-12 3-63,-19 1-183,-4 0-244</inkml:trace>
  <inkml:trace contextRef="#ctx0" brushRef="#br0" timeOffset="5303.7514">9594 1809 613,'0'0'97,"0"0"-82,0 0 36,0 0-22,0 0-13,0 0 41,46-3 17,-6-25-34,5-14 0,-3-9 3,3-10-15,-5-6-5,-9 4-11,-6 8 1,-16 11-3,-9 17-1,0 10-6,-5 8-3,-13 6-2,-7 3-26,-3 0 7,-1 20 5,2 6-1,9 1 2,5 5 0,13-2 9,0 2-5,29 1 4,13-3 5,10-3 2,-1-1-1,-7 0 2,-8 2-1,-11 1 0,-10-1 2,-13 2 0,-2-2 2,-9 4 0,-20-3 4,-4 2-6,0-4-2,1-7-62,5-6-117,9-14-119</inkml:trace>
  <inkml:trace contextRef="#ctx0" brushRef="#br0" timeOffset="6487.7705">10477 1131 282,'0'0'180,"0"0"-97,0 0-7,0 0-11,0 0-11,0 0 6,2-16-7,-2 16-1,0 0-17,0 0-14,0 0-10,0 2-5,0 20-2,0 6 8,0 2 12,0 4 2,0 2-3,0 0 3,0 5-5,0-2-5,0 1-6,0 0-1,0-1 0,0-2-5,0 2 3,0-4-3,0-2 6,0 1-8,0-4-1,0 0 1,4-4-2,0-3 1,5-2 1,1 0-2,-2-3 2,3-3 0,-1 0-1,0-8 0,3 3-1,3-5 3,4-5-1,2 0 1,3 0 2,0-6 0,1-10 2,-2-4-4,1-2 1,2-5 0,-7 1-3,-2-3 4,-4-9-3,-2-5 2,-1 1-1,-1 0 1,1 4-2,-4 2 2,-3 1 0,1 3 0,-5 2 1,0 2 2,0-2-2,0 2 2,0-4 0,0-5-5,0 6 0,-5-1-1,3 8 4,0 7-5,2 8 2,-2 3-2,-1 2-3,3 4 3,0 0-8,0 0-55,0 0-125,0 0-276</inkml:trace>
  <inkml:trace contextRef="#ctx0" brushRef="#br0" timeOffset="6901.2826">11385 1064 643,'0'0'138,"0"0"-62,0 0 25,0 0-68,0 0-23,0 0-7,-11-8-2,-8 23 4,-4 6 12,-1 8 10,-1 5-7,-2 10 9,0 6-4,4 6-10,0 4 3,7 2-8,3-1-1,6-6-5,7-4-2,0-11-1,0-3 0,16-8 0,4-9 4,5-2-3,4-8-2,-1-6 3,4 0-3,1-4-36,-2 0-112,-4 0-115,-7-16-279</inkml:trace>
  <inkml:trace contextRef="#ctx0" brushRef="#br0" timeOffset="7403.5979">11501 1383 881,'0'0'18,"0"0"-2,0 0-2,154-29-4,-109 29-1,-12 0-5,-4 15-4,-13 9 1,-9 9-1,-7 3 4,0 4 2,-14 1 3,-11-3 1,2-3-5,2-12 0,5-3-5,8-11 1,3-6 0,5-3-1,0 0-1,0-19 1,9-11-12,15-6 4,12-2 5,3-1 1,-3 6-6,3 1 7,-8 7-2,-4 4 0,-12 6 3,-3 8 5,-8 0-1,-4 7 12,0 0 11,0 0 15,-8 0 0,-9 4-16,0 12-24,1 4 7,1 6-5,5 2 2,6 3 5,4 1-7,0-3-1,0-3-2,16-1-1,4-4-17,6-4-53,1-5-88,2-4-107,-4-6-277</inkml:trace>
  <inkml:trace contextRef="#ctx0" brushRef="#br0" timeOffset="7568.8219">12224 1720 263,'0'0'607,"0"0"-578,0 0 41,0 0-31,-11 115-27,6-83-5,-6-3-5,4 5-2,-1-9-42,3-9-157,5-11 12</inkml:trace>
  <inkml:trace contextRef="#ctx0" brushRef="#br0" timeOffset="7979.9646">12444 1763 160,'0'0'802,"0"0"-790,81-124 32,-41 75-7,-9 2-21,-2 8-6,-18 7-1,-8 6-1,-3 7 21,-3 6-7,-21 6-10,-5 7-12,-2 0-22,-2 5 10,10 10-9,8 6 1,5-2-1,10 3 9,0 0 1,0-1-2,27-3 12,8-2-2,13-2 2,5 0 1,2 0 1,-8-2 0,-9 2 4,-13 2 9,-9 2 1,-12 4-3,-4 7-1,0-2 1,-29 4-7,-6 1 1,-4-8-6,3-2-32,3-8-93,4-12-125,7-2-173</inkml:trace>
  <inkml:trace contextRef="#ctx0" brushRef="#br0" timeOffset="8234.9045">12953 1157 610,'0'0'402,"0"0"-397,180 34 50,-106 14 11,-5 16-35,-15 9-2,-23 11 4,-20 6-4,-11 4-7,-9 2 9,-24-3-6,-5-5-5,4-12-9,1-18-4,12-18-4,8-16-3,7-13-31,3-11-101,-6 0-283</inkml:trace>
  <inkml:trace contextRef="#ctx0" brushRef="#br0" timeOffset="48104.0789">13871 1644 470,'0'0'159,"0"0"-104,0 0 36,0 0-23,0 0-34,0 0-3,0 0-1,7 0 7,22 0 20,7 0-4,6 0-4,3 0-13,3-6 6,2-5-13,-4 2-5,-5 1 5,-8-1-13,-15 6-8,-3 1-1,-8 2-6,-5 0 0,-2 0-1,0 0-1,0 0-50,0 0-101,-9 0-250</inkml:trace>
  <inkml:trace contextRef="#ctx0" brushRef="#br0" timeOffset="48799.1948">14821 1330 594,'0'0'112,"0"0"-72,0 0 59,0 0-36,0 0-43,0 0-10,0 5-5,0 19 15,0 10 18,0 4-5,0 1 1,0 0-19,0 0 3,0-3-12,11-7 0,3 0-5,1-9 0,5-6 3,0-8-4,2-6 1,7 0 0,5-20 4,-1-12 0,-3-4-5,-6-3-1,-8-2-14,-8 3 9,-6 0 2,1 7 4,-3 4 0,0 5 0,0 6 1,0 5 0,0 7 1,0 4 8,0 0-2,0 0-8,0 0 0,0 0-2,0 20-3,0 10 5,0 9 3,0-2-1,0 2 1,0-3 4,0-2-4,10-6-3,7-5 1,4-4 4,6-7-5,0-4 1,-2-6-2,-1-2 1,-9 0-19,1 0-84,-10-6-155,-6-12-278</inkml:trace>
  <inkml:trace contextRef="#ctx0" brushRef="#br0" timeOffset="49142.9716">15654 1083 532,'0'0'290,"0"0"-278,0 0 47,0 0 26,0 0-72,0 0-3,-98 74 14,80-32-1,1 11 12,3 0-4,3 5 3,3 0-17,8 1-4,0-7-1,0-6-4,13-4 1,11-8-4,2-6-3,6-8 0,0-8-2,-3-6 0,-1-6-8,-1 0-38,-5 0-111,-2-18-107,-10-8-178</inkml:trace>
  <inkml:trace contextRef="#ctx0" brushRef="#br0" timeOffset="49607.064">15772 1385 356,'0'0'447,"0"0"-436,0 0 17,0 0 50,132-31-53,-87 31-6,-7 23 1,-7 5-9,-9 6-8,-13 3 3,-9-2-1,0 2-1,-13-4 1,-12-1-2,1-11 1,3-5-1,6-10-1,6-3-1,4-3 2,5 0-3,0-15-4,0-16-14,27-6 0,9-1 14,0-1-1,-1 3 4,-1 4 0,-6 1 2,-2 8 0,-12 5 3,-7 6-2,-7 7 9,0 0 27,0 5-14,-13 0 5,-9 0-6,-2 17-16,3 9 2,4 6 2,12 4-4,5 1-1,0-1-4,4 0-2,25-5 0,7-6-30,5-4-68,5-9-99,-1-10-129</inkml:trace>
  <inkml:trace contextRef="#ctx0" brushRef="#br0" timeOffset="49795.311">16514 1580 729,'0'0'230,"0"0"-220,0 0 10,0 0 22,-29 102-32,29-74-6,0 2-4,0-4-21,0-1-79,0-6-78,0-13-69,10-6-19</inkml:trace>
  <inkml:trace contextRef="#ctx0" brushRef="#br0" timeOffset="50147.5106">16729 1578 773,'0'0'169,"0"0"-144,0 0-3,0 0-6,0 0 3,0 0-9,0 134-2,5-103-7,12-8 1,6-5-2,3-6 2,6-7 3,2-5-3,0 0 8,2-19-2,-6-8 3,-4-9 9,-6-9 2,-11 1 4,-9-2-2,0 4-5,-2 11 12,-23 5-3,-3 13-10,0 4-7,0 9-4,-1 0-6,-6 4-1,4 18 0,-2 0-3,6 2-14,6-2-40,5-3-45,7-3-104,5-10-100,4-6-187</inkml:trace>
  <inkml:trace contextRef="#ctx0" brushRef="#br0" timeOffset="50448.3831">16921 1217 945,'0'0'145,"0"0"-133,0 0 24,162-23-7,-95 32-19,0 19 12,-2 10-8,-9 6-3,-14 8-5,-15 2-1,-14 7 0,-13 1 5,0 2 4,-22 1 10,-9-7-3,-3-7 7,2-7-18,3-12 2,5-7-10,2-8 2,3-6-4,3-3-18,2-8-47,1 0-95,4 0-277</inkml:trace>
  <inkml:trace contextRef="#ctx0" brushRef="#br0" timeOffset="120244.7021">1981 3868 572,'0'0'176,"0"0"-141,0 0 73,0 0-25,0 0-37,0 0-4,0 0-11,0-18-7,0 18-9,0 0-7,0 6 1,0 22 0,0 9 13,0 14-2,0 2-1,0 3-10,0 4-1,0-1-5,0-2 2,4-7-3,-1-8-1,1-12 4,-2-9-5,2-5 0,6-5 1,-1-1-1,11-4 1,9 2 1,11-3 0,4-3 0,5-2 3,-2 0-1,-7 0-3,-6 0 4,-9-7-3,-11 4-2,-3 1-16,-7 2-77,-4-5-185,0-4-388</inkml:trace>
  <inkml:trace contextRef="#ctx0" brushRef="#br0" timeOffset="120768.3536">2864 3805 727,'0'0'144,"0"0"-134,0 0 37,116-20 28,-52 6-22,7-1-13,-2 2-15,-11 5-19,-15 7-4,-16-2-2,-12 3-24,-11 0-57,-4 0-69,0 11-60,-15 3 70,-16 0-147</inkml:trace>
  <inkml:trace contextRef="#ctx0" brushRef="#br0" timeOffset="121183.9535">2920 3824 712,'0'0'53,"0"0"30,0 0 4,0 0-54,0 0-20,0 0-10,-14 16 0,14 16 3,0 17 26,0 18 19,5 7 2,8 13-7,-5 5-4,3 6-17,-2 0-9,-2 1-10,0-3-4,-3-8 6,-4-1-5,0-10-1,0-6-1,0-6-1,-2-16 2,-7-5 1,5-10-3,1-14 5,3-5-1,0-12 2,0 1 4,7-4-8,26 0 15,17 0 6,10-16-10,3 5 1,-5-1-12,-10 5-2,-5 7-44,-4 0-110,-2 0-212,-8-5-358</inkml:trace>
  <inkml:trace contextRef="#ctx0" brushRef="#br0" timeOffset="122015.816">4143 3960 596,'0'0'112,"0"0"-99,0 0 88,0 0-20,0 0-30,0 0-11,23-39-10,-23 32-1,0 5 8,-5-6 3,-15 2-1,0 0-28,-5 2-1,-1 2-6,1 2-1,5 0 0,0 0 0,1 9 1,4 12-4,2 16-5,-1 12 0,4 13 3,1 11 2,7 3 9,2-2 3,0-2-3,0-8 1,0-6 0,2-7-7,9-9 4,-3-3-6,0-7-1,0-6 2,-2-1 0,-1-4-2,-3-8-7,0 0-22,-2-4-41,0 0-60,-2-2-60,-19-7-35,-8 0-278</inkml:trace>
  <inkml:trace contextRef="#ctx0" brushRef="#br0" timeOffset="122188.1104">3738 4622 794,'0'0'144,"0"0"-133,0 0 19,0 0-3,151-118-7,-74 84-1,2 1-13,-12 8-6,-9 1-53,-16 3-120,-11-4-97,-13 0-191</inkml:trace>
  <inkml:trace contextRef="#ctx0" brushRef="#br0" timeOffset="122479.9263">4488 3569 628,'0'0'136,"0"0"-73,0 0-12,0 0-39,0 0-9,0 0 13,8 115 3,-6-74-7,0 1-5,0-2-7,-2-1-9,2-3-108,1-6-114,-3-8-224</inkml:trace>
  <inkml:trace contextRef="#ctx0" brushRef="#br0" timeOffset="122779.104">4914 3759 793,'0'0'179,"0"0"-113,0 0 1,0 0-28,0 0-18,0 0-12,-75 113 5,41-51 8,3 10-1,4 10-1,3 1-5,5-4 0,13-8-2,6-13-12,0-12 0,10-12 0,13-8-2,5-9-28,9-12-54,1-5-69,0-3-146</inkml:trace>
  <inkml:trace contextRef="#ctx0" brushRef="#br0" timeOffset="123087.2425">5144 3967 1046,'0'0'111,"0"0"-111,0 0-5,0 0-13,0 0 18,-6 117 17,12-55-6,-4 7 2,0-3-2,0-5 2,3-5-4,4-13-1,0-9-5,6-10-3,8-9 0,6-12-9,6-3 3,8 0 6,-5-24-34,0-3-68,-14-2-73,-17 1-89,-7 2-121</inkml:trace>
  <inkml:trace contextRef="#ctx0" brushRef="#br0" timeOffset="123238.0334">5044 4355 723,'0'0'209,"0"0"-199,0 0 44,0 0-47,0 0-4,165-120-3,-113 90-47,-2 2-115,-12 4-103</inkml:trace>
  <inkml:trace contextRef="#ctx0" brushRef="#br0" timeOffset="123505.5443">5481 3988 761,'0'0'190,"0"0"-179,0 0 39,118-12-2,-78 12 15,-3 20-29,-8 12-2,-6 4 5,-9 13-17,-10 2-7,-4 2 2,0 1 2,-14-6-5,-5-2-4,-4-8-3,9-7-3,0-9-2,9-11-3,5-7-46,0-4-51,0 0-71,0-30-47,0-13-322</inkml:trace>
  <inkml:trace contextRef="#ctx0" brushRef="#br0" timeOffset="123957.2748">5557 3742 1080,'0'0'65,"0"0"-65,0 0 0,0 0 9,183-34 14,-104 19-11,5 6-8,-4-2-3,-9 8 1,-15 3-2,-17 0 3,-16 0-3,-12 0-1,-5 0 1,-4 7 8,0 14 12,2 6 1,-4 12-2,0 9-4,0 12-2,2 9 0,4 13 0,7 8-6,3 12 2,-1 8 1,1 0 0,-6 1 1,-2-11-1,-8-6 0,0-10-2,-18-9 21,-13-13-16,-4-12 4,-6-10-3,-1-10 0,-3-16-11,-2-12 2,-2-2-1,5-12-4,1-16-16,10-2-35,13-9-26,11 1-51,9-5-226,5-8-298</inkml:trace>
  <inkml:trace contextRef="#ctx0" brushRef="#br0" timeOffset="124224.235">6780 4231 1091,'0'0'116,"0"0"-114,0 0 14,152-6 29,-94-4-22,-2 0-13,-8 2-10,-14 0-7,-10 4-58,-15 1-111,-9 3-167,0 0-310</inkml:trace>
  <inkml:trace contextRef="#ctx0" brushRef="#br0" timeOffset="124422.1114">6847 4488 1079,'0'0'58,"0"0"-24,0 0 34,141 4-14,-72-4-6,-3 0-27,-8 0-8,-18-3-13,-13-3-12,-17 4-36,-10-1-48,-8-1-128,-29-3-301</inkml:trace>
  <inkml:trace contextRef="#ctx0" brushRef="#br0" timeOffset="125953.1532">4453 3684 212,'0'0'122,"0"0"-8,0 0 11,0 0-12,0 0-12,0 0-2,0-31-42,0 31-8,-5 0-8,5 0-27,0 0-14,0 18 0,0 14 1,0 11 9,0 0 18,0 2-13,0-1 1,0-6-6,0-4 1,0-5-4,0-12-5,0-5-2,0-10 1,3-2-3,-1 0 4,2 0 7,-2-6 9,4-22 9,-3-14-14,0-10-6,-1-6 1,-2-2-5,0 9-1,0 14-2,0 11 4,0 17-2,0 9 9,0 0-1,0 0-10,0 18-16,0 14-3,9 12 16,2 6 3,-2-1 7,-3-8-4,3-4-1,-4-8 0,0-14-2,-4-7 1,4-5 1,-5-3-2,3 0 6,-1 0-1,-2-14 10,0-23-1,0-19-14,0-11 1,0-1 2,-5 13-2,-3 12 0,0 23 0,4 17 5,2 3-1,-1 0-5,2 0-9,-6 23-34,0 16-47,2 15-81,1-3-129,4 0-138</inkml:trace>
  <inkml:trace contextRef="#ctx0" brushRef="#br0" timeOffset="129154.2427">7794 4539 548,'0'0'81,"0"0"-75,0 0 30,0 0-3,0 0-15,0 0 2,-15 47 0,19-47 2,17 0 30,7-14 33,11-16-39,3-8-18,7-8-8,-1-7-5,0 2 3,-4-4 3,-8 5 3,-8 8-10,-9 10-1,-9 6 0,-7 8 5,-3 5-2,0 4-8,0 3-1,-7 6-6,-10 0 4,-10 0-3,-2 2-2,0 14-1,2 4 1,6-4 0,9 7-2,3-4 0,5 3-1,4 2 2,0-2-10,13 0 6,16-2 2,8-1-8,8-2 11,0 3 4,-4-2-2,-4 2 3,-13 0-5,-6 0-6,-12 3 5,-6 0 1,0 2 7,-15 0 2,-20 3-2,-8-3-2,-3-1-1,-2-10-2,8-4 1,7-5-3,11-5-9,15 0-129,7-32-162</inkml:trace>
  <inkml:trace contextRef="#ctx0" brushRef="#br0" timeOffset="129978.4987">8789 4113 613,'0'0'199,"0"0"-104,0 0-27,0 0-42,0 0-1,0 113 46,0-55-5,0-3-20,0-5-12,6-7-10,-2-8-5,4 0-7,-4-9-5,3-4-3,-1-2-3,-4-6 0,5-5 1,-2 2-2,2-5 0,3-3-2,6 0-2,2-3-14,6 0-5,3 0-14,2 0-41,9 0-100,0-3-69,0-9-206</inkml:trace>
  <inkml:trace contextRef="#ctx0" brushRef="#br0" timeOffset="130214.4637">9480 4076 360,'0'0'575,"0"0"-568,188-70 23,-104 54 56,-8 6-43,-12 9-26,-15 1-17,-13 0 0,-14 0-49,-12 0-68,-10 0-71,0 0 66,-14 0 39,-25 0-233</inkml:trace>
  <inkml:trace contextRef="#ctx0" brushRef="#br0" timeOffset="130518.317">9480 4081 382,'0'0'195,"0"0"-116,0 0 49,0 0-31,-39 118-19,39-67-4,0 8-16,3 9-7,6 3-2,-2 2-11,-1 4-8,-2 1-11,2-4-10,0-8-3,3-10-1,-3-12-3,8-13 1,-1-9-3,1-8 0,3-9-1,10-5-2,6 0 3,13-7 7,1-15-7,-1 5-13,-2 2-54,-5 6-16,-7 2-81,-5-4-174,-9 0-128</inkml:trace>
  <inkml:trace contextRef="#ctx0" brushRef="#br0" timeOffset="130843.0109">10477 4018 794,'0'0'127,"0"0"-124,0 0 50,0 0 31,-141-51-44,115 51-14,2 0-19,3 21-4,0 7 3,3 11-1,5 9 5,5 8 2,3 0 16,5 4-5,0-2-6,0-5-12,15 0 2,0-7-7,-1 1-5,-3-5-46,-9-3-30,-2-2-95,0-7-74,-10-10-132</inkml:trace>
  <inkml:trace contextRef="#ctx0" brushRef="#br0" timeOffset="130993.8713">9981 4624 677,'0'0'87,"0"0"1,0 0-7,74-115-58,-3 73-20,13-5-3,11-6-73,-2 2-52,-10-1 41,-14 11-80,-13 0-61</inkml:trace>
  <inkml:trace contextRef="#ctx0" brushRef="#br0" timeOffset="131185.2143">10691 4071 280,'0'0'195,"0"0"-28,0 0-40,0 0 10,0 0-42,0 0-40,-50 12-32,30 32-3,5 9 15,-1 10-6,7-1-15,7 1-2,2-1-12,0-11 0,2-11 0,11-9-28,5-11-44,0-14-63,2-6-125,0-6-69</inkml:trace>
  <inkml:trace contextRef="#ctx0" brushRef="#br0" timeOffset="131420.6355">10822 4124 340,'0'0'650,"0"0"-614,0 0 34,0 0-46,0 0-9,-5 114 15,5-49-8,3 3-16,7-4-1,2-6 0,1-9-1,3-13-2,4-13-4,9-8 3,2-15-4,6 0-11,4-15-29,-3-12-59,-7-5-56,-13 1-106,-18 1-100</inkml:trace>
  <inkml:trace contextRef="#ctx0" brushRef="#br0" timeOffset="131548.1803">10780 4459 747,'0'0'10,"0"0"8,0 0-36,0 0-7,163-88-63,-108 59-188</inkml:trace>
  <inkml:trace contextRef="#ctx0" brushRef="#br0" timeOffset="131794.1857">11143 4109 754,'0'0'174,"0"0"-145,0 0 48,0 0-36,158-45-11,-98 45 1,-4 31-7,-9 6-9,-16 6-9,-15 5 3,-16 0 1,0-2-3,-12 0 1,-17-9-2,0-2-1,2-11-5,3-8-26,2-10-81,-2-6-61,5 0-94,-5-15-260</inkml:trace>
  <inkml:trace contextRef="#ctx0" brushRef="#br0" timeOffset="132168.5039">11258 3928 840,'0'0'62,"0"0"-59,147-77 51,-67 66-23,6 2-8,-2 9-10,-10 0-10,-14 0 0,-18 15-3,-15 11-2,-16 8 2,-11 13 30,0 10 6,0 9-2,0 12 0,0 6-16,0 1 3,0 4-9,14 1-1,1 0 0,-3-6-8,-8-10 7,-4-8-3,-7-5 1,-24-8 6,-7-7-1,-4-11 6,-4-12-10,0-11-4,4-12-3,2 0-1,6-15-1,7-9-27,14-2-20,13-5-65,0-6-114,17-9-166</inkml:trace>
  <inkml:trace contextRef="#ctx0" brushRef="#br0" timeOffset="132403.2336">12429 4456 998,'0'0'69,"0"0"-49,162-7 82,-90-7-49,-7 2-28,-17-2-15,-17 8-10,-17 1-17,-14 2-72,0 1-126,-26-2-289</inkml:trace>
  <inkml:trace contextRef="#ctx0" brushRef="#br0" timeOffset="132952.3772">13650 3928 848,'0'0'90,"0"0"-77,0 0 87,0 0-38,0 0-45,-143-62 1,114 62-6,3 0-6,2 16 14,3 8-1,4 16-9,5 10 2,8 14 0,4 5-3,0-1-1,16-1-5,6-3 0,-1-4-3,-2-7 0,-3-2-9,-8-5-34,-6-2-20,-2-4-46,0-6-85,-2-6-25,-17-14-120</inkml:trace>
  <inkml:trace contextRef="#ctx0" brushRef="#br0" timeOffset="133116.02">13147 4534 738,'0'0'98,"0"0"-83,0 0 39,123-125-35,-44 83-19,11 0-8,1-4-18,-4 0-34,-6 2-6,-17 1-36,-15 7-75,-13 2-100</inkml:trace>
  <inkml:trace contextRef="#ctx0" brushRef="#br0" timeOffset="133318.4208">13907 3953 150,'0'0'238,"0"0"-84,0 0 18,0 0 3,0 0-96,0 0-29,-27 7-16,13 32 8,-1 12 0,4 9-6,2 7 1,7-1-16,2 0-13,0-1-3,0-12-4,11-6-1,7-15-38,2-13-48,4-8-41,5-11-145,0-2-84</inkml:trace>
  <inkml:trace contextRef="#ctx0" brushRef="#br0" timeOffset="133617.8993">14138 4270 664,'0'0'119,"0"0"-107,0 0 43,0 0-21,-35 121-17,39-91-6,21-3-11,-1-8 1,8-8-1,1-11-11,2 0-2,3-4 7,-1-22 6,-8-5 1,-10 0 34,-10-6 15,-9 4-12,0 1-8,-22 7 6,-7 9-4,0 11-3,-6 5-21,6 0-5,-2 0-1,10 9-2,8 1-2,4-3-8,4 2-107,5-5-95,-2-4-106</inkml:trace>
  <inkml:trace contextRef="#ctx0" brushRef="#br0" timeOffset="133916.264">14375 3900 1054,'0'0'39,"131"-2"-35,-32 13 59,3 21-18,-1 11-17,-8 15-10,-19 10-16,-28 7 0,-32 4 0,-14 2 0,-33-3 1,-23-5 7,-2-9 10,4-16 7,12-11 2,11-14-10,8-7-10,10-9-9,4-6 0,4-1-11,2 0-49,3-6-100,0-14-261</inkml:trace>
  <inkml:trace contextRef="#ctx0" brushRef="#br0" timeOffset="134968.136">6883 6113 1025,'0'0'90,"0"0"-89,0 0 8,0 0-2,124 7-3,-43-23 22,2-1-26,-12 5-49,-14 7-167,-29 1-181</inkml:trace>
  <inkml:trace contextRef="#ctx0" brushRef="#br0" timeOffset="135139.0521">6947 6350 593,'0'0'452,"0"0"-430,0 0-21,0 0 5,0 0 0,199-5 9,-103-4-15,-7-3-205,-16-5-294</inkml:trace>
  <inkml:trace contextRef="#ctx0" brushRef="#br0" timeOffset="135814.2268">8198 6414 1006,'0'0'108,"0"0"-106,0 0 35,49-112-12,-9 64-25,3-6 8,-4-1-8,-7 0-8,-14 8 6,-14 13 1,-4 10 1,-6 10 0,-19 6 1,-8 6-1,-5 2-1,4 0-1,8 17-1,8 0 0,13 2-3,5 3-19,2 4-4,31 4 17,13 3 8,7 1 3,2-2 1,-3 1 3,-14-3-3,-11-2 1,-18 2 0,-9 3 6,0 1 13,-28 0-3,-7-6-1,-2-4-8,3-6-5,1-8-3,3-6-26,10-4-175,7-16-323</inkml:trace>
  <inkml:trace contextRef="#ctx0" brushRef="#br0" timeOffset="136484.7607">9116 5900 745,'0'0'151,"0"0"-132,0 0 3,0 0-6,16 160 59,-7-84-5,2 0-40,-2-4-5,0-3-12,-3-9-6,-1-11-5,-3-8-1,-2-12-1,0-8-32,0-11-86,0-10-83,0 0-88,-7-22-199</inkml:trace>
  <inkml:trace contextRef="#ctx0" brushRef="#br0" timeOffset="136668.9657">9045 5916 937,'0'0'9,"0"0"14,121-71-2,-46 47-14,-2 2-2,-8 7-5,-11 10-53,-20 5-173,-15 0-3,-19 0-53</inkml:trace>
  <inkml:trace contextRef="#ctx0" brushRef="#br0" timeOffset="136841.4094">9083 6256 836,'0'0'92,"0"0"-58,0 0 14,0 0-15,0 0-10,169-34-17,-107 18-6,-1 1-69,-9-2-126,-5 0-150</inkml:trace>
  <inkml:trace contextRef="#ctx0" brushRef="#br0" timeOffset="137080.2448">9723 5828 1032,'0'0'13,"0"0"16,0 0 13,-72 142-5,66-83 4,3 2-11,3 1-13,0-2-2,0-4-8,0-5-5,0-2-2,11-6-2,10-5-51,1-13-88,5-13-204,-8-12-251</inkml:trace>
  <inkml:trace contextRef="#ctx0" brushRef="#br0" timeOffset="137448.5369">9909 6457 872,'0'0'152,"0"0"-148,55-115 59,-20 69-47,1-6-4,-3 6 0,-13 10-8,-11 7 3,-9 12-7,0 5 0,-7 4 14,-14 4-14,0 4-2,1 0-16,4 0-9,8 14 0,3 5 1,5 6-9,0 1 16,13-2 9,18-4 1,10-4 4,3-2 4,-1-3 2,-5 3 10,-13-5 16,-9 3 5,-7-1-1,-5-2-11,-4 5-3,0 1-5,-16 0-4,-11 4-8,-9-6-2,2-1-80,-1-5-92,2-7-102,4 0-304</inkml:trace>
  <inkml:trace contextRef="#ctx0" brushRef="#br0" timeOffset="137696.9163">10290 5849 1001,'0'0'33,"0"0"29,168 34 25,-112 10-58,-12 8-11,-12 10-4,-12 5-3,-18 1-5,-2 5 5,-15-3-3,-16-5-5,0-10 2,-3-15-5,14-11-1,2-10-4,6-12-100,11-7-141,1-9-298</inkml:trace>
  <inkml:trace contextRef="#ctx0" brushRef="#br0" timeOffset="138117.8215">11227 6254 891,'0'0'82,"0"0"-71,0 0 51,0 0-1,163-12-6,-100-1-34,-7 1-17,-12 5-4,-9 0-68,-10 0-173,-7-5-126</inkml:trace>
  <inkml:trace contextRef="#ctx0" brushRef="#br0" timeOffset="138438.2592">12358 5767 982,'0'0'33,"0"0"-3,0 0 41,0 0-50,0 0-2,0 0-9,-65-56-10,35 64 2,-3 18 1,4 10 7,0 11 1,8 11 9,7 3 4,11 6-9,3-2-5,0 1 0,14-8-3,1-3-7,4-3 1,-6-2-1,-7-1-13,-1-8-56,-5-3-53,0-9-149,0-14-103</inkml:trace>
  <inkml:trace contextRef="#ctx0" brushRef="#br0" timeOffset="138619.3458">11950 6392 42,'0'0'967,"0"0"-952,0 0 9,111-101-10,-28 59-14,8-4-1,3 2-69,-5 1-66,-11 1-18,-12 0-93,-14 3-48</inkml:trace>
  <inkml:trace contextRef="#ctx0" brushRef="#br0" timeOffset="138799.881">12707 5828 593,'0'0'141,"0"0"-6,0 0 8,0 0-81,0 0-10,-113 107-13,89-45 3,8 5-13,7-1-6,9-5-13,0-2-7,0-7 0,14-1-3,10-13-28,0-11-74,8-10-135,-1-17-159</inkml:trace>
  <inkml:trace contextRef="#ctx0" brushRef="#br0" timeOffset="139098.2106">12888 6156 798,'0'0'169,"0"0"-159,0 0 29,0 0-10,-44 122-17,44-78-3,0-8-7,11-5 2,11-13-4,5-9-1,7-9-1,1 0 2,5-20 14,0-16 3,-4-4-8,-7-5 2,-12-1-2,-12 1 14,-5 6-4,-11 4-4,-22 12 1,-3 15-1,-3 8-8,-3 0-7,3 11 0,7 7-4,3 2-55,7-3-68,9-6-119,1-8-218</inkml:trace>
  <inkml:trace contextRef="#ctx0" brushRef="#br0" timeOffset="139383.9554">13247 5805 1083,'0'0'29,"154"6"17,-54 32 25,3 13-31,-17 10 2,-22 12-30,-33 6-5,-31 6-7,-12 4 9,-40-8 0,-5-7 10,-1-13 12,7-19-11,9-12 18,11-16-32,10-8-6,7-4 0,6-2-29,1 0-39,3-5-44,-1-12-181,-2-9-264</inkml:trace>
  <inkml:trace contextRef="#ctx0" brushRef="#br0" timeOffset="198268.8755">1533 8368 93,'0'0'273,"0"0"-215,0 0 74,0 0 20,0 0-13,0 0-19,0 0-28,0 0-47,0 0-32,0 36 3,0 25 24,0 8-18,0 1-7,0-8-5,0-9 4,0-5-1,0-16 1,0-6-1,0-8-1,0-8-4,11 0-7,11-1 2,8 0-1,9-4 2,8 0-1,-3-3-3,4-2-26,-6 0-52,3 0-64,-5-14-150,-7-12-184</inkml:trace>
  <inkml:trace contextRef="#ctx0" brushRef="#br0" timeOffset="198545.5306">2169 8215 920,'0'0'119,"0"0"-111,0 0 5,117-24 14,-61 15 11,2 0-10,5 1-13,-13 2-10,-9 3-2,-15 0-3,-10 1-10,-12 0-44,-4 2-72,0 0-110,-15 0 71,-16 2-151</inkml:trace>
  <inkml:trace contextRef="#ctx0" brushRef="#br0" timeOffset="198914.4189">2169 8267 767,'0'0'176,"0"0"-158,0 0 52,0 0-46,0 0-20,8 109 22,10-32 17,1 22-13,0 10-10,-3 5-1,-3-3 1,-9-2-7,-2-8-6,-2-8-2,0-6 4,0-12 4,-2-10 0,-5-7-5,1-9-2,4-8-4,2-10 1,0-4-2,0-6 0,15-7-1,14-8 2,18-6 0,11 0 3,11 0 4,2-14-8,-6 1-1,-9 4-3,-11 6-84,-22 3-160,-11-5-427</inkml:trace>
  <inkml:trace contextRef="#ctx0" brushRef="#br0" timeOffset="200002.5167">3494 8388 503,'0'0'214,"0"0"-173,0 0 93,0 0-47,0 0-52,0 0-7,-113 14-19,88 28 1,5 11-10,7 7 0,6 5 1,7-6-1,0-11 0,11-12-1,15-10-2,8-12-16,4-8-17,7-6 31,-1-2 5,-3-26 10,-3-10-5,-11-7 4,-13-11-2,-11 0-1,-3-6 5,-27-4 30,-17-2-14,-6 3-2,2 10-14,-1 8-5,9 11 4,5 12-3,14 4-7,7 10 0,10 8-55,4 2-57,0 0-157,7 5-131</inkml:trace>
  <inkml:trace contextRef="#ctx0" brushRef="#br0" timeOffset="200630.8799">3834 7828 826,'0'0'43,"0"0"-41,0 0 0,0 0-2,0 0-1,0 0 1,-5 0 12,-13 14 3,-5 0-5,-1-3-2,2-6 1,0-5-3,3 0 5,6 0-6,3 0-5,4-7 0,4-5-24,2-2-11,0-3 28,0-3 2,15 0 1,7-1 3,1 2 1,6 1 0,-3 6 1,2 3-1,-1 6 0,-2 3-1,-5 0-6,2 0 6,-4 18-2,-3 6-11,-3 2 1,-4 2 13,-3 6 8,-5 4 3,0 2-7,-5 9 30,-17 0-12,-7-4-6,-2-3-14,-2-11 7,5-8 1,7-9-1,3-5-5,7-8 6,3-1 8,6 0 12,0 0-4,2-8-18,0 4 15,0-2-23,18 4-3,9 2 2,4 0 1,3 0 4,-3 17 0,-6 0-2,-6 6-2,-1 9-1,-7 2-23,1 3-74,-7-1-178,5-5-145</inkml:trace>
  <inkml:trace contextRef="#ctx0" brushRef="#br0" timeOffset="201102.3793">4172 8450 900,'0'0'15,"0"0"-8,0 0 17,0 0-11,-20 114-5,20-72 2,0-6-6,0-3-2,12-5 1,5-14-3,8-5-7,4-9 7,3 0 14,4-7-13,-2-19 6,-5-4-7,-2-13 0,-7-5-4,-7-8 4,-7 5-1,-6 8 3,0 16 9,0 20 20,0 2 30,0 5-12,0 0-31,0 21-18,-2 15 2,-4 9 4,4 4 1,2 1 6,0-2-1,2-4-1,18-10-2,9-8-4,11-6 0,5-15-1,4-5 4,2-5-1,-7-16-4,-7-2-3,-14 6-6,-11 4-33,-12 9-31,0 4-36,-31 0-156,-18 15-138</inkml:trace>
  <inkml:trace contextRef="#ctx0" brushRef="#br0" timeOffset="201401.7952">3316 9164 776,'0'0'59,"0"0"-29,138 39 32,-11-39 9,37 0-2,25-26-10,2-7-10,-3-3-18,-15 1-4,-21 3-20,-28 2 5,-26 7-6,-30 4-5,-28 7 0,-28 6-1,-12 4-20,-20 2-58,-32 0-69,-13 8-171,-9 16-159</inkml:trace>
  <inkml:trace contextRef="#ctx0" brushRef="#br0" timeOffset="201792.8135">3871 9818 828,'0'0'97,"0"0"-92,-127 116 52,100-62-19,9 1-24,4-2-3,14-2-8,0-12-2,10-4-1,19-16-6,6-8-2,4-11 8,5-15 6,-6-27 5,3-17-2,-12-4 1,-14-7-1,-14 0 10,-1 2-2,-22 0-7,-15 12-9,-5 10 6,-1 17-3,5 11-2,5 7-2,4 11-19,8 0-43,11 11-64,10 10-131,0 8-106</inkml:trace>
  <inkml:trace contextRef="#ctx0" brushRef="#br0" timeOffset="202400.3414">4277 9543 677,'0'0'229,"0"0"-195,0 0 70,0 0-37,0 0-45,0 0-17,0 0 8,45 79 13,-26-19 6,-5 11-12,-5 11-1,-3 1-10,-1-4-5,0-10 1,2-15-4,3-14-1,4-14 2,-1-12-2,5-7-1,5-7-3,0 0-18,4-14-20,0-15-28,-7 0-69,-11-5-116,-9 5-105</inkml:trace>
  <inkml:trace contextRef="#ctx0" brushRef="#br0" timeOffset="202581.8253">4214 9941 943,'0'0'21,"0"0"-15,0 0-3,168-87 6,-99 51 0,-5-5-9,-11 6-7,-14 2-135,-19 6-80,-19 2-166</inkml:trace>
  <inkml:trace contextRef="#ctx0" brushRef="#br0" timeOffset="203210.4376">4762 9288 630,'0'0'236,"0"0"-236,0 0-9,0 0 9,0 0 17,0 0 11,-10 68-11,-5-50-7,-4-6 0,1-4-2,1-5-1,1-3 10,3 0-4,1 0-5,8-5 2,-1-5-10,5-5-6,0-4 5,0 1 1,19-5-2,2 6 1,4-1 1,4 2 0,2 7 0,0 0 0,1 6-1,-4 3 1,2 0-1,-1 0 1,-3 14 2,-5 15 0,-8 3 6,-9 12-4,-4 6 7,0 4 3,-19 1-3,-12-4-5,-4-10-2,4-3 0,2-16-3,5-5 1,6-10 3,5-7-5,6 0-3,7 0-1,0-7-14,0-4 14,4-1 1,21 6 3,6 6 5,12-2 5,5 2 11,6 0 6,4-6 5,-4 0 16,-8-4 1,-10 0-15,-12 1-17,-8-2-5,-9 1 1,-5-1-3,-2-1-2,0-3-4,0-7-4,-4-1-28,-7 2-63,1-4-115,6 1-263</inkml:trace>
  <inkml:trace contextRef="#ctx0" brushRef="#br0" timeOffset="203861.4857">5445 8151 701,'0'0'185,"0"0"-130,0 0 63,0 0-28,0 0-69,0 0-1,-91 150 1,68-45 20,8 5-10,8-11-12,7-18-9,0-14-8,0-14 0,20-6-2,9-13-3,4-6-36,7-12-74,1-16-110,-6 0-143</inkml:trace>
  <inkml:trace contextRef="#ctx0" brushRef="#br0" timeOffset="204273.8713">5566 8499 808,'0'0'122,"0"0"-117,0 0 9,117-69 17,-68 65-9,-2 4-4,-11 4-11,-13 24-7,-13 6-2,-10 8 2,0 4 9,-10-4-2,-13-1-5,3-15-2,4-8-4,10-10-19,4-6-7,2-2-21,0 0-23,12-31-15,16-10-3,4-6 40,0-1 19,-4 9 33,-2 6 5,-13 8 53,-12 11 37,-1 7 38,0 7-24,-8 0-10,-8 8-61,0 12-25,6 6 2,3 6-5,7 7-9,0 0 3,2 3-4,23 1-8,10-5-70,10-6-92,-4-13-142,6-14-295</inkml:trace>
  <inkml:trace contextRef="#ctx0" brushRef="#br0" timeOffset="204418.4903">6270 8671 830,'0'0'175,"0"0"-164,0 0 42,0 0-28,0 0-24,0 0-1,-27 111-31,27-84-112,0-11-113,14-13-95</inkml:trace>
  <inkml:trace contextRef="#ctx0" brushRef="#br0" timeOffset="204664.4542">6513 8270 1060,'0'0'106,"0"0"-58,0 0 9,0 0-37,0 0 3,2 134 6,2-66-4,2 5-16,2-10-1,3-10-4,0-18 1,5-10-5,4-13-4,-3-6 0,6-6-22,-3 0-18,-2 0-34,-12-20-99,-6-4-218,-4-7-271</inkml:trace>
  <inkml:trace contextRef="#ctx0" brushRef="#br0" timeOffset="204793.9185">6411 8615 978,'0'0'60,"0"0"-45,0 0-25,122-91 10,-55 47-75,-9 3-171,-14 4-194</inkml:trace>
  <inkml:trace contextRef="#ctx0" brushRef="#br0" timeOffset="205007.8742">6762 8260 672,'0'0'347,"0"0"-341,0 0 12,0 0 11,127 43 8,-84-2 21,-12 7-32,-8 6-17,-17 8-3,-6 4-1,0-4-3,-25-3-2,-1-14 0,1-15-20,5-7-37,1-17-55,7-6-152,1-8-145</inkml:trace>
  <inkml:trace contextRef="#ctx0" brushRef="#br0" timeOffset="205460.6833">6847 8008 808,'0'0'114,"0"0"-112,147-47 22,-74 33 21,4 6-25,-6-3-8,-7 8-5,-14 3-2,-23 0-4,-12 0 7,-8 0 21,-7 7 12,0 14 7,0 9-10,0 16 6,0 10-13,2 15-7,7 6-9,6 15-3,5 19-2,5 8 2,2 2-1,4 5 1,-2-3-3,-7 0 3,-10-2 0,-12-2 4,-12-1-5,-32-1 8,-14-4-11,-13-6 22,-12-8-6,-4-17 4,2-16-4,5-16-3,16-21-11,10-16-4,13-13-2,7 0-4,11-34-26,6-15-34,17-11-34,0-19-42,24-9-121,7-7-513</inkml:trace>
  <inkml:trace contextRef="#ctx0" brushRef="#br0" timeOffset="205737.6642">8166 8472 966,'0'0'119,"0"0"-118,0 0 36,148-31 10,-99 12-35,-7 1-12,-9 4-32,-12 7-129,-21 7-201</inkml:trace>
  <inkml:trace contextRef="#ctx0" brushRef="#br0" timeOffset="205893.4893">8129 8807 930,'0'0'83,"0"0"-46,122-26 43,-41-4-43,-8 1-30,-13 3-7,-19 12-25,-28 5-119,-13 9-202</inkml:trace>
  <inkml:trace contextRef="#ctx0" brushRef="#br0" timeOffset="208677.9541">1809 11988 540,'0'0'235,"0"0"-198,0 0-11,0 0 33,4 124 25,3-56-5,3 4-22,-6-2-13,-4-6-9,0-9-7,0-7-6,0-8 0,0-10-6,0-5 0,6-8-6,-1-3-5,1-7 2,10 2-6,11-6-1,4-3 0,12 0 0,6 0-19,2-7-75,2-17-79,-5-10-191</inkml:trace>
  <inkml:trace contextRef="#ctx0" brushRef="#br0" timeOffset="208866.0694">2410 12189 1113,'0'0'55,"0"0"-46,0 0-9,173-51 10,-108 27-7,-5 7-3,-10 5-10,-17 9-120,-14 3-162,-19 0-77</inkml:trace>
  <inkml:trace contextRef="#ctx0" brushRef="#br0" timeOffset="209164.4787">2409 12298 675,'0'0'230,"0"0"-213,0 0 33,-25 120 37,25-58-14,9 10-18,11 9-10,-1 1-20,-2-1-8,-7-3-1,-2-11 5,-5-2-4,1-9-2,-2-4-3,-2-7-3,4-13-3,0-5-3,4-8-1,-2-7-2,6-8 2,12-4-4,9 0 1,9 0-2,10 0-13,4-14-38,2-3-51,-1-2-172,3-13-255</inkml:trace>
  <inkml:trace contextRef="#ctx0" brushRef="#br0" timeOffset="209511.1106">3649 12383 929,'0'0'149,"0"0"-134,0 0-12,0 0 26,0 0 3,-72-116 4,43 105-13,-5 2-11,1 9-5,-5 0 10,1 0-3,-2 11-5,3 15 4,7 8-3,8 12-4,7 11 1,8 7-1,6 6 3,0 2-6,8 1-1,10-6-2,0 3 4,-2-2-4,-1-5-3,-7-2-22,-2-8-20,-6-2-84,0-12-122,0-11-76</inkml:trace>
  <inkml:trace contextRef="#ctx0" brushRef="#br0" timeOffset="209660.1984">3109 12988 982,'0'0'82,"0"0"-80,43-105 11,18 50-5,9-6-8,5-6-13,-4 1-102,-6 7-140,-11 2-100</inkml:trace>
  <inkml:trace contextRef="#ctx0" brushRef="#br0" timeOffset="209870.6012">3628 11997 1089,'0'0'89,"0"0"-83,0 0 12,0 0-15,0 0 0,0 0-1,0 139-1,17-89-1,0-4-9,-1-6-46,-3-10-68,3-7-106,-6-18-87</inkml:trace>
  <inkml:trace contextRef="#ctx0" brushRef="#br0" timeOffset="210071.8903">3865 11983 1161,'0'0'44,"0"0"-32,0 0-3,0 0-5,0 0 8,0 0-4,15 140-3,-11-97-4,-3 0-1,-1 0-44,0-5-87,0-3-124,0-18-122</inkml:trace>
  <inkml:trace contextRef="#ctx0" brushRef="#br0" timeOffset="210352.3015">4287 12005 1088,'0'0'99,"0"0"-72,0 0 27,0 0-28,0 0-11,-101 114 3,71-44 3,4 11-5,6 0-7,8 7-4,6-6 0,6-7-4,0-8 0,9-11-1,15-14-13,9-10-30,6-11-20,1-17-66,-3-4-172,-8-21-220</inkml:trace>
  <inkml:trace contextRef="#ctx0" brushRef="#br0" timeOffset="210604.5133">4375 12221 1095,'0'0'86,"0"0"-80,0 0 14,0 0-6,11 104 10,0-43-2,3 6-8,-3-5-4,5-2-3,1-8-1,3-11-4,7-9-1,2-15-1,0-8-7,2-9-25,-1-5-34,-9-19-30,-11-5-93,-10 2-209</inkml:trace>
  <inkml:trace contextRef="#ctx0" brushRef="#br0" timeOffset="210734.3308">4315 12607 283,'0'0'742,"0"0"-742,0 0-33,127-113 31,-61 72-109,-6-2-132,-12 7-287</inkml:trace>
  <inkml:trace contextRef="#ctx0" brushRef="#br0" timeOffset="210942.5659">4708 12224 51,'0'0'964,"0"0"-912,0 0 12,0 0-34,0 0 11,0 0 8,144 116-29,-115-59-4,-11 4-5,-12 2 1,-6-3-4,0-7-1,0-7-2,-13-9-3,-3-13-2,0-10-31,-1-14-49,-3 0-116,-4-22-242</inkml:trace>
  <inkml:trace contextRef="#ctx0" brushRef="#br0" timeOffset="211315.551">4754 11877 865,'0'0'18,"118"-30"-1,-47 22 2,3 0 20,-11 8-23,-10 0-9,-15 6-3,-9 24 1,-6 14-2,-6 18 58,3 12 21,-5 15-12,-1 10-17,1 3-14,4 0-12,-4-3-1,-4 0-9,-9-7 1,-2-5-4,-4-7 4,-23-12-3,-8-3-1,-4-12-8,-3-5 4,-3-14-8,-4-18 3,-4-14-5,-1-2-21,8-26-45,11-14-48,12-14-203,14-14-472</inkml:trace>
  <inkml:trace contextRef="#ctx0" brushRef="#br0" timeOffset="211547.1023">5821 12388 1200,'0'0'28,"0"0"-22,127 0 39,-57-17-30,-4-6-15,-9 1-11,-15 4-103,-20 8-255,-20 5-239</inkml:trace>
  <inkml:trace contextRef="#ctx0" brushRef="#br0" timeOffset="211728.9418">5883 12705 1084,'0'0'28,"0"0"-1,0 0 63,121-14-49,-56-9-22,-10-4-9,-9 5-6,-17 4-4,-14 8-15,-9 6-23,-6 4-52,-4 0-130,-29 0-231</inkml:trace>
  <inkml:trace contextRef="#ctx0" brushRef="#br0" timeOffset="212734.4013">6666 12726 388,'0'0'384,"0"0"-328,0 0 18,0 0 3,0 0-12,0 0-20,50-17 5,-17-12 0,7-12-11,3-14-14,-3 0-4,-7-3-2,-10 1-9,-14 9-7,-5 10 1,-4 8-2,0 8-2,-5 10-2,-11 4 2,-3 8-8,-6 0-4,-4 0-5,7 14 1,0 4-2,8 2 9,10 4-11,4 7-9,0 3 6,15-1 15,19 4 0,6-5 2,3-5-1,3 2 7,-2-3 0,-13 2-1,-8-3 0,-12 2 1,-11 1 4,0 0 3,-11 1 6,-16-3-6,0-7-2,0-5-2,2-8-3,6-6-12,0 0-37,5-22-54,7-21-174,0-18-108</inkml:trace>
  <inkml:trace contextRef="#ctx0" brushRef="#br0" timeOffset="213350.7773">7152 11601 535,'0'0'120,"0"0"-112,0 0 0,0 0 24,0 0-16,0 0-6,-42 79 0,24-54-4,-2-8 1,-4-2-1,4-15 3,-1 0 0,8 0 0,7-19 4,-2 1-9,8-3-4,0 1-7,6-4 7,11 3 8,6-1-7,6-1 4,2 6-1,4 1 2,1 9 0,-3 1-6,0 6 0,-6 6-11,-6 15 7,-8 18-2,-6 5 6,-7 7 6,0 9 0,-12-3 7,-12-7-2,-4-4-3,-1-10-1,6-12-6,3-8 4,7-10-5,-1-6 0,7 0-16,7-6-11,0-5-3,0 0-2,9 7 28,13 4 0,10 0 8,5 10 2,15 4 24,2-6 9,4-6 17,0-2 28,-8 0 4,-7-16-11,-12-6-29,-9-6-21,-6-2-10,-5 5-7,-9 2-7,-2 9-3,0 8-30,0 6-66,0 12-137,-11 24-175</inkml:trace>
  <inkml:trace contextRef="#ctx0" brushRef="#br0" timeOffset="213626.5112">7721 12342 921,'0'0'121,"0"0"-110,0 0 7,0 0 13,0 0-2,-14 137 3,14-90-17,0 6 1,0-5-10,0-7 1,0 0-4,0-11-2,0-8-1,3-4-42,-3-8-58,0-8-58,0-2-75,0-2-54</inkml:trace>
  <inkml:trace contextRef="#ctx0" brushRef="#br0" timeOffset="213789.5013">7676 12296 756,'0'0'207,"0"0"-191,107-109-9,-49 77 13,5 5-14,-7 4-6,-14 14-42,-12 2-174,-13 7-45,-15 0-159</inkml:trace>
  <inkml:trace contextRef="#ctx0" brushRef="#br0" timeOffset="213956.5188">7596 12561 562,'0'0'486,"0"0"-477,0 0-9,0 0 14,121 32 4,-48-41-11,1-20-7,-7-1-84,-11-6-152,-17-7-174</inkml:trace>
  <inkml:trace contextRef="#ctx0" brushRef="#br0" timeOffset="214182.5056">8252 12078 1045,'0'0'75,"0"0"-48,-67 106 51,51-48-24,5 12-15,8 3-10,-1-1-12,4-11-11,0-6 1,0-9-5,7-8-2,4-8-3,5-3-39,-3-12-55,3-5-136,-4-8-215</inkml:trace>
  <inkml:trace contextRef="#ctx0" brushRef="#br0" timeOffset="214525.9203">8419 12700 901,'0'0'112,"0"0"-71,71-139 26,-38 82-27,-3 3-28,-6 10-4,-15 12-6,-9 12 3,0 10-4,-7 6-1,-15 4 0,-2 0-3,-3 11-8,4 10 0,5 5-4,12 0-6,6 0-9,0-1-2,15-3-1,17-6 20,6-3 13,8 2 0,-3-4 11,-6 6 39,-10 3-6,-9 0-9,-7 0-14,-11 5-12,0 1-2,-4-3-4,-24 7-3,-6-4-27,-2-4-72,-5-7-85,4-15-104,-3 0-159</inkml:trace>
  <inkml:trace contextRef="#ctx0" brushRef="#br0" timeOffset="214767.5242">8820 12104 1005,'0'0'35,"151"0"44,-68 37 14,-16 22-44,-13 17-15,-23 16-16,-23 8-11,-8 5 7,-8-3-6,-28-7 6,0-14-1,-2-16 2,3-19-5,8-16-10,2-18 0,14-12-28,7-4-55,2-42-165,-8-20-487</inkml:trace>
  <inkml:trace contextRef="#ctx0" brushRef="#br0" timeOffset="215242.5288">9598 12659 910,'0'0'47,"0"0"-43,0 0 77,158 21-8,-95-21-30,-7-15 2,-10-3-27,-15 4-18,-14 6-1,-7 4-53,-6 0-64,-4-3-188,0 2-159</inkml:trace>
  <inkml:trace contextRef="#ctx0" brushRef="#br0" timeOffset="215683.9916">10280 12807 993,'0'0'91,"0"0"-87,0 0 5,0 0 10,0 0-1,116-134-3,-93 80-7,-6-8 1,-2-5-8,-8 7 4,-5 15-2,-2 11-1,0 15-1,-22 9-1,-9 10 0,0 0-2,-3 17-26,5 8 6,12-1-5,11 0-1,6 3-22,6-4-1,23 2 17,11-1 26,4-6-2,5 0 10,1-3 0,-7 4 10,-7 1 7,-7 4 4,-15 2-9,-7 0-8,-7 4 8,-5-4 0,-19 0-8,-5-1-4,1-4-23,2-5-34,9-9-63,3-7-49,7 0-130</inkml:trace>
  <inkml:trace contextRef="#ctx0" brushRef="#br0" timeOffset="215983.6368">11357 12023 1052,'0'0'35,"0"0"-18,-126-26 62,91 26-23,6 11-29,0 18-5,0 12-11,9 12-7,4 7 0,10 9 8,6 5-2,0-2-3,0-2-2,16-1-5,8-7 2,-7-4-2,2-2-12,-10-2-32,-9-6-32,0-4-90,-5-14-143,-19-11-100</inkml:trace>
  <inkml:trace contextRef="#ctx0" brushRef="#br0" timeOffset="216318.0968">10878 12761 808,'0'0'156,"0"0"-137,0 0 14,104-122-5,-21 74-27,4-5-1,4-2-12,1 1-30,-8 3-49,-10 10 3,-19 6 68,-18 9-63,-11 2 63,-15 7 20,-4 4 11,-7 3 72,0 4 16,0 1-20,-4 2-2,-10 3-17,-2 0-8,1 6-10,-6 20-7,6 14-7,1 6 3,6 9-20,8 0 5,0-1-12,0-1-4,0-5 2,8-4-5,2-8-24,3-12-48,3-6-79,-1-18-130,5 0-130</inkml:trace>
  <inkml:trace contextRef="#ctx0" brushRef="#br0" timeOffset="216618.7216">11810 12490 641,'0'0'383,"0"0"-355,0 0 9,0 0 14,-41 119-35,41-89-6,14-6-7,3-2-1,3-10-2,10-9-7,5-3 7,7-9 2,3-17 2,-7-8-4,-9-4 4,-10-3 2,-11-3-3,-8 3 4,0 8 6,-11 9 4,-14 12 11,-4 9-15,-2 3-13,-5 0 0,0 5-8,-2 16-38,3 1-43,1 2-77,8-6-108,11-6-89</inkml:trace>
  <inkml:trace contextRef="#ctx0" brushRef="#br0" timeOffset="216893.0473">12061 12180 576,'0'0'398,"125"-25"-369,-42 25 66,1 29-11,-6 22-18,-18 12-33,-20 11-20,-24 9-1,-16 3-2,-14-2 0,-25-2 8,-3-10-4,3-16-4,3-13-5,10-16-1,2-14-3,3-9-1,5-4-37,8-2-56,-3-28-165,1-17-394</inkml:trace>
  <inkml:trace contextRef="#ctx0" brushRef="#br0" timeOffset="217365.3132">12863 12596 688,'0'0'201,"0"0"-177,0 0 12,0 0 76,114 0-33,-60-12-24,-4 1-12,-4-1-14,-13-1-11,-13 8-16,-11-1-2,-2-1 0,-7 3-63,4-1-97,6-5-182,0-2-216</inkml:trace>
  <inkml:trace contextRef="#ctx0" brushRef="#br0" timeOffset="217697.9527">14012 12133 1008,'0'0'62,"0"0"-56,0 0 33,0 0 16,0 0-31,0 0-2,-127-82-9,82 82-6,-1 13 3,8 10 5,3 9 2,7 11-4,6 9-1,6 10 1,13 4-4,3 4 0,0 1-2,21-4 1,0-2-5,2-7-2,-7-5 0,-3-6-1,-3-6-3,-6-1-21,-4-4-23,0-8-40,0-7-105,-10-6-134,-11-13-127</inkml:trace>
  <inkml:trace contextRef="#ctx0" brushRef="#br0" timeOffset="217858.7173">13528 12825 966,'0'0'124,"0"0"-114,0 0 25,105-122-13,-30 87-16,2-2-6,-6 2-10,-12 3-129,-12-2-200,-13-2-135</inkml:trace>
  <inkml:trace contextRef="#ctx0" brushRef="#br0" timeOffset="218079.9207">14188 11953 992,'0'0'112,"0"0"-99,0 0 19,0 0 1,0 0-6,-16 132-4,16-79-16,7-2-5,2 0-2,-3-3-27,-1-6-66,-3-9-139,0-10-154</inkml:trace>
  <inkml:trace contextRef="#ctx0" brushRef="#br0" timeOffset="218345.8863">14603 12114 898,'0'0'247,"0"0"-231,0 0 16,0 0 23,0 0-16,-121 156-6,87-78-2,1-2-8,11 3-5,5-9-5,14-4-4,3-5-8,0-14 1,15-10-2,13-14-14,7-11-29,3-10-36,4-2-77,-7-2-213,4-28-303</inkml:trace>
  <inkml:trace contextRef="#ctx0" brushRef="#br0" timeOffset="218659.4748">14782 12591 909,'0'0'143,"0"0"-120,0 0 41,0 0-3,-48 109-30,48-71-23,2-6-2,13-5-5,10-5 0,4-9-1,6-8-9,11-5-1,0-9 1,-1-20 4,-5-7 3,-11-1 2,-11-4 2,-11 3 3,-7 4 0,0 8 12,-25 5-1,-12 12-7,1 2 2,-5 7-9,1 0-2,5 0-1,-1 5-11,9 4-37,0 2-57,8-3-100,9-4-77,8-4-177</inkml:trace>
  <inkml:trace contextRef="#ctx0" brushRef="#br0" timeOffset="218930.6354">15095 12330 1029,'0'0'78,"123"-4"-48,-44 18 68,2 26-46,-9 19-12,-13 10-4,-22 10-15,-27 5-8,-10 4 4,-26-1 9,-21-10-1,-5-8-5,-1-13-2,11-14-9,3-10-5,8-12-2,10-12-2,0-8-34,5 0-30,3 0-22,-2-12-81,-3-12-274</inkml:trace>
  <inkml:trace contextRef="#ctx0" brushRef="#br0" timeOffset="221396.5409">9034 8722 285,'0'0'98,"0"0"-45,0 0 19,0 0-3,0 0-5,0 0 5,-9 2 9,9 3 4,0-1-23,0-2-24,-2-1-8,-2-1 0,4 0-4,0 0-7,0 0 9,0 0-4,0 0 3,0 0 1,0 0-12,0 0-2,0 0-1,0 0-5,4-3 0,13-9-4,10-9 5,2-4-4,5-3 0,-1-1-2,6-3 0,-6 4 0,-1 1 1,0-2-1,-5 5 1,-7-4 0,-2 5 0,-3-2 1,-1-5-3,0 4 2,-1-6 0,-2 6-1,-3-1-2,-6 8 0,4 0 1,-6 4 1,0 6-2,0-3 4,-3 4-4,-10 2 2,-1 1 0,-1 5 0,2 0 0,-9 0-1,3 2 0,-5 13-2,2 7 0,3 0 3,6 2-2,13-3 1,0-4 0,0 3-2,18 2 2,6 1-1,5-5 1,5 0 2,-2-3-2,5 4 0,-5 1 1,0 4 0,-2 3 0,-6 0 1,-2 6-1,-8 0 0,-5 4 1,-8-3 1,-1 0-2,0-5 7,-24 3 0,-3 1 1,-4-6-2,2-3 1,2-4-5,1-6-2,6-9 1,2-5-1,5 0-13,6 0-33,5-24-99,2-10-218,0-12-299</inkml:trace>
  <inkml:trace contextRef="#ctx0" brushRef="#br0" timeOffset="222148.3344">9671 7729 538,'0'0'172,"0"0"-121,0 0-2,0 0-26,0 0-13,0 0 12,0 0 20,0 13-8,0-3-8,-15-1-4,-1 0-6,-4-4-2,5-5-7,1 0 0,5 0 1,7 0-3,-2 0 10,2-7 0,2-9-7,0-1-6,4-6-2,16 1-4,2 3 4,6 2 2,2 3 0,0 5-3,4-2 3,-8 5-2,0 6 0,-8 0 0,-5 0-5,-1 17 5,-3 8-7,-6 9 7,-3 4 6,0 6 0,0 3 3,-22-1 0,-2 2-5,-5-7 2,-3-6 0,6-4-5,0-12 3,4-5-3,5-12 2,6-2 2,-1 0-3,9-8-2,3-4-5,0 0 0,0 2-3,20 4 6,2 6 2,9 0-1,3 4 0,1 14 1,1 6 0,4 1 1,-2 0 0,0-4 9,-3 0-1,-2-9 11,-6-4 6,-6-5-3,-3-3 7,-5 0-7,3-3 0,-1-15-4,3-10-3,-5-6-12,-4-2-2,-7-5-2,-2 4-26,0 5-62,0 4-166,-11 5-426</inkml:trace>
  <inkml:trace contextRef="#ctx0" brushRef="#br0" timeOffset="222836.4383">10612 8055 542,'0'0'219,"0"0"-107,0 0 16,0 0-29,0 0-47,0 0-27,0-30-25,0 62 0,0 15 1,0 17 11,2 3 5,9 8-4,1 1 2,3 0-10,7-10 0,5-18-4,7-11 0,1-15-1,8-10 0,-1-12-1,-2 0 1,5-27 1,-12-15-1,-3-8 1,-9-13-1,-7-4 6,-10-3-4,-4-1 1,0 8-2,0 8-1,0 9 0,-2 17-4,-5 14-27,3 7-43,4 8-84,0 0-178,2 0-228</inkml:trace>
  <inkml:trace contextRef="#ctx0" brushRef="#br0" timeOffset="223185.3631">11593 7844 754,'0'0'166,"0"0"-84,0 0 17,0 0-69,0 0-23,0 0-3,-53 26 0,22 18 0,-6 13 8,2 13 11,3 11 6,6 2-10,8 1 3,9 3-6,9-10 0,0-14-6,16-5-2,13-14-8,9-12 1,-3-7-3,4-11-2,-8-8-29,-6-5-58,0-1-53,-2 0-143,-11-14-133</inkml:trace>
  <inkml:trace contextRef="#ctx0" brushRef="#br0" timeOffset="223662.3539">11702 8199 358,'0'0'584,"0"0"-572,0 0 0,115-48 31,-66 48-35,-3 0 4,-6 17-12,-13 10 1,-11 7-2,-16 7-4,0 7 3,-19-1-2,-12 6-9,0-15-2,4-8 7,6-5 0,13-20-18,4-5-29,4 0 13,0-19-8,22-18-30,16-9 12,2-4 40,5 1 25,-5 8 3,-5 7 12,-2 5 24,-3 5 36,-9 5 4,-9 4-5,-12 5 1,0 6-19,0 4 12,-15 0-25,-12 8-22,-4 18-1,4 8 4,7 4 3,7 3 4,10 2-15,3 2-8,0-3-4,16-2-1,13-8-21,7-9-52,2-3-74,-3-13-173,-1-7-146</inkml:trace>
  <inkml:trace contextRef="#ctx0" brushRef="#br0" timeOffset="223806.2768">12439 8472 870,'0'0'73,"0"0"-34,0 0 27,0 0-53,-33 126-13,31-102-47,2 1-170,-2-9-151</inkml:trace>
  <inkml:trace contextRef="#ctx0" brushRef="#br0" timeOffset="224239.5763">12747 8558 946,'0'0'78,"0"0"-50,83-125 52,-50 80-46,-4-6-16,-6-3-8,-8 9 1,-7 2-6,-8 11 2,0 10 3,0 5 2,-10 10-7,-7 5-5,-6 2-5,1 2-8,-4 17-4,12 1-10,5 1-5,9 1 1,0 0 8,0-1-1,23-6 2,12-2 0,5-1 14,4-6 4,1-1 4,-3 2 1,-3 3 6,-11 2 27,-8 3-8,-9 2-11,-11 5-1,0 0-2,-11 4-1,-18 3-2,-2-4-9,2-4-8,2-4-54,0-15-29,4 0-176,0-2-155</inkml:trace>
  <inkml:trace contextRef="#ctx0" brushRef="#br0" timeOffset="224510.8954">13058 7877 1130,'0'0'68,"0"0"-60,177-14 42,-100 32-20,-4 22-9,-6 16 3,-16 12-5,-12 11-7,-20 12 7,-17 5-3,-2-5-9,-17-11 3,-12-12-8,-2-22 1,4-10-3,0-14-4,2-10-31,0-10-50,-1-2-103,0-4-248</inkml:trace>
  <inkml:trace contextRef="#ctx0" brushRef="#br0" timeOffset="234001.7821">13967 8207 602,'0'0'152,"0"0"-120,0 0 74,0 0-45,0 0-19,0 0 24,0 0-14,163 19-2,-103-19-8,0 0-4,-4-5-9,-14-5 3,-11 4-10,-13 0-13,-11 4-5,-5 0-2,-2 2 0,0 0-2,0 0-25,0 0-37,0 0-74,-9 0-163,9 0-154</inkml:trace>
  <inkml:trace contextRef="#ctx0" brushRef="#br0" timeOffset="234620.0901">14883 8392 816,'0'0'91,"0"0"-32,0 0 27,0 0-27,0 0-32,154-127-8,-110 88-9,1-8-3,2-3 0,-6-1 1,-6 2 2,-10 6 3,-12 10 3,-10 7-4,-3 10-1,0 4-5,-6 5-3,-18 7-3,-6 0 0,0 12-6,-2 15 6,6 4-6,6 6 6,6-4 0,14 1 0,0-3-1,9-4 1,22-8 0,8 1 1,4-1 1,3-4 3,-6 2 6,-7-2 4,-8 3 0,-15 9 0,-10-1 9,0 10 6,-19 4-6,-16 0-6,-6-3-6,1-5-8,5-9 2,3-7-6,10-4 0,-1-8-24,8-4-30,1 0-63,5 0-247</inkml:trace>
  <inkml:trace contextRef="#ctx0" brushRef="#br0" timeOffset="237236.7293">15942 7950 397,'0'0'132,"0"0"-34,0 0 30,0 0-31,0 0-17,0 0-4,0-7-12,-2 7-22,-3 7-14,1 15-2,-1 13 1,1 7-3,4 2-9,0 6-2,0 1-3,0-3-7,0-1 1,0-4-3,0-10 4,13-3-5,3-15 1,6-7 1,0-8-1,7 0-1,-2-12-1,-2-12-6,-3 0-6,-4-5-2,-4 0 3,-2-6-4,0-1-4,-5-2-1,-3 0 7,0 4 3,0 0 0,1 4 4,0 4-4,-4 4 11,-1 1-1,6 7 0,-6 4 1,0 5 0,0 1 1,0-2 1,2 2 1,-2-3 3,0 3-1,0 3-2,0-2 8,0 3-7,0-1-4,0 1 6,0-4-4,0 4 0,0-2 1,0 2 2,0-3 2,0 1 3,0 2-1,0 0-5,0 0 5,0 0-9,0 9 2,0 15-2,0 8 1,0 2 5,0 4-5,0-1 12,2 4-4,4 3-2,3-5-3,-6-4-2,2 4-1,-3-9 0,0-1-1,7 2 0,-3-9 2,4-2 0,-2-7-2,5-2 1,4-9-1,7-2 0,3 0 3,-3 0-3,-6 0 0,-11 0-18,-1-7-42,-6 0-58,0-3-185,0-5-252</inkml:trace>
  <inkml:trace contextRef="#ctx0" brushRef="#br0" timeOffset="237935.7293">16905 7718 416,'0'0'225,"0"0"-203,0 0 77,0 0 32,0 0-75,0 0-15,0 0-5,0-15-2,0 15 3,0 0-3,0 0-4,0 0-6,0 0-5,0 0-6,0 0 6,0 0-8,-5 0-4,-5 0-2,-6 0 1,-2 0-5,-2 9 4,-3 1 4,4 3-6,-1-2 7,1 7-3,0 4 2,1 6 0,0 11 1,0 5 0,5 9 1,1 5-2,8 5 2,4-3-4,0-4-1,0-1-3,9-6 5,11-7-5,7-6 5,4-7-4,0-9 2,4-6 1,-1-6-3,-3-8 4,-4 0-5,-6 0 1,-11 0-2,-3 0-2,-7-7-1,0 0-11,0-3-20,-22-6-39,-5 4-67,-2-7-140,0-8-290</inkml:trace>
  <inkml:trace contextRef="#ctx0" brushRef="#br0" timeOffset="238869.5806">17047 7985 436,'0'0'239,"0"0"-218,0 0 56,0 0 31,0 0-62,0 0-25,106-64 4,-75 61-3,-5 3-4,-6 0-5,-2 17-5,-9 6-1,-4 9 0,-5 3 5,0 1-7,0 0-1,-14-2 0,-6-2-3,-1-6 3,2-4-3,1-5-1,6-5 1,1-7-1,7 2-1,2-7 0,2 0 1,0-10 0,9-17-5,16-3-1,1-2 3,3 1 1,-2 2-2,2 0 3,-4 4 1,-6 6 0,-1-2 1,-8 5-1,1 5-1,-7 1 1,-1 2 2,1 1-1,-4-1 1,0 4 4,0-3 4,0 7 8,0-1-8,0 1 0,0 0-3,-13 0-2,-3 9-3,-5 20-1,2 6 2,3 12 3,5 1 9,9 0-1,2-6-3,0-8 0,11-1 2,16-10 0,1-5 7,2-8 5,0-6-4,0-4-6,-1 0 1,-2-6-5,-6-6-6,-7 5-5,-12-3-1,-2-1-30,0 2-62,-2-1-142,-12 1-296</inkml:trace>
  <inkml:trace contextRef="#ctx0" brushRef="#br0" timeOffset="239201.5832">17777 8378 836,'0'0'182,"0"0"-172,0 0 28,0 0 39,0 0-38,-3 108-27,-5-72-8,-10-6-4,2-2-21,-2-4-70,4-10-132,8-8-161</inkml:trace>
  <inkml:trace contextRef="#ctx0" brushRef="#br0" timeOffset="240500.5959">18129 8113 255,'0'0'116,"0"0"-91,0 0 34,0 0 12,0 0-11,0 0-8,12-42 6,-7 36 9,-2 2 13,1 0 3,-4 0-19,0 4-8,0-2-8,0 2-15,0 0-7,0 0-4,0-2-8,0 2-9,0 0-1,0 9-3,-2 20 3,0 3 2,-1 0 1,3 2 2,0 2 3,0 0-5,0 0-3,0-7-4,17-2 3,-5-7-4,9-6 2,4-5-1,-5-9 0,10 0-3,-1-4-1,-4-19-1,2-2 3,-5-4 0,-4-5 2,-5-5 1,-8 2-1,-5 1 0,0 2 0,0 6 1,-23 6 1,-6 5 5,-7 8-3,6 9 4,-2 0-3,10 0-1,5 0-4,7 0 0,6 6 0,1-1-17,3 2-60,0 1-63,3-4-124,11 0-163</inkml:trace>
  <inkml:trace contextRef="#ctx0" brushRef="#br0" timeOffset="241768.6019">18461 7736 164,'0'0'135,"0"0"-92,0 0 41,0 0 28,0 0-36,0 0-4,-11-10 9,11 10 4,0 0-2,0 0-22,0 0-4,0-2-17,16 0-16,13 0-3,8 2 5,5 0-14,3 15 3,2 8-1,2 5-4,0 5 3,-4 2-1,-3 8-6,-6 5 0,-9 7 5,-8 2-2,-12-1 0,-7-1 6,0-4 1,-20 2 5,-13-2-2,-8 0 2,-1-5 1,2-6-7,4-10-4,7-6 0,10-10-2,2-2-9,11-6 3,4-4-1,2 2-1,0-4-1,0 0-3,-4 0-9,-3-7-21,0-4-25,0-1-29,-1 6-103,-6-2-230</inkml:trace>
  <inkml:trace contextRef="#ctx0" brushRef="#br0" timeOffset="243318.8065">19297 8149 224,'0'0'94,"0"0"7,0 0 31,0 0-41,0 0-3,0 0-4,0 0-9,6 2-4,10-2-15,7 0-21,4 0-7,8 0-1,1 0-4,6-8-2,1-2-2,-4 1-4,-1-2-1,-11 2-4,-2 4-6,-10-1-1,-8 3-1,-2 3 1,-5 0 1,0 0 1,0 0 1,0 0 3,-21 0-1,-12 0-7,-9 0 0,-8 5-1,-1 10 0,-5-1-4,8-2 4,2 3 0,15-7 1,12 1 2,9-7-6,8-1 3,2 3-4,0-4 0,12 2 4,9-2 1,8 0-1,3 0-7,-2 0-8,2 0-29,-7 0-33,-3 0-92,-6-4-152</inkml:trace>
  <inkml:trace contextRef="#ctx0" brushRef="#br0" timeOffset="245440.6411">20104 7781 283,'0'0'77,"0"0"5,0 0 24,0 0-33,0 0-1,0 0 7,0-7 1,0 7-2,0 0-30,-2 0-10,-1 12-14,2 12 1,-2 10 7,0 4-13,3 1-6,0 1-6,0-2-3,0-2-1,0-6-1,3-2-1,4-4-1,-1-10 1,3 0 0,5-8-1,-1-4-4,5-2 4,-1 0 0,6-8-7,0-18 2,1-6 1,-2-8-8,-3-1 5,-1-4 0,-1 5 0,-4 1 6,-1 6-6,-2 4-4,-3 7 0,0 6 2,-7 2 0,0 4 8,0 4 0,0 0 1,0 6-1,0 0-1,0 0-6,0 0 8,0 20 1,0 2-1,-5 4 5,3 6 1,2 3 4,0 2 1,0 7 8,0 0-7,0-3 1,2-5-5,9-8 3,5-3-3,0-12-4,3-3 1,6-10-1,-3 0 2,-1 0-6,-8 0-10,-5-6-42,-8-6-48,0 4-215</inkml:trace>
  <inkml:trace contextRef="#ctx0" brushRef="#br0" timeOffset="245997.0498">20665 8161 636,'0'0'186,"0"0"-146,0 0 68,0 0-40,0 0-38,0 0 14,29 70-4,-24-26-11,-3 9-4,3 0-2,-3 5-5,1-3-5,1-11-2,0-2-2,3-7-4,2-10-1,-2-1-3,2-7 0,3-5 3,0-7-3,3-3-1,1-2 0,7 0 0,-2-14-2,4-4-8,-2-1-13,-6 2-9,-3 3-32,-11 0-28,-3 0-56,0 2-119,-12 0-153</inkml:trace>
  <inkml:trace contextRef="#ctx0" brushRef="#br0" timeOffset="246192.8117">20634 8416 752,'0'0'107,"0"0"-96,0 0 75,0 0-36,164-74-31,-114 54-11,0-1-8,-13-3-3,-10 8-50,-9-5-113,-11 4-56,-7-1-162</inkml:trace>
  <inkml:trace contextRef="#ctx0" brushRef="#br0" timeOffset="246523.6963">21317 7636 905,'0'0'16,"0"0"25,0 0 69,0 0-80,0 0-28,0 0 5,-87 88-1,66-31 3,4 2 10,-2 1 6,9 2-2,5-7-6,5-8-10,0-10-4,14-7-3,6-10 0,1-3-15,-1-10-46,-4-3-44,-2-1-89,-5-3-91</inkml:trace>
  <inkml:trace contextRef="#ctx0" brushRef="#br0" timeOffset="246986.7608">21363 7900 679,'0'0'121,"0"0"-113,0 0 70,123-67 3,-85 64-65,-2 3-6,-3 0-7,-8 12-1,-10 13 2,-9 3-1,-6 4 1,0 2 2,-15-2 1,-9-2-5,1-8-2,6-2 0,7-12-2,8-6-22,2-2-25,0 0-4,10-10 7,17-12 20,1-6-6,10-2-18,0-1 26,0 2 20,-5 3 2,-4 4 2,-9 5 5,-7 6 15,-3 4 20,-10 7 27,0 0 28,0 0-33,-18 12-8,-3 12-8,2 6 8,0 7-3,9 1-19,5-1-11,5 0-14,0-5-4,0-4-3,15-6-3,6-4-33,2-5-43,-2-12-105,2-1-140,-1 0-274</inkml:trace>
  <inkml:trace contextRef="#ctx0" brushRef="#br0" timeOffset="247164.5798">22047 8045 1018,'0'0'27,"0"0"6,0 0 44,0 0-57,-11 102-15,11-79-5,5-2-20,-2-5-47,-1-6-36,-1-8-127,6-2-103</inkml:trace>
  <inkml:trace contextRef="#ctx0" brushRef="#br0" timeOffset="247504.1934">22331 7888 892,'0'0'105,"0"0"-90,0 0 53,0 0-25,0 0-30,0 0-11,11 111 5,2-95-7,8-8 1,3-6-1,4-2 0,9-2 0,-4-21 3,3-3 1,-5-8-1,-7-2 1,-6-1 7,-11-2 13,-7 7-2,0 8 3,-7 10-5,-20 8 0,-6 6-12,-6 0-6,5 9 1,3 14-2,4-3-1,8-2-1,9-1-9,1-3-43,2-4-79,2-3-180,3-7-181</inkml:trace>
  <inkml:trace contextRef="#ctx0" brushRef="#br0" timeOffset="247788.6637">22589 7464 1047,'0'0'102,"0"0"-102,157-17 56,-84 44 4,1 14-40,-3 11 0,-7 13 1,-18 6-5,-21 10 2,-17 2-2,-8-3 3,-23-4 7,-14-9 4,-4-6-2,1-7-10,2-7-5,5-10-4,4-11-8,9-8-1,1-15-28,9-3-51,-3-16-76,-2-30-616</inkml:trace>
  <inkml:trace contextRef="#ctx0" brushRef="#br0" timeOffset="265658.7623">6535 8252 132,'0'0'52,"0"0"-47,0 0 12,0 0 9,0 0 13,0 0 9,0 0 4,0 0 19,13-3 7,-13 3-10,2 0-17,-2 0-8,0-2-7,0 2-10,0 0-8,0 0-4,0 0-6,0 0 4,0 0 10,0 0 11,0 0 12,0 0-10,0 0-13,0 0-7,0 0 1,0 0 5,0 0-6,0 0-1,0 0-3,0 0-1,0 0 3,0 0 1,0 0 1,0 0-1,0 2 0,0 9 0,-2 1-1,2-2-3,0-3-5,0 4-2,0-1 1,0 0-2,0 2-1,0 2 0,0-6 1,0-1 0,0 1-1,0-1 1,0 0 1,0 0-1,0 1-2,0 0 1,0 0 2,0 2-3,0 2 0,0 0 0,0 0 1,0 4 0,0 0 0,0-2 1,0 4-1,0-6 4,0 0-3,0 2 0,0 0-1,0 0 1,0-1-1,0 1 1,0-4 2,0-5-4,0 3 1,0-1 0,0 0 0,0 5-1,0-2 2,0 0-1,2 4 0,1-2-1,-1-2 0,3-1 1,-3-4 0,2 2 0,-1-6 1,1 4-2,-1-3 0,0 0 1,2 1 0,-3-3-1,1 5 0,-1-5 3,2 2-3,1 2 0,-3-4 0,2 3 0,-2 0 1,3-3-1,-2 0-2,5 0 2,-1 0 1,-2 0 0,7 0-1,-6 0 1,2 0 1,-1 0-2,-3 0 2,-1-3 1,4-2-1,-1-2 2,3 0-2,-3 3 0,2 0-1,-4 0 0,-3-2-1,2 2 0,-1-3-3,3 2-11,-3 3-9,0-3-20,-2 2-9,0-4-31,0 3-50,0 1-64,0-1-71</inkml:trace>
  <inkml:trace contextRef="#ctx0" brushRef="#br0" timeOffset="266934.6974">6432 8560 166,'0'0'104,"0"0"-62,0 0 6,0 0 12,0 0-1,0 0-7,0-8-6,0 8-5,0 0-2,0 0 3,0 0 1,0 0 2,0 0-3,0 0 3,0 0-2,0 0-18,2 0-7,-1-4-3,8 2 0,0-4 4,-1 0 0,6 0 0,-1-2 1,1-1-4,-1 2-5,1-3-4,-1-2-1,0-2 1,1 2-4,-1 0 0,0 4 0,-4-2-1,0 4 0,2 0-2,0 2 2,0-2-2,-1 4 1,-2-5-1,-1 2 1,-3 1 1,4 0-1,-4 3-1,2-2 0,3 3 0,1-4 0,-5-1 0,5 1 0,-4-1 0,-3 3 1,4 0-1,-1 2 1,-6 0 0,2 0-1,-2 0 1,0 0 0,0 0 2,0 0 1,0 0-1,0 0-2,0 0 3,0 0-1,0 0 0,-6 0-1,-4 0-1,0 0-1,-1 0 1,-3 9 1,1-5-2,-1 1 2,-1 2-2,3-2 0,1-3 0,0 5 1,0-2-1,-2-1 1,-1 4-1,-3 0 0,1-2 0,-1 4 0,4-2 0,3-2 0,1 0 0,3 0-1,-2-3 1,0 6 0,1-3-1,-3 0-3,2 0-2,4 1 2,-3-2-1,1 2 4,0-2-2,0 1 1,3 3 1,-1-2-3,0-2 2,2 2 1,-5-5-1,2 4 1,1 0 1,-3 2-2,3-2 0,1-2 0,2 0 2,1-1 0,0 0 0,0-3 0,0 0 0,0 0 0,0 0 3,0 0-3,0 0-3,0 0 3,0 0 0,0 0 0,0 0 0,0 0-1,0 0-1,0 0 0,0 0 1,0 0-4,0 0 1,0 0-22,0 0-37,0 0-91,1 0-75,8-6-169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8:41:21.7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1408 1337 627,'0'0'134,"0"0"-115,0 0 131,0 0-40,0 0-52,0 0-20,0 0-25,0 0 0,0 0 9,108-106 1,-37 80-1,-3 1-5,-3 5-4,-8 5-8,-11 5-5,-15 8-1,-16 0-20,-7 2-60,-8 0-42,0 2-15,-21 10-5,-18 0-35,-1-5-50,5-4 128,6-3 100,11 0 68,7 0 107,7 0-14,1 6-8,2 6-50,1 8-50,0 13 8,0 4-5,0 5-15,0 2-18,0 4-12,0 3-7,0 0-4,1-2-2,-1-3-67,5-6-91,0-13-113,-1-15-82</inkml:trace>
  <inkml:trace contextRef="#ctx0" brushRef="#br0" timeOffset="261.6866">1901 1383 837,'0'0'83,"0"0"-40,0 0 27,131 5-42,-100 24-1,0 10-8,-8 4-14,-15 0 2,2-4 7,-10-7-13,0-9 13,0-9-7,-4-10 13,-6-4 3,6 0 5,-1-12-1,2-20-27,3-12-5,0-8-10,26 3-8,8 3-15,9 7-47,0 8-110,-5 9-195</inkml:trace>
  <inkml:trace contextRef="#ctx0" brushRef="#br0" timeOffset="1200.021">2561 1310 997,'0'0'83,"0"0"-77,0 0 25,0 0-20,-129 95-9,106-56-1,5-2-1,1 0 0,7-3 0,10-8-13,0-6-18,0-5-19,20-15-17,11 0-7,4-3-11,7-27 32,-5-4 53,-8-6 13,-9 1-5,-11 3 1,-5 8 7,-4 5 33,0 8 24,0 8-12,0 3-5,0 4-3,0 0-43,0 0-10,0 22 0,-1 9-6,-2 6 4,3 0 0,0-2 0,0-5-1,13-4-6,8-6-4,6-11 2,0-2-7,-2-7-4,2 0-15,-3-14-42,0-11-2,-12-2 15,-4-4 34,-8 8 32,0 0 16,0 9 43,0 9 7,0 3 7,0 2-27,0 0-46,0 0-32,0 18 22,2 5 10,2 3 11,-1-5-7,-3-3-3,2-8 4,-2-4-5,2-3 1,4-3 5,-1 0-6,8-23 3,5-5 12,2-5-9,2 4-4,-4 7 6,-2 7-7,-1 10-1,-4 5 0,-1 0-26,-2 21 16,-3 16 10,-2 5 4,-3 8 5,0-1-3,0-8-6,2-13 0,7-14-4,6-12 1,11-2 2,8-16 0,9-20 1,1-9 13,-5-6-6,-8-2-7,-14 4-20,-12 6-9,-5 11 17,0 13 12,-1 10 11,-16 9-8,3 0 10,5 18-13,9 10-12,0 0-4,13 2 8,24-2 6,3-1 2,-5-1 30,-6-1 3,-6 1 2,-12 1-11,-9 4-1,-2 1-4,-7-1-8,-20-2-11,-4-9-16,4-11-78,3-9-117,6-2-87</inkml:trace>
  <inkml:trace contextRef="#ctx0" brushRef="#br0" timeOffset="1979.7652">3526 1393 933,'0'0'138,"0"0"-133,0 0 62,31 150-12,-24-51-15,-3 29-3,0 32-21,-2 9-9,5 3-4,3-22-2,7-34-1,14-32 0,12-28 3,15-22-3,2-22 0,3-12 1,-1-22 7,-8-26-7,-17-8-1,-14-9-5,-23 3 2,0 1 0,-32 3 2,-17 9 0,-9 4 0,-7 1-3,-8 8 4,4-8 0,9-4-1,11-6-9,17-6-8,23 2-11,9 0-11,12 4-11,26 4 18,6 1 15,7 3 16,1 3 2,-1 4 1,-7 3-1,-6 6 3,-9 6 5,-8 5 5,-10 7-3,-5 7 4,-6 3 6,0 2 18,0 0-7,0 0-14,-11 0-14,-9 0-1,0 12-4,-2 15 1,0 6 1,8 4 0,5-2 1,9-5-1,0-6-2,0-4 1,18-10-1,0-4-4,2-6-9,0 0-12,3-9-1,-4-20-5,-1-5-8,-3 2-9,-2 6 23,3 4 25,-4 8 2,0 8 0,5 6 3,-2 0-3,6 10 2,-2 15 5,-1 6 9,-4-4 3,-3-6 4,-6-5 9,1-12 2,-4-2-7,0-2-7,0 0 12,1-8-5,3-20-9,4-11-18,2-7-5,2 3-14,1 9-48,4 9-47,-1 7-83,1 13-140,-6 2-130</inkml:trace>
  <inkml:trace contextRef="#ctx0" brushRef="#br0" timeOffset="2699.2799">4407 1462 481,'0'0'158,"0"0"37,0 0-72,0 0-58,25 114-30,-25-84-13,0-2-14,0-8 3,0-6-6,-2-8 3,-2-6-1,0 0 5,1-1 6,3-26-17,0-6-1,0-6-1,7-1-4,13 8 4,1 6-1,0 10 1,4 5-2,-2 10 3,1 1 0,-2 1-3,-2 22 6,-1 2-2,-4 1 0,-7 3 1,-5-5 0,-3-2 3,0-7 3,0-4-2,0-5-6,-5-6 8,-1 0-1,1-3-2,1-23-5,4-6-9,0-2-1,1 3-3,15 3 1,5 8 5,-1 10 5,-1 3 0,4 7 1,-5 0 1,-4 9-7,1 17 7,-6 8 0,-1 4 2,-3 6 0,0-4-1,-1-2 1,-1-10-2,3-10 0,3-6 3,2-5-3,7-7 1,2 0 0,9-27 9,2-15 4,5-9-10,-7-7-4,-9 2 0,-5 8-5,-5 14 5,-8 15 2,-2 9 11,0 5 0,0 5-5,-18 0-8,1 8 0,3 13-9,3 2 4,11 4 0,0-1-1,9 0-1,22-1 6,4 0 1,3-3 1,-5 0 7,-8-6 2,-11-1-1,-10 2-9,-4 3 6,-9 2-6,-25 4-22,-6-6-137,-6-12-433</inkml:trace>
  <inkml:trace contextRef="#ctx0" brushRef="#br0" timeOffset="3434.6895">5977 1327 880,'0'0'125,"0"0"-122,-64 107 34,49-61-8,5-3-14,8-6-7,2-9-3,0-8-3,2-10-2,12-8-4,1-2 3,6-4 1,-1-22 0,-5-12-1,-9-8-17,-6-7-23,0 3-9,-10 10-19,-5 12 49,4 16 20,8 6 18,3 6-18,0 0-9,6 20-34,21 19 43,6 19 8,5 19 27,-4 25 10,-2 18-6,-8 21-8,-7 8-15,-10-1-10,-3-12 4,2-22 6,2-22 8,5-20 14,8-23-14,1-16 7,3-20-11,-1-13-7,-4 0 8,0-35 13,-16-22 17,-4-17-24,-15-14-10,-32-7-7,-9 10-9,-4 6-2,6 9-7,10 7-32,13 0-44,19-5-144,12-7-507</inkml:trace>
  <inkml:trace contextRef="#ctx0" brushRef="#br0" timeOffset="5228.6126">6963 1446 534,'0'0'203,"0"0"-140,0 0 37,0 0-19,0 0-4,0 0-30,-47-30-33,18 37-4,-1 16-1,5 8-3,0 8-1,5 5-3,9 0-2,9-2 0,2-3-4,0-10 3,19-9-2,8-8-22,2-10-14,2-2 11,1-4 10,-1-28 18,-4-6 0,-3-9 1,-9-4 3,-6-5-1,-1-8 6,-8-3-6,0 5 1,0 10-1,0 15 3,-5 12 4,1 11 15,-1 9-10,2 5-11,1 0-4,2 0-3,-2 0-14,2 15-1,-2 17 18,2 12 3,0 4-2,0 4 0,0 4 0,0-1 0,6-1 0,8-3-2,-3-13 2,5-1-1,-1-11 0,4-8 0,3-5-4,2-10-3,4-3-1,4 0 1,1-5 1,-4-20-8,-2-5 14,-4-7-6,-12-1 6,0-1 0,-8 7 2,-3 6 1,0 11 5,0 7 8,0 4 2,0 4-3,0 0-15,-8 0-12,2 22 4,2 13 8,4 5 1,0-1 0,0 0-1,15-9-1,5-7 1,7-8 0,0-4 0,-1-9-1,6-2 1,-6-7 0,2-21 11,-4-6-4,-9-8-1,-6-4-6,-9 2-4,0 6-8,-8 7-4,-6 14 1,5 6 0,0 7-8,5 3-14,4 1-32,0 0-56,0 0 1,0 0 34,13 11 52,10 1 18,5 0 20,-1 0 4,-2 5 24,-1 0 26,-6 4-3,-2 2-2,-5 3-9,-3 1 11,2-1-10,-6-1-14,-2-6-11,0-1-10,1-6 0,1-3-3,2-6 3,2-3-6,5 0-12,7-6 12,7-20 14,-1-8-11,3-4 2,-7 0-2,-1 3-3,-8 12 1,-4 2 9,-6 10 8,-3 7 16,0 4 29,0 0-16,0 0-45,0 1-2,0 18 0,0 5 1,0 5 5,0 4-6,0-1 1,0-6-1,17-3-4,3-9 2,6-7-2,4-7-1,0 0-7,5-7-8,-4-19 8,-2-6-2,-7-5 6,-9 2 8,-8 6 2,-3 11-1,-2 9 22,0 7 31,0 2-24,0 0-27,0 9-3,0 17-8,0 8 8,0 4 2,0-6 1,9-9 3,7-8 3,6-4 13,1-11 6,-2 0-5,6 0-4,-1-23 3,2-12-5,-6-6-17,-4-3-2,-4 1-45,-4 11-71,3 11-106,-1 9-148</inkml:trace>
  <inkml:trace contextRef="#ctx0" brushRef="#br0" timeOffset="6510.1088">8770 1427 902,'0'0'182,"0"0"-138,0 0 6,0 0-35,0 0-6,0 0-8,-133 105 1,106-75-1,7 2-2,9-4 1,6-4-5,5-6-2,0-6-4,9-6-26,16-3-3,6-3-7,0-3 15,1-17-23,-5-10 51,-7-4 4,-7-2 7,-7 2 6,-4 8 17,-2 8 34,0 11 16,0 6-22,0 1-17,0 0-19,0 0-22,0 20-4,-4 14-2,4 5 6,0-2-1,0-4 0,21-10-1,7-7-1,8-14-2,11-2-2,6-7-1,7-30-4,3-7-2,-12-6-6,-11-8-14,-17-5 17,-15-7 6,-8-4 11,0 2 3,0 12 1,-13 16 10,-4 19 23,3 15-3,3 10-19,-4 0-14,1 10-1,3 23-5,-9 15 1,6 10 4,6 4 2,5 6-2,3-1 3,0-3-2,13-5 0,10-10-2,1-11 0,8-16-7,1-18-5,7-4-9,6-18-2,3-18 1,-8-3 7,-7-2-15,-12 4 21,-9 11 10,-6 9 4,-5 9 11,-2 5 28,0 3 3,0 0-19,0 0-19,0 16-8,-2 10-2,-7 11 1,2-1 1,7-2-1,0-5-1,3-3-1,18-11 1,2-5 2,10-10-2,6 0-11,1-10-7,-3-19-5,-5-4-1,-6-4 3,-10 5 2,-7 9 19,-2 5 2,-7 11 24,0 7 10,0 0-1,0 0-18,0 18-12,0 9-2,0 7 3,0-2-1,2-5 3,20-4 14,5-5-6,8-10 5,1-6 3,4-2 6,-4 0-10,-4-25-5,-6-8-11,-6-6-2,-6 0-2,-3 8-39,-7 11-18,-3 15-20,2 5-28,2 0-97,0 0 8,3 7 139,5 0 57,10-5 0,1-2 37,6 0 44,5-6 10,3-16 13,3-3-23,-6 2-23,-4 0 10,-13 4-34,-9 5-3,-9 5 2,0 5 7,0 4-16,-14 0 3,-10 0-23,-8 23 0,-1 11-1,2 9-3,6 7 4,14-1 2,9-1 2,2-6-7,11-10-1,20-8 4,14-12-4,7-12 0,4 0 0,5-20 1,-14-10-1,-14-4-20,-12-1-20,-14 1-23,-7 7-86,0 3-133,-28 3-141</inkml:trace>
  <inkml:trace contextRef="#ctx0" brushRef="#br0" timeOffset="6789.1107">9110 1327 896,'0'0'0,"0"0"-49,0 0 41,175-89-151,-98 68-2,-8 3-91,-7 2-1,-15 0 253,-16 6 223,-16-1 21,-10 8-17,-2 1 0,-3 0-78,0-1-61,0-2-85,-20-4-3,-18 6-105,-14 1-159,-22 0-218</inkml:trace>
  <inkml:trace contextRef="#ctx0" brushRef="#br0" timeOffset="6922.5114">7981 1215 1081,'0'0'109,"0"0"-103,0 0-6,0 0-16,0 0-65,137-56-205</inkml:trace>
  <inkml:trace contextRef="#ctx0" brushRef="#br0" timeOffset="7693.4422">10923 1448 758,'0'0'183,"0"0"-137,0 0 24,0 0-51,0 0-19,0 0-11,-14 60 11,5-18 3,4 0 2,5-7-3,0-3-2,2-11 0,14-7-3,9-8-22,6-6-10,2-2-7,5-23 42,-5-10 1,-4-2 1,-10-4 6,-9 7-6,-7 7 5,-3 12 9,0 11 23,0 4 5,0 0-39,0 0-5,0 24-13,0 11 13,-5 6 0,5-1 0,0-8-2,9-8-2,16-6 4,4-7 0,2-10 3,0-1 13,-1-8 21,-2-19 1,-1-10-4,-9-3-11,-11-4-16,-7 3-7,0 9-17,-3 15-73,-17 13-155,-3 4-387</inkml:trace>
  <inkml:trace contextRef="#ctx0" brushRef="#br0" timeOffset="7830.2749">11497 1566 878,'0'0'0,"0"0"-26,0 0-134,0 0-447</inkml:trace>
  <inkml:trace contextRef="#ctx0" brushRef="#br0" timeOffset="8107.3965">11711 1546 916,'0'0'75,"0"0"-68,0 0 61,130 106-35,-102-64-11,-12-2-8,-14 3-3,-2-11 0,0-8 6,-13-6 25,-1-13 1,6-5-12,-1 0 0,4-7 4,5-19-18,0-10-17,0-3-5,22-4 4,14-3-8,7 5-16,1 1-38,-1 8-57,-8 6-196,-12 8-232</inkml:trace>
  <inkml:trace contextRef="#ctx0" brushRef="#br0" timeOffset="8568.6398">12340 1722 933,'0'0'13,"0"0"-9,0 0-1,0 0 3,0 0-5,0 0 3,0 58 5,-2-58 25,-3-7 25,1-10-27,4-1-14,0 0-13,0 6 2,9 4-5,1 4 0,1 4 0,-3 0-1,2 0-1,-5 0 1,-5 0 1,0 2 0,0 6 2,0-2-4,-2 1 0,-3-6-65,3-1-87,2 0-129,0-22-312</inkml:trace>
  <inkml:trace contextRef="#ctx0" brushRef="#br0" timeOffset="9037.4812">12743 1281 212,'0'0'914,"0"0"-907,0 0 12,0 0-2,0 0 2,-33 150 0,26-82-9,4 2-1,3 3-2,0-9 2,0-14-6,18-12-3,11-16 2,12-12-1,1-10 1,7-3-4,0-28-2,0-9-4,-7 0-1,-8 2 4,-10 8 5,-9 10 3,-7 9 0,-7 11 19,-1 0 6,0 0-16,0 14-7,-9 13-5,2 7 0,1-3 0,6-4-1,0-5-1,6-8 1,15-5 1,13-9 0,4 0 0,4-14 4,-2-12-1,-9-3 0,-12-1-1,-11 0 0,-8 2 2,0 4 1,-17 4 1,-20 6-6,-9 7-14,-8 2-26,-4 5-62,5 0-160,4-4-249</inkml:trace>
  <inkml:trace contextRef="#ctx0" brushRef="#br0" timeOffset="9181.1086">12707 1539 1135,'0'0'118,"0"0"-118,0 0-2,141-65-1,-57 44-32,-1 2-168,-13 2-420</inkml:trace>
  <inkml:trace contextRef="#ctx0" brushRef="#br0" timeOffset="9642.8382">13802 1430 943,'0'0'67,"0"0"-31,120 62 31,-91-28-52,-13 9-9,-16 1 0,0 2-6,-18-3 11,-7-7-6,3-8-3,9-14 1,7-5-3,6-9 0,0 0-12,17-14-10,21-18 12,9-6-16,0-8-3,-7 0 9,-9 5 4,-8 3 16,-14 10 7,-1 6 19,-8 10 27,0 10-12,-9 2 6,-18 6-17,-5 26-14,4 12 9,5 5-6,17-2-5,6-3-4,10-7-1,29-8 2,17-9 6,13-11-4,14-9 10,-2 0-11,0-14 0,-21-8-8,-20-3-4,-17 1-15,-23 0-31,0 0-99,-31-6-394</inkml:trace>
  <inkml:trace contextRef="#ctx0" brushRef="#br0" timeOffset="10619.6495">4955 2256 505,'0'0'111,"0"0"-105,0 0 2,0 0 48,0 0 35,162-4-17,-79-6-14,17 2-17,18-4 5,13 2-12,19-1-15,15 4-2,14 2 6,12 1-2,19 0-7,2 0 0,9 0-2,15 0-4,2-3 1,7 0-2,5 2-2,-5 0-6,-3 5-1,-5 0 2,0 0 5,-4 0 0,4 0 1,-1 5 4,-3-5 3,-4 3-3,-9-3 2,-17 0 2,-14 0 2,-14 0-5,-26 0-7,-29-1 3,-35-6-8,-41 1-2,-28 2-9,-16 0-32,-40 4-56,-50 0-95,-45 0-221</inkml:trace>
  <inkml:trace contextRef="#ctx0" brushRef="#br0" timeOffset="11227.3717">5389 2421 338,'0'0'99,"0"0"-62,0 0 44,0 0-8,0 0-2,0 0 23,79 46 9,-15-29-37,20-7 3,21-3-13,27-6-8,31-1-8,26 0 1,29-8-13,19-2-4,20 5-10,16 2 1,13 1-3,15 2-8,6-4 0,7 1 5,3 3-5,-6 0 5,-10 0-7,-10 3 0,-20 9 1,-16 2 1,-28-2 6,-19-2 3,-28 0 1,-32-1-4,-28-4-2,-35-1-8,-33 1 0,-24-4-2,-20-1-31,-8 4-53,-11-4-105,-34 0-258</inkml:trace>
  <inkml:trace contextRef="#ctx0" brushRef="#br0" timeOffset="14517.6142">3341 3766 501,'0'0'120,"0"0"-26,0 0 1,0 0-35,0 0-2,0 0-5,0 0-8,-22-28-17,-12 33-20,-9 22-3,-6 8 8,3 6-2,8 2-1,9 2-4,11-5 0,11-1-3,7-10-3,0-5-2,21-9-1,14-9 3,9-6 1,6-13 10,1-19-3,-7-8-2,-8-4 2,-11 0-2,-17-4 8,-5-6 6,-3-9 10,-9-10-15,-23 1-9,-6 7-5,1 14-1,2 22-2,4 11 0,8 14 2,5 4-21,7 8-68,6 23-119,5 7-48,0-6-109</inkml:trace>
  <inkml:trace contextRef="#ctx0" brushRef="#br0" timeOffset="14928.567">3622 3738 109,'0'0'608,"0"0"-596,0 0 48,-25 118 5,22-76-36,3-2 5,0-6-20,0-4-3,7-9-8,12-7-3,0-10 0,10-4 5,10-9 15,3-19-3,-3-6-6,-2-6-11,-4-1-3,-11 0-10,-10 0 13,-6 5 7,-6 11 7,0 10 17,0 9 24,0 6-9,0 0-20,0 6-20,-4 22-4,-8 15-3,8 3 3,4 4 2,0-6 3,0-6-6,20-5 3,8-12-2,12-9 1,8-10-3,-2-2 8,6-10-8,-8-14-39,-11-3-65,-12-2-258,-21 5-84</inkml:trace>
  <inkml:trace contextRef="#ctx0" brushRef="#br0" timeOffset="15201.8322">2982 4351 889,'0'0'0,"0"0"8,133 24 10,-25-18 44,22-6-5,27 0-1,5 0 3,4-13-12,-10-4-4,-18-3-17,-27 2-7,-28 1-4,-31 5-12,-31 5-3,-21 5-27,-6 2-53,-43 4-82,-25 18-222</inkml:trace>
  <inkml:trace contextRef="#ctx0" brushRef="#br0" timeOffset="15530.1693">3645 4772 385,'0'0'481,"-126"96"-463,71-34 57,7-7 3,11 6-41,11-3-8,14-9-11,7-4-10,5-15-8,2-6-1,27-12 1,12-12 2,9 0-1,2-17 17,-7-21-12,-7-5 6,-14-10 3,-15-3 6,-9-4-4,-11-7-5,-27 4-4,-2 5-1,0 12-6,-1 13 4,8 13-5,8 8-2,8 8-12,8 4-69,9 0-108,0 11-231</inkml:trace>
  <inkml:trace contextRef="#ctx0" brushRef="#br0" timeOffset="15979.7423">3880 4819 864,'0'0'24,"0"0"67,0 0-18,143 14-44,-114 11-15,-11 6-11,-11 5-2,-7 1 7,0 8-3,-7-9-2,-9-1-1,1-14-2,2-7-12,8-6-12,2-8 13,3 0 8,0-8-21,25-20-2,11-16 1,6-2-20,4-2-10,-6 4 0,-4 6 55,-9 9 0,-13 9 49,-12 9 3,-2 8 20,0 3 11,-19 0-39,-9 17-19,-4 10 4,2 8 10,11-2-9,7 2-8,12-1-13,0-4 0,21-2-7,18-6 1,12-7-3,7-10 5,2-5-5,-5-8-62,-3-21-28,-19-12-182,-10-7-310</inkml:trace>
  <inkml:trace contextRef="#ctx0" brushRef="#br0" timeOffset="16254.7929">5032 3581 959,'0'0'253,"0"0"-250,-118 90 10,85-14 16,8 7-9,10 8 1,8-2-8,7-3-6,0-7 2,0-16-5,18-12-3,11-12-1,6-13-30,6-19-83,1-7-169,-9-19-402</inkml:trace>
  <inkml:trace contextRef="#ctx0" brushRef="#br0" timeOffset="17002.7023">5304 4016 455,'0'0'539,"0"0"-519,0 0 25,0 0-10,0 0-26,0 0 10,150-86-14,-117 86-5,-10 8-8,-10 21-5,-11 10 5,-2 3-1,-11 2 0,-18-9-3,4-5-15,6-12 20,7-8-25,8-4-30,4-6-24,0 0-3,11-16-3,21-17-18,1-4 6,5-6 81,-3 4 23,-8 4 26,-7 7 58,-13 10 12,-5 8 25,-2 8-2,0 2-33,0 0-48,-9 4-35,-7 20 14,1 10-17,-1 8 0,10 5 1,6 1 1,0-2-2,2-4-1,23-9-74,6-10-130,0-12-71,9-11-116</inkml:trace>
  <inkml:trace contextRef="#ctx0" brushRef="#br0" timeOffset="17173.7535">5922 4121 689,'0'0'251,"0"0"-227,0 0-2,0 0-15,0 0 7,-11 108-9,11-73 1,0 0-6,0-4-27,0-10-95,8-11-63,11-10-64,5 0-101</inkml:trace>
  <inkml:trace contextRef="#ctx0" brushRef="#br0" timeOffset="17405.7503">6129 3872 826,'0'0'112,"0"0"31,0 0-58,0 0-55,0 0-20,0 0-4,0 98 29,0-38-4,0-2-10,5-4-14,2-4-2,1-9-2,11-11 4,0-9-7,10-6 1,10-13-4,-2-2-13,6-5-26,-3-20-70,-10-8-156,-20 0-212</inkml:trace>
  <inkml:trace contextRef="#ctx0" brushRef="#br0" timeOffset="17535.1694">6158 4100 486,'0'0'415,"0"0"-404,0 0-22,125-54 4,-74 28-218,-13 2-199</inkml:trace>
  <inkml:trace contextRef="#ctx0" brushRef="#br0" timeOffset="17779.0847">6415 3766 848,'0'0'225,"0"0"-210,0 0 10,138-14-5,-69 44 16,2 12 11,-8 8-20,-19 8-9,-17 9-6,-22 7-1,-5 6-2,-34 0 5,-17-4 2,-3-11-2,1-18-3,11-15 0,8-14-5,10-8-6,5-10-6,4 0-62,1 0-84,-2-15-241</inkml:trace>
  <inkml:trace contextRef="#ctx0" brushRef="#br0" timeOffset="19617.7356">1555 4076 752,'0'0'209,"0"0"-209,0 0 8,0 0 3,0 104 19,2-55 13,1 3-20,-1 0-6,0-4-4,-2 1 4,0-4-3,0-4-2,0-5-4,-7-10 2,5-8-6,2-10 3,0-4 2,0 1 1,2 0 2,21-3 5,8 2 12,7-4-9,2 0 0,7 0-6,-1 0-4,4 0 1,-5-6-4,-1-4-4,-11 2-2,-10 4-1,-10 1-13,-9 3-46,-4 0-92,0 0-212,-4 0-360</inkml:trace>
  <inkml:trace contextRef="#ctx0" brushRef="#br0" timeOffset="20856.3923">3180 3092 495,'0'0'189,"0"0"-52,0 0-4,0 0-58,0 0-14,0 0-14,4-18-6,-4 18-13,0-2-7,-17 2-14,-12 0-1,-7 0 0,-9 0 0,-8 12-3,0-2 2,-1 4-3,3 0 3,2-2-4,6 2-1,3 0 0,5-2 4,4-1-3,6 2 1,5-3 1,0-1-2,6-2 4,1-1 1,4-4 1,2 3 5,5-5-6,2 1-5,0-1 2,0 0 3,0 0-4,0 0 0,0 4-1,0 6 3,0 4-2,0 7 0,0 5 8,0 3-9,0 6 7,0 1-1,0 6-3,4 5-3,1 6 8,4 1-8,-2 0 4,0 4-2,3 3 1,0 7-1,-2 6-1,3 8 0,-3 3 3,-4-1-3,-2-2-2,2-6 3,1-9-2,-3 3-1,2-2 1,-2-2 0,1 4 0,0-1-1,-3 4 2,4 2-2,-4-1 0,1 7 0,2 0 0,-1-7 1,0-5-3,-2-14 2,0-6 0,0-7 4,0-5-3,0-6 2,0-4-3,-7-1 1,4-6-1,-2-3 0,2-5-1,3-2 1,0-6 0,0-1 0,0 0 0,0 1 0,0 4-3,18 1 3,7-2 4,6 5-4,3 1 0,5-1 2,4-1 1,4-1 5,-2-2-4,-3-4 4,-11 1-2,-11-3-4,-9-1-1,-5-1-1,-6 3-19,3-3-34,0 0-50,-1-16-145</inkml:trace>
  <inkml:trace contextRef="#ctx0" brushRef="#br0" timeOffset="22358.0805">6837 3178 560,'0'0'102,"0"0"-50,0 0 109,0 0-51,0 0-63,0 0-38,0 0-4,35-19 1,10 19 8,14 0 6,3 0 1,6 7-2,1-2-6,-2 2 0,-5-1-1,-10-5-6,-15 2 0,-14-3-1,-10 0 2,-7 3-4,-1-3 4,-2 0 4,-3 0 9,0 0 1,0 0-7,0 1 0,0-1 1,0 0-5,0 2 0,0-2-2,0 0-6,0 6 1,0 4-3,0 10 0,0 6 0,0 6 1,0 8 3,4 9 1,0 4 0,1 5 2,3 5 0,0 4-2,-2 4-2,5-4 4,-2 1-1,-2 0-5,4 0 0,-5 2 2,2 3-3,0-1 2,-3-2-2,-1-6 1,2-2 1,-1-3-2,-4-4 0,3 3 1,-4-3 1,0 1 1,2-2-3,0-4 0,1 1 4,-1-5-2,2 3 1,-4-3-2,4 1 0,-4-1 2,2 3-2,1 0 2,-3-1-1,0 1 4,0-5-5,0-4 1,0-2-1,0-6 0,2 2 0,-2-7 0,2-1-1,-2-3 0,0-7 1,3 0-1,-1 0 0,-2 0 0,0 1 0,0 0 3,0-2-3,0-1 2,0-1-2,-2-5 2,-1 1-1,-4-4 0,-1-3 4,-8-2 1,-6 5 3,-14-3-3,-13 2-3,-9 1-1,-8 0 2,-2 0 1,3 2 4,5-7-3,12 0 4,10 0 2,8 0-7,10 0 2,8 0-7,2 0 2,6 0-2,2 0-2,-1-2-22,3-3-27,0-2-22,0-7-59,-2-8-244,-5-3-368</inkml:trace>
  <inkml:trace contextRef="#ctx0" brushRef="#br0" timeOffset="25532.4289">8311 4113 522,'0'0'133,"0"0"-79,0 0 54,0 0-37,0 0-31,0 0-19,0 0 9,32-7 17,3 7 15,10 0 1,6 0-18,8-6-6,-4-3-15,-2-4-6,-7 3-12,-15 2-3,-12 3-2,-9 2-1,-8 3-26,-2 0-46,0 0-46,-8 0-28,-18 5-180,-8 6-199</inkml:trace>
  <inkml:trace contextRef="#ctx0" brushRef="#br0" timeOffset="25769.2449">8417 4337 672,'0'0'193,"0"0"-179,0 0 40,0 0 21,0 0 4,162 12-12,-100-12-22,-4 0-14,-6-4-2,-19-4-11,-12 6-11,-15 0-4,-4 2-1,-2 0-2,0 0-15,-11 0-44,-16 0-128,1 0-233</inkml:trace>
  <inkml:trace contextRef="#ctx0" brushRef="#br0" timeOffset="27635.8972">10998 3258 538,'0'0'133,"0"0"-93,0 0 102,0 0-38,0 0-49,0 0 3,-12-46-24,6 40-8,1 0-1,-3 0 2,-4-3-6,0 4 3,-5-4-1,-6 2-6,0 2-9,-2 0-5,-2 1 6,1 2-4,6 0-2,-3 2 2,1 0 0,1 0-1,0 0 0,0 0-2,-1 8 0,-2 6-1,2 3 0,1 3 2,2 1-2,1 5 3,5 2-3,-1 5 0,5-1 0,-2 7 1,8 7-2,-1-1 0,0 7 1,4 1-1,0-2 0,0 2 0,0 1 0,0 0 0,0 2 0,1 5 0,8 0 3,3-1-3,-5 1 2,1-6-2,0-1-1,-4-1 1,2-3 0,3 1 0,-5 0-1,6 3 2,-1 4-1,4 7 1,-1 3-1,0 4 0,-1-3 0,-4-5-1,0-5 2,-1-8 0,-1-3-1,-3-6 0,3-5 0,-5-8 0,0-3 0,0-6 1,0-3-1,0 0 1,-7-2 1,-13-2 2,-9 1-3,-4-1 5,-4-8 0,-4 0 5,-1-5 7,-6 0-5,4 0 0,3-7-2,10-5-4,10 5 1,7-4 0,5 6-8,3-2-1,2-2-10,4-1-47,6-9-71,29 2-348</inkml:trace>
  <inkml:trace contextRef="#ctx0" brushRef="#br0" timeOffset="28469.3047">10745 5934 581,'0'0'39,"0"0"51,0 0 35,0 0-35,0 0-46,0 0-11,-31 40 0,19-15 12,2 5-7,0 7-2,5 1-6,2-2-7,3 0-9,0-2-5,7-6-3,14-5-3,9-4 0,2-8-1,3-10-1,6-1 0,1-4 0,2-23-1,-3-2 0,-5-9 1,-10 0 3,-6-5-1,-9 2 1,-11 1-3,0 3 4,-11 12 11,-14 4 4,-5 9-2,-9 7-5,1 5-7,-1 0-2,-4 0 0,9 5-4,7 5-5,8-2-22,15-8-66,4 0-196,0-23-530</inkml:trace>
  <inkml:trace contextRef="#ctx0" brushRef="#br0" timeOffset="29440.0394">11535 2706 308,'0'0'328,"0"0"-218,0 0 19,0 0-50,0 0-44,0 0-18,0 0 4,5 61 22,-21-27 3,-5 2-10,-2-2-5,-6 0-9,-3 0-12,1-3-3,2-7-2,2-4 0,7-9-2,5-2-2,-3-8 0,3-1 1,-2-1 2,5-21-4,0-2-1,7-5 0,5 4-1,0 0-2,6 1-2,20 7 3,3 0-1,2 13 2,-2 4-1,0 0-1,0 21-1,-7 6 4,0 4 1,-2-4 4,1 0-4,0-10-3,6-5 3,4-7 3,3-5-3,2 0 0,-1-7-1,-3-15 2,-7-1 0,-10-5 0,-11-3 2,-4-1 2,0 0 3,-13-2 0,-12 6-3,-4 3 0,2 11 2,10 2-5,1 11-1,5 1-2,5 0-7,-2 6-72,8 12-170,0-4-279</inkml:trace>
  <inkml:trace contextRef="#ctx0" brushRef="#br0" timeOffset="30243.8537">12157 4403 608,'0'0'82,"0"0"-40,0 0 2,0 0 23,0 0 29,0 0-32,120-22-27,-89-5-5,-1-4-3,-9-1-12,-5 0-1,-11 2 0,-5 0-10,0 2-2,0 3 9,-3 10-4,-15 5-8,-3 6 4,-4 4-5,-6 0-2,0 15 2,-3 13 1,3 7 1,2 8-2,2 8 1,4 2 2,13 5-1,5-5-3,5-7 1,5-7-1,20-10 0,6-6 1,4-7 4,5-6-4,5-10 1,0 0 6,6 0-2,3-16 3,-4-6 0,-9-1-8,-10 2-5,-17 1-11,-11 2-43,-3-3-65,0-3-114,-15-4-136</inkml:trace>
  <inkml:trace contextRef="#ctx0" brushRef="#br0" timeOffset="30491.1776">12074 3796 684,'0'0'108,"0"0"-89,0 0 50,0 0-21,0 0 3,0 0-3,139-18-21,-95 6-17,-2-2-4,-6-3-6,-4 7-54,-10-2-191,-7 2-119</inkml:trace>
  <inkml:trace contextRef="#ctx0" brushRef="#br0" timeOffset="30969.4633">12556 3930 611,'0'0'133,"0"0"-93,0 0 59,0 0-25,0 0-37,139-100-7,-113 52-11,2-17-7,-5-2 6,-7-2 3,-4 15 3,-12 22-12,0 10 0,0 12-4,-12 6-7,-10 4-1,-4 0-6,0 8-23,4 10-2,4 4 12,4 0 10,12 2-2,2 0 3,2 6-4,23-2 10,6-1-2,6-4 4,2-2 0,1-3 2,-2 0 1,-2 4-3,-10-1 6,-8 4-2,-9-1 4,-9-2-4,0 4 9,-11-2-6,-11 2-3,-5-3 1,5-8-5,2-3-6,7-7-39,1-5-79,8 0-63,4-27-176</inkml:trace>
  <inkml:trace contextRef="#ctx0" brushRef="#br0" timeOffset="31278.7932">13106 3398 174,'0'0'745,"0"0"-725,0 0 10,0 0-15,0 0 5,0 0 40,34 161-23,-34-89 6,0 0-14,0-4-2,0-5-8,0-13-6,0-10-6,7-6 4,4-10-10,2-10 1,7-4 1,5-10 0,4 0 0,4-4-3,-1-16-9,-9 0-27,-2-1-32,-12-6-36,-9 2-89,0-1-111</inkml:trace>
  <inkml:trace contextRef="#ctx0" brushRef="#br0" timeOffset="31482.1147">13064 3703 908,'0'0'8,"0"0"23,132-70 42,-70 44-33,0 0-3,-6 4-14,-11 2-13,-16 4-5,-14 4-5,-15 3-1,0 2-38,-4 3-98,-21 1-218</inkml:trace>
  <inkml:trace contextRef="#ctx0" brushRef="#br0" timeOffset="33678.3066">3292 5588 351,'0'0'131,"0"0"-88,0 0 49,0 0 20,0 0-32,0 0 11,6-34-33,-6 34-18,0 0-3,0 0-5,0 0-14,0 17-8,0 8-7,0 8 16,2 2-6,3 5-4,2 1-3,2-2-3,1-2 0,3-4 0,1-4-2,-3-5 0,5-6 1,-3-4 0,5-4 1,0-1-2,4-6 0,5-1 3,-2-2-2,4 0-2,0 0 1,4-2 3,2-10 0,-1-2-1,-3 0 0,-2-2-2,2 2 2,-2 0-3,-4 0 0,0 0 0,4-2 1,-2 0 2,4-2-2,2 0 0,-2 0 2,3 4-3,1-2 0,1 5 1,2 4-1,0-1 0,2 4 0,3 0 0,-3 2 0,2 0 0,-2 2 0,-2-3 3,-3 2-2,1 1 2,-3 0-3,-2 0-1,1 6 1,-5 8 0,-1 1 1,-1 6 0,-2-1-1,-4 0 0,-1 0 2,3-2 0,-6-1 1,-1 0-2,-3-2 3,1-3 1,-2-3-3,-2-1 1,-3-2-2,-3-3 1,-2 1-1,0-4 1,2 0-1,-2 0 1,0 0 0,0 0 2,0 0 2,0 0 1,5 0 1,2-11-2,2-5 0,4-6-4,4 0-1,-1 0 0,0 4-2,1 2 1,-1 2 0,3 0 0,2 0 0,4 2 0,6-2-1,2 2 0,4 3 1,3 0 0,4 0 0,-1 4-1,1-1 2,3 3-1,2 3 2,-2 0 0,0 0-1,4 0 2,-6 5-1,0 4-1,-2 4-1,0-1 6,-1 0-5,1 0 0,-3 0 0,-3-2 2,-1-5 0,-3 4-1,4-3 0,-2-2 1,-4 0-2,1-4 1,-5 1 0,4-1 3,0 0-1,2 0 0,3 0 2,1-12 1,-2-9 2,2-2-5,-1 0 8,-5-3-8,-6-1 9,-6 4 1,-1 2 1,-9 3-4,1 4 1,-8 0-4,-2 2-7,0 2-1,-16 0-40,-14 4-69,-7 2-237,-8-3-535</inkml:trace>
  <inkml:trace contextRef="#ctx0" brushRef="#br0" timeOffset="35465.513">14543 4004 395,'0'0'260,"0"0"-208,0 0 34,0 0 31,0 0-85,0 0-20,-146 38 2,99-2 3,5 7 3,15 3-11,9-2-4,18-6-5,0-3 0,10-12 0,23-7-1,7-8-3,7-8 4,-3 0 0,-2-26 7,-4-8-4,-8-4 3,-11-4 5,-9-7-7,-10-1 9,0-5 9,-20-6-12,-14-1-5,-3-2 0,-9 7-4,2 16 3,-1 10 2,5 16-1,9 10-5,8 5-1,15 0-44,8 20-58,0 11-160,25 2 72,12-6-268</inkml:trace>
  <inkml:trace contextRef="#ctx0" brushRef="#br0" timeOffset="35846.6882">14778 3976 580,'0'0'34,"0"0"-28,-35 127 47,26-80 10,9 0-43,0-9-7,0-10-4,23-7-9,8-14 2,6-7-2,5 0 11,3-21 4,-3-14-5,-7-3 3,-7-5 0,-10 2 2,-9 1 25,-7 8 10,-2 14-19,0 8 24,0 7 7,0 3-27,0 0-10,0 8-24,-11 24 3,5 6 0,0 6 2,6-5 0,0-5 1,16-8-5,16-12-1,6-6 2,8-8-3,1 0-4,-2-8-17,-14-6-54,-14 1-31,-15 4-158,-2 3-97</inkml:trace>
  <inkml:trace contextRef="#ctx0" brushRef="#br0" timeOffset="36093.8063">14181 4534 708,'0'0'24,"0"0"-14,0 0 20,147 86 73,-31-78-26,18-8-16,16 0-20,1-4 2,-1-20-1,-11-1 0,-18 2-20,-32 3-21,-31 8-1,-29 3-27,-25 7-67,-4 2-64,-33 0-68,-19 0-218</inkml:trace>
  <inkml:trace contextRef="#ctx0" brushRef="#br0" timeOffset="36384.4497">14653 4911 627,'0'0'65,"-93"102"-61,66-44 63,14-2-24,13 1-31,0-8-12,13-11 1,16-13-2,6-19 2,-3-6 4,4-9 15,-10-30 34,-3-9 17,-7-8-26,-14-5 3,-2 3-14,-4-4-21,-23 6-8,-4 10-5,1 13-3,1 15 3,5 11-39,3 7-32,6 0-78,9 14-36,6 1-167</inkml:trace>
  <inkml:trace contextRef="#ctx0" brushRef="#br0" timeOffset="36759.7749">14994 4916 638,'0'0'46,"0"0"66,0 0-45,0 0-57,114 139 5,-114-90-4,0-3-4,-19-5-2,1-12 4,1-14-4,12-8-3,5-7-2,0-2-12,13-25-7,18-13-27,11-12 15,5-2 1,-3 0-14,-4 6 44,-11 13 5,-10 9 48,-13 14-9,-6 11 46,0 1-1,-4 0-30,-17 4-38,-2 15-6,0 9 16,4 6-5,9 3-6,10-1-12,0-2-5,4-4-3,25-7 0,8-9-13,11-14-31,8 0-36,0-14-51,-1-23-228</inkml:trace>
  <inkml:trace contextRef="#ctx0" brushRef="#br0" timeOffset="37021.0782">15960 3850 1034,'0'0'32,"0"0"-13,0 0 57,-111 126-40,94-45-3,11 1-6,4 0-16,2-7-4,2-8-4,18-9-3,4-9 0,5-12-17,0-10-61,3-13-87,-3-12-137,0-2-133</inkml:trace>
  <inkml:trace contextRef="#ctx0" brushRef="#br0" timeOffset="37413.7069">16196 4185 916,'0'0'65,"0"0"-65,0 0 8,0 0-3,118 2-5,-86 28-1,-13 3 0,-12 6-18,-7-3 9,0-4 0,-13-3 6,-5-15 3,1-2-12,14-8-33,3-4-42,0 0 14,12-18-14,16-15-33,8-4 4,2-4 117,-8 4 39,-2 8 47,-16 7 2,-3 8 37,-5 4-7,-4 6-14,0 1-12,0 3-6,-14 0-44,-7 24-33,2 9-5,1 6 6,11 6-8,5 0-2,2-4-1,0 1-15,11-5-94,13-7-115,8-14-19,5-15-203</inkml:trace>
  <inkml:trace contextRef="#ctx0" brushRef="#br0" timeOffset="37553.1265">16796 4449 447,'0'0'432,"0"0"-404,0 0 3,0 0-11,0 0-10,0 0-10,-6 85-33,6-62-146,0-5-78,0-9-186</inkml:trace>
  <inkml:trace contextRef="#ctx0" brushRef="#br0" timeOffset="37812.2895">17054 3990 996,'0'0'72,"0"0"16,0 0-27,0 0-42,0 0-13,16 131 26,-14-61-12,-2 0-9,0-8-5,3-8-1,3-11-4,8-14 2,7-11-3,10-11 0,8-7-16,5-7-9,2-21-43,-11-6-74,-16-3-148,-19 2-92</inkml:trace>
  <inkml:trace contextRef="#ctx0" brushRef="#br0" timeOffset="37931.1412">17041 4263 873,'0'0'47,"0"0"-38,0 0-18,0 0-22,158-118-102,-116 87-189</inkml:trace>
  <inkml:trace contextRef="#ctx0" brushRef="#br0" timeOffset="38148.1789">17442 3892 727,'0'0'142,"0"0"-102,0 0 69,156 80-28,-111-29-24,-5 0-26,-11 6 9,-9-1-26,-13 0-8,-7-3-3,-7-2-2,-26-3 8,-7-6-9,6-13-29,1-12-20,6-15-104,11-2-90,9-15-192</inkml:trace>
  <inkml:trace contextRef="#ctx0" brushRef="#br0" timeOffset="39018.7714">18422 4062 403,'0'0'57,"0"0"-30,0 0 33,0 0 16,0 0-27,0 0-22,-50-5 41,19 8 38,0 18-31,-3 7-28,2 5-7,4 5-10,6 3-13,6-3-4,9-1-8,7-10-2,0-5-3,21-8-1,12-12-4,5-2 3,3-2-11,5-24 11,-4-4-10,-6-6 4,-10-6 7,-6-3-3,-9-11 4,-9-2 0,-2-8-7,0-2 7,-8 2 4,-8 10-1,0 17 0,6 14 11,1 14 19,3 11-10,2 0-11,-2 12-6,2 25-4,1 10 3,3 11 3,0 8 2,13-1 1,10-1 0,-1 1-4,2-9-4,-1-6-3,-3-12 2,-8-10-5,3-7-16,-9-14-50,-3-5-54,1-2-146,-2 0-38</inkml:trace>
  <inkml:trace contextRef="#ctx0" brushRef="#br0" timeOffset="39280.9386">18769 3846 658,'0'0'279,"0"0"-249,0 0 6,0 0 23,0 0 16,38 141-27,-28-73-23,-4 6-3,-2-8-11,0-6-1,5-10-4,5-13-2,3-11-2,6-8 0,6-15 3,6-3-5,5-8 0,-5-16-27,-6-2-43,-16 0-67,-13-4-186,0-2-262</inkml:trace>
  <inkml:trace contextRef="#ctx0" brushRef="#br0" timeOffset="39454.8081">18699 4113 958,'0'0'77,"0"0"-47,165-58 51,-82 31-37,1 3-22,-10 2-18,-16 0-4,-22 6-19,-23 2-66,-13 2-112,-11 3-273</inkml:trace>
  <inkml:trace contextRef="#ctx0" brushRef="#br0" timeOffset="48468.6006">9275 7433 147,'0'0'815,"0"0"-723,0 0-79,0 0 42,0 0-3,0 0-23,0 0-1,114 6-2,-46-8-14,-1-6-8,-9 4-4,-12 4-10,-9 0-25,-17 0-58,-15 7-83,-5 8-127,-10 5-68</inkml:trace>
  <inkml:trace contextRef="#ctx0" brushRef="#br0" timeOffset="48663.7242">9264 7738 797,'0'0'175,"0"0"-166,0 0 0,0 0 74,118 20-23,-49-20-15,6 0-17,2-9-13,-12 0-15,-10 5-11,-17 4-53,-12 0-86,-10 0-225</inkml:trace>
  <inkml:trace contextRef="#ctx0" brushRef="#br0" timeOffset="50943.2469">12315 7339 370,'0'0'129,"0"0"-17,0 0 30,0 0-2,0 0-44,0 0-44,-33 0-38,-3 1-9,-4 19 0,-5 6 2,-1 8 4,3 1-3,3 7-3,9 0 2,9-3-5,15-3-2,7-8 1,0-6-2,25-8 2,12-9-1,15-5 1,8-12-2,-3-19-7,-2-10-3,-5-2-2,-16-3 6,-14-3 7,-9-6 0,-11-4 4,0-6-1,0 2 2,0 8 1,-6 9 4,-2 18 4,7 12 5,-2 8 0,1 8 6,2 0-22,-2 33-3,-3 14 0,5 16 1,-2 1 6,2 0-3,0-4 0,0-2-1,0-10-3,4-1-1,3-5-43,-3-3-80,-1-6-184,-3-7-109</inkml:trace>
  <inkml:trace contextRef="#ctx0" brushRef="#br0" timeOffset="51197.8615">11653 8065 933,'0'0'31,"0"0"-27,203 0 40,-72-12 29,12 0-26,2 0-9,-1 0 4,-5 2-13,-17 0-9,-22-1-13,-32 8-7,-32-1-11,-25 4-50,-11 0-65,-36 7-87,-31 18-204</inkml:trace>
  <inkml:trace contextRef="#ctx0" brushRef="#br0" timeOffset="51602.5922">11912 8566 692,'0'0'52,"0"0"-40,-131 137 58,108-91-8,11-4-33,12-5-14,0-5-9,0-11-4,20-7-1,8-14-1,3 0 4,6-30 13,2-14-6,-3-10-3,-3-8-7,-12-7-1,-7-7 0,-9-6-10,-5-1 5,0 10 5,0 14 7,-11 22 16,1 16 34,6 11 10,0 10-12,4 0-20,0 12-35,0 23 4,0 16-4,4 14 20,8 7-8,1 0 2,3 2-7,-1-5-5,-1-6-2,-2-1-2,2-9-57,-7-9-78,2-16-166,-5-16-152</inkml:trace>
  <inkml:trace contextRef="#ctx0" brushRef="#br0" timeOffset="52015.8218">12275 8598 182,'0'0'709,"0"0"-678,0 0 10,144-55 25,-94 55-21,-3 15-19,-11 21-21,-16 1-4,-14 8-1,-6 3 0,-11-2-19,-17-5-12,-5-12 8,10-9-2,9-11 21,9-9 4,5 0 0,5-26-22,25-12-36,18-11-5,3-7 32,3 3-4,-6 2 18,-9 7 17,-15 14 35,-15 19 20,-9 4 24,0 7 5,-6 4-29,-26 20-27,-3 18-11,2 6 21,12 1 4,12-1-7,9-9-17,0 2-8,32-5-7,10-11 5,16-2-6,6-17-1,3-6-2,-2 0-59,-10-24-120,-12-10-259</inkml:trace>
  <inkml:trace contextRef="#ctx0" brushRef="#br0" timeOffset="52448.4666">13918 6928 346,'0'0'562,"0"0"-528,0 0 38,0 0 7,0 0-34,-127 16-15,78 39-7,0 30-4,2 31 6,0 29 5,3 21-9,4 12-2,7-2-4,12-2-3,21-8-1,0-20-2,46-11 2,20-27-8,16-24 8,3-18-9,-5-21 12,-13-13-14,-25-14-9,-20-12-45,-19-6-68,-3 0-156</inkml:trace>
  <inkml:trace contextRef="#ctx0" brushRef="#br0" timeOffset="53072.4474">15431 7011 750,'0'0'100,"0"0"-70,0 0 98,0 0-45,0 0-51,-64-105 2,23 105-21,-5 0-7,-4 6 2,2 18 2,3 12-6,3 14 8,9 23-3,6 17 2,11 16-1,9 12 3,7 12-8,0 9-1,23 2-1,2 2 0,1-8-3,-4-9 2,-8-12 3,-10-18 8,-4-11 6,0-21-1,-24-14-8,-3-18-1,-6-15-3,0-16-2,-1-1-1,-2-6-3,5-11-9,4 0-19,9 7-13,12 2-62,6 2-167,0 5-199</inkml:trace>
  <inkml:trace contextRef="#ctx0" brushRef="#br0" timeOffset="53399.311">15309 8791 917,'0'0'55,"0"0"-47,-22 110 25,22-70 12,14-2-37,14-7 0,8-12-8,4-12-1,2-7 1,1-14 3,-8-23 0,-6-9 5,-14 0-1,-9 2 15,-6 10 12,-4 12 15,-21 8-10,-12 12-21,-3 2-11,2 0-7,5 2 3,11 6-3,9-4-1,8-4-37,5 0-85,0-2-117,20-31-169</inkml:trace>
  <inkml:trace contextRef="#ctx0" brushRef="#br0" timeOffset="54009.4225">15995 6157 527,'0'0'200,"0"0"-111,0 0-34,0 0-42,0 0 19,-42 135 15,17-86-14,-6-6-7,2-2 9,-4-12-9,4-9-15,0-4 0,2-13-4,5-3-2,6 0-3,8-5 4,3-9-5,5 1-1,0-3-8,24 8 7,7 1 1,7 7 0,5 0 0,2 0 0,-3 7 5,2-2 2,1 2-2,-1-7 3,-10 0-3,-7 0-1,-11-4 0,-12-13 2,-2-2 7,-2-6 5,0-3-10,-6 0 1,-15 2-2,2 4-6,-4 6-1,5 10 0,-1 6-1,-2 0-68,-1 22-80,-5 10-222</inkml:trace>
  <inkml:trace contextRef="#ctx0" brushRef="#br0" timeOffset="54678.8805">16308 8020 793,'0'0'99,"0"0"-88,0 0 23,0 0-3,138-117-25,-109 81 1,-9 2-4,-13 5 4,-7 3-2,0 4 5,-19 8 13,-12 12-7,-7 2-7,-4 9-8,3 17 2,-6 13 5,9 5-3,7 6 9,11 0 8,18-1 2,0-9-11,22-4-2,20-8-6,10-15 2,4-4 3,-2-9 1,-2 0-7,-10-9-4,-3-8-12,-10-7-69,-11-4-79,-11-7-248</inkml:trace>
  <inkml:trace contextRef="#ctx0" brushRef="#br0" timeOffset="54897.3675">16140 7464 802,'0'0'134,"0"0"-132,0 0 1,127-20 24,-71 8-27,2 3-44,-15 3-205,-10-2-170</inkml:trace>
  <inkml:trace contextRef="#ctx0" brushRef="#br0" timeOffset="55269.9133">16669 7553 864,'0'0'37,"0"0"-32,89-132 58,-44 74-16,-6 2-25,-7 6-5,-16 14-8,-14 10-7,-2 9 0,-2 7-2,-22 6 0,-6 4-3,0 0-14,2 13-4,5 7 4,10 4-4,9 0-14,4 4-10,0 1 22,27-6 3,8-3 14,7 0 6,3-2 0,-6 5 2,-2-2-2,-13 1 4,-10 3 1,-8-4-3,-6 1 2,0 2 3,-3-1 3,-16-1-10,-3-6-51,6-7-78,5-5-71,1-4-98</inkml:trace>
  <inkml:trace contextRef="#ctx0" brushRef="#br0" timeOffset="55557.7329">17193 7092 845,'0'0'23,"0"0"31,0 0-29,0 0 8,37 103 32,-32-40-24,-1 4-7,-4-1-5,0-8-8,0-8-6,8-6-5,2-13 0,5-8-9,6-9 0,4-11 3,4-3-4,4 0-11,0-17-33,-8-10-47,-15-2-96,-10-6-105</inkml:trace>
  <inkml:trace contextRef="#ctx0" brushRef="#br0" timeOffset="55717.7021">17112 7357 845,'0'0'75,"0"0"-64,0 0 32,160-99-23,-94 76-17,-11 3-3,-19 9-166,-23 2-159</inkml:trace>
  <inkml:trace contextRef="#ctx0" brushRef="#br0" timeOffset="56799.4517">18071 7636 616,'0'0'115,"0"0"-26,0 0 69,0 0-83,0 0-67,0 0-8,-27 72 8,23-22 3,2-1-5,2-3-5,0-11 3,0-5-4,6-8 0,15-9 0,5-12-2,4-1 2,5-7-3,3-22-2,-5-7-7,-8-6-2,-6-5 14,-8-4 1,-1 0 3,-8 10-2,0 11 5,-2 12 10,0 12 16,0 6 4,0 0-15,0 22-20,-7 16 3,5 9-5,2-4 7,0-1-6,21-6-2,2-7 1,4-5 0,4-6-24,-2-6-49,0-8-74,-2-4-148,-4 0-184</inkml:trace>
  <inkml:trace contextRef="#ctx0" brushRef="#br0" timeOffset="57019.8753">18709 7393 903,'0'0'40,"0"0"-31,0 0 76,-110 145-34,93-77-5,7 3-12,10-8-10,0-3-20,11-7-1,17-9-3,3-10 0,4-7-44,1-13-77,-1-7-86,-1-7-99</inkml:trace>
  <inkml:trace contextRef="#ctx0" brushRef="#br0" timeOffset="57421.3969">18907 7660 726,'0'0'92,"0"0"-50,0 0 18,0 0-34,122 0-13,-86 23 0,-12 9-7,-12 2-3,-12 3-3,0-3-4,-7-1-10,-12-9-1,2-9-7,9-7-10,1-5-52,7-3-10,0 0 43,0-18-27,19-14-21,6-7 99,2 0 6,0 6 28,-5 5 19,-4 4 12,-7 5 8,-4 8 6,-7 3 5,0 6-6,0 2-10,-7 0-29,-6 0-26,2 4-5,-5 20 0,5 6-2,4 8-4,3 4-1,4 3-2,0 0-13,13-5-81,14-9-140,6-11-24,5-10-29</inkml:trace>
  <inkml:trace contextRef="#ctx0" brushRef="#br0" timeOffset="57572.8867">19476 7872 777,'0'0'82,"0"0"12,0 0-26,0 0-47,0 0-15,0 0-6,-28 134-4,28-101-69,0-1-129,0-18-42,0-12-53</inkml:trace>
  <inkml:trace contextRef="#ctx0" brushRef="#br0" timeOffset="57805.8802">19716 7586 785,'0'0'114,"0"0"4,0 0 7,0 0-99,0 0-25,0 0 16,0 129 4,0-72-11,-9-7 2,9-5-4,0-9-6,0-11-2,16-6-2,13-13-4,2-2-26,2-4-17,-4-4-66,-4-17-100,-12-7-140</inkml:trace>
  <inkml:trace contextRef="#ctx0" brushRef="#br0" timeOffset="57932.6861">19662 7793 816,'0'0'58,"0"0"-53,0 0-10,116-73-82,-62 51-51,-14-2-210</inkml:trace>
  <inkml:trace contextRef="#ctx0" brushRef="#br0" timeOffset="58130.0745">20048 7453 641,'0'0'127,"0"0"-77,0 0 92,150-1-77,-98 42-17,-3 12 10,-5 9-25,-15 0-13,-21 6-6,-8-4-14,-6-1 0,-33-10-10,-3-13-78,7-15-46,8-19-55,21-6-152</inkml:trace>
  <inkml:trace contextRef="#ctx0" brushRef="#br0" timeOffset="58531.3368">20856 7488 985,'0'0'65,"0"0"-32,0 0 50,-130 37-46,94-1-21,7 11-6,7 1-7,9 2-3,10-7-1,3-6-13,7-11-15,24-14-20,11-9 5,10-3 7,-3-15 7,-3-15-2,-12-6-6,-12-7 15,-10-10 18,-12-10 5,0-9 6,0-6 16,-6 8 3,-4 16-5,3 22 51,1 18 1,4 12-23,-3 2-7,0 24-36,0 24-5,4 14 7,1 0-3,0 1-2,6-5-1,9-2-2,4-8-5,-1-8-58,2-12-84,2-14-81,2-14-43</inkml:trace>
  <inkml:trace contextRef="#ctx0" brushRef="#br0" timeOffset="58753.2545">21203 7360 878,'0'0'154,"0"0"-65,0 0-52,0 0-26,0 130 27,0-60-7,2-6-22,9-2-2,6-10-2,9-8 0,-1-6-2,5-14-2,2-10-1,-4-9-22,2-5-36,-11 0-64,-12-21-98,-7-1-226</inkml:trace>
  <inkml:trace contextRef="#ctx0" brushRef="#br0" timeOffset="58885.825">21178 7664 847,'0'0'80,"0"0"-77,0 0 26,160-82-29,-90 57-63,-5-3-175,-19-4-339</inkml:trace>
  <inkml:trace contextRef="#ctx0" brushRef="#br0" timeOffset="59208.6079">21421 6578 1040,'0'0'7,"123"-7"36,-38 40 36,13 26-38,-3 21-5,4 17-16,-5 11-14,-13 6 4,-10 9-6,-19 7 11,-24 0 0,-22 4-8,-6-5 6,-29-9 1,-18-8-2,-7-11 7,-3-11-2,6-7-9,2-20 5,15-11-10,8-23 2,14-15-5,5-14-30,-2 0-33,-4-23-31,-5-16-136,-5-8-229</inkml:trace>
  <inkml:trace contextRef="#ctx0" brushRef="#br0" timeOffset="80605.9827">10101 10624 921,'0'0'202,"0"0"-173,0 0-28,0 0 19,0 0-10,0 0-6,0 0 2,170-27 5,-99 12-11,-12 1-4,-12 6-67,-16 5-39,-19 3-138,-12 0-190</inkml:trace>
  <inkml:trace contextRef="#ctx0" brushRef="#br0" timeOffset="80796.0206">10130 11003 983,'0'0'147,"0"0"-147,0 0 1,0 0 13,139-9 14,-77 1-16,-6 5-12,-9 3-7,-8 0-124,-6 0-193,-10 0-394</inkml:trace>
  <inkml:trace contextRef="#ctx0" brushRef="#br0" timeOffset="81523.8109">12674 10650 826,'0'0'60,"0"0"-56,-118 0 60,66 22-10,4 9-21,-4 13 17,7 2-14,8 7-17,13 0-10,10-4-4,14-4-2,0-11-6,22-12-3,18-10-13,8-12 3,2 0 13,2-22-10,-5-16 7,-7-6-6,-9-7 10,-13-1 2,-16-9 2,-2 3-2,0-9 0,-15 3 3,8 2 3,-9 9 1,7 19-2,5 16 15,2 16 8,2 2-11,0 9-17,0 26 0,0 20 1,0 10 12,0 10 6,0 3-2,0-4-8,10-6 2,13-9-5,6-15-6,6-11 0,15-12 4,0-13-4,8-8 0,1 0-17,-6-18-28,-11-6-32,-15 0-79,-13-1-69,-14 5-117</inkml:trace>
  <inkml:trace contextRef="#ctx0" brushRef="#br0" timeOffset="81802.9574">12097 11343 602,'0'0'174,"0"0"-167,0 0-7,133 22 142,-34-22-72,21-15-11,3-10-8,4-7-7,-13-1-20,-21 2-6,-24 7-14,-27 6-2,-19 11-2,-22 7-9,-1 0-51,-22 0-67,-20 11-119,-11 13-122</inkml:trace>
  <inkml:trace contextRef="#ctx0" brushRef="#br0" timeOffset="82236.2359">12355 11881 856,'0'0'59,"-133"86"-54,79-30 43,12-1 28,15 0-55,12-1-3,10-6-13,5-4-2,0-11-1,18-11-2,7-12 0,10-10-2,0-7 2,5-30 13,-3-13-4,-8-9-6,-10-4 0,-9-11-2,-10-4-1,0-9 0,0 5-1,-12 10 1,1 23 1,0 22 2,4 15 7,3 9 9,-1 1 5,5 2-17,0 22-4,0 21-3,0 15 13,0 8 4,11 0 0,3 1-6,1-9-2,6-5-4,-1 1-3,-1-3-2,0-3-4,-6-6-43,-7-4-75,-2-14-103,-4-12-229</inkml:trace>
  <inkml:trace contextRef="#ctx0" brushRef="#br0" timeOffset="82724.4907">12636 12017 817,'0'0'116,"0"0"-110,121-46 32,-78 46 52,-4 0-59,-8 25-25,-13 13 3,-16 3-3,-2 10-5,-9-7 11,-19 0-8,1-8-2,4-14-1,8-8-1,7-10-6,8-4-8,0-2-1,15-26-15,14-11 11,7-9 4,12 3 15,-1 0 1,-2 5 0,-7 5-1,-7 3 9,-11 7 8,-11 11 0,-9 7 10,0 7 14,-19 0-13,-12 20-17,-2 9-4,-1 11 20,8 2 1,12-2-8,13-1 0,1-9-10,15-6-1,18-4 1,14-6 1,16-12-4,6-2 3,3 0 2,-8 0-8,-13-12 0,-18 2-4,-13-7-1,-13-1-19,-7-1-30,0-6-68,-7 1-155,-15-6-180</inkml:trace>
  <inkml:trace contextRef="#ctx0" brushRef="#br0" timeOffset="89788.0248">13947 10529 366,'0'0'148,"0"0"-38,0 0 2,0 0-28,0 0-30,0 0-12,0 0-18,0 0-3,-23 49 14,14-26 0,6 5-5,-4 3-1,2-2-1,-1 4-1,3 3-7,-1-6-8,0 1 5,4-2-9,0-3 0,0 0-1,0 0 2,0-2-7,0-2 1,0-4-3,0-4 2,0-3 1,0-8-3,0 0 0,0-3 0,0 0 0,6 0 2,7 0 0,5 2-1,7 0 3,5-2-1,9 0 0,-2 0 3,6 0 1,-5 0-2,-3-7-2,-3 4-3,-8 1 2,-1 0-2,-8-1-5,-3-1-27,-6 1-47,1-5-24,-1 0-64,6-10-84,-1-6-218</inkml:trace>
  <inkml:trace contextRef="#ctx0" brushRef="#br0" timeOffset="90101.5779">14533 10369 650,'0'0'106,"0"0"-64,0 0 40,0 0-51,0 0-16,120-22 21,-59 10-2,3 0-2,-4-4 4,-4 3-13,-16 1-9,-13 7-11,-11 1-1,-10 1-2,-1 3-12,-5 0-41,0 0-24,0 0-77,-17 0-68,-20 3-154</inkml:trace>
  <inkml:trace contextRef="#ctx0" brushRef="#br0" timeOffset="90448.1684">14616 10367 470,'0'0'89,"0"0"23,0 0 33,0 0-69,0 0-50,0 0-6,-9 84 29,9-36 17,0 13-23,0 1-9,0 8 2,0 2-6,0 0-9,0 1-8,0-3-8,0-8 0,-2-2-3,-8-6-2,2-12 3,1-8-1,5-14-2,2-6 1,0-4-1,0-4 2,9-2-2,12-4 2,9 0 3,4 0-2,2-6-3,-1-4 0,-4-2-7,-7 4-31,-3 2-66,-8-4-58,-7-2-129,-6-6-164</inkml:trace>
  <inkml:trace contextRef="#ctx0" brushRef="#br0" timeOffset="90962.9344">15081 10664 803,'0'0'75,"0"0"-28,0 0 73,0 0-77,0 0-32,0 0-4,0 80 7,-8-34-1,3-4-7,5-3-1,0-8-5,0-5 1,0-8-1,18-7-1,8-10-1,6-1 0,4-8-1,0-17-9,-3-10-6,-4-4 5,-6 0-1,-10-3 4,-1 2 7,-4 4 3,-4 4 0,-4 6 2,0 5 8,0 14 13,0 3 1,0 4 10,0 0-11,0 11-18,0 22-4,-8 8 5,2 8 5,4-3 0,2-4-1,0-4-8,0-8 0,18-7-1,5-10-1,1-4 0,3-8 0,2-1-8,-3 0-25,-4 0-24,-6-12-58,-8-4-124,-8-6-139</inkml:trace>
  <inkml:trace contextRef="#ctx0" brushRef="#br0" timeOffset="91252.9947">15866 10351 929,'0'0'96,"0"0"-90,0 0 59,0 0-19,0 0-31,-102 156 14,84-85-6,7 3-4,4-6-7,7-8 2,0-6-11,3-11-1,17-10-2,6-8 2,5-10-2,2-5-36,-2-10-43,-1 0-53,-10 0-133,-11-14-157</inkml:trace>
  <inkml:trace contextRef="#ctx0" brushRef="#br0" timeOffset="91693.5717">15931 10689 673,'0'0'166,"0"0"-162,0 0 12,0 0 55,0 0-43,152-53-11,-99 55 0,-6 20-5,-13 7-9,-15 6 4,-19 2 0,0 2 0,-15-3-1,-16 0-3,-5-9-1,5-8-2,8-9-18,6-6 1,16-4 17,1 0 0,0-20-17,29-10 8,9-1-5,7-6 13,-1 3-2,1 1 3,-7 4 1,-7 3-1,-11 8 5,-9 6 6,-10 5 10,-1 4 26,0-1 11,-3 4-13,-17 0-15,0 4-11,2 20 0,1 8-7,5 7-7,8 2 0,4 1-4,0-7-1,6-1-2,12-8-23,3-7-41,0-6-54,2-6-84,2-7-102</inkml:trace>
  <inkml:trace contextRef="#ctx0" brushRef="#br0" timeOffset="91879.1392">16613 10790 817,'0'0'177,"0"0"-139,0 0 42,0 0-25,0 0-35,0 0-9,-28 120-5,28-80-6,0-5-6,0-3-38,0-5-39,0-7-79,0-11-255,0-9 202</inkml:trace>
  <inkml:trace contextRef="#ctx0" brushRef="#br0" timeOffset="92149.9678">16836 10599 670,'0'0'252,"0"0"-239,0 0 68,0 0 19,0 0-86,0 0-8,27 32 16,-21 26 8,-6 9-14,0 5-3,0-3-6,0-13-1,0-10-6,16-8 0,9-11 0,6-10 0,5-15 0,6-2-19,-3-14-19,-2-16-55,-13-5-94,-15 2-82,-9-2-156</inkml:trace>
  <inkml:trace contextRef="#ctx0" brushRef="#br0" timeOffset="92296.0698">16769 10880 662,'0'0'157,"0"0"-143,0 0 3,114-38 52,-54 18-62,-2 3-7,-5-4-99,-17 1-167</inkml:trace>
  <inkml:trace contextRef="#ctx0" brushRef="#br0" timeOffset="92547.2237">17147 10490 212,'0'0'640,"0"0"-620,0 0 16,129-17 57,-81 46-37,-1 6-4,-5 11-12,-11 7-14,-12 0-4,-19 5-8,0-7 5,-15-3 4,-11-4-9,-3-8-7,5-7-7,8-12 0,7-8 0,3-9-44,6 0-73,0-13-135,0-25-279</inkml:trace>
  <inkml:trace contextRef="#ctx0" brushRef="#br0" timeOffset="92959.3682">17239 10200 1033,'0'0'23,"0"0"-12,0 0-2,145-25 5,-64 25-7,3 0-6,-4 0 5,-6 0-5,-9 0 3,-14 0-4,-8 6 10,-17 7 19,-6 1 5,-8 11-9,-4 3 3,-1 10-3,7 10-11,-6 8 4,3 17-3,5 6-4,-5 4 0,5 5-2,-7-7 3,-3 0 7,-6-2 3,-2-9 9,-34-2-1,-13-5 16,-10-8-25,1-6 9,2-14-10,4-10-11,10-10-8,1-7 1,4 1-2,-1-4-33,9-1-37,7-1-31,1-3-85,0 0-461</inkml:trace>
  <inkml:trace contextRef="#ctx0" brushRef="#br0" timeOffset="94029.4334">10325 14076 803,'0'0'150,"0"0"-89,0 0 27,0 0 17,0 0-37,0 0-15,169 15-21,-100-30-9,0 3-8,-9 3-12,-7 1-3,-6-1-9,-11 4-28,-5 1-26,-10 0-65,-13 4-105,-8 0-203</inkml:trace>
  <inkml:trace contextRef="#ctx0" brushRef="#br0" timeOffset="94249.3844">10451 14471 940,'0'0'45,"0"0"-35,0 0 91,119 9 1,-54-27-53,-3 4-22,-4-2-17,-12 9-10,-7 0-2,-4-3-56,-1-1-80,-1-4-155,-2-5-214</inkml:trace>
  <inkml:trace contextRef="#ctx0" brushRef="#br0" timeOffset="95524.5264">13983 13696 777,'0'0'140,"0"0"-86,0 0 51,0 0-44,0 0-43,0 0-10,-127 9 2,86 14-5,-1 7 7,0 10-2,4 6 1,7 2 2,11-6-6,12-4 0,8-8-4,0-11-3,18-3 0,14-10 4,11-6-8,3-9 2,5-23 0,3-8-6,-8-10-5,-10 2 8,-13-6 2,-10 0-2,-8-2-7,-5-4 8,0-7-6,0 2-3,-10 7 13,-6 17 0,3 9 0,0 12 2,2 12 4,6 5 5,1 3 3,2 21-8,-3 16-4,5 6 3,0 11 5,0 0 3,21 0 4,-2 9 2,6-3-3,-5 4-3,3-2-4,-4 2-4,-1-10-2,-2-4-1,-5-7-1,0-9-1,-4-10 0,0-10-4,-5-8-21,-2-6-38,7 0-92,-3-6-227</inkml:trace>
  <inkml:trace contextRef="#ctx0" brushRef="#br0" timeOffset="96282.9034">14466 13554 401,'0'0'152,"0"0"-48,0 0 33,0 0-9,0 0-47,0 0-17,-2-23-25,2 23-8,0 3-5,0 29-5,0 3 28,0 15-17,0 4-11,2 0-8,9 3-2,-1-5-3,3-8-5,9-6-2,1-8 2,3-11-3,6-10-2,-1-9 2,0 0 0,2-18 4,-1-15-3,-4-12 1,-6-7 1,-4-6 1,-11-4-2,-7-3 0,0 4 0,0 8-1,-13 9-1,-1 16-1,3 6-6,2 5-24,4 8-19,5 3-94,0 6-200,0 0-338</inkml:trace>
  <inkml:trace contextRef="#ctx0" brushRef="#br0" timeOffset="96576.2171">15184 13346 1015,'0'0'50,"0"0"6,0 0 43,0 0-59,-116 151-26,106-84 8,1 5-2,8 0-1,1-8-8,0-4-4,0-9-3,18-12-4,2-6-1,6-12 0,-1-5-31,4-6-26,-2-6-64,-2-4-152,-4 0-145</inkml:trace>
  <inkml:trace contextRef="#ctx0" brushRef="#br0" timeOffset="97045.8514">15297 13654 685,'0'0'133,"0"0"-98,0 0 59,0 0-8,146-62-52,-106 62-13,0 4-7,-13 19-1,-8 8-5,-9 1-2,-10 7 0,0-1-2,-16-4 0,-11 1-1,1-7-2,6-10-1,6-9-8,7-4-4,5-5 3,2 0 3,0-24-13,21-6-1,10-2 12,4-4 1,5 0 1,5 4 1,-5 2 5,-9 0 1,-4 7 7,-10 8 8,-9 0-2,-6 12 15,-2 1 6,0 2 0,-10 0-8,-12 0-2,0 12-2,-2 11-9,-1 9 9,10 1 3,6 5-10,9 0-8,0-1-4,0 7-3,13-10-2,9 1-9,3-2-39,1-10-67,1-5-118,-2-11-172</inkml:trace>
  <inkml:trace contextRef="#ctx0" brushRef="#br0" timeOffset="97223.5524">16009 13848 957,'0'0'124,"0"0"-63,0 0 16,0 0-36,0 0-27,-33 102-8,26-72-6,0-4-3,7-3-32,-2-7-65,2-6-102,0-4-169</inkml:trace>
  <inkml:trace contextRef="#ctx0" brushRef="#br0" timeOffset="97653.7716">16224 13944 848,'0'0'249,"0"0"-233,0 0 4,70-139 53,-34 93-45,-1-1-15,-3-2-7,-8 10-3,-8 7 8,-12 9-1,-4 9-1,0 2-5,-13 12-4,-16 0 0,0 4-1,-2 18-4,4-8-1,9 8 0,8-3-1,9 0 1,1 6-5,0-9-10,23 5-13,14 0 11,4-5 3,6 0 14,-8-4 6,-4 0 1,-5-3 0,-8 5 21,-7-1 4,-5 1-1,-10 5-5,0 4-9,-4 3-3,-23 0-6,0-4-2,-4-3-10,3-7-42,2-2-65,-1-9-161,3-1-242</inkml:trace>
  <inkml:trace contextRef="#ctx0" brushRef="#br0" timeOffset="97935.6056">16547 13229 1050,'0'0'63,"0"0"-55,191 32 45,-100 18 31,-4 14-53,-9 4-10,-16 2 3,-21 2-4,-24-6-4,-17 1-5,-8-6 2,-26-6 8,-3-6-13,0-3-4,4-11-4,4-5-1,-1-3-47,5-14-49,0-2-164,-8-8-400</inkml:trace>
  <inkml:trace contextRef="#ctx0" brushRef="#br0" timeOffset="98487.8144">13592 14618 675,'0'0'159,"0"0"-149,0 0 109,129-14 31,-35 2-86,29-2-14,33-2-6,36-3-8,28-2-13,32-7 12,23-2-23,10-2-6,12 8 1,6 4-1,-7-1 1,-15-1 10,-32-2-1,-43 0-7,-46-6-3,-53 6 2,-42 0-8,-39 8-1,-26 4-9,-13 6-25,-38 6-40,-18 0-74,-16 2-247,-11 16-371</inkml:trace>
  <inkml:trace contextRef="#ctx0" brushRef="#br0" timeOffset="99109.5197">14917 15240 607,'0'0'221,"0"0"-176,0 0 40,0 0 22,-131 14-63,79 16-32,3 6 6,4 4 6,5 0-3,14 4-5,9-4-8,13-8 0,4-5-5,13-9-3,24-9 0,9-9-2,6 0-7,-5-25 4,1-8-11,-6-6-4,-10-4-7,-10-4 4,-11-4 2,-11-5 0,0-8 10,0-1 11,-11 1 4,-2 8-2,-1 20 4,3 16 23,3 16 13,2 4-1,4 15-18,2 18-5,0 18 0,0 7 7,10 0 1,5 4-5,-1 2-17,-1-2 2,0-2-6,1-3 0,-1-10-20,-1-2-47,-2-13-68,-1-10-158,-2-13-189</inkml:trace>
  <inkml:trace contextRef="#ctx0" brushRef="#br0" timeOffset="99558.095">15173 15308 831,'0'0'131,"0"0"-113,128-29 74,-86 29-2,-7 26-68,-12 15-17,-15 8 2,-8 0-7,0-3-10,-20-6 9,-2-9 1,5-17-1,10-6 1,7-8 0,0 0-17,6-17-18,21-15 10,11-8 14,4-10-11,5 1 13,1-2 3,-3 5 6,-4 0 5,-15 15 18,-12 10 11,-12 8-2,-2 13 5,-18 0 10,-16 13-23,-5 20-5,2 13 8,11 7 0,16 5 3,10-7-20,12-5-3,36-13-3,14-10 2,13-9 7,10-14-4,0 0-4,-7-9-4,-10-10-1,-18-8-2,-21 5-33,-23 0-41,-6-4-130,-24 12-467</inkml:trace>
  <inkml:trace contextRef="#ctx0" brushRef="#br0" timeOffset="100390.6021">3742 14075 951,'0'0'148,"0"0"-135,0 0 52,-2 156 19,2-86-33,0 8-22,-6 2-10,2-3-3,2-12-7,-1-14 1,3-12 3,0-18-3,9-7-6,16-6 3,9-3-7,2-5 2,6 0-2,2-5-2,4-9-34,1-3-26,-3-6-38,-1-3-127,-7-10-288</inkml:trace>
  <inkml:trace contextRef="#ctx0" brushRef="#br0" timeOffset="100625.326">4424 13914 1127,'0'0'40,"0"0"-39,172-56 34,-85 30 17,-1 8-37,-3-3-7,-19 10-8,-17 5-63,-20 6-96,-22 0-84,-5 3-68,-23 9-129</inkml:trace>
  <inkml:trace contextRef="#ctx0" brushRef="#br0" timeOffset="100960.3964">4390 13953 736,'0'0'172,"0"0"-84,0 0 13,0 0-34,0 0 1,14 148-3,-1-76-21,-3 8-10,1 14-14,-7 7-1,-4 12-10,0 2-3,0-1-4,-15 5-1,-1-17 2,-2-16 6,5-24-7,3-21 8,6-13-9,4-9 2,0-4-2,18-5-1,20 2-1,11-8-2,11-1 3,3-3 0,-1 0-2,-4-1-26,-7-13-33,-4-4-99,-7-7-291</inkml:trace>
  <inkml:trace contextRef="#ctx0" brushRef="#br0" timeOffset="102386.0227">5250 14129 472,'0'0'157,"0"0"-52,0 0 11,0 0-20,0 0-39,0 0-9,-2-7-11,2 7 6,-2 0-14,0 0-11,-1 23 8,0 3 2,-4 8-4,3 4-1,-8 0-9,6 4 2,-2-3-7,3 0-6,3-3 1,2-2-3,0-3-1,0-4 0,7-13-1,11-3-2,7-3 3,4-8-4,7 0-4,6-16 0,-4-14 1,-2-4 5,-3 0-6,-10-5 6,-5 4 0,-7-2 1,-5-3 0,1 4-10,-5 4 1,5 3-2,-7 8 6,0 5 5,0 7-1,0 6 2,0 1 0,0 0 1,0 0 5,0-1 2,0 3-2,0 0 1,0 0-4,0 12-3,-4 23-2,-4 11 2,6 8 6,2 0 6,0-2-3,0-1-5,0-12 2,14-2-5,3-11 0,6-4-1,-3-12 0,4-8-4,1-2-7,0 0-32,-3 0-67,-5 0-185,-7 0-230</inkml:trace>
  <inkml:trace contextRef="#ctx0" brushRef="#br0" timeOffset="102888.1959">5821 14628 783,'0'0'116,"0"0"-109,117-53 71,-59 42 5,-3 11-49,-10 0-22,-12 20-4,-15 12-7,-18 10-1,0 4 1,-8 2-2,-21-5 2,3-9 2,6-17-3,5-5 4,13-5-4,2-7-10,0 0-11,0-14-22,22-16 21,7-7 19,7-5-2,4 4-3,0-2-3,-5 4-2,-3 4 9,-14 11 4,-12 1 1,-6 11 6,0 4 27,-6 4 13,-15 1-17,0 1 7,-4 22-13,0 11 6,7 6 2,7 2 1,7 4-15,4-2-11,4-3-5,21-9-1,6 0 0,7-16-2,0-6-3,0-10-16,-1 0-41,-3-4-87,-5-18-165,-4-2-237</inkml:trace>
  <inkml:trace contextRef="#ctx0" brushRef="#br0" timeOffset="103205.3321">6874 13922 229,'0'0'762,"0"0"-709,0 0 14,0 0 26,-147 67-35,109-8-33,7 15 14,8 9-10,10 1-17,7-4-1,6-5-6,0-13-4,24-16-1,2-11-2,10-12-12,3-13-24,-3-8-26,4-2-62,-1-8-152,-10-19-197</inkml:trace>
  <inkml:trace contextRef="#ctx0" brushRef="#br0" timeOffset="103645.4733">7017 14173 448,'0'0'659,"0"0"-638,0 0-19,0 0 24,161-24 9,-106 26-20,-9 24-12,-10 0-3,-20 10-4,-16 4-6,0 2 6,-29 4 0,-9-5-7,-3-8-4,10-12 7,14-12 4,10-9 2,7 0-12,0-7-32,13-21-24,23-11 46,9-7-13,2-1-19,0 1 4,-8 9 30,-7 9 22,-12 12 11,-14 2 36,-6 10 40,0 4 12,0 0-27,-20 0-26,-3 9-4,0 18-19,5 7-5,5 2-6,8 3-5,5-1-7,0-3-3,8-4-20,15-3-53,9-5-53,3-16-85,-2-5-76,5-2-160</inkml:trace>
  <inkml:trace contextRef="#ctx0" brushRef="#br0" timeOffset="103805.2467">7710 14337 752,'0'0'266,"0"0"-197,0 0-6,0 0 4,-5 139-51,-1-91-5,-1 3-11,-7 2-5,6-9-56,-2-8-85,9-18-93,1-14-145</inkml:trace>
  <inkml:trace contextRef="#ctx0" brushRef="#br0" timeOffset="104061.9821">7910 14055 1066,'0'0'84,"0"0"-70,0 0 49,36 111 1,-27-48-28,-2 13-16,-5 1-9,-2-4-5,2-6-1,5-14-4,7-21 0,5-6-2,10-19 2,7-7-4,4-7-8,4-26-20,-4-3-31,-9-6-109,-12 3-170</inkml:trace>
  <inkml:trace contextRef="#ctx0" brushRef="#br0" timeOffset="104213.3202">7891 14386 969,'0'0'100,"0"0"-98,0 0 3,146-102-5,-81 65-99,-12 7-214,-17 6-334</inkml:trace>
  <inkml:trace contextRef="#ctx0" brushRef="#br0" timeOffset="104455.4451">8273 13955 925,'0'0'79,"0"0"-38,142-2 34,-78 28-11,-4 11-26,-11 9-6,-11 11 5,-20 4 1,-16 8-17,-2 1 9,-22-6-14,-14 1 1,-4-11-8,4-15 0,7-10-7,11-21-2,6-8-18,11 0-39,1-17-82,0-22-294</inkml:trace>
  <inkml:trace contextRef="#ctx0" brushRef="#br0" timeOffset="105017.9748">8608 13569 995,'0'0'21,"0"0"-21,0 0 0,0 0 35,0 0-17,0 0-17,9-18 0,20 18 3,6 8-4,2 2 7,7-6-3,5 1 9,0-5 6,6 0 3,4 0 6,1 0-1,-4 0-9,-7 0 0,-16 0 3,-13 0 4,-16 0-4,-4 0-1,0 0 4,0 18 0,0 22 0,-6 20 4,-5 18-11,2 14-1,2 18-2,-2 5-9,9 11-1,0-1 3,0-8-3,0-6 2,0-9 4,0-13-3,-4-4 2,-16-8 5,-18-9-5,-12-4 4,-10-14-2,-9-5-8,1-13-1,-4-10-2,1-14-1,6-8-8,7-3-18,9-24-35,12-14-45,13-5-138,7 2-592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8:43:48.6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2306 1805 434,'0'0'177,"0"0"-108,0 0 57,0 0-5,0 0-38,0 0-4,0 0-32,0 0-1,-47-49-18,43 53-19,2 30-8,-2 17 4,-1 13 0,0 8 1,-1 7-1,-1 0 4,0-5-4,2-16-2,5-15-2,0-13 2,0-8 4,8-6-5,9-2 1,10-6-2,6-8-1,5 0 3,7 0 4,-1 0-7,4-12-17,3-6-66,-2-5-104,0-11-183</inkml:trace>
  <inkml:trace contextRef="#ctx0" brushRef="#br0" timeOffset="226.1444">2972 1743 980,'0'0'91,"0"0"-63,0 0-12,130-38 34,-71 25-13,-2 1-2,1-2-19,-11 7-15,-9-2-1,-14 5-35,-16 2-37,-8 2-50,0 0-75,-19 0 33,-14 0-143</inkml:trace>
  <inkml:trace contextRef="#ctx0" brushRef="#br0" timeOffset="547.5849">3082 1650 109,'0'0'275,"0"0"-235,0 0 113,-116 55-22,99-27-15,5 12-35,3 15-17,5 20-3,2 13 10,0 18-12,2 14-5,0 7-21,0 1-2,0-1-12,-6-5-13,2-1 10,-2-7-14,-1-13 3,1-12-4,1-15 3,2-10-4,3-11 4,0-9-3,0-11 3,14-8-4,3-11 0,10-5 0,4-4 4,6-4-1,1-1 1,-5 0-4,-1 0 0,-2 0-39,-3 0-60,2-12-108,-6-12-308</inkml:trace>
  <inkml:trace contextRef="#ctx0" brushRef="#br0" timeOffset="1290.4453">4459 1773 607,'0'0'147,"0"0"-76,0 0 57,0 0-61,0 0-31,0 0-2,-142 4-4,95 28-21,3 8-4,4 7-3,12 6-2,11-3-1,15 2-4,2-8 4,2-8-6,24-10 3,10-14-9,4-12-13,7 0 11,2-34 12,-2-12 6,-3-6 21,-7-2-17,-18 1-1,-12-5 4,-7-8 2,-3-2 8,-22-4-5,-4 7-15,-6 10 4,1 11-3,2 9 0,3 9-2,5 11-2,6 6-18,7 6-50,3 3-73,6 0-106,2 0-198</inkml:trace>
  <inkml:trace contextRef="#ctx0" brushRef="#br0" timeOffset="1898.5218">4791 979 753,'0'0'45,"0"0"-21,0 0 27,0 0-15,0 0-14,0 0-13,-32 29-1,14-21-3,-2-1 2,1-3 1,2-4 3,0 0 2,5 0-7,3-11 0,4-4-6,3-7-3,2-1-27,0 2 17,9 2 11,7 3 2,4 2-3,3 5 3,2 0-3,1-1 3,2 3-1,-1 7-3,-4 0 1,-4 0 0,-6 3-11,-1 15-2,-6 2 15,-3 11 2,-3 4 0,0 9 1,-24 6 3,-8 4 3,-8 0 3,-5-1-6,4-5-1,-5-8-3,11-10 4,6-10-4,9-10 0,7-10 5,8 0 4,3 0 10,2-12-20,0-4-8,4 2 8,16 0 6,5 7 2,4 5 0,2 2-5,4 0 8,-4 3-7,1 8-4,-10 10-7,-4 4-1,-2 10-59,-12 9-76,-4 5-113,0-1-273</inkml:trace>
  <inkml:trace contextRef="#ctx0" brushRef="#br0" timeOffset="2371.0559">4939 1789 686,'0'0'245,"0"0"-244,0 0 8,0 0 13,-56 106-13,54-76 4,2 1-4,0 4-8,0-3 7,0-6-7,9-6 1,15-6-1,3-10-1,6-4-5,2 0 5,2-18-5,-3-12 5,-5-7-11,-5-2 8,-7-1 6,-3 1 0,-9 10 10,-5 5 11,0 7 15,0 9 2,0 7-4,0 1-4,0 0-27,0 0-6,0 28-10,-5 10 8,0 5 2,5 4 0,0-6 1,0-4-1,14-9 1,17-8-1,11-15 0,13-5 9,9-3 4,0-26-12,-8 3 2,-16 6-3,-18 3-42,-12 8-38,-10 4-42,-16 3-129,-28 2-137</inkml:trace>
  <inkml:trace contextRef="#ctx0" brushRef="#br0" timeOffset="2653.9177">4092 2374 636,'0'0'100,"0"0"-98,0 0 53,134 68 81,-25-60-35,29-8-24,22 0-14,21-8-16,2-10-4,-5-2-13,-6-7-5,-28 6-17,-30 5-8,-33 2-2,-44 7-6,-28 7-44,-9 0-60,-50 0 11,-35 15-180,-25 14-181</inkml:trace>
  <inkml:trace contextRef="#ctx0" brushRef="#br0" timeOffset="3172.1123">4417 3007 512,'0'0'57,"-100"123"-43,62-61 72,12-8-56,14-8-11,12-10-5,0-14 0,6-12-3,21-10 1,9 0 11,9-19 58,4-24-42,-2-7 24,-5-6-32,-13-2-4,-13 0 4,-12-2-17,-4 6-12,-2 4 3,-21 9-3,-1 7 8,-2 6-1,3 6-4,3 6 2,9 9-6,6 4 0,4 3-2,1 0-2,0 8-13,0 19 16,8 12 4,7 1 8,1 2 5,-1-6-3,-1-1-6,-5-3 3,0-6 0,-4-3 1,-1 2-5,1-6 1,-4 2-3,-1-5 0,0-4-2,3-6 0,-3-6-3,0 3 6,0-3-6,0 0 4,0 0 2,2-3-6,-2-19-15,0-4-72,0-2-56,0 2-191,0 8-298</inkml:trace>
  <inkml:trace contextRef="#ctx0" brushRef="#br0" timeOffset="3663.0234">4616 3088 406,'0'0'291,"0"0"-273,0 0 61,0 0-35,0 0-20,0 0 19,0-129-11,-14 96-2,-13-4-10,-8-1 14,-9 6-2,-6 6-19,-1 10 0,-5 8 11,4 8-22,6 0 6,12 0-3,13 6-5,12 6-6,6 4-5,3 0-72,3 4-63,27 0 21,8-2-47,10-2-104</inkml:trace>
  <inkml:trace contextRef="#ctx0" brushRef="#br0" timeOffset="4087.0417">4869 2926 715,'0'0'93,"0"0"-85,0 0 123,0 0-58,0 0-38,128 76-12,-116-39-6,-12 8-9,0-2 0,-4 1-8,-17-7-5,-3-5-5,5-12-6,6-7 3,9-11-6,2-2-1,2 0 7,4-31-35,27-8-11,7-12 34,1 1 5,4 3 0,-7 8 13,-11 13 7,-10 9 6,-11 7 23,-4 10 49,0 0 32,-11 0-62,-11 15-26,-9 12-9,4 9 9,9 8 3,7-4-6,11 1-8,0-3-8,11-6 0,25-4-3,2-7-4,9-10 3,1-4-30,-4-7-42,-1 0-80,-12-11-169,-10-15-289</inkml:trace>
  <inkml:trace contextRef="#ctx0" brushRef="#br0" timeOffset="4597.7951">5568 2703 739,'0'0'179,"0"0"-179,0 0 1,0 0 11,0 0 10,0 0-12,-36 61-1,20-50-3,1-9-2,-4-2 5,9 0 1,-2-4-8,8-14-2,4-2 0,0 2-11,0-2 3,12 3 5,11 1 2,4 5 1,4 3 0,2 4-1,-1 4 2,-1 0 4,-2 0 2,-6 18-7,-5 5 13,-14 6-10,-4 3 3,0 4 5,-17 6 2,-13 0-4,-8 0-4,3-3-2,-3-13-1,7-8 0,11-9 1,7-9 3,7 0 4,6 0-4,0-8-1,0-1 19,6 3-10,4 2 2,6 1 4,8 1 4,1 0-5,8 2-10,-1 0-2,-1 0-7,-2 0 0,0 0-3,4 0-44,0-4-44,3-11-146,-5-13-232</inkml:trace>
  <inkml:trace contextRef="#ctx0" brushRef="#br0" timeOffset="4857.8559">6346 1642 1164,'0'0'60,"0"0"-57,0 0 26,0 0-12,-139 164-6,119-74 1,7 7 3,9-1-10,4-4 2,0-7-1,13-9-5,9-12 0,5-12-1,4-8-39,0-16-45,3-12-73,-3-16-113,-8 0-192</inkml:trace>
  <inkml:trace contextRef="#ctx0" brushRef="#br0" timeOffset="5250.5261">6488 2083 737,'0'0'227,"0"0"-198,0 0 13,0 0-13,0 0 0,154-26 1,-120 50-16,-4 13-14,-9 4 9,-19 8-6,-2 0-3,0-1-12,-25-9-6,-4-6-5,2-10 0,5-7-16,9-8-12,6-8-6,7 0 22,5-28-9,26-8-43,12-8 46,1-8 25,-1 8 1,-12 5 15,-9 8 0,-13 14 31,-9 2 51,0 4 58,0 5-61,-7 6-31,-8 0-12,-4 8-13,0 18-18,1 12-4,7 9-1,9 4-1,2 4 0,0-7-7,17-4-77,10-7-126,11-18-43,-3-11-95</inkml:trace>
  <inkml:trace contextRef="#ctx0" brushRef="#br0" timeOffset="5412.7446">7126 2319 718,'0'0'372,"0"0"-336,0 0-10,0 0-14,0 0-6,-28 105-5,24-62-1,0-2-51,4-10-107,0-11-126,0-16-39</inkml:trace>
  <inkml:trace contextRef="#ctx0" brushRef="#br0" timeOffset="5640.0905">7371 2029 996,'0'0'83,"0"0"-11,0 0-31,0 0-36,-2 130 23,-3-59-5,5 1-9,0-6-9,0-10 1,11-13-4,12-8-2,6-14 0,2-12-28,0-9-32,0 0-48,-4-16-116,-11-12-142</inkml:trace>
  <inkml:trace contextRef="#ctx0" brushRef="#br0" timeOffset="5769.7912">7287 2273 846,'0'0'14,"0"0"1,0 0-30,115-84-109,-66 57-133</inkml:trace>
  <inkml:trace contextRef="#ctx0" brushRef="#br0" timeOffset="5994.4392">7594 1864 892,'0'0'152,"0"0"-102,0 0-5,113 7-4,-55 27 0,2 12-12,-14 5-15,-13 12-6,-16 5-3,-15 0-1,-2 1-2,-8-9 3,-17-14-2,1-13-3,2-10-29,3-13-58,2-10-109,3-4-140</inkml:trace>
  <inkml:trace contextRef="#ctx0" brushRef="#br0" timeOffset="6464.1399">7605 1426 1035,'0'0'55,"0"0"-38,216-23-17,-91 23 25,4 0-22,-3 9 1,-20 6-3,-20 2 3,-20-5 0,-21-1-2,-24-6 11,-12-1 16,-6-3 7,-3 3-4,2 4-4,0 11-15,1 12 2,-1 20 3,-2 18-5,0 18 3,0 26-5,2 21-2,3 18-3,4 10 3,-3 7-6,-1-6 3,-5-9 4,0-6 7,-9-15 1,-22-15-7,-12-14 4,-14-13-8,-7-19 14,-4-17 1,-3-12-8,1-19 4,5-16-11,2-8 5,6 0-10,3-23-2,8-9-22,6-5-36,13-5-35,15-10-67,12-9-355</inkml:trace>
  <inkml:trace contextRef="#ctx0" brushRef="#br0" timeOffset="6826.0104">9362 2242 891,'0'0'157,"0"0"-138,114-16 53,-43 0-8,-5-3-43,1 1-19,-13 7-2,-17 2-48,-16 1-95,-21 4-148,0 4-103</inkml:trace>
  <inkml:trace contextRef="#ctx0" brushRef="#br0" timeOffset="7021.0626">9331 2551 662,'0'0'199,"0"0"-111,139-17 58,-54-1-65,0 0-41,-9 4-14,-15 2-15,-26 4-11,-19 4-37,-16 2-51,-3 2-114,-41 0-123</inkml:trace>
  <inkml:trace contextRef="#ctx0" brushRef="#br0" timeOffset="8254.4914">11945 1668 424,'0'0'495,"0"0"-478,0 0 34,0 0 43,-154-2-64,101 28-6,1 15-12,6 6-2,12 8-10,12-4 1,11-2-1,11-3-2,0-10-1,29-12-5,15-12-11,10-12-4,6-7-13,5-30 8,-9-9-15,-8-8 4,-14-6 35,-12-7 4,-8-5 0,-10-4 4,-2-3-3,-2-2-1,0 2 4,0 14 2,0 14-5,0 21 5,0 19 10,0 11 17,0 0-16,0 9-17,-4 29-16,-2 16 16,6 14 7,0 9 11,0 5 5,0 6-2,8 1-2,6-8-6,3-4 0,-6-11-8,1-8-2,-3-10-1,-1-10-2,-3-10 0,-5-14-38,5-14-51,-3 0-93,2-26 14,-2-20-267</inkml:trace>
  <inkml:trace contextRef="#ctx0" brushRef="#br0" timeOffset="8892.2">12344 838 585,'0'0'89,"0"0"-39,0 0-19,0 0-29,0 0 17,0 0 17,-2 30 11,-11-18-7,-8-6-13,1-2 16,-1-2-28,-2-2-3,7 0 0,3-2-2,1-11-7,6 2 2,4-1-5,2-4-4,0 4-6,3-2-15,14 0 6,6 0 15,2 0 3,8 4 1,0-1 1,0 6 4,-1 5-4,-7 0-1,0 3-8,-5 21 0,-13 7-3,-3 7 11,-4 6 4,0 4-1,-21 3 8,-8 3 3,-5-3-4,-6-3-3,0-4-5,0-1-2,1-9 1,10-10 0,8-12-1,5-12 1,11 0 6,5-12 4,0-14-11,21 0-6,3 6 6,0 10 7,1 10 4,0 0-7,1 14-1,1 18-3,-5 7 1,0 0 1,-5 1 0,-2-3 0,1-6-2,-8-2-27,1-4-81,-2-2-102,-7-8-165</inkml:trace>
  <inkml:trace contextRef="#ctx0" brushRef="#br0" timeOffset="9317.6604">12473 1676 629,'0'0'126,"0"0"-55,0 0-11,0 0-44,0 0-1,0 0 19,-2 125-6,-5-71 3,2 4-4,2-4-11,3-2-12,0-8 1,0-10-3,11-8-2,13-16 3,8-5 0,7-5 3,6-20 0,-7-17 5,0-10-5,-9-4 0,-9-7-4,-9-4 3,-11 0 2,0 7-6,0 11 2,-17 16 0,3 13-3,1 8-5,9 5-40,1 2-126,3 0-238</inkml:trace>
  <inkml:trace contextRef="#ctx0" brushRef="#br0" timeOffset="9915.1236">13312 1550 679,'0'0'109,"0"0"30,0 0-53,0 0-40,0 0-29,-139 104 5,91-29 7,4 9-3,13 4 10,10 2-6,9-4-13,12-1-7,0-12-3,18-10-7,14-15 0,7-12-8,6-9-20,-4-15-66,-1-12-104,-10 0-206</inkml:trace>
  <inkml:trace contextRef="#ctx0" brushRef="#br0" timeOffset="10338.0311">13345 1923 702,'0'0'152,"0"0"-145,0 0 52,137-83-19,-83 81-18,-2 2-10,-10 7-10,-13 19-2,-19 8-1,-10 3 0,-3 0-6,-26 5-1,-2-6-9,4-4-25,7-8 27,11-11-26,7-12-28,2-1 12,4 0-8,26-21-46,7-10 7,1-3 74,-1 2-13,0-4 43,-6 5 19,-6 3 40,-10 9 52,-9 7-6,-6 6-7,0 6 50,-15 0-84,-14 2-7,-1 20-29,4 7 10,6 2-11,6 5-13,9 4-6,5 0-6,0 4-2,13-3-1,19-7-43,10-6-91,0-13-190,0-15-178</inkml:trace>
  <inkml:trace contextRef="#ctx0" brushRef="#br0" timeOffset="10520.7962">14047 2123 989,'0'0'85,"0"0"-52,0 0 7,0 0-21,0 0-10,-46 116-6,46-82-1,0-7-2,4-3-54,9-8-76,-1-5-109,1-6-76</inkml:trace>
  <inkml:trace contextRef="#ctx0" brushRef="#br0" timeOffset="10902.6847">14246 2254 299,'0'0'410,"0"0"-367,69-157 79,-29 91-46,7-2-46,-7 8 21,-5 13-18,-15 14-16,-11 8 0,-9 11 1,0 7-5,-17 7-13,-19 0-8,-4 0 3,0 15 2,6 6-11,11 3 8,11-1-15,8 0 3,4-3-21,15-6 20,25-1-2,13-4 13,5-1 0,3 1-3,-10 4 2,-9-1 9,-15 4-2,-9 1 2,-11 3-8,-7 6 8,0 3 9,-16 0 26,-11 1-22,-5-5-9,6-7-2,4-1-2,2-10-19,-2 0-97,4-7-35,4 0-116,1-24-172</inkml:trace>
  <inkml:trace contextRef="#ctx0" brushRef="#br0" timeOffset="11134.0168">14861 1462 985,'0'0'65,"0"0"-63,164 10 43,-87 34 7,-4 9-14,-3 14-3,-18 5-7,-19 2-15,-20-1-8,-13-3-1,-19 0-3,-29 0-1,-8 0-2,-4-6-14,-1-4-84,4-5-80,-4-6-113,-1-16-366</inkml:trace>
  <inkml:trace contextRef="#ctx0" brushRef="#br0" timeOffset="11614.1085">12118 2606 293,'0'0'212,"0"0"-173,0 0 82,0 0 24,0 0-25,0 0-75,-55-7-24,102 13 2,27 3 29,30-4 5,41-5-19,36 0-15,41 0 8,43-9 10,26-4-16,21 3-5,2-1 0,-9 4-11,-33-6 8,-44 1-9,-55-2-3,-57 0-3,-48 6-2,-40 1-10,-28-1-42,-40 3-32,-51 5-78,-34 0-125,-24 5-49</inkml:trace>
  <inkml:trace contextRef="#ctx0" brushRef="#br0" timeOffset="12124.1121">12799 3497 777,'0'0'50,"0"0"-49,-147-9 22,89 21 18,3 17-22,5 5-3,19 4-12,12 2 0,15-1-3,4-3 1,7-9-2,24-8-8,14-15-1,9-4-9,4-24-4,-1-17-12,-10-5 23,-13-8 0,-12-6 11,-12-14 2,-5-2 2,-5-1 3,0 13 10,0 20 39,0 18-17,0 14 23,0 10 13,0 2-16,0 0-31,0 12-28,0 27 4,0 12 2,0 9 13,0 3 0,2-5-13,8 2 1,1-2-6,-5 2-2,6-2-6,-5-1-83,0-6-95,3-10-172</inkml:trace>
  <inkml:trace contextRef="#ctx0" brushRef="#br0" timeOffset="12565.5764">13064 3575 155,'0'0'773,"0"0"-761,121-70 45,-71 64 40,0 6-66,-10 8-16,-14 24-13,-14 10-2,-12 10 1,0 0 5,-22 2-3,-7-9-2,6-9 1,6-14-1,9-10-1,8-10-13,0-2-27,14-16-18,20-19 20,10-8-17,1-2-7,-1 1 27,-1 2 2,-8 3 33,-6 4 23,-10 9 28,-13 4-11,-6 8 6,0 7 12,-12 4 0,-14 3-36,0 6-8,-4 20 12,10 8-9,9 7 2,11 5-2,0 0 0,18-5-16,17-7 2,15-5-2,1-10-2,5-10-1,-7-9-33,-10 0-40,-10-2-54,-10-19-164,-13-8-196</inkml:trace>
  <inkml:trace contextRef="#ctx0" brushRef="#br0" timeOffset="13182.5442">13978 3072 891,'0'0'21,"0"0"-21,0 0-7,0 0 7,0 0 4,0 0 4,-58 32-7,38-28 1,3-2 4,-2-2-2,6 0-2,2-4-1,4-14 3,7-3-4,0 0-12,0 0-13,18 3-2,6 3 1,3 3 6,4 4 2,-2 1 11,0 4 7,-5 3 4,-4 0 3,-4 8 4,-2 14-7,-5 4 4,-8 4 7,-1 0-2,0 5 1,-10 0 1,-12 2-9,-7 2-4,-2-5 4,-5-4-5,4-5 1,4-5-2,5-6-3,4-11-1,5-3 3,5 0 1,9 0 5,0-9-5,5-8 2,22 3-2,6 5 13,2 6 13,3 3-3,3 0-4,-4 0 3,5 7-1,6-2 24,-4-1-6,3-4-6,-5 0 7,-3 0 2,-6-5-5,-11-8-11,-6-1-4,-11 2-1,-2-2-9,-3 2-12,0 2-10,0 6-56,0 3-136,-3-2-374</inkml:trace>
  <inkml:trace contextRef="#ctx0" brushRef="#br0" timeOffset="24626.2389">13472 1905 271,'0'0'118,"0"0"-86,0 0 33,0 0 18,0 0-31,0 0-18,0 0-12,-15-7 0,15 7 10,0 0 12,0 0 6,0 0 13,0 0-12,0 0-20,0 0-12,0-2-7,0 2-8,0-3-2,0 3-2,0-2 1,0 0 3,0-3-3,6 2-1,4-4 0,3 4 1,0-1 0,1-3 1,-1 3-1,-3 0 1,2 1-1,-1 3-2,-2-2 5,-3 2-7,2 0 3,-2 0-1,-1 0 1,4 0 4,-5 0-4,3 5 0,-1-1 0,1 0-2,0 5 2,2-6 0,-3 2 0,1 1 0,-3-3 2,1 4-2,-3-2 0,1 4 0,-1-6 9,-2 4-8,0-1 5,0 1-1,0 0 0,0 3 3,0 2-7,0 0 9,0 5-10,-7-3 6,0-2-1,0 3-2,-1-3-3,0-2 2,0 4-2,-3 2 2,-2-5 1,1 6 0,1-3 0,0-2 2,2 1-4,0-4-1,3 0 0,1-2 0,5-3 0,-3-1 0,3-2-3,0-1 3,0 0 0,0 0 5,0 0-5,0 0 0,0 0 0,0 0 0,0 0-3,0 0-1,0-4-5,12-9 0,3-3-3,4-2-8,-2-3 0,3-1-5,1 0-55,-4-4-22,-1 4-21,-3 0-11,-1 6-7,-4 2-45</inkml:trace>
  <inkml:trace contextRef="#ctx0" brushRef="#br0" timeOffset="25166.5682">13866 1755 100,'0'0'31,"0"0"-19,0 0 31,0 0 8,0 0 1,0 0 4,25-3-1,-25 3 23,0 0 7,0 0-25,0 0 3,0 0-24,0 0-24,-8 3-7,-9 8 2,2 0 18,-2-1-3,-2 4 0,4-2 5,-3-1 3,2 2-10,6 1-12,-4-1-3,3 2 2,1 1-3,3-1-2,-1 5 3,4-3-2,0 1 0,0-2-2,4 0 0,0 1 6,0 0-10,0 3 8,10-2 4,3 0-1,3 2-2,-1-1 8,3-4-13,1-1 3,-4 0 0,3-3 4,-7-3-1,2 0 2,-4-6-1,-2 1-3,-3-1-3,-4 1-2,0-1-1,0 2-2,-6 4-5,-28 6-70,-9 8-150,-3 0-185</inkml:trace>
  <inkml:trace contextRef="#ctx0" brushRef="#br0" timeOffset="101413.6782">3691 6392 422,'0'0'132,"0"0"-56,0 0 52,0 0-13,0 0-42,0 0-2,0 0-6,-27-38-17,25 38-15,2 0-7,-3 13-12,-1 23-5,-6 20 11,2 5 3,-5 6-1,1-1-1,1-4-14,3-2 1,0-3-1,2-7-5,6-4 3,0-10-3,0-8-2,0-9 0,0-8-1,6-5 0,19-2 0,8-4 1,9 0 7,3 0-4,0 0 0,-3 0-3,-8-1 2,-5-5-2,-2 3-12,-3-1-53,8-3-57,-1-5-104,0-13-181</inkml:trace>
  <inkml:trace contextRef="#ctx0" brushRef="#br0" timeOffset="101676.7867">4432 6250 1015,'0'0'79,"0"0"-76,0 0 28,130-38 38,-61 17-31,14 1-13,-1 1-14,-4 5-10,-9 6-1,-19 6-42,-17 2-76,-22 0-95,-11 0-165,-11 8-143</inkml:trace>
  <inkml:trace contextRef="#ctx0" brushRef="#br0" timeOffset="101952.436">4562 6309 747,'0'0'147,"0"0"-67,-47 105 35,43-38-47,4 13-13,0 14-2,0 10-15,0 5-3,0 5-16,0-1-6,0-9-5,0-10 7,0-12-6,0-10-1,2-8 6,7-11 3,5-11-2,3-16-8,5-8-7,10-8 1,3-10-2,8 0-8,9 0-46,-2 0-43,4-15-165,-3-12-452</inkml:trace>
  <inkml:trace contextRef="#ctx0" brushRef="#br0" timeOffset="102672.492">5568 6532 659,'0'0'201,"0"0"-67,0 0-33,0 0-56,0 0-30,0 0-4,-36 157 5,32-90-1,4-3 1,0-10 2,0-8-8,14-10-6,6-8-4,3-10-1,2-12 1,4-6-3,2 0 3,1-20-10,6-12 0,-7-12 6,-5-5 4,-6 1 2,-9 3 4,-4 0-3,-4 5 1,-3 4 1,0 6 4,0 10 2,0 6-3,2 7 13,-2 7-5,0 0 8,0 0-24,0 0-7,2 21-2,2 16 9,3 12 6,2 1-1,-2 6-1,-1 0-2,-2 1-2,3-1-30,7-10-68,5-6-82,5-9-191</inkml:trace>
  <inkml:trace contextRef="#ctx0" brushRef="#br0" timeOffset="102959.1333">6203 6904 618,'0'0'444,"0"0"-425,0 0 15,0 0-15,0 0-8,27 114 39,-18-52-9,-3 11-21,-2-4-2,6 0-11,1-9 7,0-14-10,9-6-3,-2-12 3,2-5-4,9-12-1,0-8-3,4-3-5,2-7-15,-2-18-26,-12-4-35,-15-1-42,-6 0-117,-6 2-142</inkml:trace>
  <inkml:trace contextRef="#ctx0" brushRef="#br0" timeOffset="103102.7181">6178 7285 721,'0'0'135,"0"0"-71,0 0-28,0 0-31,139-110-5,-77 67-59,-6 1-213,-5-3-279</inkml:trace>
  <inkml:trace contextRef="#ctx0" brushRef="#br0" timeOffset="103364.3848">6926 6428 1151,'0'0'104,"0"0"-96,0 0 69,0 0-45,0 0-28,-126 72 0,103-9 0,6 5 5,6 3 0,7-3-1,4 2-4,0-8-2,11-6-2,10-12-1,7-8-11,-1-5-42,1-10-49,-1-8-245,-7-13-374</inkml:trace>
  <inkml:trace contextRef="#ctx0" brushRef="#br0" timeOffset="103768.7044">7041 6665 1027,'0'0'98,"0"0"-90,0 0 13,0 0 20,158-61-15,-113 61-15,-10 3-11,-12 23-7,-17 8-2,-6 8 6,0 6-3,-24 2-12,-12-1-5,-2-10 8,5-14 14,13-13-15,9-10 4,7-2 7,4-13-6,0-13-31,21-9 12,8 0 13,6-1 14,0 3-6,-4 2 6,-5 3 3,-10 13 3,-12 6 5,-4 7 31,0 2 25,0 0-18,0 0-15,-12 14-12,0 16-14,-1 7-5,10 2 2,3 6-2,0 1-30,14-7-75,12-7-124,8-7-18,2-19-91</inkml:trace>
  <inkml:trace contextRef="#ctx0" brushRef="#br0" timeOffset="103903.5194">7636 6875 886,'0'0'55,"0"0"-16,0 0 21,-15 119-47,12-75-13,3-5-35,0-6-145,7-16-160</inkml:trace>
  <inkml:trace contextRef="#ctx0" brushRef="#br0" timeOffset="104142.3894">7913 6585 56,'0'0'1002,"0"0"-938,0 0-1,0 0-13,0 0-31,4 104 9,-4-26 1,0 2-14,2 3-7,8-19-5,2-13-3,7-19 0,2-19 0,6 0-3,2-13-19,0 0-23,0-17-50,-8-12-108,-11-4-400</inkml:trace>
  <inkml:trace contextRef="#ctx0" brushRef="#br0" timeOffset="104288.3399">7937 6878 806,'0'0'0,"0"0"-22,0 0 17,152-107-189</inkml:trace>
  <inkml:trace contextRef="#ctx0" brushRef="#br0" timeOffset="104502.4933">8259 6525 685,'0'0'241,"0"0"-236,0 0 54,131 30 48,-89 7-41,-9 12-20,-12 9-22,-15 9-12,-6 11-7,-2 2-5,-23-8-26,-2-14 24,8-17-59,1-21-76,3-15-143,-2-5-291</inkml:trace>
  <inkml:trace contextRef="#ctx0" brushRef="#br0" timeOffset="104862.4201">8236 6178 441,'0'0'577,"0"0"-577,179-68 0,-92 54 43,-1 4-17,-6 3-19,-11 7-3,-15 0-2,-19 15-4,-12 23 7,-14 18-1,-7 17 41,-2 16 3,0 11-7,2 16-15,11 15 0,8 4-6,1 0-1,5-12-5,-9-13 5,-12-11-4,-6-9 10,-10-8 1,-27-14-6,-7-15-3,-3-20 0,3-13-17,-4-17 0,2-3-5,-1-30-29,5-24-48,11-20-70,10-17-247</inkml:trace>
  <inkml:trace contextRef="#ctx0" brushRef="#br0" timeOffset="105104.1812">9444 6601 1126,'0'0'83,"0"0"-81,152-16 23,-68-8 9,-8-3-34,-11 8-2,-21 1-104,-20 6-277</inkml:trace>
  <inkml:trace contextRef="#ctx0" brushRef="#br0" timeOffset="105299.7549">9531 6979 1135,'0'0'26,"0"0"-10,140 3 45,-71-20-43,-9-2-18,-17 3-12,-25 0-96,-18 2-173,-12 4-279</inkml:trace>
  <inkml:trace contextRef="#ctx0" brushRef="#br0" timeOffset="107158.0282">10525 6713 392,'0'0'200,"0"0"-117,0 0-2,0 0-16,0 0-29,0 0-5,-17-4 7,10 4-2,4-4 0,3 2 3,0 1-2,0 1-14,0 0-13,0 0-3,-2 0-6,2 0-1,0 0 0,0 0-1,-2 7 1,-2 4-2,1-2 2,3-3 1,0 1-1,0-6 0,0 1-2,0-2-2,0 0 4,11 0 2,18-10 4,2-10 0,8-10 7,3-5-8,1-2-5,5-1 10,0 0-7,-9 4 1,-7 3-3,-8 8 2,-9 2-2,-6 7 3,-3 3 1,-6-1 3,0 0 4,0 1 1,0 1-6,0 5 0,-6-2-4,-3 3 4,1 0-3,-3 4-4,-9 0 0,-1 0-1,-1 0 1,-2 12 0,4 3 1,3 1-1,2 3-5,5 8 5,0 0 0,8 4 0,-4-8-6,6 0 6,0-3-1,12-6 1,13 2 1,4-2-1,4-2 2,8 2 5,-3 1-5,-3 2 2,-4 1-3,-6 2-1,-10-2 0,-7 1 2,-8 2 4,0 4-3,-11 3 13,-19 6-2,-12-2 2,-7-2-7,-2-7-4,-3-8 1,3-3-2,7-7 0,7-5-3,14 0-1,15 0-10,8-19-68,7-15-263</inkml:trace>
  <inkml:trace contextRef="#ctx0" brushRef="#br0" timeOffset="107910.6852">11585 6099 339,'0'0'327,"0"0"-171,0 0-15,0 0-44,0 0-41,0 0-22,0-9-15,0 9-8,0 0-2,0 6 0,0 22 1,0 10 14,-3 10 7,1 6-7,2 4-10,0 9 1,0-3-3,0-2-8,0-2-1,8-6-3,6-1 0,3-11 0,0-10 0,0-9 1,3-6-1,1-13-2,5-4 2,6-11 0,3-24 7,3-16-4,-5-3 2,-4-8-2,-9-5 1,-7-4-2,-8 4 3,-5 7-4,0 10 3,0 10 4,0 4-6,-8 4 1,1 8-3,0 8-2,2 5-4,3 9-30,2 2-53,0 0-253,0 5-295</inkml:trace>
  <inkml:trace contextRef="#ctx0" brushRef="#br0" timeOffset="108200.6249">12340 6024 660,'0'0'243,"0"0"-149,0 0-4,0 0-55,0 0-9,-85 112 19,54-50-8,4 10-4,0 7-7,8 0 5,5-2-8,9-9-4,5-8-7,7-8-11,22-9 0,4-10-2,8-12-3,3-12-36,3-9-33,-5 0-78,-11-12-140,-10-13-112</inkml:trace>
  <inkml:trace contextRef="#ctx0" brushRef="#br0" timeOffset="108636.6333">12456 6409 459,'0'0'102,"0"0"-31,0 0 55,116-55-66,-78 55-19,-1 0 9,-8 16-12,-6 10-11,-10 5-11,-9 4 0,-4 3-2,0 1-2,-19-3-5,-6-2-4,-2-12-2,7-6 0,11-8-1,5-8 1,4 0 1,0-6-2,22-19 0,12-7-6,3-1 6,3-1 1,-5 4-1,-5 4 0,-4 4 2,-9 7 0,-10 6 2,-4 4 4,-3 3 23,0 2 23,0 0-9,-6 0-14,-12 5-18,-2 16 1,-2 6 2,9 3 0,5 2-8,8-4-4,0 2-3,0-2-1,19 2 0,7-2-50,6-1-65,3-9-152,1-13-159</inkml:trace>
  <inkml:trace contextRef="#ctx0" brushRef="#br0" timeOffset="108793.7927">13127 6636 891,'0'0'113,"0"0"-48,0 0 1,0 0-35,0 0-17,-31 116-10,31-84-4,0 1-36,0-4-97,0-5-160,0-14-150</inkml:trace>
  <inkml:trace contextRef="#ctx0" brushRef="#br0" timeOffset="109192.5279">13370 6649 922,'0'0'57,"0"0"-16,93-141 41,-57 94-58,-5 0-3,-9 10-3,-13 6-6,-9 11-1,0 10 3,-2 6-6,-21 4-6,-6 0-2,-2 7-5,2 12-8,10 3 0,5 0 9,12 3-1,2-5-3,0 2 1,16-4-1,17-4 5,7 0 1,7-4 1,-2-2 2,-1-1 0,-10 0 2,-11-2 11,-9 4-7,-8 3-1,-6 0 1,0 6-3,-8 3 1,-16-1-5,-8-1-24,-1 0-83,-1-8-150,3-11-178</inkml:trace>
  <inkml:trace contextRef="#ctx0" brushRef="#br0" timeOffset="109477.7951">13702 5967 1007,'0'0'32,"113"4"20,-39 34 44,1 15-41,-7 15-15,-15 10-12,-17 10-18,-19 8-5,-17 0-2,0 1-2,-10-9 0,-15-12 4,0-8-3,2-20 23,3-11-21,7-19 8,0-10-12,0-8 0,0 0-36,-6 0-61,2-22-169,-3-9-418</inkml:trace>
  <inkml:trace contextRef="#ctx0" brushRef="#br0" timeOffset="110009.0723">14848 6476 730,'0'0'173,"0"0"-149,0 0 66,0 0 27,123 23-49,-57-23-16,9 0-16,0-14-10,-9-2-8,-14-3-11,-19 10-5,-18 0-2,-15 5-8,0 4-50,-6 0-92,-17 0-298</inkml:trace>
  <inkml:trace contextRef="#ctx0" brushRef="#br0" timeOffset="111371.8786">15892 6194 248,'0'0'651,"0"0"-573,0 0 23,0 0-61,0 0-37,0 0 2,-9 126-3,8-69 2,1-6-2,0-7 1,0-9 0,7-10 2,10-6-4,5-11 0,8-8 0,1 0-2,8-14-4,0-18-22,-3-9-6,-3-3 2,-8-3 22,-13-1 2,-1 3 7,-5 9 2,-6 13 5,0 8 22,0 11 20,0 4-11,0 0-13,0 0-7,-6 24-18,0 12-5,4 10 5,2-4 2,0 0 2,8 0-4,17-5 1,4-3-3,0-6-14,4-10-76,2-11-81,-2-7-143</inkml:trace>
  <inkml:trace contextRef="#ctx0" brushRef="#br0" timeOffset="111613.1903">16662 6086 789,'0'0'63,"0"0"7,0 0 54,0 0-82,0 0-17,-97 138 15,85-67 4,8 1-9,4-2-7,0-7-1,11-6-17,22-10-7,12-10-3,8-11-8,5-11-49,-1-12-93,-7-3-186,-12-6-295</inkml:trace>
  <inkml:trace contextRef="#ctx0" brushRef="#br0" timeOffset="112026.5795">16965 6341 928,'0'0'52,"0"0"-39,0 0 33,0 0-30,120-32-9,-70 37 1,-13 17-5,-12 9-2,-16 5 3,-9 2-4,0 0 2,-22-2 2,-4-6-4,3-6-1,4-6-4,10-10-11,8-4-21,1-4-21,0-7-54,22-19 30,8-15 6,7-1 43,1-2 18,-5 4 15,-4 4 9,-11 7 37,-7 11 46,-9 6 14,-2 8 5,0 4-24,-11 0-36,-9 7-27,1 14-4,-2 11 0,10 7-4,6 1-5,5 6-7,0-6-3,9 0-1,19-4-40,4-12-96,7-8-138,-2-14-53</inkml:trace>
  <inkml:trace contextRef="#ctx0" brushRef="#br0" timeOffset="112188.0885">17589 6537 760,'0'0'186,"0"0"-153,0 0 46,0 0-30,0 0-31,0 0-15,-8 116-3,8-94-58,0-8-112,11-14-117,7 0-122</inkml:trace>
  <inkml:trace contextRef="#ctx0" brushRef="#br0" timeOffset="112498.613">17895 6381 959,'0'0'62,"0"0"-39,0 0 49,0 0-42,-40 136-20,40-104-5,0-6-2,17-9-3,6-10 0,6-7-3,13 0 3,1-16 5,1-16 0,-6-4-2,-8-5 4,-11-1-2,-10 2 8,-9 4 16,0 8-1,-18 12 8,-15 11-8,-3 5-16,-6 0-12,2 5-2,9 11 2,4-2-35,5 0-56,10 0-127,3-7-301</inkml:trace>
  <inkml:trace contextRef="#ctx0" brushRef="#br0" timeOffset="112790.6205">18149 6079 959,'0'0'91,"0"0"-82,172-15 72,-85 41-8,2 17-34,-6 20-5,-15 9-14,-26 10-14,-28 10 0,-14 5 8,-31 3 0,-23-1 7,-6-12-6,0-17 24,8-19-24,10-21-2,16-14-3,7-9-10,6-7-1,5 0-36,-4-15-46,6-11-81,1-4-264</inkml:trace>
  <inkml:trace contextRef="#ctx0" brushRef="#br0" timeOffset="113878.5058">3641 8627 690,'0'0'180,"0"0"-151,0 0 4,0 0 50,8 150-7,0-88-23,1 0-15,0-4-7,-4-4-6,-1-11-7,-3-12-3,5-8 8,-2-11-14,0-3-2,6-4-5,-2-1-1,9-2-1,13-2-1,4 0 1,10 0-20,6-16-36,0 0-76,6-4-141,-2-5-149</inkml:trace>
  <inkml:trace contextRef="#ctx0" brushRef="#br0" timeOffset="114083.3012">4370 8666 1026,'0'0'0,"0"0"34,128-31-30,-55 18 29,-2 1-15,-1 5-11,-14 5-7,-16 2-81,-16 0-126,-15 0-111</inkml:trace>
  <inkml:trace contextRef="#ctx0" brushRef="#br0" timeOffset="114380.7713">4337 8710 763,'0'0'144,"0"0"-143,0 0 42,-11 164 16,17-77 13,15 12 0,-1 10-27,-6 10-13,-4 2-15,-8-7-10,-2-6 2,0-16-5,0-12 7,0-14 6,0-16-1,0-9 0,0-13-6,2-10-8,19-4-2,8-10 1,10-4-1,13 0-5,6-25-41,7-9-101,-7-7-309</inkml:trace>
  <inkml:trace contextRef="#ctx0" brushRef="#br0" timeOffset="115040.8869">5213 8947 706,'0'0'69,"0"0"-18,0 0 29,0 0-54,0 0-16,0 0 35,35 140 11,-29-70-21,-2-3-19,-2-13 3,5-10-13,3-13-2,4-12-2,4-9 2,2-10-4,5 0 0,6-12-7,2-19 6,1-12-21,-5-1-9,-13-5 1,-8 0 16,-8-1-4,0-3 13,0 8 5,-3 6 2,-5 13 0,5 10 7,-1 10 21,2 6 22,2 0-14,-3 6-34,3 24-4,0 12 12,0 9 13,0 2-2,5 2 1,9-1-13,-3-3-10,5 0-1,-2-7-7,5-3-52,-2-12-119,2-7-168,-9-10-128</inkml:trace>
  <inkml:trace contextRef="#ctx0" brushRef="#br0" timeOffset="115566.8089">5728 9485 706,'0'0'136,"0"0"-119,0 0 67,0 0-38,0 0-15,149-45 6,-113 49-21,-9 21-15,-9 9 0,-12 7 3,-6 10-4,0 1-6,-22-5-13,-1-10 7,6-12 9,8-14 3,4-11 2,5 0-2,0-7-2,5-24-16,19-11-29,7-6 5,5-2-1,0 2-20,0 1 41,-5 10 22,-8 5 6,-11 7 11,-7 11 29,-5 5 20,0 4 10,-7 5-10,-17 0-21,-3 14-15,1 18-2,1 8 3,11 5-4,12 3-13,2-4-6,10-3-4,18-9-4,6-6 0,6-13-1,0-11-11,3-2-36,-5 0-66,-3-15-123,-11-11-327</inkml:trace>
  <inkml:trace contextRef="#ctx0" brushRef="#br0" timeOffset="115807.3852">6417 8893 1061,'0'0'56,"0"0"-51,0 0 28,-76 126-1,74-58-19,2 7-1,0-5-7,4-4-3,18-6-2,5-4-14,2-10-54,5-13-74,-5-18-142,-2-15-126</inkml:trace>
  <inkml:trace contextRef="#ctx0" brushRef="#br0" timeOffset="116202.9091">6586 9110 899,'0'0'52,"0"0"-43,0 0-6,165-39 8,-116 39-11,-8 12-13,-19 16 11,-13 6-4,-9 5-14,0-3 16,-23-7 4,-1-4 1,8-13 1,5-5 2,11-7-3,0 0-1,0-3-19,11-23-37,9-8-9,5-2 44,-3-2 3,3 0 8,-9 5 10,-3 8 9,-7 6 52,-6 12 53,0 5-5,0 2-2,0 0-40,0 0-30,0 9-17,-6 11-13,2 11-7,1 5 0,3 2 0,0 4-22,0-1-61,14-6-154,10-9-117</inkml:trace>
  <inkml:trace contextRef="#ctx0" brushRef="#br0" timeOffset="116353.9181">7259 9264 600,'0'0'453,"0"0"-437,0 0 36,0 0-11,-13 118-41,13-86-2,0-2-89,0-9-166,6-19-146</inkml:trace>
  <inkml:trace contextRef="#ctx0" brushRef="#br0" timeOffset="116582.153">7451 8893 907,'0'0'193,"0"0"-177,0 0 25,0 0 5,21 143-10,-17-71-16,-2 0-10,5-3-6,1-11 1,8-14-5,2-17 0,4-11-10,7-16-18,3 0-35,1-20-43,0-10-114,-10-4-157</inkml:trace>
  <inkml:trace contextRef="#ctx0" brushRef="#br0" timeOffset="116729.7555">7493 9215 1082,'0'0'33,"0"0"-33,0 0-2,0 0 1,123-111-98,-76 78-217</inkml:trace>
  <inkml:trace contextRef="#ctx0" brushRef="#br0" timeOffset="116938.5153">7790 8872 954,'0'0'120,"0"0"-107,0 0 28,127 19 5,-71 15-3,-3 10-15,-13 12-11,-14 1-1,-14 3-9,-9-8-3,-3-8-1,-3-4-3,-17-11-6,-2-12-112,-8-13-31,4-4-466</inkml:trace>
  <inkml:trace contextRef="#ctx0" brushRef="#br0" timeOffset="117304.2357">7910 8592 913,'0'0'26,"139"-52"-7,-46 32 3,5 8 7,-6 12-23,-17 0 13,-17 10 3,-17 27 0,-17 12 5,-8 20 33,-5 7 11,2 12-19,3 7-13,2 9-7,4 4-4,-2 0-5,-2 0-13,-5-6 16,-13-3-21,0-7 12,-17-10-9,-22-7 17,-8-16-9,-4-16 2,-5-16-4,4-16-9,-4-11-5,4-14-9,6-22-33,7-20-38,12-14-63,14-10-281</inkml:trace>
  <inkml:trace contextRef="#ctx0" brushRef="#br0" timeOffset="117502.4984">9179 9039 1105,'0'0'101,"0"0"-94,0 0-3,162-66-4,-108 34-29,-10 9-163,-17 6-316</inkml:trace>
  <inkml:trace contextRef="#ctx0" brushRef="#br0" timeOffset="117680.3119">9094 9400 372,'0'0'861,"0"0"-849,131-8-9,-52-14 14,-4 3-16,-13-6-1,-17 6-86,-23 5-222,-19 3-457</inkml:trace>
  <inkml:trace contextRef="#ctx0" brushRef="#br0" timeOffset="120298.8471">10907 8735 112,'0'0'119,"0"0"-39,0 0 28,0 0 12,0 0-21,0 0 18,0 0 10,16-45-79,-57 45-18,-11 17-4,-10 15 8,0 4 4,4 10-3,12 7-9,14 5-11,12-5-5,12-6-6,8-14-2,0-11-2,32-12-3,8-10-7,8-7 2,2-26 2,0-9-8,-1-2 8,-17-2 6,-9-2 0,-7-1 0,-15 0 3,2-9-2,-3-6 1,0-7-2,0 5 2,0 8-1,-3 18 0,2 18 0,-3 12 3,4 10 10,-3 0 2,3 0-4,0 5-12,0 27 0,0 23 0,0 11 14,13 10 0,1 7 0,-5-3 5,2 0-9,0-6-5,2-8-2,6-8 4,-4-12-6,1-9-1,-5-13-1,-1-7 0,-3-8-22,0-4-51,2-5-73,3 0-148,-1-5-150</inkml:trace>
  <inkml:trace contextRef="#ctx0" brushRef="#br0" timeOffset="120942.5244">11330 8686 302,'0'0'58,"0"0"22,0 0 52,0 0-33,0 0-15,0 0 13,0-22-6,0 22-24,0 0-8,0 0-16,0 7-16,-2 25-13,-5 9 7,2 9 10,1 7-9,4 1-10,0 0-4,2-1-3,16-13-3,2-11-1,7-8 1,4-13-2,5-12 0,8 0 3,1-12 0,2-20-2,-7-9 2,-11-2-2,-9-6-1,-9-1 2,-11 2-2,0 1-2,0 8-2,-11 9-10,0 7-15,2 11-37,6 7-91,3 3-175,0-7-130</inkml:trace>
  <inkml:trace contextRef="#ctx0" brushRef="#br0" timeOffset="121355.8587">12084 8420 657,'0'0'120,"0"0"-83,0 0 96,0 0-37,0 0-66,0 0 3,-118 123 5,77-44-11,7 14 12,5-1-10,14-2-5,11-8-10,4-15-4,7-16-8,24-10 2,5-15-4,7-13-3,0-10-36,-1-3-105,-1-3-165,-10-20-190</inkml:trace>
  <inkml:trace contextRef="#ctx0" brushRef="#br0" timeOffset="121837.2569">12269 8707 927,'0'0'77,"0"0"-73,0 0 31,0 0 9,130-62-26,-90 62 0,-4 9-6,-9 15-10,-11 8-2,-16 7 5,0-1-4,-16-2 5,-15 1-6,2-8 1,10-7-2,5-10 1,9-8-3,5-4-9,0 0 0,15-21-4,15-13-9,8-7 1,4 1 1,3-2-3,-5 3 2,-7 7 24,-10 8 5,-15 6 13,-3 13 40,-5 5 17,0 0-17,-11 14-19,-9 12-19,-2 8 2,6 10-3,9-2-10,7 4-7,0-2 3,5-2-5,17-6-4,7-7-42,7-7-56,4-15-77,7-7-140,-5 0-94</inkml:trace>
  <inkml:trace contextRef="#ctx0" brushRef="#br0" timeOffset="121983.7921">13021 8899 548,'0'0'289,"0"0"-224,0 0 25,0 0-3,0 0-52,-35 125-27,26-96-8,3-4-26,4-2-110,2-5-186,0-11-255</inkml:trace>
  <inkml:trace contextRef="#ctx0" brushRef="#br0" timeOffset="122367.9812">13187 8961 813,'0'0'94,"0"0"-82,93-159 50,-57 93-19,-11 6-20,-12 8-3,-6 14-2,-7 12 1,0 12 4,-20 11-4,-9 3-15,-5 0-2,3 7 0,6 12-4,10 4-3,10 3-4,5 3-4,0 2 2,12-6-9,19-4-8,9-2 4,5-6 17,3 1 3,-3 1 0,-7-1 4,-7 2 1,-10-3 11,-11-1 8,-5 8 0,-5-3 2,0 9-8,-23-2-10,-4 0-4,-4-4-32,3-8-62,-1-5-145,4-7-127</inkml:trace>
  <inkml:trace contextRef="#ctx0" brushRef="#br0" timeOffset="122644.7947">13530 8277 725,'0'0'278,"114"-24"-267,-44 24 41,5 12 14,0 29-26,-8 11 7,-13 14-10,-17 4-14,-21 6-1,-16 4 6,0-6-2,-31-1-3,-4-5-5,-4-8-7,0-6-5,7-8-5,-1-7-1,2-11-19,2-10-40,0-9-58,3-9-139,-2 0-249</inkml:trace>
  <inkml:trace contextRef="#ctx0" brushRef="#br0" timeOffset="124918.2493">10907 9497 254,'0'0'95,"0"0"-34,0 0 70,0 0-10,0 0-20,0 0 6,-36-3-29,36 3-21,0 0-16,20 0 4,22 12 9,21-1-3,28-5-12,34-6-10,33 0-4,36-20-3,31-12 0,16-4-7,19 0-5,8 2-3,-5 5 5,-5 3-11,-21 4-1,-25 2 6,-36 1 3,-38 5 2,-37 1-1,-35 3 3,-28 4-7,-20 0-2,-11 4 3,-7-2-2,0-1-5,-7 0-5,-24 1-40,-14 1-35,1 3-56,-3 0-138,-4 0-259</inkml:trace>
  <inkml:trace contextRef="#ctx0" brushRef="#br0" timeOffset="127833.7486">12188 10166 22,'0'0'54,"0"0"-1,0 0 3,0 0 13,0 0 22,0 0 16,0 0 8,34-12-15,-34 2-2,0 4 10,-5 3-28,-20 3-29,-6 0-21,-2 7-10,-7 15-3,7 4 1,2 6-1,4 2-4,9 3-3,5-2-6,7-3 0,6-6-2,0-5 1,14-10-3,11-4 2,2-7-2,5 0 3,5-22-1,-2-9-2,-4-8-14,-4-1 7,-12-2-2,-5-2 2,-10-7 7,0-4 2,0-6-1,-5-3-1,-8 4 1,2 5 0,-1 9 0,3 15 3,4 8 4,2 11 2,3 10 3,0 2-4,0 6-9,0 20 0,0 14 2,11 2 4,3 7 2,-2 6 4,4 0 6,-2 7 3,2-6-7,-3-1-4,3-12-5,-3-6-3,0-11-2,0-6 0,-4-6-29,-6 0-67,6-8-78,-5-6-188,-2 0-177</inkml:trace>
  <inkml:trace contextRef="#ctx0" brushRef="#br0" timeOffset="128376.6369">12439 10096 693,'0'0'232,"0"0"-220,0 0-11,120-65 41,-63 65-17,-3 0-14,-10 12-5,-13 14-1,-16 18-5,-15 2 0,0 7-1,-21 2-5,-11-8 4,1-16 4,4-9-1,12-12 4,8-10 0,7 0 2,0-3-7,20-24-7,11-9 2,7-8-9,6-1 12,-5 1 0,-6 6 4,-5 8-2,-7 0 7,-7 10 2,-10 3 18,-4 8 9,0 3 18,0 6-21,-18-2-7,-4 2-7,-1 14 1,2 22 2,3 12 1,11 9-3,7-2-3,0-4-7,25-7-4,13-12-2,6-10 0,12-10 4,6-10 0,0-2-4,-6 0 0,-11-4-2,-19-6-4,-10-1-11,-9 4-41,-7 0-51,0 0-137,-5 1-283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8:49:16.07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4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25T08:52:10.603"/>
    </inkml:context>
  </inkml:definitions>
  <inkml:trace contextRef="#ctx0" brushRef="#br0">1670 814 600,'0'0'122,"0"0"-48,0 0 102,0 0-63,0 0-53,0 0-6,0 0-21,-53-84-17,18 80-11,-8 4 1,-1 0-3,-5 23-2,2 16-1,5 9-1,6 8-1,10 4-4,14 3 5,12-4-1,0 0-1,25-12 3,13-4-1,6-7 1,2-8-3,-7-2-6,-12-6 3,-14 1-7,-13 1 5,0-3-1,-29 2 9,-16-3 5,-8-6 0,-3-7-3,-1 0-2,12-3-2,9-2-21,16 0-47,20 0-60,0-20-96,33-11-162</inkml:trace>
  <inkml:trace contextRef="#ctx0" brushRef="#br0" timeOffset="274.5699">1716 1175 258,'0'0'293,"0"0"-243,0 0 110,0 135-66,0-86-28,0 1-28,0-8-14,0-8-9,8-11-10,10-11-2,7-11-2,6-1 13,1-5 13,-1-26 12,-7-6 8,-8-6-7,-12-4-7,-4-1-3,-9 7-14,-20 7-9,-6 12-7,-1 12-12,-3 10-20,6 0-85,4 20-136,11 9-150</inkml:trace>
  <inkml:trace contextRef="#ctx0" brushRef="#br0" timeOffset="816.3099">2032 1608 703,'0'0'189,"0"0"-76,0 0 12,125-94-95,-85 43-9,-6-5-3,-10-6-12,-10-2 0,-8 0-3,-6 4 0,0 8 1,-7 6 3,-8 5-6,-1 13 3,1 7-3,5 10 0,2 8-1,3 3-3,1 0 3,-6 19-4,2 27-7,-1 17 6,7 11 4,2 0 1,0 0 0,7-10 0,13-16 0,6-12 0,8-13 0,-3-18-1,7-5-1,2-7-6,1-28 5,-6-9 0,-6-2-6,-10 2 5,-7 10 0,-7 15 8,-5 8-3,0 11 1,0 0-2,0 8-8,0 22 5,0 10-1,0 6 3,0-6 1,6-10 1,14-5 0,7-9 0,2-11 5,3-2 16,-3-3 3,-5 0 3,0-24-11,-7-9 1,-7-5-14,-8 0-4,-2 4-17,0 10-87,0 10-206,0 14-306</inkml:trace>
  <inkml:trace contextRef="#ctx0" brushRef="#br0" timeOffset="1116.7067">3047 1434 982,'0'0'58,"0"0"-43,79-119 19,-56 81-26,-11 6-1,-12 10 0,0 10 1,-10 6 26,-17 6-12,-6 12-10,-3 23-7,1 14 2,4 8 3,8-3 1,9 1-2,14-6-2,0-10-2,20-10 2,23-12-2,13-8 4,13-9 11,12 0-2,-9-24-11,-4-7-7,-19-4-6,-22-4-134,-23-12-530</inkml:trace>
  <inkml:trace contextRef="#ctx0" brushRef="#br0" timeOffset="1687.032">5958 1124 919,'0'0'150,"0"0"-148,0 0 56,0 0-19,-127-18-26,84 47-9,1 9-3,-3 15-1,10 8-2,8 1 1,12 1-1,12-12 2,3-12 0,13-11-1,29-12 1,10-16 2,3 0 0,2-35 5,-9-14 1,-12-8 2,-12-9 1,-16-4 8,-8-5 0,-13-6-8,-21 5-8,-4 8-3,-5 17-1,5 23-4,1 15-18,7 13-35,9 5-119,7 23-230</inkml:trace>
  <inkml:trace contextRef="#ctx0" brushRef="#br0" timeOffset="2068.6623">6203 1279 708,'0'0'31,"-20"109"74,18-58-40,2-9-47,0-12-12,18-9 6,15-14-12,9-7 0,5-9-9,2-25-24,-2-11 31,-9-3-16,-11-1 18,-9 2 3,-12 9 8,-4 14 40,-2 10 27,0 9 29,0 5-43,0 0-25,-4 7-27,-2 33-12,-4 10-3,8 8 3,2-4 2,0-5 1,20-10-1,14-7 0,8-9 3,5-15-3,0-8 2,4 0-4,-12-6-20,-7-14-78,-18-1-153,-14 0-251</inkml:trace>
  <inkml:trace contextRef="#ctx0" brushRef="#br0" timeOffset="2326.1405">5494 1886 913,'0'0'73,"0"0"-67,145 69 28,-11-61 11,33-8 17,28-7 10,13-12-17,-7-4-11,-25 2-28,-40 5-2,-41-1-13,-41 4-1,-36 4-33,-18-1-45,-5 6-134,-36 4-125</inkml:trace>
  <inkml:trace contextRef="#ctx0" brushRef="#br0" timeOffset="2616.7603">5806 2668 798,'0'0'134,"-91"131"-121,73-75 16,18-11-9,5-11-12,33-15-4,10-13-3,7-6 6,4-20-3,-3-26 11,-12-12 9,-13-8 24,-20-6 14,-11 2-10,-22 2-27,-21 10-21,-5 15-2,3 17-2,-1 10 0,6 14-53,3 2-77,14 2-133,9 17-133</inkml:trace>
  <inkml:trace contextRef="#ctx0" brushRef="#br0" timeOffset="3013.069">6339 2539 856,'0'0'46,"0"0"-20,0 0 21,101 118-29,-99-69-6,-2 4-5,-2-5-7,-21-1-6,0-13 2,4-13-2,12-11 6,4-10-1,3 0 1,0-26-13,27-20-11,11-14 9,7-4 11,-5 4-36,-2 7 6,-12 17 34,-10 14 3,-9 14 44,-7 8 21,0 0 13,-13 27-38,-12 8 13,1 7 9,5 4-8,11-2-23,8 2-9,0-7-10,27 0-5,22-6-3,16-5-3,12-7 1,1-12-5,-7-9 0,-10 0-36,-14-23-82,-23-18-332</inkml:trace>
  <inkml:trace contextRef="#ctx0" brushRef="#br0" timeOffset="3464.9028">7948 1194 888,'0'0'185,"0"0"-167,0 0 12,-27 109 13,25-44-15,2-2-6,0 0-6,0-9-11,0-8-4,4-6-1,4-10-3,-2 0-55,-4-5-83,-2-6-154,0-9-180</inkml:trace>
  <inkml:trace contextRef="#ctx0" brushRef="#br0" timeOffset="3626.3225">7638 1601 890,'0'0'172,"0"0"-150,0 0-2,0 0-20,185-90 3,-89 59 2,1 0-5,-6 3-11,-9 9-177,-10 0-187</inkml:trace>
  <inkml:trace contextRef="#ctx0" brushRef="#br0" timeOffset="3937.6665">8793 1356 933,'0'0'122,"0"0"-113,0 0 33,-125 141-23,110-99-13,10 0-2,5-3-3,0-11-1,20-5-9,11-16-19,7-7 7,7-4 19,-1-26 2,-6-6 5,-11-8 1,-13 0 4,-14-9 24,0-7 1,-30-2-16,-11 6 1,-2 10-13,-1 18-7,5 12-1,8 11-42,12 5-92,9 0-136,10 0-189</inkml:trace>
  <inkml:trace contextRef="#ctx0" brushRef="#br0" timeOffset="4327.0022">9134 1323 610,'0'0'90,"0"0"-37,9 112 111,-6-62-120,1 0-28,-2 1-2,7-1-11,6-10 1,5-8-1,9-18-2,6-14-1,7 0-9,-1-37-2,2-9 0,-5-5-3,-7-7 6,-8 2 7,-12 3 1,-9 13 1,-2 17 54,0 12 36,0 11-12,-2 0-31,-13 18-31,-4 24-13,5 16-2,4 9 8,6 2-1,4-4-4,6-9 0,27-12-2,16-16-1,12-12 0,8-16 3,-1 0-5,-4-26 0,-14-7-44,-12 1-38,-16 1-103,-15 2-115,-7 12-83</inkml:trace>
  <inkml:trace contextRef="#ctx0" brushRef="#br0" timeOffset="4580.4661">8574 2104 761,'0'0'160,"0"0"-152,181 19 83,-38-19-16,28 0-40,10-24 3,2-6 3,-18-2-8,-27 0-18,-33 8-5,-40 6-10,-34 10-6,-27 6-41,-4 2-56,-22 0-119,-25 16-212</inkml:trace>
  <inkml:trace contextRef="#ctx0" brushRef="#br0" timeOffset="4867.458">9061 2592 816,'0'0'130,"-154"129"-107,100-63 39,21-8-34,18-8-26,15-14 8,0-9-9,35-13 1,16-14 4,11 0 3,6-24-1,-6-17-1,-19-7 8,-15-6-8,-21-2 13,-7-4 3,-27 0-10,-24 4-12,-2 8-2,-3 13-13,6 12-29,15 8-48,6 11-115,14 2-148</inkml:trace>
  <inkml:trace contextRef="#ctx0" brushRef="#br0" timeOffset="5114.682">9437 2456 933,'0'0'99,"0"0"-87,23 125 72,-19-58-25,-2 10-38,-1-1 5,8-2-21,-3-8 8,5-11-10,4-13 3,4-11-5,9-12 4,8-15-4,-2-4 3,6-8-4,-2-21-26,-9-8-59,-13-6-194,-16-5-336</inkml:trace>
  <inkml:trace contextRef="#ctx0" brushRef="#br0" timeOffset="5270.7593">9389 2796 1018,'0'0'76,"0"0"-72,185-41 24,-98 9-28,-8-6-13,-16-2-257</inkml:trace>
  <inkml:trace contextRef="#ctx0" brushRef="#br0" timeOffset="5655.0602">10577 1499 874,'0'0'223,"0"0"-211,0 0 0,120 5 31,-58-5-29,11-10-3,4-3-11,-13 2-53,-20 3-205,-25-1-292</inkml:trace>
  <inkml:trace contextRef="#ctx0" brushRef="#br0" timeOffset="5804.5732">10616 1806 980,'0'0'89,"0"0"-83,125 10 17,-31-16-6,11-22-17,-5-10-68,-16 0-382</inkml:trace>
  <inkml:trace contextRef="#ctx0" brushRef="#br0" timeOffset="6260.8345">11825 1430 1148,'0'0'68,"0"0"-60,0 0-2,129-16-5,-96 36-1,-8 16 0,-13 8-2,-12 11-18,-3-2 1,-23 3-1,-3-8 8,4-8 7,7-14 5,7-12 2,11-10-2,0-4-5,8-9-32,28-28 13,9-13-8,9-8-32,-4 6-2,-7 8-1,-11 5 46,-20 17 21,-9 8 16,-3 9 75,-15 5 14,-17 0-38,-6 24-15,4 7-5,8 12-4,13 1-17,10 5-15,3-1-2,23-3-6,21-4 2,16-9-5,11-10-11,3-10-45,-3-9-77,-4-3-178,-13 0-254</inkml:trace>
  <inkml:trace contextRef="#ctx0" brushRef="#br0" timeOffset="6420.1248">13046 2130 969,'0'0'114,"0"0"-108,0 0-6,-71 127-42,49-95-208,-1-9-276</inkml:trace>
  <inkml:trace contextRef="#ctx0" brushRef="#br0" timeOffset="8031.0586">15389 1083 710,'0'0'159,"0"0"-109,0 0 48,0 0-69,0 0-28,0 0 3,0 0-4,109-44-4,-98 79-4,-5 12 8,-6 5 4,0 1 1,-6-4 0,-2-5-4,5-9 3,3-13-4,0-7-1,19-11-4,10-4-27,6-15-1,5-23-4,-5-6 11,-3-5 26,-8-3 1,-8 1 2,-5 6 0,-4 8 18,-5 19 9,-2 9 15,0 9 1,0 0-14,0 14-28,0 20-1,-4 12 2,-1 3 3,5-3-8,0-1 0,7-3 1,13-6-1,3-2 0,3-5-37,-2-10-71,1-9-125,-2-10-132</inkml:trace>
  <inkml:trace contextRef="#ctx0" brushRef="#br0" timeOffset="8267.7754">16219 884 880,'0'0'158,"0"0"-150,0 0 33,-123 110 6,98-41-17,7 7-1,12 0-9,4-4-13,2-8-2,2-10-2,22-10-3,14-8 0,5-7-9,3-11-65,2-12-87,-6-6-166</inkml:trace>
  <inkml:trace contextRef="#ctx0" brushRef="#br0" timeOffset="8781.6026">16475 1160 667,'0'0'117,"0"0"-10,0 0-5,0 0-60,0 0-35,0 0-4,-25 69-3,16-23 12,5-2-7,4-5 1,0-8-3,0-11-3,20-10 1,6-10-1,9 0 3,2-10-3,-1-19 4,-5-6-3,-4-7 3,-12-4 2,-10 0-2,-5 2 4,0 12 6,-14 14 2,-10 11-9,-8 7-7,1 0-10,2 23-59,8-3-94,11 0-125</inkml:trace>
  <inkml:trace contextRef="#ctx0" brushRef="#br0" timeOffset="8961.3715">16956 1451 835,'0'0'114,"0"0"-73,-4 104 41,-1-63-59,-1-5-16,1-6-7,3-7-17,-3-12-106,5-11-176,0 0-146</inkml:trace>
  <inkml:trace contextRef="#ctx0" brushRef="#br0" timeOffset="9193.1849">17201 1041 953,'0'0'174,"0"0"-174,0 0 0,0 105 18,5-34 11,-1 1-7,6-2-12,0-8-3,7-11-5,3-14 3,6-12-5,1-13 7,6-12-7,-2 0-10,-2-16-51,-4-12-80,-15-2-186</inkml:trace>
  <inkml:trace contextRef="#ctx0" brushRef="#br0" timeOffset="9330.72">17170 1330 926,'0'0'111,"0"0"-101,0 0-10,121-55-27,-54 27-62,-3-2-130,-19 0-258</inkml:trace>
  <inkml:trace contextRef="#ctx0" brushRef="#br0" timeOffset="9547.7707">17569 1013 731,'0'0'212,"0"0"-195,0 0 24,0 0 20,147 108 2,-107-52-22,-6 8-16,-12 2-7,-18 0-6,-4-4-3,-6-3-6,-19-10 0,-4-11-3,10-9-6,3-17-56,7-12-92,9-2-157,0-34-328</inkml:trace>
  <inkml:trace contextRef="#ctx0" brushRef="#br0" timeOffset="9733.7458">18267 1199 947,'0'0'164,"0"0"-158,0 0 19,178-14 1,-111 0-22,1-4-4,-13 1-22,-17 3-167,-18 5-189</inkml:trace>
  <inkml:trace contextRef="#ctx0" brushRef="#br0" timeOffset="9899.9468">18318 1463 254,'0'0'812,"0"0"-803,0 0 1,0 0 19,0 0-12,163-5-17,-93-18-31,-4-5-96,0-3-77,-5-6-113</inkml:trace>
  <inkml:trace contextRef="#ctx0" brushRef="#br0" timeOffset="10176.7826">19000 1191 422,'0'0'288,"0"0"-178,0 0 9,0 0-17,0 0-29,0 124-30,0-76-9,0-4-21,12-7-9,3-9 3,10-12 0,6-10-1,4-6-1,12 0 5,2-24-2,-4-8 2,-9-8 6,-12-2 9,-15-4 0,-9 3-5,0 7-2,-27 10-1,-9 10-13,-5 12-4,-4 4 0,0 0 0,5 9-18,2 2-58,5-3-130,1-8-591</inkml:trace>
  <inkml:trace contextRef="#ctx0" brushRef="#br0" timeOffset="11059.1826">15137 2498 727,'0'0'82,"0"0"-16,0 0 12,0 0-53,0 0-19,0 0 20,0 138 7,0-80-16,0-3-6,5-11-6,11-7-3,8-16-1,0-9 1,9-12-2,4 0-7,1-21-9,-7-11-7,-7-7-6,-6-3 17,-11-5 12,-3 1 2,-4 11 3,0 12 9,0 11 22,0 12 4,0 0-6,0 0-24,-4 24-9,-1 10 1,5 6 0,0 2-2,0-1 0,7-1 0,11-6-4,2-1-61,0-12-82,2-7-162,-4-12-238</inkml:trace>
  <inkml:trace contextRef="#ctx0" brushRef="#br0" timeOffset="11281.6504">15866 2384 958,'0'0'86,"0"0"-86,0 0 20,-96 110 14,77-44-7,9 6 8,10-1-15,0-3-10,3-8-7,23-8-1,8-8-2,6-9-42,5-12-67,-6-12-114,-1-11-194</inkml:trace>
  <inkml:trace contextRef="#ctx0" brushRef="#br0" timeOffset="11696.7858">16121 2613 816,'0'0'104,"0"0"-91,0 0 12,0 0-15,142-28-7,-91 35 0,-9 18-3,-15 4 0,-13 5-4,-14 7-3,-2-1-29,-28 0-18,0-6-10,1-12 12,11-6 35,7-16 15,11 0-3,0-11-16,27-24-61,12-3 29,8-6 43,-2 4 9,-5 2 1,-10 7 11,-10 9 35,-12 9 40,-8 4 31,0 5 41,0 4-58,-13 0-35,-5 0-26,-1 21-15,4 13-6,7 3-11,5 9-1,3 1-6,0-1 0,24-2-4,9-7-53,8-6-69,6-11-90,-2-15-75,-1-5-258</inkml:trace>
  <inkml:trace contextRef="#ctx0" brushRef="#br0" timeOffset="11850.838">16885 2842 855,'0'0'72,"0"0"10,0 0-31,0 0-18,0 0-19,-29 104-6,29-73-8,0-4-25,0-8-96,9-8-111,16-11-10,4 0-224</inkml:trace>
  <inkml:trace contextRef="#ctx0" brushRef="#br0" timeOffset="12138.8317">17158 2779 674,'0'0'197,"0"0"-182,0 0 39,0 0-10,0 0-30,-37 110-8,37-90-3,16-6 5,9-7-4,6-7-1,4 0-1,3-21 7,-5-7 0,-6-6 8,-9-4 18,-7-2 8,-11 2-11,0 1-7,0 14-5,-19 12 2,-10 11-15,-8 0-7,0 17-4,-5 9 1,4 0-39,9-5-73,9-7-75,13-7-86,7-7-144</inkml:trace>
  <inkml:trace contextRef="#ctx0" brushRef="#br0" timeOffset="12368.7417">17393 2552 785,'0'0'78,"0"0"5,0 0 13,165 33-33,-113 6 1,-8 12-27,-13 5-16,-13 6-1,-18-1-1,0-3-8,-4-5 2,-18-9-5,-1-10-5,5-10-1,7-11-2,7-9-38,4-4-79,0-6-111,8-26-219</inkml:trace>
  <inkml:trace contextRef="#ctx0" brushRef="#br0" timeOffset="12546.5623">18160 2694 1041,'0'0'49,"0"0"-40,148-53 14,-96 33-23,-4 4-27,-9 1-171,-14 6-259</inkml:trace>
  <inkml:trace contextRef="#ctx0" brushRef="#br0" timeOffset="12694.7857">18136 2989 1007,'0'0'130,"0"0"-122,0 0 7,0 0 15,162-12-30,-84-19-8,-2-10-159,-6-9-199</inkml:trace>
  <inkml:trace contextRef="#ctx0" brushRef="#br0" timeOffset="12956.9416">18947 2627 323,'0'0'633,"0"0"-569,0 0 46,-43 130-40,39-91-29,4-2-19,0-7-15,2-5-3,25-10 2,8-15-3,13 0 2,0-18 2,4-16-3,-9-7 2,-13 6-1,-14-5 21,-16-1 5,0 4-3,-27 2-12,-19 12-11,-8 11-5,-6 8-3,6 4-9,5 0-80,11 0-282</inkml:trace>
  <inkml:trace contextRef="#ctx0" brushRef="#br0" timeOffset="36892.3008">4351 5025 594,'0'0'146,"0"0"-128,0 0 69,0 0 43,0 0-57,0 0-19,0 0-17,0 0-16,13-46-21,-13 74 5,0 16-2,0 18 23,0 10 1,0 4-15,0-8-2,0-7-5,0-15 1,16-12-6,3-8 2,8-16-2,4-10 2,10 0 0,3-24 1,3-14-3,-3-11-2,-9-10-7,-9-3 5,-12 1-5,-10 7 7,-4 8 2,0 16 0,0 14 2,0 10 5,0 6 11,-4 0-18,-4 20-14,-1 20 14,1 18 3,-2 3 0,10-3 6,0-8-5,2-10-4,25-7 0,4-8 0,5-7 0,0-3-10,-2-4-47,-5-2-89,-7-8-226</inkml:trace>
  <inkml:trace contextRef="#ctx0" brushRef="#br0" timeOffset="37066.2472">4916 5432 1041,'0'0'12,"0"0"-4,150-6 1,-68-11 2,3 3-8,-7 1-3,-11-1-82,-22-3-163,-23-5-160</inkml:trace>
  <inkml:trace contextRef="#ctx0" brushRef="#br0" timeOffset="37267.3275">5241 5153 703,'0'0'159,"0"0"-113,0 0-5,0 0-22,0 0 8,150 45 11,-105-8-5,-7 7-13,-15 5-2,-19-2-8,-4 6 7,-29 3 4,-23 1-6,-7-2-15,-1-2-23,17-11-92,-2-14-93,16-25-172</inkml:trace>
  <inkml:trace contextRef="#ctx0" brushRef="#br0" timeOffset="37865.5982">6375 5286 516,'0'0'284,"0"0"-220,0 0 12,0 0-26,-140 30-38,104 5 1,5 2-12,7-1 3,14-4-8,7-9 0,3-6-2,3-7-31,19-5-36,9-5 54,4-3 16,2-26 1,-4-12 2,-4-5 5,-9-12-3,-6-10 5,-8-7 14,-6 3 14,0 4 9,0 10 14,0 7-19,-6 16 48,-3 10-68,4 17 38,3 8-14,2 0-34,0 33-9,0 19-1,0 18 1,0 8 16,0 4-4,16-4-7,-1 1-5,3-9 0,-1-7-35,-3-5-125,-3-19-195,-7-15-369</inkml:trace>
  <inkml:trace contextRef="#ctx0" brushRef="#br0" timeOffset="38512.2258">6702 5504 928,'0'0'54,"0"0"-46,91-132-8,-55 85 3,-16 11-1,-9 8 0,-8 10 5,-3 8-7,0 8 0,-18 2 23,-7 0-22,-2 23 5,0 5-3,6 7 1,3 6-3,11-4-1,7 9 0,0-11 0,9-3-3,18-10 2,8-10-35,3-6 4,0-6 23,0-2-20,-6-22 5,-2-8-1,-13-5 20,-7 0 5,-7 1 16,-3 7 31,0 10 22,0 11-1,0 8 7,0 0-40,0 32-35,0 21 0,0 22 1,0 15 13,10 11-5,0 5-2,1-6-6,-5-14-1,-2-15 0,-4-22 1,0-14-1,0-19 0,0-14-25,-2-2 1,-16-32 21,-2-23-21,6-24-19,6-20 32,8-9 1,10-2-10,25 12 14,11 23-3,5 15 4,6 24-5,-11 20 8,-8 12-2,-6 4 4,-21 12 0,-11 12 8,0 8 29,-11 6-3,-22-1-7,-7 2-13,-5-3-14,6-9-10,8-9-65,14-10-102,9-8-120</inkml:trace>
  <inkml:trace contextRef="#ctx0" brushRef="#br0" timeOffset="39081.9028">7505 5506 715,'0'0'104,"0"0"-97,42-111 35,-33 79-28,-7 5-6,-2 5 3,0 8 5,0 3 15,-11 10 10,-9 1-27,-4 1-13,1 24-2,-1 10-1,5 8-2,9-1 4,2 3 0,7-6 1,1-3-2,0-7 1,4-8-4,14-7 0,6-10-7,1-4 11,6-7 6,-1-22-3,2-9 6,-7-2-9,-2-1 6,-4 2-4,-8 6-1,-1 10 1,-10 11 6,0 8 1,4 4 17,-4 0-17,0 0-9,0 22 0,0 9 8,0 1 1,0-6-3,0-3-4,0-9-2,0-10 2,0-4-1,0 0 1,0 0 10,0-12 2,14-14-10,7-6-3,4 3-2,0 15 1,4 2-1,-6 12-3,3 0 2,1 0 2,-5 12 2,-7 2-1,-3 15-1,-10 5-2,-2 2-12,0 4-93,-20-7-138,2-14-83</inkml:trace>
  <inkml:trace contextRef="#ctx0" brushRef="#br0" timeOffset="40224.4878">8203 5342 834,'0'0'126,"0"0"-74,0 0 2,-116 88-37,89-44-12,4 0 0,8-2-1,6-2-3,9-6-1,0-7-8,11-11 3,16-8-34,9-8 28,1-5 11,3-22 0,1-13-15,-8-7 0,-10-5 0,-12-12 15,-11-8 1,0-6 5,0 2 14,-11 14 5,-5 13 7,3 21 26,1 14-21,3 9-11,3 5-6,-1 15-20,1 29-5,5 16 3,1 9 2,0 1 0,1-4 2,16 0-1,0-8-1,6-10-1,1-7-1,6-20-10,3-11 0,7-10-3,5-3 6,1-32-14,-1-9-8,-5-6 3,-15 1 11,-12 5 14,-10 7 3,-3 13 10,0 12 26,-5 10 8,-10 2-20,-1 3-21,0 26-3,-2 5-2,5 8 0,7-2 2,6-2-4,0-1 3,0-6-3,13-2 3,14-7-2,3-11-5,6-7-6,2-4 5,3-5-5,-8-20-12,-4-4 10,-5-7 7,-10-7 9,-6-3 0,-3 6 2,-5 8 0,0 16 14,0 16 11,0 0-6,0 13-21,0 22 1,-3 7 1,-1 2 0,2-3 1,2-12-3,0-9 0,0-8 0,0-8-1,0-4 1,12 0 5,5-22 6,3-16-7,5-4-4,-1 6-2,0 10 2,-1 10-1,-8 10 0,3 6-1,-1 8-2,-7 24-5,1 6 9,-1 0 0,-4 5 1,1-4 0,3-7-1,0-9-21,7-17 19,8-6 2,7-13 3,5-24-3,2-8-3,-4-5-9,-8-10-3,-8-12 5,-5-12 5,-7 2 5,-7 7 3,0 19 12,0 27 12,0 12 10,0 13-9,-7 4-7,-7 21-20,1 25 5,-1 22-5,8 4 10,6 4 0,0-6 6,0-8-1,14-10 0,13-14-5,13-8-3,2-12-3,7-11 1,-1-7-4,-3-2-4,-9-28-13,-11-5-23,-12-4-52,-13 2-92,0-7-235</inkml:trace>
  <inkml:trace contextRef="#ctx0" brushRef="#br0" timeOffset="40358.7618">9165 5342 924,'0'0'142,"0"0"-123,0 0 30,116-17-26,-62 2-19,-7 1-4,-12 0-43,-17-4-281</inkml:trace>
  <inkml:trace contextRef="#ctx0" brushRef="#br0" timeOffset="40845.2835">10082 5141 834,'0'0'82,"0"0"-29,0 0-16,22 106 18,-11-43 13,0-3-19,0-9-19,2-8-7,1-17-2,-2-12-5,-6-10-2,2-4-1,1 0-1,5-18 3,1-19-3,-1-14-12,-1-5-13,-3-1-49,-2 11-82,1 19-175,-2 14-244</inkml:trace>
  <inkml:trace contextRef="#ctx0" brushRef="#br0" timeOffset="41642.4212">10579 5289 715,'0'0'176,"0"0"-131,0 0 43,0 0-68,0 0-14,0 0-5,-112 113 2,85-79-2,8 0-1,3-4 0,5-5 0,11-2 0,0-9-14,7-3-38,28-11-16,2 0 48,9-14-20,-2-20 3,-5-5 16,-4-6 21,-13-4 2,-9 1 21,-4 8 22,-8 10 12,-1 15-13,0 10 10,0 5 6,0 0-27,0 25-33,-1 16 1,-6 7-3,3 0 4,4-2 2,0-9-3,9-8-1,14-7-1,7-8 0,6-12-5,2-2 5,2-4-3,-6-21-7,-14-8 5,-9-9 4,-9-4 2,-2-4-2,-2 6-3,-14 11-11,1 11-11,1 14 0,7 5-8,3 3-1,2 0-2,2 1-11,0 12-24,11-1 26,18-5 13,6 2 34,2 3 3,0 0-3,-8 6 12,-2 0 6,-7 6 1,-6 6 6,-6 0 3,-1 0-12,-5-3-8,3-6 1,-3-3-1,3-6-7,3-3-1,3-6-2,9-3 2,3-5-1,6-22 3,0-11 0,-2-6-2,-3-2 1,-6 4-1,-7 6 2,-4 16 10,-7 4 35,0 12 33,0 4 4,0 0-37,0 9-40,-3 18-2,-4 2-4,5 8 3,2-5-3,0 0-1,0-3-9,2 0-59,10-5-125,2-10-79</inkml:trace>
  <inkml:trace contextRef="#ctx0" brushRef="#br0" timeOffset="41784.1412">11374 4889 889,'0'0'10,"0"0"-20,0 0-53,0 0-237,0 0-45</inkml:trace>
  <inkml:trace contextRef="#ctx0" brushRef="#br0" timeOffset="42636.7967">11812 5162 930,'0'0'96,"0"0"-76,0 0 47,-114 51-52,85-7-14,2 1 3,0 1-4,7-6-1,9-7 1,5-6 0,6-11-6,0-8-5,7-6-28,21-2 19,12-2 14,3-22-32,-3-12 4,-3-8 1,-8-4 19,-8-2 14,-8 9 8,-6 6 34,-7 12 12,0 14 6,0 2 0,0 7-7,0 0-24,-7 16-24,-4 21-4,0 7-1,3 8 1,6-7-1,2-4 0,0-5-2,12-9-1,13-4 0,3-9-17,8-12 7,2-2 3,0-2-5,-3-21-11,-1-10-1,-5-6-5,-5-8-31,-3-5 3,-8-2-8,-6-1 28,-5-1 37,-2 12 3,0 8 4,0 5 17,0 11 8,0 5-10,0-1-4,0 6-12,0 0 0,0 6-2,0 4 5,0 0-3,0 2-3,0 27 0,0 12 10,0 5 19,0 6-14,0-5-2,0 0-2,0-9-7,0-7-2,0-11-1,0-11-1,2-4-1,5-5-7,6 0 8,9 0 0,10-10 2,1-4-1,2 8-1,-1 3 0,0 3 1,-8 0 1,-6 7 11,-6 7 4,-14 3 22,0 2-1,0 3 14,-24 3-18,-8 1-22,-1-3-6,-6-7-3,6-2-2,2-6-1,6-8-9,8 0-28,8-10-24,9-24-101,0-14-130,22-14-138</inkml:trace>
  <inkml:trace contextRef="#ctx0" brushRef="#br0" timeOffset="43056.8902">12527 4945 149,'0'0'776,"0"0"-759,0 0 71,0 156-30,0-84-30,0 2-12,0-7 0,6-13-12,17-13-1,6-16 0,11-9 2,11-13 7,7-3-6,3-12 7,-1-20-10,-4-9 0,-12-5-3,-8-5 4,-8 1-3,-14 8 4,-7 8-3,-7 14 13,0 6 12,-11 12-10,-17 2-7,0 6-7,-7 29 2,1 11-3,7 10 2,9 2-1,12-5 0,6-7-1,0-11 2,28-9-2,15-10 1,10-12 1,14-4 1,5-4 2,1-26 0,-11-5-5,-17-4-2,-21 1-11,-22 1-20,-2 5-32,-37 2-141,-26 1-228</inkml:trace>
  <inkml:trace contextRef="#ctx0" brushRef="#br0" timeOffset="43454.9883">11405 4732 568,'0'0'140,"0"0"-37,0 0 29,0 0-105,0 0 0,106 104-3,-112-73-11,-27-9 10,-7-8 3,-7-10 4,1-4-9,8-4-1,9-20 7,17 0-8,12-3 7,0 1-6,24 4-19,15 5 2,3 3-2,3 5-1,-7 9-62,-6 0-157,-17 0-456</inkml:trace>
  <inkml:trace contextRef="#ctx0" brushRef="#br0" timeOffset="44738.4083">3543 7000 1093,'0'0'21,"0"0"-14,0 0-7,125-50 0,-78 65 0,-13 22-7,-14 9-9,-18 2 0,-2 1-15,-14-4-2,-15-11 13,4-8 8,6-11 9,7-10 1,12-5-11,0 0-17,13-14-39,19-20 17,6-7-19,5-8 36,-1 3 35,-4 8 12,-11 8 28,-11 16 49,-14 9 10,-2 2 10,0 3-16,-2 0-57,-21 12-19,-2 18-11,3 6-6,6 3 0,15 7-2,1-2 1,11-2-11,29-5-92,9-11-161,3-15-134</inkml:trace>
  <inkml:trace contextRef="#ctx0" brushRef="#br0" timeOffset="44909.9658">4364 7187 1086,'0'0'59,"0"0"-48,0 0 14,0 0-17,0 0-5,2 134-3,5-95-22,0-6-80,6-11-137,1-16-114</inkml:trace>
  <inkml:trace contextRef="#ctx0" brushRef="#br0" timeOffset="45141.9075">4654 6870 946,'0'0'196,"0"0"-175,0 0-1,0 0-13,14 134 15,-11-60 13,-3 7-17,0-7-1,0-5-8,0-14-1,8-15-7,9-17-1,12-18-2,11-5 1,9-22-10,5-18-31,-4-4-57,-11 4-209,-22 8-301</inkml:trace>
  <inkml:trace contextRef="#ctx0" brushRef="#br0" timeOffset="45280.2409">4640 7245 947,'0'0'100,"0"0"-96,0 0-8,145-36-30,-70 14-111,-7 1-165</inkml:trace>
  <inkml:trace contextRef="#ctx0" brushRef="#br0" timeOffset="45487.7235">5282 7189 1030,'0'0'48,"0"0"-29,194 10 57,-94-10-56,-2-2-13,-19-14-7,-23 1-71,-30-2-178,-21-4-159</inkml:trace>
  <inkml:trace contextRef="#ctx0" brushRef="#br0" timeOffset="45699.6">5661 6970 942,'0'0'145,"0"0"-145,0 0 36,148 50-10,-88-18-2,-12 6-3,-9 3-2,-22 3-2,-17 2-7,0 3-5,-30 2 2,-7 2-7,-5-7-25,1-11-88,4-15-165,1-20-205</inkml:trace>
  <inkml:trace contextRef="#ctx0" brushRef="#br0" timeOffset="46105.1278">6836 7128 242,'0'0'892,"0"0"-872,0 0-20,0 0-18,0 0 18,34 142 4,-27-89-2,1-2-2,-6-4-20,-2-10-135,0-12-139,-4-11-207</inkml:trace>
  <inkml:trace contextRef="#ctx0" brushRef="#br0" timeOffset="46241.0499">6793 6868 769,'0'0'49,"0"0"-49,0 0-9,0 0-141,0 0-150</inkml:trace>
  <inkml:trace contextRef="#ctx0" brushRef="#br0" timeOffset="46561.157">7023 7082 522,'0'0'210,"0"0"-146,0 0 110,54 115-117,-43-79-28,-1 1 1,-7-5-9,-1-6-9,-2-5 0,0-10-6,0-10 1,3-1-4,-1-12 13,3-22-11,3-11-2,10-6 4,11 9-7,-3 10-2,3 9 2,0 9 4,3 10-2,-1 4-1,0 0 3,-8 16 1,-7 9-3,-3 7-2,-9 3 0,-4 6-1,0 1-37,0-6-87,0-6-89,0-17-90,8-13-46</inkml:trace>
  <inkml:trace contextRef="#ctx0" brushRef="#br0" timeOffset="46942.907">7748 7131 675,'0'0'191,"0"0"-47,0 0-38,0 0-74,0 0-28,0 0-1,-103 78-3,81-38 2,6-4-1,8-5 3,5-5-8,3-8-1,0-11-8,22-7 2,7 0 1,7-10-7,2-22 4,-8-6 0,-2-9 1,-13-3 6,-10-6 6,-5-4 6,0 4 9,0 8 19,-8 12 7,0 20-4,0 14 22,3 2-23,0 5-20,3 30-13,0 13 1,2 10 10,0-2 6,0-1-13,9-9-4,7 0-3,4 4-6,-1-4-56,6-1-104,-2-16-243,-1-15-182</inkml:trace>
  <inkml:trace contextRef="#ctx0" brushRef="#br0" timeOffset="47528.8985">8149 7375 695,'0'0'182,"0"0"-133,36-117 49,-23 78-56,-8 5-7,-3 10-2,-2 9-6,0 10 3,-4 5-17,-12 0 3,-5 8-15,4 18-1,-1 10 3,9 2-3,5 0-3,4-2 1,0-5-5,10-4-6,15-11-23,6-6 1,7-10-24,11 0 16,1-8 24,-4-20 10,-6-4 9,-13-4 0,-9-4 10,-11 4 40,-7 6 1,0 10 9,0 14 8,0 6-27,0 0-12,-9 24-14,-1 26-11,4 21 3,1 20 11,5 12-10,0 9-2,0-2-5,9-9 1,5-11-2,-5-30-2,-3-23-3,-4-22-9,-2-15-8,0-20 3,0-34-3,0-22-12,-6-19 3,2-18 12,4-12 8,0 5-1,12 16 12,21 33 0,2 26 10,5 23 13,-5 17 10,-3 5-9,-10 0 0,-11 22-16,-11 7-7,0 5 8,-11 1-1,-22 0-8,-7 2-17,-1-5-76,3-9-145,12-10-172</inkml:trace>
  <inkml:trace contextRef="#ctx0" brushRef="#br0" timeOffset="48052.9827">8826 7267 711,'0'0'141,"0"0"-69,67-118 30,-62 89-72,-5 12 14,0 6 4,0 9-34,-11 2 19,-7 0-21,-4 20-9,4 6 9,7 4-3,4 1 0,7 1-5,0-3-3,7 0 1,13-9-4,9-6-1,4-7-10,5-7 3,6 0-12,-3-5 17,-3-19 3,-9-5 2,-7-5 1,-2-3 0,-11-3 3,-2 5 0,-5 11 7,-2 12 4,0 8 0,0 4-15,0 0 0,0 19 0,0 9 1,-4 4 3,-8-5-4,4-8 0,7-7-1,1-9 0,0-3-13,0 0-3,0 0-1,11-12 13,9-3 4,5 0 1,2 4-1,0 6 0,2 5 1,-2 0 0,-4 2 1,-2 19-2,-3 1 1,-9 2-2,-5 4-3,-4-2-37,0 0-126,-2-13-140,-5-13-231</inkml:trace>
  <inkml:trace contextRef="#ctx0" brushRef="#br0" timeOffset="49178.2008">9667 7016 808,'0'0'148,"0"0"-78,0 0 16,0 0-72,0 0-9,-119 115 0,98-69-4,7-2 0,8-4-1,6-8-3,0-10 3,17-14-9,14-8-27,12-4 17,4-28-15,-5-8 16,-2-8-6,-6-9 22,-12-8 2,-11-12 16,-11-11 14,0-7 5,-2 13-10,-13 17 6,-1 24-9,3 27 24,-1 14-14,-1 0-21,-1 34-11,3 16 5,3 18-4,10 9 6,0-1-4,5-4 0,17-7-2,5-14-1,6-5-1,8-18 0,3-10-10,5-18-21,2 0 13,-2-23-10,-2-20 10,-9-5 4,-11-4 14,-14 4 2,-9 8 5,-4 10 16,0 12 1,0 6 3,-12 12-9,-5 0-12,-2 20-5,-1 12 1,6 4 1,7 6-1,5 2-1,2 0 1,0-3-2,16-5 2,9-8-2,3-6-3,8-10-5,4-12-8,-2 0 0,-3-19-6,-3-10 8,-6-7 3,-3-5 12,-7-3-2,-7-2 4,-5 8 0,-2 13 7,-2 10 3,0 15 11,0 0-21,0 20 0,0 14-2,0 7 8,0-2-4,0-5-1,0-7-2,0-9 0,0-8-1,9-10-1,4 0-7,3-10 8,4-14-8,1-2-8,-6 5 2,1 7 10,-5 10 1,-1 4 2,4 0 1,-3 21 0,1 8 0,-1 4 4,-1 2-2,6-6 0,1-10-1,6-9-1,5-10 0,9-3 6,4-25-4,3-10 0,3-7 4,-5-5-2,-2-8-2,-11-10-1,-15-12 1,-10 2-2,-4 11 1,0 17 1,-9 24 19,-5 16-1,-6 10-13,-4 0 1,0 24-6,-1 23-1,7 11 10,7 8 8,11 8 1,0-8 4,4 0 1,25-8-15,2-9 1,12-9-7,4-15-3,2-14 1,5-11 2,-4-9-4,0-23-3,-15-6-13,-12-1-23,-15-2-26,-8-2-75,-2-2-228,-31-1-313</inkml:trace>
  <inkml:trace contextRef="#ctx0" brushRef="#br0" timeOffset="49346.9069">10809 6807 874,'0'0'100,"148"-82"-32,-56 39 30,-10 8-52,-21 3-24,-29 7-16,-27 13-6,-16 3-31,-76 5-148,-48 4-565</inkml:trace>
  <inkml:trace contextRef="#ctx0" brushRef="#br0" timeOffset="49961.3356">7206 6587 409,'0'0'149,"0"0"-57,0 0-13,0 0-39,0 0-9,0 0-9,-4 24 29,12-2 11,-1 4-5,-7-1-21,0 2-12,0 0-4,-23 1-10,-5-1 4,-10 2-5,-13-2 1,-9-1-3,-10-3-1,-1-7 0,2-9 6,9-7-10,17 0 16,19-9 18,17-13 19,7 0-14,10-4-25,27-4-7,12 2-1,9 5 1,-8 5 0,-4 10-9,-14 8-2,-7 0-76,-15 5-130,-10 11-331</inkml:trace>
  <inkml:trace contextRef="#ctx0" brushRef="#br0" timeOffset="50754.0305">12618 6703 188,'0'0'420,"0"0"-392,0 0 88,-122-50 12,113 44-72,3 6-14,-2 2-5,4 28-32,2 20 1,2 9 24,0 2 8,0 2 14,16-10-4,0-4-9,4-13-6,4-12-14,-5-10-4,0-10 1,-6-4-11,3 0 4,1-23 11,-1-15-5,-1-9-9,-1-7-6,-8-1-29,1 5-35,5 9-70,-6 16-167,7 9-153</inkml:trace>
  <inkml:trace contextRef="#ctx0" brushRef="#br0" timeOffset="52455.0389">13013 6743 898,'0'0'19,"0"0"35,0 0-10,0 0-39,0 0-1,-94 113-3,79-74 1,6-4-2,9-3 0,-3-6-2,3-8 1,3-6-3,17-6-7,5-6-39,2 0-13,2-4 39,-6-20 24,-1-7 1,-5-4 5,-8-12 8,-7 1 19,-2 2 12,0 10-13,0 17 13,0 10-6,-7 7-8,1 0-13,-4 19-18,4 18 1,4 16-1,2-2 0,0-6 8,0-7-5,15-5-3,5-10-3,8-7 0,4-7 1,-3-9 2,5 0 5,-5-21 0,2-15 6,-5-4-3,-7-8 0,-6-1 3,-13 1-11,0 5-5,0 14 2,-4 9-11,-10 16-22,-4 4 12,4 0-8,4 0-10,1 4 18,6 11-18,3-6-17,0-1 32,26-4-3,7-4-6,5 3 36,-1-3 14,-1 3-14,-5 8 8,-9-1 9,-5 7 3,-9 6 14,-1 5-10,-7 4 8,2-2-12,-2 0-13,0-4-1,4-8-6,8-2 6,1-6-6,5-10-7,10 0 5,4-7 2,6-20 0,0-4-2,-3-8-5,-8-3 4,-7 6 3,-11 3 2,-9 9 21,0 11 15,0 6 13,-4 7-11,-7 0-25,-3 11-9,-1 19-5,3 6-1,3 3 0,5 2 0,4-4-1,0-6 0,2-4-5,21-10-10,8-7-6,7-10-6,4 0 0,1-10 8,-4-19-8,3-5 1,-3-10 5,1-2 12,-5 0 10,-1 5 3,-5 10 12,-11 16-3,-7 8-5,-11 7 4,0 0 24,0 0-23,-18 3 9,-6 13-17,-3 12-4,0 5 0,4-1 2,4 3-1,5-3 0,8-2-1,6-4-4,0-6 0,3-8-12,17-6-16,8-6-10,1 0 8,5-16 22,-4-11 12,-2-4 3,-11-5 5,-8-1 6,-3-2 19,-6 6 13,0 11 2,0 11 4,0 11-28,0 0-2,-6 0-17,-5 22-4,2 12 0,3 1 0,6 4-1,0 2 0,0-10 0,0 1 0,8-11-1,16-7-4,6-8-7,3-6-14,7 0 24,-3-27-6,2-3 5,-1-8-6,-7-10 8,-4 0 0,-11-10 1,-3-4 3,-9 5-1,-1-5 1,-3 12-1,0 6 1,0 4 2,0 14 6,0 6-8,-5 6 8,5 6-10,-5 5-1,4 2 3,-1 1 3,-8-3-5,8 3 3,-3 0-2,-1 0-2,6 17-2,-2 11 2,0 7 4,2 10 1,0 3 0,0 6-4,8 6 3,1 1-3,1-1 0,0-11 1,-5-10-2,1-15 1,-2-12-1,0-6 0,-4-6 4,8 0-3,5-26 2,5-4 8,8-4-11,0 4-6,0 8 1,-1 1 4,1 10 0,1 7-1,0 4 2,-4 2 0,-4 23 3,-5 6 5,-12-1 1,-2 2 4,-4-4-4,-23 0 4,-8-3-6,-2 0-4,2-7 3,-1-8-6,4-2-1,2-8-20,5 0-40,8-3-62,3-9-119,14 1-113</inkml:trace>
  <inkml:trace contextRef="#ctx0" brushRef="#br0" timeOffset="53294.9248">14961 6984 738,'0'0'22,"0"0"4,105-116 33,-76 63-44,-12-6-10,-9-8-5,-6-7 6,-2 5 36,0 9 4,-2 13 5,-14 11-5,-7 12-9,4 8-14,3 7-16,-1 9-7,0 0 0,4 25-4,0 10 0,4 10 4,7 3 10,2 4-6,0 6 2,0 4-5,11 1 1,9-9-1,7-13 0,6-10-1,7-13 0,7-12-3,4-6 3,0 0 0,-1-20 0,-8-8-2,-7-6 0,-8-6 0,-9-2 2,-7-2 0,-9 5 0,-2 7 0,0 9 5,0 11-1,-13 9 8,-7 3-10,0 6-2,2 24-2,-1 14 2,12 6 0,2 4 0,5-1 0,0-7-1,7-9 1,20-8 0,4-9 0,9-11-2,7-9 4,-1 0 2,1-23 3,-3-15 0,-8-8 1,-8-7-5,-2-7-1,-8-2 0,-12 8-2,-6 15 0,0 12-2,-6 13 0,-19 9-6,-6 5-10,-4 0-9,3 9 5,8 7 12,5 0-4,15 1-6,4 2 3,0-3 5,29-2-4,14-4-3,6 0 8,6 1-4,1-2 15,-9 7 13,-8 4 18,-4 5 10,-16 2 7,-5 2-7,-14 7-9,0-3-2,-19 6 1,-11-3-13,-10-4-12,-7-2-5,-4-8-1,-5-1-29,-4-9-106,-9-5-212,-7-7-343</inkml:trace>
  <inkml:trace contextRef="#ctx0" brushRef="#br0" timeOffset="53660.8663">13774 6365 889,'0'0'70,"0"0"-57,0 0 110,0 0-92,117-9-28,-117 30-1,0 1 13,-22 0-3,-14-4-3,-6-8-3,7-6 1,3-4 0,10 0 8,13 0 9,9-4-3,0-6-21,24-8-6,19-3-3,11 2-62,-12 3-101,-13 1-537</inkml:trace>
  <inkml:trace contextRef="#ctx0" brushRef="#br0" timeOffset="58653.7543">3512 9080 781,'0'0'55,"0"0"30,0 0 13,0 0-51,0 0-18,0 0-13,0 0-4,0 96 28,0-37 0,0-1-12,0 5 0,-6-1-14,-1-6 2,2-7-10,1-8-4,1-10 3,3-11-3,0-6-1,0-7 1,0-4 0,23 1-2,8-4 6,9 0 5,13 0-1,4 0 2,1 0-4,-5 0-4,-11-7-3,-13 0-1,-8 0-1,-4 2-6,-2-2-26,3-6-42,1-6-50,-3-2-166,1-4-250</inkml:trace>
  <inkml:trace contextRef="#ctx0" brushRef="#br0" timeOffset="58943.9347">4407 9080 1074,'0'0'29,"0"0"-14,0 0 32,177-56-25,-103 39 12,-5 0-15,-11 0-9,-9 5-4,-11 0-1,-13 4-2,-13 6-3,-7 2-22,-5 0-31,0 0-36,0 0-91,-22 2-41,-10 6-87</inkml:trace>
  <inkml:trace contextRef="#ctx0" brushRef="#br0" timeOffset="59403.0551">4413 9073 602,'0'0'284,"0"0"-254,0 0 83,0 0-60,0 0-47,0 0-1,-38 159 6,38-86 10,-2 7-1,2 9 10,-3 12-1,-1 6-7,-3 4-8,-3 8 4,-4 7-11,1-5 0,-3-3 1,3-9-4,-1-10 1,2-1-1,6-4 2,2-10 2,2-5 0,2-9-7,0-9 5,2-7 1,15-12 1,10-6-5,7-8 12,9-8-9,6 0 4,8-11 0,1-4-5,-2-3 15,2-2-10,-12 0 5,-5 0-6,-12 0-9,-12 0 2,-5 0-2,-8 0 0,-1 0-24,-3-2-26,1 2-51,2-8-141,1-12-405</inkml:trace>
  <inkml:trace contextRef="#ctx0" brushRef="#br0" timeOffset="60152.8677">5730 9220 526,'0'0'232,"0"0"-171,0 0 53,0 0-8,0 0-43,0 0-28,-64-31-16,22 60-10,-6 11-1,2 9-4,3 7 0,14-6 0,12-3-2,17-8-1,0-11-1,27-11-7,19-12 4,10-5-10,2-17 2,-10-21-3,-3-3 10,-16-6 4,-11-1 3,-18-5 6,0-5 7,-13-9-8,-23 2 0,-1 7-6,-6 11 0,1 16-2,7 13-4,7 14-8,4 4-53,3 10-138,8 18-102,13 4-161</inkml:trace>
  <inkml:trace contextRef="#ctx0" brushRef="#br0" timeOffset="60580.6966">5971 9254 803,'0'0'23,"0"0"13,0 0 22,-33 124-43,33-98-9,10 1 2,11-14-6,3-4-2,3-9-4,4 0-27,5-21 12,-1-11 1,-3-5-6,-3-4 24,-9 1 7,-5 7 5,-8 8 21,-4 13 16,-3 8 9,0 4 1,0 0-11,0 0-22,0 18-20,-10 14-1,-1 10 1,5 2 1,4 2-4,2-5 3,0-7 1,17-6-4,14-10 0,3-12 0,10-6-1,6-2 5,0-23-2,0 0-2,-12-1-3,-16 3-20,-9 9-27,-13 4-39,0 6-109,-13 4-141</inkml:trace>
  <inkml:trace contextRef="#ctx0" brushRef="#br0" timeOffset="60886.9119">5300 9854 784,'0'0'183,"0"0"-179,174 0 22,-47 0 47,12 0-31,7 0-7,8-17-1,5 1-8,1-2-2,-11-4 0,-17 1-1,-23-1 6,-31 3-25,-33 7-4,-26 8-1,-19 4-44,0 0-44,-40 23-79,-18 11-134,-10 7-173</inkml:trace>
  <inkml:trace contextRef="#ctx0" brushRef="#br0" timeOffset="61233.1793">6020 10386 892,'0'0'58,"-122"81"-54,70-33 56,15 5 0,10-2-36,8-2-6,13-5-14,4-9-2,2-12-2,0-7-2,27-12 1,8-4 1,3-4 11,-2-28-6,-5-8 8,-10-8 7,-6-7 7,-15-3-14,0-2-2,-16-1-4,-20 14-6,1 7-1,-5 18-10,-1 10 6,1 12-22,5 0-40,3 14-73,11 8-144,9 0-158</inkml:trace>
  <inkml:trace contextRef="#ctx0" brushRef="#br0" timeOffset="61666.41">6131 10395 746,'0'0'70,"0"0"-46,128-14 82,-86 14-72,-11 22-30,-8 7-3,-15 15 0,-6 2 2,-2-4-3,-2 2 8,-15-14 2,-1-6-9,4-6 3,10-12-1,4-6-3,0 0 0,0 0 0,20-18-2,15-17-3,13-11 0,2-2 4,-2-3-4,-4 4 1,-13 9 4,-9 7 3,-10 12 7,-12 11 18,0 6 16,-5 2 14,-17 6-27,-7 22-13,1 10 2,7 4 11,10 3-3,11-1-7,0-5-10,25 0-1,19-9-2,9-10-1,12-10-3,4-10 1,-7 0-3,-7-4-2,-16-16-16,-21 0-68,-16-2-174</inkml:trace>
  <inkml:trace contextRef="#ctx0" brushRef="#br0" timeOffset="62254.1698">7636 9300 151,'0'0'775,"0"0"-742,0 0-20,0 111 30,-4-51 7,4 1-3,0-3-13,0-3-14,0-6-13,0-5-4,0-7-3,0-6-30,2-7-88,-2-7-141,0-8-114</inkml:trace>
  <inkml:trace contextRef="#ctx0" brushRef="#br0" timeOffset="62442.3792">7402 9675 913,'0'0'38,"0"0"-21,0 0 11,145-62-9,-60 39 0,6 2-8,-4 4-11,-7-3-36,-8 5-139,-10-3-153</inkml:trace>
  <inkml:trace contextRef="#ctx0" brushRef="#br0" timeOffset="62784.6321">8617 9254 16,'0'0'941,"0"0"-931,-113 39-2,82-2 29,2 5-18,6 4-8,5 3-7,5-3 5,9-4-9,4-12 3,2-8-3,27-12 0,11-10-1,9-2 2,-2-28 3,4-6 3,-14-10-1,-10-4-1,-16-6 8,-11-7 20,0-1 2,-13 4-13,-14 7-14,-6 18-7,-5 12-1,-3 16-2,-3 7-19,7 0-53,8 7-67,13 13-104,13 1-134</inkml:trace>
  <inkml:trace contextRef="#ctx0" brushRef="#br0" timeOffset="63220.5526">8915 9256 837,'0'0'147,"0"0"-145,0 0 43,-46 121 0,37-72-30,0 1-7,7-1-3,2-8 0,0-6-5,11-14-5,16-7 0,4-14-5,16-3 3,1-25-2,2-8-4,-3-2-16,-9-7 16,-11 2 11,-8 2 2,-9 9 4,-8 10 9,-2 13 26,0 2 3,0 7 10,-2 0-24,-12 8-18,-1 22-4,1 11 0,3 5 5,11 3-4,0 0-1,0-7-3,26-6-1,10-13-1,8-11 1,10-12 0,2 0 1,0-19-3,-11-3-3,-13 2-34,-11 2-40,-21 4-63,0 10-146,-17-1-196</inkml:trace>
  <inkml:trace contextRef="#ctx0" brushRef="#br0" timeOffset="63494.3299">8353 9997 851,'0'0'52,"0"0"-39,149 21 83,-27-21-42,27-7-14,23-19 9,4-3 1,2-5-10,-17 2-14,-32 6-8,-33 4-4,-39 8-14,-28 1-6,-21 4-17,-8 6-27,-11 3-75,-21 0-136,-8 3-85,-5 16-145</inkml:trace>
  <inkml:trace contextRef="#ctx0" brushRef="#br0" timeOffset="63760.7053">9088 10287 592,'0'0'126,"-150"124"-113,94-54 86,16-5-32,9-5-46,17-14-9,12-9 3,2-12-10,2-13-2,25-10 6,11-2 1,5-22-1,-1-16 27,-7-6 0,-10-5 5,-19-2-4,-6-8-2,-4-1-15,-25 0-11,-4 8-9,-3 10 0,3 13 0,0 5-50,3 12-79,12 7-142,10-1-181</inkml:trace>
  <inkml:trace contextRef="#ctx0" brushRef="#br0" timeOffset="64032.4384">9366 10200 1032,'0'0'48,"0"0"-40,18 105 94,-9-50-53,-3 15-23,1 3-7,-3 6-4,-1-4-4,6-4-1,0-15 7,9-14-8,3-14 3,14-14-5,2-11-5,10-3 3,-2-17-5,-5-18-4,-9-2-33,-11-1-24,-17 0-57,-3 4-135,-9 5-191</inkml:trace>
  <inkml:trace contextRef="#ctx0" brushRef="#br0" timeOffset="64188.4784">9270 10611 733,'0'0'325,"0"0"-315,0 0-3,127-51 6,-54 20-13,1-3-2,-7-2-102,-13 0-166,-19-4-238</inkml:trace>
  <inkml:trace contextRef="#ctx0" brushRef="#br0" timeOffset="64758.5819">9858 9186 250,'0'0'752,"0"0"-749,143-20 10,-67 18 40,4 2-35,3 0-9,-5 0-1,-14 0-3,-10 0-5,-19 0 3,-12 0-3,-11 0 4,-8 0-3,-2 0 9,-2 0 14,0 0 11,0 0-9,0 0-4,0 0-8,0 2-2,0 8-4,0 10-3,0 10 6,2 10 13,0 6-6,-2 12-7,3 7 12,-3 15-8,4 12 0,4 8-5,2 21 1,0 4-4,2 12-3,-3-1 3,2-7 3,-3-11-2,0-9-1,-6-7-7,-2-10 8,0-10-3,-10-10 0,-11-13-1,-12-16 4,-8-11-4,-7-11-3,-9-9 0,0-8 3,1-4-4,0 0 0,7 0-16,2-5-29,3-10-49,8-11-94,7-8-393</inkml:trace>
  <inkml:trace contextRef="#ctx0" brushRef="#br0" timeOffset="65373.8808">11666 9346 231,'0'0'756,"0"0"-703,0 0-25,0 0 29,0 0-24,0 0 1,151-4-9,-89-6-15,-7 0-6,-8 7-4,-14 3-5,-15 0-60,-11 0-40,-7 0-153,-11 0-73</inkml:trace>
  <inkml:trace contextRef="#ctx0" brushRef="#br0" timeOffset="65559.2947">11598 9673 918,'0'0'134,"0"0"-124,0 0 39,140-24 15,-62 8-36,7-4-4,-10 4-4,-14 6-16,-22 1-4,-16 9-48,-19 0-133,-4-7-282</inkml:trace>
  <inkml:trace contextRef="#ctx0" brushRef="#br0" timeOffset="66128.337">13064 9191 371,'0'0'536,"0"0"-501,0 0-14,0 0 56,13 133 8,-9-65-21,2 5-9,-4-1-25,-2-4-11,0-12-6,0-12-6,2-16 0,3-16 1,0-5-3,5-7-3,6 0 2,4 0 4,13-3 1,3-8-5,4-1-4,-4 3-1,2 1-12,-5 2-35,1-3-31,-1 2-68,-4-7-134,-2-6-189</inkml:trace>
  <inkml:trace contextRef="#ctx0" brushRef="#br0" timeOffset="66364.6627">13640 9099 1031,'0'0'57,"0"0"-57,0 0 2,116-43 22,-41 33-7,8 0-8,-8 1-4,-15 4-5,-17 0-26,-21 3-83,-17 2-87,-5-2-46,-7 0-69</inkml:trace>
  <inkml:trace contextRef="#ctx0" brushRef="#br0" timeOffset="66655.2224">13666 9169 632,'0'0'161,"0"0"-135,-38 105 105,38-55-21,0 7-56,2 6-2,10 4-6,-4 0-19,-3-4-8,-3-1-5,0-8 4,1-4-2,1-8 6,4-10-6,2-7-3,6-12-1,5-6-5,8-3-1,12-4-4,5 0 1,2-4-3,-2-12-26,-2-1-37,-5 0-54,-8-5-122,-9 0-231</inkml:trace>
  <inkml:trace contextRef="#ctx0" brushRef="#br0" timeOffset="67113.0653">14130 9469 239,'0'0'703,"0"0"-687,0 0-7,0 0 30,143-48-20,-101 50-7,-7 19 1,-12 6-11,-12 3-2,-11 4 3,0 0 1,-11-2 1,-12-2-5,4-5-3,4-10 2,5-9-13,8-6-2,2 0 0,0-4 7,19-22 2,14-11 1,6 0-4,5-4 10,-6-1-2,-5 7 1,-8 3 1,-13 3 3,-3 12 22,-8 3 21,-1 7-3,0 7 14,-6 0-15,-12 21-27,-1 11-4,-2 7 11,10 3-4,8-1-2,3-3-7,3-6-1,22-4-7,13-8 2,6-4-3,5-10 0,2-6-11,-4 0-29,-7-10-56,-9-10-89,-13-2-209</inkml:trace>
  <inkml:trace contextRef="#ctx0" brushRef="#br0" timeOffset="67465.8702">14603 9177 948,'0'0'54,"0"0"-52,0 0 1,150-44-2,-71 42-1,1-1-5,-3-1-20,-6-1 10,-16 0 15,-17-1 4,-16 4 8,-10 2 14,-9 0-2,-3 18 11,0 20 35,0 14-15,3 10-19,1 13-1,5 5-10,9 6-11,1 2 7,-9 1-8,-5-8-5,-5-7 4,-15-4-1,-22-7-7,-3-19 0,-2-14-1,-5-20-3,3-10 0,-6-9-47,-1-26-111,2-9-605</inkml:trace>
  <inkml:trace contextRef="#ctx0" brushRef="#br0" timeOffset="70474.2364">1016 12293 1070,'0'0'30,"0"0"-19,0 0 20,0 0-22,-25 111 1,25-47 2,0 5-8,0 3 0,3 4-4,5 4-28,-3 2-133,-5-7-144,0-15-210</inkml:trace>
  <inkml:trace contextRef="#ctx0" brushRef="#br0" timeOffset="70878.5098">1035 12366 776,'0'0'53,"0"0"-34,137-61-19,-92 61 15,-12 0-3,-16 21-19,-12 16 14,-5 4-4,-20 5 8,-13 1-4,-6-3-4,8-6 3,4-7-4,8-7 2,9 1 0,10-4 2,0-1-5,16-3-1,18 1 5,7-4 0,7 2 6,-1 3-3,-10 6 9,-9 1-8,-15 4 3,-13 9 3,0-2 18,-27 6 8,-9-10 4,-1-7-18,-3-9-19,5-9 1,4-6-6,5-2-3,4-2-30,10-23-73,10-12-45,2-5-95,12-2-104</inkml:trace>
  <inkml:trace contextRef="#ctx0" brushRef="#br0" timeOffset="71226.7981">1479 12767 554,'0'0'38,"0"0"32,0 105 54,0-77-80,0-10-13,23-6 2,8-12-18,9 0-6,9-25-9,-1-16 12,-5-4 14,-9-2-25,-14 8 10,-11 11-5,-5 10 15,-4 11 56,0 7-9,0 0-33,0 23-34,-3 32 4,0 17 3,-2 16 12,3 8-5,-5 6-4,-2 3-5,-6-7 10,-8-13-4,-8-18 1,-2-25 7,-3-16-4,-1-16-7,5-10-1,0-2-8,6-37-46,10-7-120,16-12-230</inkml:trace>
  <inkml:trace contextRef="#ctx0" brushRef="#br0" timeOffset="72299.9787">2202 12913 1012,'0'0'0,"62"-140"32,-31 72-32,-8 0 12,-10 0-7,-13-2 1,0 10 1,-3 9 4,-15 19 7,1 13-1,-3 12 17,2 7-19,0 0-11,-1 26-4,-2 20-3,7 14 2,6 13 1,8 5-1,0-4 1,6-3-1,19-10-1,8-15-12,5-18-12,11-16 16,7-12-3,7-14 6,-3-22 6,-4-8-11,-14-4 12,-13 4 4,-13 8 1,-14 8 2,-2 10 10,0 10 6,-4 4-6,-15 4-7,-1 2-10,-2 22 4,2 8-4,5 4-2,10 0 0,5-4-5,0-8-22,16-10-12,19-7 0,12-7 23,14-4-27,5-20-21,3-10 8,-2 2 12,-9-3 17,-7 0 29,-14 6 15,-13 5 22,-16 8 29,-8 10 8,0 6 27,-13 0-46,-16 0-36,-4 16-7,-4 14-4,2 8-4,6 6-4,7 7-1,13-7 1,9-5-4,0-11-23,12-11-24,17-12-9,8-5 10,3-9-42,0-23 41,-2-11 51,-9 1 6,-13 2 3,-8 6 38,-8 6 13,0 10-15,0 6 24,0 10-30,0 2-3,0 0-31,0 0-5,-6 18 0,1 10-4,2 2 4,3 4 0,0-5-1,0-2 1,0-5 0,10-8-2,4-6-5,1-5-3,5-3-2,5 0-3,4-12 12,-2-13-5,2 0 1,-5-4-8,-8 3 4,-6 0 2,-3 0-3,-7 0 10,0 4 1,0 2-1,0 6 2,0 6-5,0 5 5,0-2 4,0 3 3,-5 2 2,1 0 1,0 0 0,2-2-1,2-1-4,0 3 0,0 0-5,0 0 2,0 0 1,0-1-2,0 1 2,0 0-3,0 0 1,0 0-1,0 0-11,0 0-50,0 0-157,-9 0-53</inkml:trace>
  <inkml:trace contextRef="#ctx0" brushRef="#br0" timeOffset="74823.7424">3049 12494 838,'0'0'33,"0"0"2,0 0 8,0 0-39,0 0 1,-21 116 4,21-65 5,0 3-3,0 3 14,2-4 3,0-2-7,-2-7-14,6-14-1,-4-9 0,0-12-6,3-9 1,0 0-2,9-12-3,9-22 4,3-19 8,3-9-8,-2 1-21,0 0-6,-4 9 8,-2 12 7,-2 8 12,-7 14 18,-4 10 22,-8 6-8,0 2-29,2 5-1,0 20 0,5 10 10,-6 6-3,6 1-6,-2-4 1,2-6-3,6-6-1,3-11 0,6-12-2,7-3-11,4 0-1,6-20 10,-2-9 0,-4-6 4,3-3 1,-12 2 2,-10 2 0,-2 2 0,-12 10 1,0 6 12,0 4 4,0 5 4,-3 2-10,-4 0-6,0 4-1,3 1 0,2 0-4,2 0-1,0 0 0,0 0-2,0 0 1,0-2 1,0 2 0,0 0-2,0 0 1,0 0 2,0 0-1,-9 0 3,2 0-4,-4 0-1,-2 13-2,0 8-2,2 7 4,-3 4 0,7 3-2,5 3-1,2 3 3,0-7 0,6-5 0,21-8-3,4-12 3,7-7-6,7-2-7,5-5 7,-4-15-8,-1-8 12,-8-6-6,-9-4 8,-2-6 4,0-2-3,-1-3 2,4 3 4,-4 7-6,-7 6 6,-7 17 5,-3 7-7,-8 9-5,0 0 3,0 0-6,-13 13 1,-11 13 0,-7 11-4,-1 3 6,8 1 0,6 2-1,7-7-1,11-4 0,0-6-10,0-8-25,20-10-26,7-8 4,2 0 25,2-8-16,-2-18 50,-4-1 1,-8-7 16,-8 3 26,-8-1 11,-1 2-11,0 10-8,0 3 4,0 12-3,0 3-14,0 2-12,-1 0-6,-4 4-4,5 17-3,0 9 2,0 2-1,0 1 1,5-5-3,15-5 0,9-11-8,9-3-14,3-7 10,-2-2 4,-4-4-1,-9-20 5,-4-8 8,-11-3 2,-10 1 3,-1-2-4,0 7-1,-5 8-18,-14 7 17,3 7-15,3 7-15,6 0-1,4 0-14,3 0-7,0 0-30,0 9 21,18 2 34,3-3 10,3-1 12,6 4 6,-3 1 5,-3 4 15,-2 5 0,-4 5-1,-5 1 9,-1 4-5,-3-2-5,-3-5-14,4-4-1,0-10-1,4-6-2,4-4-1,4 0-21,7-26 3,-2-6 19,-1-2 0,-5 1 6,-7 3 12,-6 9 50,-8 5-1,0 9 16,0 3-24,0 4-9,0 0-14,-8 0-27,-3 11-9,5 10-5,2 8 2,4-1 1,0-2 1,0-4-2,17-9-9,8-6-15,6-7-15,3 0-2,4-18-16,-2-12 19,-3-6 20,-6-7 8,-10-1 13,-3-3 7,-10-10 5,-4-4 12,0-5-4,-18 5-4,-3 15 8,2 9 11,3 22 9,5 6-16,3 5-5,1 4-9,0 7-14,1 26-9,3 13 6,3 14 3,0 9 1,0 0 2,12-4 0,5-2-2,8-14 0,4-6 2,4-15-3,3-16-6,2-12-13,2 0 1,-4-18-6,-7-13 22,-7 4 2,-11 6 4,-4 10-2,-7 4 9,2 7 3,-2 0-14,2 5-5,1 17 3,1 2 2,5-2 0,2-4 0,5-10-3,7-8 0,2 0-7,4-8 2,0-17 3,0-2 5,-6-1 4,-8 3 1,-3 8 11,-3 5 4,-7 4 4,-2 8 2,0 0-7,0 10-19,0 30 2,0 14-1,5 26 16,8 15-4,-9 12 0,1 13 17,-5 5-23,0-3 6,-9-11-8,-14-19 4,-7-26-2,2-28 11,-4-18-7,2-15 2,3-5 4,-6-15-3,-1-19-2,1-14-9,-1-6-2,8-2 0,1-1-1,3 4-1,-2 2-14,-1 3-45,-3 4-34,0 0-122,-3-8-316</inkml:trace>
  <inkml:trace contextRef="#ctx0" brushRef="#br0" timeOffset="75295.9527">4326 12069 900,'0'0'13,"0"0"-13,0 0 26,129-5-8,-91 9 7,-9 11-9,-11 6-7,-14-3-1,-4 0-1,0 2 16,-16 0 20,-8-2-13,-2-7-12,3-4-4,-2-7 2,8 0 2,-1-8-2,5-16-6,6-2-5,5-1-5,2 1-13,0 4-1,11 7-72,6 1-109,-3 7-242</inkml:trace>
  <inkml:trace contextRef="#ctx0" brushRef="#br0" timeOffset="75550.2727">4821 12305 892,'0'0'45,"0"0"34,176-63 14,-107 35-38,-11 1-12,-11 6-11,-7 1-4,-18 7-9,-9 3-12,-5 9-7,-8 1-7,0 0-83,-16 0-182,-22 0-366</inkml:trace>
  <inkml:trace contextRef="#ctx0" brushRef="#br0" timeOffset="76091.9187">2739 12064 742,'0'0'58,"0"0"-58,0 0-7,0 0 7,0 0 9,32 104 3,-32-72 24,-20-2 13,-10-4 0,-6-3-7,-1-6-11,-1-8-5,13-9 11,7 0 18,9 0-8,7-17 0,2-5-35,0-4-1,24-6-9,5 1-1,8 8-1,2 2-12,3 11-150,-1 2-196</inkml:trace>
  <inkml:trace contextRef="#ctx0" brushRef="#br0" timeOffset="76675.1113">6593 12330 697,'0'0'362,"0"0"-338,0 0 45,0 0-46,0 0-17,0 0 0,2 137 24,5-66 1,2 4-4,-4 1-13,1 2-4,1 1-6,-3-5-2,-4-6-2,0-4-6,0-15-52,0-8-55,-4-19-162,-10-22-175</inkml:trace>
  <inkml:trace contextRef="#ctx0" brushRef="#br0" timeOffset="76903.1319">6546 12351 929,'0'0'97,"0"0"-94,0 0 52,0 0-5,143-61-18,-112 73-17,-6 12-11,-13 1 1,-7 4-1,-5 5 4,-13 5 1,-24-2-4,-9 3-5,0-8-58,5-7-47,10-13-26,6-12-60,10 0-53,7-23-243</inkml:trace>
  <inkml:trace contextRef="#ctx0" brushRef="#br0" timeOffset="77748.9511">6722 12276 535,'35'-4'109,"1"4"-87,7 0 107,-3 16-35,-9 12-41,-10 2-11,-12 4-18,-9 0-5,0-2 2,0-6-2,-14-4-10,3-8 0,2-4-3,-3-6 2,6-4 5,1 0-2,2-11-11,3-15-11,0-4-34,12-3 25,13 6 2,4 3 16,-5 7 1,1 11 1,0 6-4,-6 0 3,0 3-5,-2 18-11,-8 4 12,-4 7 5,-1 1 0,-2-1 0,3-8-2,6-9-35,7-11-15,4-4 18,8-2 29,0-22 5,-1-7 7,-4-6 7,-12 0 24,-11-1-3,-2 4-8,-11 8-17,-18 11-3,-6 12-7,-4 3-19,4 0-16,5 6-5,13 0-32,13-6-7,4 0-4,1 0-64,24 0-2,9-2 68,2 0 3,4 2 78,5 0 8,-1 0 58,-2 0 19,-1 7 16,-10 2 9,0 5-32,-2 9-6,-5 9-7,0 9 9,-10 7-15,-3 13-11,-2 11 2,-8 3-12,3 6-8,-2-3-13,-2-8-4,0-11-6,0-13-1,0-14-2,0-14-1,0-10 0,0-8-1,0 0 6,0-29-8,0-20-23,0-18-12,-2-14 11,2-22-8,0-7-5,7 2 1,15 13 25,7 21 11,7 23 50,-3 18-20,-2 15 11,-6 11-7,-6 7-14,-3 3-15,-7 26 2,-9 6-4,0 7 16,-23 6-11,-19 3-4,-5-3-4,-3-6-92,4-11-154,9-11-161</inkml:trace>
  <inkml:trace contextRef="#ctx0" brushRef="#br0" timeOffset="78903.2919">7958 12318 786,'0'0'92,"0"0"-90,68-110 54,-62 86-20,-6 8 13,0 8-2,-1 3-14,-20 5-8,0 3-2,-2 21-2,1 8-11,7 6-2,7 3 1,6 0-6,2-1 0,2-2 1,18-6-3,10-8 2,3-7-3,7-10-2,-2-7 2,0 0 2,-6-12 0,-4-18-1,-5-4 9,-12-6-6,-7-4-4,-4-4-6,0 2-3,-11 6-14,-7 10-4,7 13-6,5 7-26,0 9-51,6 1 14,0 0 25,0 0 8,19 0 49,5 15 12,3 3 4,2 9 3,-2 1 14,-3 2 8,-7 2 10,-5 3 19,-4-2-5,0-1-27,-4 0-1,0-8-8,0-3-9,4-8-4,1-6 0,4-7 1,7 0-1,7-15 0,6-16 0,1-13-1,6-11 3,-4-7-1,-3-10-3,-9-5 0,-8 1 2,-12 9 0,-4 6 0,0 13 0,-4 9 10,-14 16 7,-2 8 5,-2 15 2,-1 3-11,2 26-6,0 18-3,7 5 2,8 6 2,6 2 0,0 1 3,0-3-9,16-2-3,9-9 1,3-10 1,6-8-3,8-17 1,0-9-1,5-3 0,-3-3-9,-9-20 2,-7 0 3,-8 6 2,-13 5 2,-7 8 3,0 4-1,0 0 4,0 8-6,0 14 0,0 4 0,0-3 0,0-6-3,24-9 3,10-8 3,11 0-3,3-8-5,6-18 5,-7-4 1,-12 0 3,-5 0-2,-13 2 5,-7 5 18,-4 8 15,-6 6-4,0 9-2,0 9-13,0 35-19,0 24 4,7 24 16,7 15 1,1 15 5,-2 10-10,-4 3 2,-7-7-17,-2-14 6,0-28-8,-20-25 5,-11-27 6,-5-29 3,-10-5 3,1-26-6,-2-28-5,7-12-1,15-6-3,10-2-2,15 8-1,0 7 0,27-1 0,13 0-3,2 4-11,-2 0-18,-8 1-27,-17 0-32,-15-6-110,-9 3-336</inkml:trace>
  <inkml:trace contextRef="#ctx0" brushRef="#br0" timeOffset="79063.3496">8517 12019 1091,'0'0'60,"0"0"-55,0 0 4,149-101 6,-82 78-15,-20 7-2,-16 0-89,-31 0-182,-4-2-112</inkml:trace>
  <inkml:trace contextRef="#ctx0" brushRef="#br0" timeOffset="80148.9708">4063 14620 519,'0'0'146,"0"0"-62,0 0 66,0 0-20,0 0-47,0 0-32,2-50-20,-2 50-23,0 10-8,1 24 0,12 10 13,-3 12 10,-5 5 0,-5 5-5,0 2-3,0-8-5,-5-2-3,-3-12-2,1-14-2,5-10 3,2-8-2,0-5-4,5 0 1,21-5 2,12-4 0,10 0 7,10 0 2,2 0-2,-1-13-10,-6 0 4,-7 3-4,-9 2-20,-8-2-45,-9 2-49,-3-6-96,-1-7-192</inkml:trace>
  <inkml:trace contextRef="#ctx0" brushRef="#br0" timeOffset="80395.0184">4729 14462 843,'0'0'114,"0"0"-103,0 0 36,152-35 34,-80 26-28,-1 0-13,-9 1-19,-15 4-12,-20 2-9,-10 2-8,-12 0-54,-5 0-72,0 0-15,-18 5 2,-13 3-94,-7-1-198</inkml:trace>
  <inkml:trace contextRef="#ctx0" brushRef="#br0" timeOffset="80754.6716">4718 14529 429,'0'0'167,"0"0"-61,0 0 4,0 0-14,0 0-50,0 0 16,-20 127 10,18-61-4,2 19-10,0-1-12,0 22-2,0 2-16,0 13-1,0 3-6,8 2-11,2-6 4,-6-7-7,-1-6-2,-3-5 5,0-4-3,0-12 0,-3-11-7,-6-17 4,0-9-4,3-17 2,3-9 0,3-6-1,0-8-1,3 4-4,21 6 1,12-1 3,9-10 5,3-4-5,6-4 0,2 0-5,9-4-54,8-10-52,9-26-151,-1-13-453</inkml:trace>
  <inkml:trace contextRef="#ctx0" brushRef="#br0" timeOffset="81312.551">5971 14650 624,'0'0'126,"0"0"-62,0 0 59,0 0-3,0 0-52,0 0-45,-38-32-19,3 59 1,-6 19-2,-3 12 0,-1 0 4,5 4 9,9-4-7,13-10-1,13-6-8,5-10 1,16-15-2,20-10-5,11-7-3,6-2 9,-2-26 2,1-7 4,-14-11-5,-9 2 2,-16-4 2,-13-6 1,0-10 2,-30-8-2,-14-4-3,-12 6-1,-2 4-2,0 21-5,6 17-6,7 15 10,9 13-13,8 0-23,18 22-119,10 10-109,7 3-44</inkml:trace>
  <inkml:trace contextRef="#ctx0" brushRef="#br0" timeOffset="81731.3719">6129 14684 764,'0'0'22,"0"0"0,-9 128 60,7-75-43,2-2-15,0 0-8,6-15-5,13-10-10,0-6 3,2-12 0,3-8-4,12-2 5,2-28 6,4-10-11,0-9-7,-4-8 3,-9 7 1,-8 4 3,-11 12 4,-8 15 8,-2 3 31,0 14 3,0 2 1,-4 0-23,-7 27-20,1 22-2,2 2 3,4 2 4,4 5 0,0-23 0,14 0-3,15-12 2,8-11-5,12-6-3,7-6 6,0 0-3,-8-21-3,-5 1-20,-16-3-42,-11 2-31,-16 4-48,0 8-88,-41 4-169</inkml:trace>
  <inkml:trace contextRef="#ctx0" brushRef="#br0" timeOffset="81963.0219">5642 15286 656,'0'0'275,"0"0"-269,0 0-2,0 0 14,119 62 38,-9-53-21,21-9 41,16 0-37,9-9-11,-2-14 6,-13-8-10,-24-1-12,-27 6-12,-27 3-16,-34 14-86,-29 5-117,-5 4-194</inkml:trace>
  <inkml:trace contextRef="#ctx0" brushRef="#br0" timeOffset="82254.9736">6122 15767 764,'0'0'78,"-129"120"-73,100-62 7,21-9 35,8-7-34,11-8-12,22-12 6,7-12-7,1-10-3,-6 0 3,-2-22 32,-14-14 15,-9-5 19,-10-8 11,0 1-24,-24-3-20,-14 3-21,-7 8-12,1 8 2,6 9-6,5 11-14,4 7-42,11 5-56,7 0-92,11 5-112</inkml:trace>
  <inkml:trace contextRef="#ctx0" brushRef="#br0" timeOffset="82669.1071">6321 15737 585,'0'0'68,"0"0"12,0 0 17,119 70-64,-104-36-3,-15 12-16,0 3 3,-9 5-11,-16-10-1,1-16-4,2-6 1,10-12 0,4-2 0,8-8 1,0 0-3,2-22-37,23-14 1,10-13-11,7-5 19,-1 4 6,-1 7 7,-7 2 15,-6 13 3,-12 7 28,-8 7 47,-7 7 6,0 5 4,0 2 5,0 0-56,-16 9-25,-1 22 2,1 10 2,7 0 0,9 3-5,0-4-8,22 5 6,18-14-9,10-8-1,9-11-5,4-12 5,-5-8-10,-7-24-59,-9-4-87,-14-4-227</inkml:trace>
  <inkml:trace contextRef="#ctx0" brushRef="#br0" timeOffset="83201.2885">7118 14534 1091,'0'0'59,"0"0"-59,132-58 0,-51 48 1,7 8 13,2 2-14,-14 0 0,-12 0 1,-17 0-1,-18 0 1,-14 2-1,-9-2 0,-6 0 15,0 0 7,0 0 4,0 2-6,0 1-1,0-3-11,0 9 2,0 8-5,-2 15 1,-4 14 8,4 12 3,2 17 0,0 14 0,0 13 3,14 7-2,11 19 7,8 3-2,0 8-9,1 7-8,-5-12 0,-12-4-5,-12-10 3,-5-20-3,-25-8 2,-25-12 0,-5-12 9,-3-5-9,-4-24 5,0-13-4,-5-7-2,-2-15 5,1-4-4,9 0-3,7 0-18,15-23-34,17-16-38,11-19-85,9-19-393</inkml:trace>
  <inkml:trace contextRef="#ctx0" brushRef="#br0" timeOffset="83618.5303">8534 14610 1061,'0'0'76,"0"0"-71,0 0-1,0 0 6,25 144 27,-16-57 9,-3-5-21,-6-8-8,0-10-8,0-13-4,0 0-3,0-10-2,0-5-20,0-10-63,-1-8-120,-6-18-103,-7 0-225</inkml:trace>
  <inkml:trace contextRef="#ctx0" brushRef="#br0" timeOffset="83764.0527">8350 15087 828,'0'0'207,"0"0"-178,0 0-12,0 0 33,148-84-27,-58 48-19,6 2-4,-7-4-143,-4-6-372</inkml:trace>
  <inkml:trace contextRef="#ctx0" brushRef="#br0" timeOffset="84163.1153">9520 14604 775,'0'0'227,"0"0"-169,0 0-25,0 0-12,-12 104 16,12-36 21,0 2-24,0-5-10,0-3-10,0-6 3,0-6-6,0-14 3,0-10-7,0-13-4,0-8 1,0-5-3,18 0-1,11 0 0,14-9 6,7-4-6,5 0-14,-4-6-64,-2 1-109,-6-8-219</inkml:trace>
  <inkml:trace contextRef="#ctx0" brushRef="#br0" timeOffset="84380.3857">10055 14516 1028,'0'0'65,"123"-33"-61,-34 16 41,2 1 7,-11 3-31,-17 8-21,-19 3-28,-21 2-76,-17 0-105,-6 0-154,-18 0-129</inkml:trace>
  <inkml:trace contextRef="#ctx0" brushRef="#br0" timeOffset="84715.6605">9962 14633 903,'0'0'83,"-43"109"-32,41-36 48,2 4-36,0 10-24,22 3-4,-2 4 5,-2 6-13,-5 3-9,-2 7 7,-6-3-5,-5 1-5,0-6-4,0-4-6,-5-13-1,1-5 6,2-23-5,0-10-1,2-16 4,0-14-7,2-2 3,17-3-2,6-3 1,8-4 3,8-4-6,1-1 0,2 0-20,4-1-42,6-18-32,8-11-153,4-14-506</inkml:trace>
  <inkml:trace contextRef="#ctx0" brushRef="#br0" timeOffset="85233.6159">11065 14592 780,'0'0'91,"0"0"-83,0 0 6,0 0 11,-114 60-18,80-12-5,3 4 3,4-4 1,10-5-1,10-5 2,7-8-6,0-11 1,31-4-2,12-15-8,5 0 8,2-30 16,-14-13-7,-8 0 1,-16-14 6,-11-3 32,-1-7-3,-13-3-39,-22 11 10,-7 7-16,-3 15-12,-2 15-4,4 12-24,10 10-29,9 0-76,19 0-74,5 0-207</inkml:trace>
  <inkml:trace contextRef="#ctx0" brushRef="#br0" timeOffset="85647.0805">11243 14522 708,'0'0'36,"0"0"15,0 146 66,0-88-51,0-1-29,9-6-18,7-15-8,3-7-6,6-10-3,6-14 0,5-5 10,7-8-12,-4-20 1,1-8 5,-6-15 0,-8 0-6,-7-2 5,-11-1 0,-6 13 1,-2 15 15,0 12 12,0 11 13,0 3-11,-2 0-19,-6 29-14,-3 17 0,3 12 2,6 8 3,2-4-3,5-6-3,19-13 3,12-11-1,11-20 1,7-7-4,2-5 5,-4 0 2,-6-17-7,-13 3-2,-16-4-38,-14 4-34,-3 2-96,-22 7-126,-26 1-277</inkml:trace>
  <inkml:trace contextRef="#ctx0" brushRef="#br0" timeOffset="85881.3729">10730 15316 92,'0'0'615,"0"0"-589,150 46 89,-30-34 15,20-12-74,15 0 8,5-23 7,-4-3-23,-13-1-4,-25-1-14,-33 10-18,-30 10-12,-30-6-50,-25 10-78,-7 4-160,-38 0-236</inkml:trace>
  <inkml:trace contextRef="#ctx0" brushRef="#br0" timeOffset="86180.1932">11256 15709 874,'0'0'68,"-127"116"-54,87-50 9,14-3 25,12-5-37,11-12-9,3-10 1,0-17-3,3-8-2,19-11-1,1-11 6,4-18 24,-1-11 0,-2-10-1,-6-8-10,-11-4 22,-7-10-7,-2 5-27,-29 12-3,-8 12 1,-2 11-2,-6 15 0,5 8-38,5 9-52,13 0-52,17 0-167</inkml:trace>
  <inkml:trace contextRef="#ctx0" brushRef="#br0" timeOffset="86433.0617">11457 15654 979,'0'0'68,"0"0"-18,38 153 44,-28-86-51,0 4-21,0 0-3,-3-3-9,5-19-3,5-5 0,4-21 3,6-9-8,6-14 2,7 0 1,7-23-5,-3-14-4,-5 3-33,-13-2-42,-14-4-125,-12 4-264</inkml:trace>
  <inkml:trace contextRef="#ctx0" brushRef="#br0" timeOffset="86569.9399">11480 15879 178,'0'0'819,"0"0"-788,0 0-27,120-80-4,-47 51-20,4-6-168,-11-5-130</inkml:trace>
  <inkml:trace contextRef="#ctx0" brushRef="#br0" timeOffset="87092.4293">12107 14538 1100,'0'0'0,"0"0"0,177-58 6,-88 42 8,5 6-4,-7 0-10,-7 7 3,-17 1-3,-26-1 0,-18 3-1,-13 0 1,-6 0 13,0 0 33,0 3-11,0 20-14,-6 10 1,-7 24 6,3 5-12,4 10 3,3 14-4,3 11-1,0 5 0,13 14 3,12 5-5,4 8 4,0-4-3,0 0-5,-7-7 1,-6-12-2,-10-4-1,-6-12 0,0-13 1,-30-7-1,-20-6 2,-20-6 0,-4-14-4,-5-14-4,4-15-1,7-15 1,8 0-16,14-41-21,14-9-26,19-24-50,13-2-202,5 0-342</inkml:trace>
  <inkml:trace contextRef="#ctx0" brushRef="#br0" timeOffset="87390.4281">13393 14865 784,'0'0'277,"0"0"-242,0 0 0,0 0 20,168-72-30,-106 51-21,-3 6-4,-17-2 0,-16 9-64,-12 2-84,-14 6-156,0 0-102</inkml:trace>
  <inkml:trace contextRef="#ctx0" brushRef="#br0" timeOffset="87572.3827">13465 15071 828,'0'0'147,"0"0"-37,0 0 17,161 8-60,-83-14-37,-8-13-6,-7 2-2,-22 7-19,-17-2-3,-17 5-38,-7-10-41,-2-1-175,-22-5-502</inkml:trace>
  <inkml:trace contextRef="#ctx0" brushRef="#br0" timeOffset="94080.333">14788 14554 551,'0'0'144,"0"0"-85,0 0-1,0 0 12,0 0-23,0 0-16,131-28 26,-101 28-7,0 0-16,-10 0-1,-2 14-12,-4 10-3,-6 8-2,-1 0-5,-5 2-2,-2-2-9,0 4 7,-2-5-6,-15 3 3,-6-4-4,0-4 5,-1 2-3,2-10-1,4-6 0,2-6 1,7-6-1,3 0 1,4 0 0,2-6-2,0-15 0,17-2-1,12-1 0,7-6 2,2 2-2,4-6 2,5-7-1,0 1 0,-2-4 5,-6 12-4,-7-2 4,-8 10 6,-13 6-3,-3 4 0,-8 6 5,0 4 6,0 4-2,0-5-9,-8 5-4,-11 0-1,-2 15-2,-3 11-1,-1 6 0,5 6 1,4-1 2,8 9 0,8-5-3,0 0 3,8-4-1,14-5 3,4-7 2,5-11-7,0-8 3,0-6 0,-2 0 0,-2 0-2,-10 0-1,-3-14 0,-7 14-5,-5-4-24,-2-2-32,0 6-84,0-5-220,0-8-403</inkml:trace>
  <inkml:trace contextRef="#ctx0" brushRef="#br0" timeOffset="94639.4059">15775 14604 695,'0'0'156,"0"0"-141,0 0 45,0 0-6,0 0-33,0 0-2,37 10 4,-37-4 9,0 0-1,-2 1-1,-11-4-8,-7-3-3,0 2-6,4-2-3,1 0-3,6 0-1,2 0-2,7 0 0,0-5 1,0-4-5,5-5 1,11 8 0,3-4 0,-3 10 2,-1 0 1,3 0 6,-7 6-1,1 4 2,-3 4 3,-9 2 0,0-2-1,0 4 1,-7-6-2,-11 4-4,-5-4 0,6-12-3,-1 0-1,5 0 1,4-9-2,4-3 0,5-11-2,0 5-2,0 1 1,5-2-26,10 3-56,4 2-198,-4 0-481</inkml:trace>
  <inkml:trace contextRef="#ctx0" brushRef="#br0" timeOffset="95791.1427">16083 14436 429,'0'0'226,"0"0"-125,0 0 25,0 0-47,0 0-34,0 0-6,4 5-8,1 16 27,-1 5-4,3 6-22,-3 6 6,2 4-17,2 3 4,-5 4-10,0-1-1,0-2-4,-1-5-4,-1-5-3,4-9-3,-1-6 4,3-11-2,5-10-1,7 0 4,13 0-4,6-19 3,6 7-1,1 7 1,-3-5-3,1 3-1,-10 6 0,-5 1-2,-5-4 1,-9 4-10,-3 0-29,-5 0-40,-4-8-107,-2-3-131,0-10-267</inkml:trace>
  <inkml:trace contextRef="#ctx0" brushRef="#br0" timeOffset="96061.0272">16751 14289 734,'0'0'118,"0"0"-99,0 0 106,125-19-48,-76 14-57,-5 1-4,1 1 6,-9-6-11,-11 5-9,-10 0-2,-10 4-23,-5 0-50,0 0-48,-10 0-106,-13 0-131</inkml:trace>
  <inkml:trace contextRef="#ctx0" brushRef="#br0" timeOffset="96427.4877">16780 14270 461,'0'0'128,"0"0"-35,0 0 44,0 0-67,0 0-35,0 0 15,-87 81 9,87-42-1,0 3-3,0 2-10,0 4-1,0 3-5,2 2-8,8 3-9,-6 0-10,0 2 0,-2 2-5,-2-3-3,0-13-3,0-6 0,0-10 1,3-16-1,3 0 0,8-7 1,3-4 0,12-1 0,6 2 2,2-2-3,5 0 0,1 0 1,-5 0-2,-5-6-14,-8 2-41,-6-12-47,-3 5-90,-5-6-154,-1-7-146</inkml:trace>
  <inkml:trace contextRef="#ctx0" brushRef="#br0" timeOffset="96685.6085">17237 14548 631,'0'0'402,"0"0"-364,0 0 10,0 0 43,0 0-63,0 0-18,14 126-1,-14-96 2,0 0-4,0-3-4,0-5-1,0-8-2,0-4-16,0-5-65,7-5-117,11 0-177</inkml:trace>
  <inkml:trace contextRef="#ctx0" brushRef="#br0" timeOffset="97125.0414">17434 14284 884,'0'0'87,"0"0"-67,0 0 70,0 0-36,153-5-45,-97 10-6,-5 0-1,-5-5 2,-7 0 5,-8 0 6,-2 0 18,-13 0-10,-1 0-1,-8 0-5,-4 0-4,1 0-2,-4 0 2,0 0 4,0 12-4,0 8 3,0 14 13,0 6-8,0 11-5,0 11 3,0 5 0,9 0-9,6 9 1,5 1-7,-9-2 4,-4 0 0,-7-17 3,0-14-5,-22-4 6,-22-8-7,-8-4 1,-6-2-6,-2-9 0,-1-3-29,4-10-46,1-4-88,4 0-644</inkml:trace>
  <inkml:trace contextRef="#ctx1" brushRef="#br0">14412 2952</inkml:trace>
  <inkml:trace contextRef="#ctx0" brushRef="#br0" timeOffset="643110.2993">19513 2823 1050,'0'0'124,"0"0"-101,0 0 35,0 0-15,0 0-28,12 107 18,9-60-7,2 6-2,1 1-9,0-2 25,2-6-20,0-4-11,5-16 0,12-12-2,19-14-6,23-32 7,26-41-5,34-36 2,21-27-5,9-9-1,-5 5-31,-23 17-51,-29 21-136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8:49:33.9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1724 1315 468,'0'0'85,"0"0"36,0 0-6,0 0-27,0 0 22,0 0-53,0 0 17,-11-16-9,9 16-21,2 2-26,-2 24-13,0 15 1,2 10 19,-2 4-2,2-1-7,-2-1-5,-1 0-3,3-5 4,0 1-8,-3-10-2,3-7 0,0-6-1,0-12-1,0-1 1,0-5-1,8 0 0,7-2 3,5-2 1,7-4-2,7 0 2,-1 0-2,2 0 2,-1-2-4,-7-5-24,-3 2-53,-10 1-106,-4 0-153,-7-6-239</inkml:trace>
  <inkml:trace contextRef="#ctx0" brushRef="#br0" timeOffset="612.2114">2146 1187 637,'0'0'296,"0"0"-281,0 0 14,0 0 39,187-32 6,-94 6-7,-1 3-46,-12 5-7,-17 15-4,-20 3-10,-20 0-9,-11 0-78,-12 17-68,-2 8-61,-31-6-89</inkml:trace>
  <inkml:trace contextRef="#ctx0" brushRef="#br0" timeOffset="971.5976">2259 1183 835,'0'0'62,"0"0"100,0 0-61,0 0-70,0 0-31,0 0-15,-13 110 15,13-32 23,0 14 8,0 9-9,0-1 12,0-1-13,0-6-11,-5-5 2,1-5-7,-2-11 9,3-14-13,3-12 5,0-15-4,0-8 0,0-7-1,11-1 0,5-1 3,9-4-1,4 0 0,7-6-3,1-2 4,3-2-4,5 0 0,-5 0-45,-5 0-103,-8-12-231</inkml:trace>
  <inkml:trace contextRef="#ctx0" brushRef="#br0" timeOffset="1566.5516">2857 1690 729,'0'0'261,"0"0"-241,0 0 37,0 0-28,0 0-28,0 0-1,0 22 0,0 14 12,0 7 6,0 1-3,0-2-3,2-5-6,14-4-3,4-13 0,3-8-3,2-12 5,4 0-2,6-18 1,-4-16-4,0-2-1,-8 0-4,-6 2-1,-6 2 3,-9 7 3,0 7 2,-2 6 4,0 9 15,0 3 22,0 0-17,0 13-26,0 25-3,0 22 3,0 19 9,12 11-2,3 14 4,-1 7 3,-1 1-1,-5-2-5,-2-10 2,-6-12-2,0-15-3,-23-15 6,-6-16 3,-4-9-4,2-20-1,-5-13 4,3 0 1,-4-22-1,8-22-13,10-12-2,8-9 2,11-2 0,0-2-3,30 4-3,11 0 0,7 5-20,2 0-41,-6 0-119,-11-7-355</inkml:trace>
  <inkml:trace contextRef="#ctx0" brushRef="#br0" timeOffset="1820.9318">3329 1289 1071,'0'0'95,"0"0"-50,0 0-31,0 0-14,0 0 0,0 0 0,12 96 5,-10-64-5,-2-1 5,0 1-5,0-3 0,0-3-108,0-6-142,1-18-145</inkml:trace>
  <inkml:trace contextRef="#ctx0" brushRef="#br0" timeOffset="2029.3219">3524 1303 957,'0'0'190,"0"0"-179,0 0-7,0 0-1,0 0 10,2 109-5,2-73-4,0-4-3,-1 2-1,1-5-14,-2 0-107,5-5-74,0-12-104</inkml:trace>
  <inkml:trace contextRef="#ctx0" brushRef="#br0" timeOffset="2375.8014">4050 1402 656,'0'0'289,"0"0"-241,0 0 42,0 0-30,0 0-28,-129 112-1,102-52-9,-2 8 0,6 7-4,3 0-1,5 7 4,6-1-8,7-5-4,2-15-7,0-15-2,13-18 0,16-17-3,8-11-51,6 0-28,2-24-76,-1-20-180,-8-8-283</inkml:trace>
  <inkml:trace contextRef="#ctx0" brushRef="#br0" timeOffset="2638.1744">4290 1581 1002,'0'0'141,"0"0"-131,0 0 3,-13 111 12,10-51-3,1 2-2,2-2-9,0 3-2,0-9 4,0-8-9,5-8 7,11-9-4,6-7-3,4-13 0,6-5 3,3-4-7,3-6-2,-4-18-37,-6-2-60,-9-2-105,-18 7-155</inkml:trace>
  <inkml:trace contextRef="#ctx0" brushRef="#br0" timeOffset="2789.8238">4193 2002 618,'0'0'327,"0"0"-292,0 0-6,0 0-20,129-95-9,-73 62-31,-7 6-158,-8 3-186</inkml:trace>
  <inkml:trace contextRef="#ctx0" brushRef="#br0" timeOffset="3041.9457">4562 1604 879,'0'0'64,"0"0"-29,0 0 2,138-8-14,-91 36 14,-5 10 4,-6 8-6,-14 4 2,-10 5 7,-12 4 1,0-1-27,0-3 6,-18-6-7,0-8-12,0-7 2,0-10-7,5-7 0,1-12-38,2-5-102,-1-12-129,-1-32-382</inkml:trace>
  <inkml:trace contextRef="#ctx0" brushRef="#br0" timeOffset="3447.9851">4839 1405 345,'0'0'613,"0"0"-611,141-49 23,-79 38 4,2 8-24,-3 3 2,-13 0-6,-13 2-2,-10 17 0,-6 7 1,-4 8 15,-1 6 19,-6 8 25,1 5-15,0 7 4,-4 6-25,2 7 12,5 4-20,-4 10-4,0 0-5,-1 3 2,-7-17 0,0-11 7,0-13-2,-9-13 8,-11-9 10,-6-2-7,-1-7 6,-10-3-19,1-8-5,-1-2 1,0-5-7,0 0-2,6-7-14,7-19-37,8-4-32,14-11-180,2-8-333</inkml:trace>
  <inkml:trace contextRef="#ctx0" brushRef="#br0" timeOffset="3672.9168">5790 1967 995,'0'0'117,"0"0"-87,125-20 34,-65 5-23,-2-4-17,-4 1-15,-12 2-9,-13 4 0,-11 8-89,-13 1-72,-5 3-174,-9 0-323</inkml:trace>
  <inkml:trace contextRef="#ctx0" brushRef="#br0" timeOffset="3870.1151">5886 2254 82,'0'0'911,"0"0"-880,0 0 66,134-8 2,-76-8-49,-7 3-14,-8 2-16,-14 3-13,-14 6-6,-9 2-1,-6 0-42,0 0-124,-19 0-233</inkml:trace>
  <inkml:trace contextRef="#ctx0" brushRef="#br0" timeOffset="4823.5342">6809 2247 922,'0'0'92,"0"0"-46,0 0 5,0 0-12,0 0 1,128-109-15,-89 58 3,2-7-1,-6-2-5,-3 0 1,-10 10-8,-11 12-4,-11 9-10,0 14 7,-7 6-8,-17 7-1,-4 2-8,-2 0-2,-1 23-14,4 4 5,6 6-1,13 4-8,8 2 6,0 1 3,6 2 10,14-3 4,10-2 6,1-2 1,2-5 0,4-5 0,-9 5 2,-6-6 1,-7 1 1,-10-1 3,-5 2 2,0-4 8,-5 5-7,-14-8-4,-8-3-1,0-6-3,2-4-3,-2-6-1,1 0-57,4 0-108,-1-18-100,13-15-227</inkml:trace>
  <inkml:trace contextRef="#ctx0" brushRef="#br0" timeOffset="5429.9159">7503 1148 883,'0'0'58,"0"0"-40,0 0-16,0 0 0,0 0-2,0 0 8,-87 46-7,73-46 4,1 0 8,2-7 3,4-9 3,0-2-1,7-2-9,0 2-9,0 0-1,14 2 1,7 4 0,7 2 1,3 2 2,-2 3-3,-2 5-2,-7 0 2,-5 14-6,-5 14 6,-2 8-1,-5 4 2,-3 2 3,0 4 0,-20-5 1,-6-1 4,0-2-5,-6-6 3,9-4-6,-1-11 1,7-7 3,6-8-4,2-2 4,5 0 10,1 0 1,3-7-11,0 3-5,0 3 0,0 1-8,7 0-5,17 3 13,10 9 6,4-1-6,2-5 12,5-6 9,-1 0 18,-2 0 4,-3-10-4,-17-4-10,-2-1-9,-12 1-8,-6 3-6,2 0-6,-4 8-5,0 3-49,0 0-118,0 14-240,0 11-48</inkml:trace>
  <inkml:trace contextRef="#ctx0" brushRef="#br0" timeOffset="5692.8069">7951 1842 856,'0'0'179,"0"0"-158,0 0-5,0 0 48,0 146-23,0-88-10,0 3 8,0-2-13,0-5-9,0-10-1,0-6-4,-1-10-9,-3-7 2,4-9-4,0-7-1,0-5-30,0 0-80,0 0-50,-2-24-90,-7-13-435</inkml:trace>
  <inkml:trace contextRef="#ctx0" brushRef="#br0" timeOffset="5859.9028">7935 1792 865,'0'0'27,"0"0"83,156-92-40,-98 68-43,-6 7-27,-10 12 0,-16 3-102,-13 2-150,-13 0-144</inkml:trace>
  <inkml:trace contextRef="#ctx0" brushRef="#br0" timeOffset="6043.3742">7908 2055 709,'0'0'83,"0"0"-39,0 0 27,0 0 27,0 0-38,152-18-37,-96-6-16,-8 2-7,-3 2-118,-11 2-153,-8 0-173</inkml:trace>
  <inkml:trace contextRef="#ctx0" brushRef="#br0" timeOffset="6272.0404">8473 1714 416,'0'0'636,"0"0"-594,0 0-2,0 0 4,0 0 2,-87 155-4,74-92-17,5 4 1,2-6-5,-1-6 0,5-6-14,2-12-2,0-4-5,0-6-7,3-4-85,9-7-161,4-11-263</inkml:trace>
  <inkml:trace contextRef="#ctx0" brushRef="#br0" timeOffset="6667.765">8579 2273 1087,'0'0'43,"0"0"1,0 0-1,85-120-3,-56 82-19,-7 0-6,-3 7-5,-8 4-4,-11 5 2,0 8-6,0 2-2,-4 6 0,-15 6-22,-6 0-13,1 8-11,1 12 29,6 0-4,5 6 1,8-2 5,4 5-11,4-2-9,28-5 15,6 1 19,4-7 1,-2-2 0,-4 0 6,-11 0 0,-10-1 6,-9 6 17,-6 0-3,0 8 8,-8 1-2,-21 2-19,-7-4-5,5-1-8,0-6-8,2-9-43,0-8-64,4-2-59,0-5-115</inkml:trace>
  <inkml:trace contextRef="#ctx0" brushRef="#br0" timeOffset="6939.8593">8935 1696 826,'0'0'159,"0"0"-139,166 42 82,-113 4-44,-9 12-31,-7 21 0,-18 2-5,-11 9-4,-8-9 1,0-10 3,-23-8 12,-8-10-3,-5-7 3,3-8-17,-1-10 0,8-12-11,6-3-1,3-8-5,11-5-9,2 0-41,4 0-60,0-22-306</inkml:trace>
  <inkml:trace contextRef="#ctx0" brushRef="#br0" timeOffset="7587.8553">9620 2266 579,'0'0'192,"0"0"-91,0 0-55,0 0-21,0 0 41,0 0 0,136 0-14,-83 0-1,3 0 21,-4 0-13,-10 0-10,-14 0-27,-11 0-7,-12 0-10,-2 0 1,-3 0-4,0 0-2,0 0-2,0 0-50,0-7-107,0-10-453</inkml:trace>
  <inkml:trace contextRef="#ctx0" brushRef="#br0" timeOffset="11116.9697">10263 2300 84,'0'0'88,"0"0"-9,0 0 42,0 0 5,0 0 50,0 0-3,0 0-2,0 0-45,47-24-43,-17-18-31,3-8-13,3-13-21,-7-1-2,-7 0-7,-11 3-3,-9 22-2,-2 13-4,0 10 0,0 10 0,-4 6-21,-11 0-7,-3 0-9,3 14 2,5 8 4,8 2-7,2 3 9,5 8 6,21 0 16,11 2 5,5-7 2,0-2 2,-2-2-2,-11-1 4,-14-2 0,-10 2 5,-5-1 7,0 2-3,-20-2-4,-4-1-9,-1-2-1,7-13-111,5-6-128,5-2-134</inkml:trace>
  <inkml:trace contextRef="#ctx0" brushRef="#br0" timeOffset="11591.3794">10955 1965 764,'0'0'34,"0"0"-13,0 0 69,0 0-53,0 108-8,0-70-13,0-4-6,18-8-5,7-6-4,4-10 4,7-10-2,3 0 7,3-17-4,-5-24-6,-6-7-15,-12-1 15,-7 5 6,-8 9-4,-1 15 6,-3 8 16,0 9 36,0 3-49,0 23-11,0 33-12,6 25 12,8 16 3,5 7 12,8 12-9,-4 1 2,-5 5 2,-10-1-7,-8-15 3,-1-19-1,-31-21-1,-8-20 10,-5-19 10,-4-15 2,3-12 5,-4-7-11,11-30 4,7-9-16,18-7 0,14-8-2,6-6-6,31 2 0,10-1-8,6 6-6,1 1-49,0 4-120,-10 0-316</inkml:trace>
  <inkml:trace contextRef="#ctx0" brushRef="#br0" timeOffset="11800.7186">11646 1864 1127,'0'0'47,"0"0"-17,0 0 17,-61 107-36,60-41-5,1 3-2,0-2-1,0-9-3,6-7 0,8-11-54,4-11-116,-2-17-98,1-12-235</inkml:trace>
  <inkml:trace contextRef="#ctx0" brushRef="#br0" timeOffset="12085.9435">11810 2126 434,'0'0'449,"0"0"-448,0 0 12,0 0 10,-19 135-15,19-96-5,0-8-2,19-8 2,2-9-3,8-10-8,2-4 8,3-9 5,-3-18 2,-6-7-5,-9-4 7,-8-2 8,-8 0 49,0 4-28,-2 3 24,-18 10 14,-6 6-39,-2 11-25,-5 2-11,2 4-1,-1 0-8,5 8-76,2 11-94,4-7-103</inkml:trace>
  <inkml:trace contextRef="#ctx0" brushRef="#br0" timeOffset="12349.8745">12072 1826 772,'0'0'314,"0"0"-311,0 0 13,129-3 1,-84 40-7,-1 17 4,-3 17 0,-10 4 4,-13 4 6,-11-6 6,-7-7-8,-3-6 12,-22-6-11,-5-6-9,-1-7-14,4-12 2,4-11-2,10-7-44,6-11-71,7 0-47,0-31-103</inkml:trace>
  <inkml:trace contextRef="#ctx0" brushRef="#br0" timeOffset="12588.8297">12892 2055 1156,'0'0'74,"0"0"-70,0 0 30,114-16-4,-58 0-17,0-5-13,-7-2-7,-6-3-105,-11-6-163,-6-3-278</inkml:trace>
  <inkml:trace contextRef="#ctx0" brushRef="#br0" timeOffset="13083.5916">13457 1778 1134,'0'0'44,"0"0"-40,0 0-4,0 123 7,0-73-4,0-4-1,0-9-2,13-11-7,9-9-9,3-17 3,6 0 3,3-14-3,-1-22 11,-2-3-11,-6 0-1,-8-1 11,-5 8 3,-6 6 0,-6 8 4,0 11 2,0 5 26,0 2 11,0 0-23,0 31-19,0 23 0,2 18 24,11 18 5,10 19-4,6 3 3,2 10-7,-2 1-3,-11-9-14,-13-10 2,-5-17-4,-5-20 0,-22-20 2,-8-22 5,-6-17 2,-7-8 8,-4-15-8,-3-32-3,10-12-1,8-10-8,12 1 1,15 1 1,10 4-3,2-1 1,31 1-1,6 3-20,8 0-36,-4-2-62,-12 0-225</inkml:trace>
  <inkml:trace contextRef="#ctx0" brushRef="#br0" timeOffset="13286.9249">13737 1477 1158,'0'0'122,"0"0"-107,0 0-15,0 0 0,0 0 1,40 109 1,-24-63-2,-7-7-34,0-10-88,-5-5-94,-1-12-92</inkml:trace>
  <inkml:trace contextRef="#ctx0" brushRef="#br0" timeOffset="13495.6773">14003 1403 1041,'0'0'170,"0"0"-126,0 0-31,0 0-7,0 0 17,0 0-6,32 129-12,-26-92-2,-4-5 0,-2 3-3,0-3-14,0-6-95,0-10-151,0-14-169</inkml:trace>
  <inkml:trace contextRef="#ctx0" brushRef="#br0" timeOffset="13750.8532">14350 1509 1053,'0'0'112,"0"0"-49,0 0-13,0 0-38,0 0 2,-69 118 14,44-55 1,5 3-6,5 2-1,9 4-6,4-1-9,2-4-5,0-4-2,13-15 0,5-16-36,9-13-26,4-19-109,0 0-182,2-37-356</inkml:trace>
  <inkml:trace contextRef="#ctx0" brushRef="#br0" timeOffset="14045.4293">14562 1884 879,'0'0'214,"0"0"-179,0 0-14,0 0 4,-19 118-12,19-79-8,0-7-1,10-13-7,11-4 6,0-15-2,6 0 4,7-3-4,-3-21 7,-2-7-2,-5-5-2,-7-1 8,-11 0-1,-6 3 12,0 8 9,-6 6 7,-13 8 0,-3 10-17,-3 2-21,-6 0-1,5 0-3,-1 0-14,2 2-53,5 0-78,5-2-223</inkml:trace>
  <inkml:trace contextRef="#ctx0" brushRef="#br0" timeOffset="15902.9071">13845 1444 359,'0'0'530,"0"0"-428,0 0-81,0 0-21,0 0 34,38 160 24,-23-88-18,-1-4-4,-4-6-13,-1-13-9,-5-9-3,-4-12-2,0-14-4,0-4 3,0-10 0,0 0 6,0 0 18,0-26-2,-2-16-20,-13-13-8,-3-11-1,1-7-1,-2-6 1,6 1 0,2 13 1,2 19 3,7 20 10,0 18-3,2 8 2,0 0-14,0 17-11,10 24 2,13 17 9,2 7 0,2 1 5,-8-8-5,1-8 0,-4-10 1,-8-13-1,-3-13 0,-2-9 0,-3-5 0,0 0 4,0 0 5,0-23 1,0-20-9,0-15-1,0-8-3,0-6 2,-13 4 1,1 13 0,3 19 2,3 16-1,4 17 0,2 3-1,0 0-1,0 25-9,2 19 0,13 13 9,2 6 2,-1-5-1,-2-3 0,-5-11 0,-1-10 1,-6-12-1,2-8 0,-4-8 0,0-6 0,0 0 8,0-6 2,0-22-2,0-16-8,0-14 0,0-7-1,-4-2 1,0 9 0,-1 13-1,2 21 1,-2 17 5,3 7-3,0 0-2,-2 19-7,1 24-1,-2 16 7,5 8 2,0 1-1,0-7 2,0-10-1,8-10-1,0-13 0,-6-13 0,3-7 0,-5-5 0,0-3 3,0-3 7,0-24 1,0-14-9,0-15-2,0-9-1,-2-10 1,-5-3 0,1 13 0,0 15 0,2 27 3,0 14-3,2 9 0,-3 12 0,1 31-12,0 15 8,4 13 4,-3 4 2,3-7-2,0-10 0,0-9 0,0-17 1,0-13-1,0-11 0,0-8 1,0 0 10,0-15-3,0-20 2,0-13-8,-9-12-2,0-8 0,-2-4-2,-3 5 2,5 17 1,3 20-1,2 16 10,4 14 7,-3 0-17,-1 25-8,-1 12 3,-1 12 5,2 4-2,4-4-4,0 4-55,2-10-94,22-13-358</inkml:trace>
  <inkml:trace contextRef="#ctx0" brushRef="#br0" timeOffset="16465.9838">14883 1654 752,'0'0'189,"0"0"-135,0 0-3,123 20 18,-69 14 0,1 4-14,-2 12-17,-11 10-10,-15 11 2,-17 7-11,-10 0-5,-12-2 2,-23-9 8,-7-11-12,-7-12 2,4-10-11,6-12-3,8-8 0,12-8-43,3-6-54,1-13-258</inkml:trace>
  <inkml:trace contextRef="#ctx0" brushRef="#br0" timeOffset="17569.4938">13811 1391 299,'0'0'79,"0"0"16,0 0 17,0 0-25,0 0-5,0 0 18,0-32 2,0 32-40,0 0-11,-3 0-22,-1 10-21,0 14-1,2 10 7,2 11-2,0 3 1,0 6 3,0 2 11,4-4-14,2-3-1,0-5-5,-2-10 4,0-6-8,-4-9-2,2-8 1,-2-7 0,0-3-1,0-1 4,0 0 5,0-3 3,0-24 3,0-6-15,0-12-1,0-2 1,0-2-2,0 1 2,-2 6-1,0 6 0,2 10 1,0 6-1,0 8 0,0 5 0,0 7-3,0 0 3,0 0-4,0 3-8,0 19 2,9 10 8,7 6 2,-1 8 2,0 0-1,-1-2 0,-3-1-1,-2-10 0,-3-7 0,-1-10 1,-3-7-1,0-7 1,-2-2 0,0 0 3,0 0 10,0-16 2,0-18-11,0-13-4,0-8 0,0-3-1,-6 7 3,0 13 1,1 14 9,3 18 17,-3 6 0,5 0-30,-2 13-10,2 14 8,0 5-10,0-8-168,0-15-526</inkml:trace>
  <inkml:trace contextRef="#ctx0" brushRef="#br0" timeOffset="27866.6451">18740 1430 1065,'0'0'57,"0"0"32,0 0 42,0 0-90,0 0-19,0 0-20,0 0 4,-29 162 16,29-86-3,0-6-6,-4-6 0,1-6-7,1-5-3,-1-7 1,3-8-3,0-10-1,0-10-9,0-8-29,0-10-20,0 0-28,0-19-47,0-27-91,0-12-234</inkml:trace>
  <inkml:trace contextRef="#ctx0" brushRef="#br0" timeOffset="28032.1453">18671 1511 442,'0'0'269,"0"0"-194,0 0 100,0 0-55,38-111-90,8 82 1,16 0-10,4 0-8,-4 5-2,-11 10-11,-16 10-3,-14 4-84,-11 0-88,-10 18-50,0 3-164</inkml:trace>
  <inkml:trace contextRef="#ctx0" brushRef="#br0" timeOffset="28196.7204">18608 1787 758,'0'0'72,"0"0"-68,0 0 99,0 0-47,151-21-33,-91 7-23,-8 2-66,-12 3-152,-11-3-137</inkml:trace>
  <inkml:trace contextRef="#ctx0" brushRef="#br0" timeOffset="28427.4263">19203 1423 946,'0'0'46,"0"0"37,0 0 31,0 0-93,0 0 4,-69 151 22,55-95-17,6-4-1,6-3-13,0-2-9,2-4-3,0-4-4,0 2 0,4-5-32,10-4-64,3-8-135,-1-6-133</inkml:trace>
  <inkml:trace contextRef="#ctx0" brushRef="#br0" timeOffset="28795.7495">19326 2060 760,'0'0'40,"0"0"29,87-135 68,-56 93-93,-4 4-7,-14 6 6,-9 8-20,-4 5 13,0 4-11,0 4-9,-13 7-16,-2 4-1,-5 0-2,2 0-31,2 11-9,5 2 21,6 1-23,5 4 9,0-1 16,12-2 14,12 6 3,6 1 3,2-2 4,-1 2-1,-8 0-2,-5-4 2,-9 5 11,-5-4-2,-4 0 0,0 4 9,-2 0-5,-23 2-8,2-3 0,-4-2-8,0-8-113,0-10-110,7-2-186</inkml:trace>
  <inkml:trace contextRef="#ctx0" brushRef="#br0" timeOffset="29014.6642">19674 1581 987,'0'0'52,"0"0"-44,0 0 57,138 83-6,-114-25-27,-8 0 1,-7 0-16,-9-1-4,0-3-6,-9-1-2,-17-2-5,-5-9-20,-2-4-89,7-9-94,6-18-118</inkml:trace>
  <inkml:trace contextRef="#ctx0" brushRef="#br0" timeOffset="29182.8597">20244 1819 952,'0'0'52,"114"-46"-50,-56 33 22,-9 9-24,-11 4-56,-15 0-197,-21 0-206</inkml:trace>
  <inkml:trace contextRef="#ctx0" brushRef="#br0" timeOffset="29313.8263">20250 2060 536,'0'0'582,"0"0"-567,0 0 9,0 0-24,133-81-5,-66 61-133,-5 2-382</inkml:trace>
  <inkml:trace contextRef="#ctx0" brushRef="#br0" timeOffset="29673.5513">20884 1584 909,'0'0'275,"0"0"-265,0 0-9,0 0 9,0 106 11,-7-48 11,1-1-15,1-7 4,3-9-2,2-5-8,0-7-1,0-11-5,0 0 0,13-6-5,2-2 6,4 0-3,2-5-3,3-5-2,0 0 1,2-5-48,5-22-67,5-6-144,-4-6-286</inkml:trace>
  <inkml:trace contextRef="#ctx0" brushRef="#br0" timeOffset="29899.4683">21338 1555 1145,'0'0'43,"0"0"-42,0 0 51,175-51-35,-88 39-2,2-3-8,-18 5-7,-17 5 0,-21-1-35,-19 6-34,-14 0-120,0 0-53,-31 0-121</inkml:trace>
  <inkml:trace contextRef="#ctx0" brushRef="#br0" timeOffset="30177.5749">21317 1616 237,'0'0'445,"0"0"-426,-33 104 105,33-49-16,0 5-39,2 6 2,11 4-37,-5 0 5,2 2 2,-10-5-20,0-9 11,0-11-17,0-6-9,0-13 0,0-8-2,0-10-2,0-6 2,15-4-2,7 0 1,14 0-3,7-18-1,5-4-73,4-4-104,-6-7-236</inkml:trace>
  <inkml:trace contextRef="#ctx0" brushRef="#br0" timeOffset="30685.7579">21738 1949 1105,'0'0'16,"0"0"-5,0 0 14,0 0-17,-34 131-7,34-96 1,0-5-2,11-6-21,7-9-20,2-11 5,7-4-5,7-11-14,1-21-28,-2-7-11,-4-2 14,-8 7 41,-8 5 39,-6 10 51,-5 5 56,-2 6 35,0 8-35,0 0-24,0 0-73,0 27-10,0 24 0,2 25 9,7 17 17,4 4 5,3 12 2,-4 3-12,-3 3-13,-7-6 5,-2-12-6,0-18 2,-21-24-8,-9-16 14,-2-17 1,-10-14 7,-7-8-13,-3-15 3,6-23-9,1-15-2,16-12 3,11-5-5,16-1 1,2 1 0,13 8-1,25 7-7,5 6 2,7 11-18,4 2-25,0 6-48,-3 2-121,-9 0-274</inkml:trace>
  <inkml:trace contextRef="#ctx0" brushRef="#br0" timeOffset="30922.4406">22233 1798 822,'0'0'380,"0"0"-367,0 0 8,0 0-6,-36 111-5,26-44 8,6 6-7,4-7-9,0-4 0,0-8 1,0-12-3,19-8-47,3-15-96,4-15-152,-1-4-183</inkml:trace>
  <inkml:trace contextRef="#ctx0" brushRef="#br0" timeOffset="31189.4615">22482 1768 1084,'0'0'35,"0"0"-17,0 0 8,21 145 15,-19-79-13,-2 4-2,0-4 2,0-1-5,2-11-7,7-15-6,4-5 1,5-11-6,0-9-1,5-10-1,0-4 0,4 0-3,0-22-19,-7-11-60,-11 4-106,-9-5-247</inkml:trace>
  <inkml:trace contextRef="#ctx0" brushRef="#br0" timeOffset="31322.9054">22511 2123 947,'0'0'65,"0"0"-57,0 0-8,0 0-33,138-94-186,-111 74-215</inkml:trace>
  <inkml:trace contextRef="#ctx0" brushRef="#br0" timeOffset="31509.1575">22752 1884 658,'0'0'223,"0"0"-102,0 0-71,0 0-33,0 0 18,127 25 0,-102 1-12,-10 4 0,-6 4-5,-9 6-2,0 4-11,-6 3-5,-26 0-9,-2-4-71,1-11-112,6-14-163</inkml:trace>
  <inkml:trace contextRef="#ctx0" brushRef="#br0" timeOffset="31861.3885">22788 1618 1157,'0'0'10,"0"0"-9,149-61 30,-76 59-28,4-1-3,-7 3 1,-5 0-1,-11 0 4,-17 3-3,-12 8 0,-9 3 2,-9 10 9,-3 20 5,0 13 19,-4 16 9,0 13-20,5 6-11,3 3-6,6-1 0,-4-13-1,-6-14 15,-4-9-2,-10-9 2,-27-5 0,-17-6-6,-10-7 1,-5-5-11,0-9-6,1-2-9,6-10-68,4-5-119,7 0-524</inkml:trace>
  <inkml:trace contextRef="#ctx0" brushRef="#br0" timeOffset="34113.536">12322 1717 315,'0'0'89,"0"0"-89,0 0-39,0 0 20,0 0 10,0 0 0,49-109 8,-40 82-18,-5 8 9,-1 0-1,-3 6-75</inkml:trace>
  <inkml:trace contextRef="#ctx0" brushRef="#br0" timeOffset="52645.4622">5637 3735 1066,'0'0'51,"0"0"-15,0 0 52,0 0-43,0 0-12,0 0-12,0 0-20,0 0 7,109-36-7,-60 26 0,-6 5-1,-2 5-9,-7 0-61,-4 0-69,-6 1-102,-18 10-111</inkml:trace>
  <inkml:trace contextRef="#ctx0" brushRef="#br0" timeOffset="52815.8232">5542 4034 1024,'0'0'45,"0"0"-15,0 0 53,0 0-52,0 0-9,130-38-18,-62 26-4,-6 4-90,-7 2-189,-6-6-170</inkml:trace>
  <inkml:trace contextRef="#ctx0" brushRef="#br0" timeOffset="53453.0813">6591 4145 964,'0'0'102,"0"0"-37,0 0-4,0 0-48,0 0-8,117-132-2,-78 86 0,-6 3 1,-8-1-2,-8 6 2,-12 8 0,-5 6-1,0 10 1,0 6-4,-11 4-1,-12 4-3,4 0-12,-6 12-4,3 7-10,7 8-1,3-4 7,10 6-13,2 3 0,0-4-25,22 0 38,7-4 15,5-2 9,-1 0 1,-2 0 7,-2 1-2,-6 3 5,-8-3 5,-6 4-6,-4-1 5,-5-2 3,0-2-1,-12 0 6,-10-2-7,0-6-10,-5-2-6,2-2 7,0-2-7,4-8-25,1 0-69,1 0-104,6-28-175</inkml:trace>
  <inkml:trace contextRef="#ctx0" brushRef="#br0" timeOffset="54136.8492">6998 3234 793,'0'0'69,"0"0"-61,0 0-8,0 0 5,0 0 0,0 0-2,-47 50 3,30-46-1,-1-4 10,3 0 19,-1 0-15,8-4 4,5-12 2,3-2-14,0-2-6,0 0-5,0 2-4,15-3 2,5 4 1,3-1 1,2 4 0,-5 2-1,6 8 1,1 2-1,-2 2 1,-5 0-3,-3 18-6,-3 6 2,-5 6 7,-7 4 4,-2 2-2,0 0 4,-7-2 1,-13-1-6,-7-3 9,-2-2-10,-2-3 5,4-6-3,2-3 0,10-12 1,5-2 0,4-2 4,3 0 4,3 0-7,0-2-4,0-4-7,11 3 6,8 0 1,6 3 0,1 0 1,6 0 5,1 0-1,1 0 13,1 0 23,1 0 2,0-4-5,-9-10-3,-10-2-2,-3 0-8,-7-2-4,-5 1-7,-2 3-1,0 4-12,0 7-1,0 1-2,0 2-66,2 0-137,9 18-223,-2 8-101</inkml:trace>
  <inkml:trace contextRef="#ctx0" brushRef="#br0" timeOffset="54406.7268">7532 3792 913,'0'0'127,"0"0"-123,0 0-4,-22 108 28,22-62 11,0 1-13,0-2-12,0-2-7,0-6 3,0-2-4,0-8-3,-1-4 0,-3-5 0,2-4-3,-1-2-48,3-2-49,0-4-133,0-6-64</inkml:trace>
  <inkml:trace contextRef="#ctx0" brushRef="#br0" timeOffset="54587.8484">7500 3730 850,'0'0'41,"0"0"13,0 0 10,136-123-47,-72 97-3,3 4-14,-6 6 0,-16 14-101,-18 2-106,-19 0-109</inkml:trace>
  <inkml:trace contextRef="#ctx0" brushRef="#br0" timeOffset="54767.898">7549 3956 795,'0'0'142,"0"0"-142,0 0 23,0 0-10,0 0 31,0 0-17,172-30-27,-114 6-20,-7-3-176,-10 2-163</inkml:trace>
  <inkml:trace contextRef="#ctx0" brushRef="#br0" timeOffset="55013.4272">8145 3521 990,'0'0'74,"0"0"-52,0 0 14,0 0-14,-81 127-1,68-59-6,1 1 4,4-4-1,-1-11-4,5-2-10,-4-4 0,8 0-4,-2-1-10,2-7-99,0-4-151,0-14-191</inkml:trace>
  <inkml:trace contextRef="#ctx0" brushRef="#br0" timeOffset="55447.8453">8259 4146 981,'0'0'56,"0"0"-45,84-153 31,-41 106-1,-6 1-25,-8 6-8,-12 10-3,-7 5-4,-10 8 5,0 4-6,-16 9 0,-11 4-7,-6 0-2,-3 22-3,5-1 10,9 5 1,11-3-3,9-6-1,2 3-4,4-2-4,21-2 11,8-4 2,2-2 1,3-2 6,-1 2-1,-4 3 6,-5-1-1,-3-1 6,-5 2 4,-11 2-5,-4 2-3,-5 4 2,0 6 5,-25 2-4,-9 6-10,-4-5 2,3-2-8,-1-4-1,4-10-35,4-7-71,3-7-97,4 0-98,0-29-320</inkml:trace>
  <inkml:trace contextRef="#ctx0" brushRef="#br0" timeOffset="55718.8458">8570 3573 964,'0'0'84,"0"0"-64,138 0 66,-86 39-35,-5 12-24,-9 11-11,-14 11-3,-19 3 0,-5 3 8,-16 2 2,-22 2 1,-2-9-6,-1-8 2,1-12 4,7-10-4,4-11-4,6-14-3,6-6-11,8-8-1,2-3-2,5-2-23,2 0-71,-2-29-210,-2-27-632</inkml:trace>
  <inkml:trace contextRef="#ctx0" brushRef="#br0" timeOffset="56360.0051">9243 4171 707,'0'0'154,"0"0"-64,0 0 7,0 0-43,0 0-14,0 0 16,0 0-12,154-22-11,-102 10-7,-8-3-4,-6 6-10,-9 2-8,-11 4-4,-2 0-1,-2 2-41,5 1-87,-4 0-172,1-4-168</inkml:trace>
  <inkml:trace contextRef="#ctx0" brushRef="#br0" timeOffset="56785.0447">9904 4311 1017,'0'0'80,"0"0"-43,0 0 32,97-122-33,-55 79-4,-1-3-16,-10 1-11,-13 3 1,-12 1 0,-6 11-4,0 9 2,-19 9-3,-11 12-1,-5 0 0,2 0-4,6 17 3,7 1-6,13-2-14,7 6-7,0-4 3,29 2 15,11 1 10,7-3 1,4-1 3,-4 3 0,-3 2 16,-11 2 3,-8 2-5,-11 1-2,-14-1-4,0 3 0,-20 5-1,-18-2 1,-7-1-6,3-4-4,2-6-2,9 0 0,6-7-3,9-3-45,10-4-89,6-7-149,0 0-194</inkml:trace>
  <inkml:trace contextRef="#ctx0" brushRef="#br0" timeOffset="58508.3343">10866 3752 632,'0'0'105,"0"0"-31,0 0 39,0 0-45,0 0-18,0 0 4,0-25-12,-13 25-11,-10 0-3,-8 0 0,-2 22-3,-3 17-13,5 11-3,4 8 10,9 4-8,9 5 3,9-8-2,0-4-2,3-7 0,19-10-1,5-6-5,0-8-3,2-6-1,-4-8 0,-8-6-13,-1-1-55,-3-3-81,0 0-135,3-20-118</inkml:trace>
  <inkml:trace contextRef="#ctx0" brushRef="#br0" timeOffset="58759.5221">11024 4088 803,'0'0'132,"0"0"-90,0 0-5,0 0-4,0 0-10,114-14-13,-81 13-10,-4-1-14,-2-3-120,-4-2-79,-5-4-179</inkml:trace>
  <inkml:trace contextRef="#ctx0" brushRef="#br0" timeOffset="59013.8067">11424 3918 966,'0'0'49,"0"0"6,0 0-12,0 0-41,0 0 11,0 0 16,8 107 4,-3-68-6,-5-3 2,0-4-12,0-4-2,0-6-10,0-4-4,0-5-1,0-3-2,0-4-29,0-2-75,0-4-59,-9 0-144</inkml:trace>
  <inkml:trace contextRef="#ctx0" brushRef="#br0" timeOffset="59329.1372">11446 3639 966,'0'0'28,"0"0"-19,132 27 36,-66 15 6,-1 14 5,-8 11-8,-17 4-21,-17 7-16,-19 2 8,-4-1-6,-17-3 2,-21-7 0,-4-14 9,-3-11-2,2-10 1,8-8-3,4-10-11,6-5-4,6-10 1,0-1-6,3 0-16,6 0-36,2-12-90,8-8-182,0-6-191</inkml:trace>
  <inkml:trace contextRef="#ctx0" brushRef="#br0" timeOffset="59779.7149">12258 4145 873,'0'0'125,"0"0"-106,0 0 3,0 0 28,0 0 21,126 0-37,-85 0-2,-7 0 5,-2 0 1,-9-6-4,-8 4-16,-9-3-8,-6 5-8,0 0 1,0 0-3,0 0-25,0 0-79,-2-10-198</inkml:trace>
  <inkml:trace contextRef="#ctx0" brushRef="#br0" timeOffset="66213.9021">13374 3698 650,'0'0'74,"0"0"6,0 0 51,0 0-64,0 0-23,0 0-5,-92 10-4,52 21 3,-6 15-2,1 9 6,0 9-13,8 2-10,9-4-4,14-2-3,14-7 2,0-9-12,14-8-1,18-8 0,6-8 0,-2-6-1,2-10-29,-3-4-79,-4 0-57,-4-7-152,-6-18-263</inkml:trace>
  <inkml:trace contextRef="#ctx0" brushRef="#br0" timeOffset="66395.5459">13365 4028 653,'0'0'391,"0"0"-375,0 0 0,0 0 35,150-36-33,-91 26-10,-5 2-8,-8 1-99,-12-4-141,-9-1-75</inkml:trace>
  <inkml:trace contextRef="#ctx0" brushRef="#br0" timeOffset="67015.7619">14009 3816 796,'0'0'151,"0"0"-146,0 0 24,0 0 3,0 0-21,0 0-6,-62 93 0,44-84-1,4-6-1,-1-3 2,0 0 6,1 0-7,1-15 3,6-3-3,5 2 2,2-2-6,0 2 0,13-2 0,10 0 0,4 1 0,2 7 0,-3 5 2,-2 2-1,0 3-1,-4 0 0,-1 0-1,-1 15 1,-5 5-1,1 2 2,-4 4 1,-4-1 3,-2 4-5,-4 1 1,0 3 4,-5 4 3,-17 1 0,-5 3-1,-3-3-4,0-5 4,-1-7-7,6-7 1,5-9 2,6-8-3,6-2 5,1 0 5,7-16-10,0 1-5,0-1 0,5 5 1,14 4-1,4 6 4,5 1-1,0 0-2,3 0 4,0 0 2,0 0 5,1 0 4,1 0 12,-2 0-3,-2-13-3,-6-1-5,-8 2-3,-8 1-1,-2-3-4,-5-3-4,0-2-19,-5-3-67,-6-5-112,-8-7-228</inkml:trace>
  <inkml:trace contextRef="#ctx0" brushRef="#br0" timeOffset="67296.0353">14416 3471 1034,'0'0'32,"0"0"-5,158 42 67,-92 14-44,-3 14 4,-15 8-16,-17 10-19,-21 2-11,-10-3 6,-18-7-5,-24-11-2,-8-13 2,4-12 21,1-12-2,7-11-12,14-6-8,9-11-6,3-4-2,5 0-9,5-7-48,0-22-137,0-5-365</inkml:trace>
  <inkml:trace contextRef="#ctx0" brushRef="#br0" timeOffset="68073.3859">5624 5749 973,'0'0'81,"0"0"-77,0 0 10,0 0 41,0 0-8,119-27-14,-76 14-21,2 3-12,-5 2-17,-5 6-84,-3 2-134,-16-2-100</inkml:trace>
  <inkml:trace contextRef="#ctx0" brushRef="#br0" timeOffset="68237.8038">5590 6060 939,'0'0'128,"0"0"-108,0 0 2,0 0 22,125-39-11,-45 22-14,4 6-19,-1 8-129,-7-2-229</inkml:trace>
  <inkml:trace contextRef="#ctx0" brushRef="#br0" timeOffset="68845.5459">7269 6212 862,'0'0'155,"0"0"-100,0 0 7,0 0-25,97-120-17,-53 71-4,2-2-12,-7-6-1,-14 5-3,-13 11-10,-12 8 0,0 15 5,-5 11-3,-15 7-11,-7 0-25,3 12 13,1 11 22,8 3-21,11 0-26,4 3 5,4-2 27,25 4 14,6-4 9,5-1 0,3 1 2,-5-3 6,-7 0 11,-5-4 2,-10-1 4,-14 1-2,-2-1 0,-4 1 0,-23 2-7,-4-4-7,-5 0-8,3-4-17,-4-9-100,9-5-60,2 0-123</inkml:trace>
  <inkml:trace contextRef="#ctx0" brushRef="#br0" timeOffset="69450.7974">7825 5293 810,'0'0'101,"0"0"-93,0 0 20,0 0-6,0 0-18,0 0-2,-89 51 1,74-44-2,-1-2 1,1-5 8,5 0 2,2-2 1,1-16-5,5-4-5,2-3-2,0 3-1,4 0 2,15 5-2,2 0 0,6 2 3,4 4-2,0 10 3,1 1-1,-3 0-1,-7 14-2,-6 9 0,-5 10 0,-7 1 0,-4 0 3,0 2-1,-4-2 2,-19-2-2,-1-3 1,0-3-1,-3-3 5,2-5-6,1-6 0,3-3-1,8-8 2,5-1-2,6 0 1,2 0-1,0 0-6,2 0-8,19 0 7,14 0 7,3 4-1,10 0 1,3-4 5,1 0 3,-4 0 10,-7-8 13,-8-9 12,-13 3-11,-8-5-6,-10 3-1,-2 0-3,0 2-11,0 4-6,0 6-5,0 4-29,0 0-104,0 16-198,0 12-88</inkml:trace>
  <inkml:trace contextRef="#ctx0" brushRef="#br0" timeOffset="69693.7253">8336 5811 993,'0'0'61,"0"0"-53,0 0 49,-25 135-3,25-88 2,0 1-28,0-2-18,0-3-4,3-7-6,-3-6 5,0-4-5,0-4-11,0-2-63,0-9-49,-3-4-126,-3-7-104</inkml:trace>
  <inkml:trace contextRef="#ctx0" brushRef="#br0" timeOffset="69873.9991">8276 5781 952,'0'0'74,"0"0"-33,0 0 10,133-124-40,-73 98-8,-2 10-3,-6 5-13,-19 11-116,-14 0-173,-19 0-113</inkml:trace>
  <inkml:trace contextRef="#ctx0" brushRef="#br0" timeOffset="70037.2107">8319 6011 788,'0'0'120,"0"0"-36,0 0-11,0 0-51,0 0 17,0 0-16,148-14-23,-90-12-36,-9 1-152,-11-1-257</inkml:trace>
  <inkml:trace contextRef="#ctx0" brushRef="#br0" timeOffset="70271.2377">8834 5595 1014,'0'0'95,"0"0"-55,0 0 17,0 0-18,-72 160 6,68-94-13,-1-4-12,5-4-4,0-9-6,0-5-3,0-6-6,0-6-1,5-4-19,3-4-67,1-9-145,3-8-244</inkml:trace>
  <inkml:trace contextRef="#ctx0" brushRef="#br0" timeOffset="70660.7451">8930 6145 908,'0'0'90,"0"0"-45,62-116 25,-22 66-45,-1-2 8,-3 8-13,-13 8-13,-12 8 2,-11 10-2,0 4 5,-2 9-7,-23 5-4,-6 0-1,-4 0-7,2 17 1,14 1-4,7 4 5,12 0-1,0 0-1,8 2 2,19-2 0,10-2 2,5-2 5,3-4-2,-5 0 1,-7 2 2,-8 1 0,-10 1 12,-7 0-1,-8 0 8,0 4-8,-4-1-1,-21 4-8,-4-1 0,-5-4-5,1-2-3,-5-8-71,-4-6-46,2-4-86,-1 0-58,8-20-208</inkml:trace>
  <inkml:trace contextRef="#ctx0" brushRef="#br0" timeOffset="70926.1094">9375 5576 1006,'0'0'14,"114"19"46,-48 18 41,-1 13-55,-11 11-8,-17 12-8,-12 2-21,-19 5-2,-6-1 0,-2-13-3,-25-11 2,-4-16 5,0-11 9,0-10-4,2-6-8,5-8-5,5-1-3,9-3-24,6-5-96,4-29-267</inkml:trace>
  <inkml:trace contextRef="#ctx0" brushRef="#br0" timeOffset="71530.9831">10210 5755 630,'0'0'155,"0"0"-58,0 0-59,0 0 4,0 0 39,16 131-10,-14-71-13,-2-2-15,2-5-20,4-2-8,-4-7-5,0-5-10,0-4 6,-2-9-6,0-3-9,0-6-77,0-7-124,0-10-130,-8 0-278</inkml:trace>
  <inkml:trace contextRef="#ctx0" brushRef="#br0" timeOffset="71711.2116">10050 6118 856,'0'0'73,"0"0"-53,0 0 33,149-63-23,-75 44-17,0-1-5,-7 3-8,-12 6-46,-14-2-217,-12 4-123</inkml:trace>
  <inkml:trace contextRef="#ctx0" brushRef="#br0" timeOffset="72136.7959">10802 6176 927,'0'0'83,"0"0"-34,0 0 12,95-102-32,-61 60-9,-2 0-12,-9-4-2,-9 5-1,-11 9 0,-3 6-1,0 9 9,-11 5-9,-12 5-2,-3 7-2,0 0-4,6 10-2,3 13-15,8 0-6,9 3-6,0 3-1,12-3 1,22-5 1,4 2 10,10-6 20,3 1 2,-3 0 7,-6 1 9,-10 3 0,-12-5-4,-16 4-3,-4 2 14,-2-2 15,-22 4-9,-6-6-15,2-3-6,4-6-8,5-6-43,11-4-68,6 0-72,2-4-110</inkml:trace>
  <inkml:trace contextRef="#ctx0" brushRef="#br0" timeOffset="72431.7396">11644 5793 941,'0'0'110,"0"0"-83,0 0 2,0 0-18,0 0 47,21 107-23,-17-56-16,-2-3-3,0-1 3,-2-1-4,2-6-4,-2-1-7,0-7-3,5-6-1,-3-1-17,-2-9-53,2-4-87,-2-6-151,0-6-122</inkml:trace>
  <inkml:trace contextRef="#ctx0" brushRef="#br0" timeOffset="72633.3516">11478 6099 977,'0'0'52,"0"0"-38,0 0 3,0 0-8,166-42-3,-94 24-6,1-1-16,-4-4-77,-11 0-61,-7 0-57,-15 1-367</inkml:trace>
  <inkml:trace contextRef="#ctx0" brushRef="#br0" timeOffset="73265.6207">12533 5779 252,'0'0'706,"0"0"-691,0 0-6,0 0 26,0 0-23,0 0-8,-60 96 0,33-85 3,6-8-5,-2-1 3,5-2-3,7 0 4,5-14 2,6-4-5,0 1-3,0 0 0,8 1-10,13 3 10,6 4-1,-1-3-3,0 7 8,3 5-5,-4 0 2,0 0-1,-3 0 5,0 17 0,-1 7 5,-1 4-1,-7 7 18,-7 3-7,-6 1 14,0 5-10,-9-1 9,-15 1-18,-7-1-8,-4-4-1,1-3-1,0-10-4,5-10 1,6-9-2,7-7 5,-1 0-3,9-7-2,4-3-6,1 2 6,3 1 0,0 7 1,13 0 1,18 0-1,17 0 2,4 0 0,9 3 11,6-1 0,-2-2 13,4 0 12,-7-12 3,-6-10 5,-12-4-11,-15 0-7,-11 3 14,-13 2-6,-5 1-7,0 0-11,0 2-14,0 0-5,-7-1-11,1-3-53,-1-4-35,2-11-204</inkml:trace>
  <inkml:trace contextRef="#ctx0" brushRef="#br0" timeOffset="74267.652">1782 5500 6,'0'0'866,"0"0"-796,0 0 31,0 0-45,0 0-25,-65 115 20,65-59-20,0 4-10,0 2 3,0 2 4,-4-5-9,2-8 4,0-4-10,2-11 3,0-7-9,0-9-5,15-3 6,8-8-6,7-4 0,13-3-1,4-2-1,4 0-19,3-10-51,-3-15-117,-8-8-223</inkml:trace>
  <inkml:trace contextRef="#ctx0" brushRef="#br0" timeOffset="74441.5794">2253 5671 1064,'0'0'0,"0"0"-3,169-58 1,-88 45 2,-10 8-5,-13 5-124,-23 0-134,-21 0-131</inkml:trace>
  <inkml:trace contextRef="#ctx0" brushRef="#br0" timeOffset="74703.1927">2299 5750 579,'0'0'114,"0"0"-103,-37 117 49,37-64 7,0 1 15,0 0 13,4-7-31,10-2-5,-3-8-8,-3-3-22,3-1 0,-1-5-11,-4 0-6,1-8-5,0-4-5,2-4 1,4-7-3,7-5 0,11 0-37,5-11-48,7-15-83,-8-9-225</inkml:trace>
  <inkml:trace contextRef="#ctx0" brushRef="#br0" timeOffset="75189.0387">2746 5985 1061,'0'0'65,"0"0"-44,0 0-15,0 0-3,0 0-3,0 0 1,0 97-1,0-80-5,8-3 3,13-5-9,1-9-23,7 0 14,0 0 6,-3-23 14,-3-1 1,-5-1 9,-8 3-6,-3 5-1,-5 8 28,-2 4 17,0 5 4,0 0-11,0 9-38,2 26 0,7 16-3,3 13 24,6 12 0,4 8-1,-4 7-3,0 5-11,-11 5 2,-7-3-7,0-9 3,-25-10-1,-8-22 8,-7-22 7,-1-19 5,-1-16 4,2 0-12,-3-25 1,8-21 0,8-3-12,6-7-5,17-3-1,4 0-1,2-4-6,25-3 3,6-1-28,0 2-20,2-4-26,-10 6-86,-5 1-239,-10-1-210</inkml:trace>
  <inkml:trace contextRef="#ctx0" brushRef="#br0" timeOffset="75378.6794">2943 5534 1070,'0'0'103,"0"0"-71,0 0-9,0 0-23,0 0 0,0 0 4,46 98-4,-40-57 0,-4-3-80,-2-4-99,0-14-87,0-12-173</inkml:trace>
  <inkml:trace contextRef="#ctx0" brushRef="#br0" timeOffset="75557.1539">3107 5522 924,'0'0'215,"0"0"-158,0 0-19,0 0-31,0 0-5,0 0 13,15 100-11,-8-59-3,-5-1-1,5 0-58,-1-6-125,2-15-124,9-12-88</inkml:trace>
  <inkml:trace contextRef="#ctx0" brushRef="#br0" timeOffset="75791.7361">3452 5653 488,'0'0'578,"0"0"-493,0 0 0,0 0-40,0 0-26,0 0 4,-87 134-3,70-72 3,0 2-8,9 1-9,4-7-2,4-8-1,0-8-2,10-13-1,11-8-32,3-11-46,5-10-64,-3 0-133,3-22-261</inkml:trace>
  <inkml:trace contextRef="#ctx0" brushRef="#br0" timeOffset="76038.8849">3711 5741 1130,'0'0'62,"0"0"-25,0 0-31,0 0 9,0 128 20,2-63-9,5-2-5,1-3-5,4-7-1,1-11-10,3-10 3,0-13-7,8-6 0,-2-13-1,7 0-9,0-10-14,-3-12-33,-5-3-98,-13 2-156,-8 0-158</inkml:trace>
  <inkml:trace contextRef="#ctx0" brushRef="#br0" timeOffset="76173.4099">3678 6043 1009,'0'0'98,"0"0"-67,0 0-31,0 0-8,0 0-50,147-96-183,-101 65-125</inkml:trace>
  <inkml:trace contextRef="#ctx0" brushRef="#br0" timeOffset="76381.7592">3998 5738 618,'0'0'374,"0"0"-294,0 0-62,0 0-3,0 0 36,125 63-8,-84-25 5,-10 2 6,-12 1-35,-7-3 1,-11-1 4,-1-3-6,0-6-10,-5-6-3,-11-7-5,-1-8 0,-6-2-64,-6-5-97,-7 0-259</inkml:trace>
  <inkml:trace contextRef="#ctx0" brushRef="#br0" timeOffset="76727.8918">4058 5530 1067,'0'0'55,"0"0"-50,179-40 45,-92 26-16,4 8-9,-8 3-14,-16 3-5,-16 0-4,-18 12-1,-11 17 1,-8 11 6,-3 12 22,1 16 7,-2 13 6,3 9-12,1 5-13,-1-1 2,-2-4-10,-8-5 3,-3-10 2,-3-8 2,-25-9-4,-11-12 2,-5-12-2,-6-10-4,-2-11-1,-6-8-5,0-5-3,-4 0-40,1-5-87,10-25-496</inkml:trace>
  <inkml:trace contextRef="#ctx0" brushRef="#br0" timeOffset="96297.613">1238 8226 811,'0'0'91,"0"0"-18,0 0 20,0 0-44,0 0-27,0 0-10,0 0 34,0 134-1,0-76-14,0 2 1,0-4-10,0-10-2,0-8-5,0-11-6,0-9 1,2-3-4,8-4 2,-1-2-5,7-2 4,7-5-5,9-2 2,6 0 2,2 0-6,2-9-45,-1-7-60,-3-5-69,-5-5-227</inkml:trace>
  <inkml:trace contextRef="#ctx0" brushRef="#br0" timeOffset="96492.7037">2010 8243 1075,'0'0'36,"0"0"-36,138-66 0,-77 48 3,-1 6-3,-5 4-2,-11 5-109,-17 3-209,-22 0-126</inkml:trace>
  <inkml:trace contextRef="#ctx0" brushRef="#br0" timeOffset="96790.7421">2030 8208 185,'0'0'667,"0"0"-630,0 0 14,0 0 15,0 0-20,-78 160 1,76-82 5,0 10-10,-4 5-10,0-3-2,4-6-7,-5-8-1,3-9-3,2-14-7,2-11-1,0-12-1,0-12-3,0-6 1,9-3-1,15-6-4,12 0-3,1-3 4,11 0-4,-5 0-31,3 0-78,-6-17-126,-9 0-183</inkml:trace>
  <inkml:trace contextRef="#ctx0" brushRef="#br0" timeOffset="97219.8508">2432 8659 993,'0'0'110,"0"0"-80,0 0 7,0 0-32,0 0-5,0 0 0,0 94 6,0-46-1,0-6-1,0-6-4,6-6 3,9-7-3,6-14-1,5-9 0,6-4-10,3-27 5,3-12-2,-3-5-14,-8 0 6,-11 2-8,-8 1 17,-8 9 7,0 11 1,0 6 3,0 13 33,0 5 15,-1 1-14,-6 1-28,1 26-9,-4 13-1,1 6 7,7 7-1,2-7-2,0-3-1,9-7-3,16-8 0,4-5-1,3-8-7,4-9-50,3-6-48,-1 0-156,-5-21-144</inkml:trace>
  <inkml:trace contextRef="#ctx0" brushRef="#br0" timeOffset="97476.3815">3124 8441 983,'0'0'100,"0"0"-78,0 0 31,0 0-25,0 0-19,0 0 0,-104 151 0,88-86 10,9 0 0,2 0-1,5-3-6,0-4-8,0-4-3,9-9-1,10-12-2,5-12-54,5-13-79,7-8-108,-3-11-120</inkml:trace>
  <inkml:trace contextRef="#ctx0" brushRef="#br0" timeOffset="97782.0264">3365 8418 1128,'0'0'78,"0"0"-40,0 0-10,0 0-28,0 0-4,0 0 1,-7 130 3,7-61 3,0 0 6,0 6 1,0 1 2,3-6-5,3-6 1,4-11-6,3-16-1,5-8-1,3-13 0,6-12 0,7-4 1,4-4-1,0-22-26,-5-1-36,-6 3-51,-12 2-76,-7 0-91,-8 2-206</inkml:trace>
  <inkml:trace contextRef="#ctx0" brushRef="#br0" timeOffset="97979.8494">3387 8879 861,'0'0'147,"0"0"-147,0 0 10,0 0-4,0 0-6,152-46-5,-98 28-143,-14 2-64,-7-1-212</inkml:trace>
  <inkml:trace contextRef="#ctx0" brushRef="#br0" timeOffset="98157.7991">3817 8857 1047,'0'0'55,"0"0"-55,0 0-6,0 0 6,0 0 0,141-14-80,-92-4-192,-6-5-101</inkml:trace>
  <inkml:trace contextRef="#ctx0" brushRef="#br0" timeOffset="98384.5484">4222 8640 975,'0'0'111,"0"0"-84,0 0-12,0 0 6,0 0 6,-8 141-5,8-94-6,0-1-6,10 1-5,-4-1-2,3-6-2,-1-4-1,0-8-4,-4-9-77,-2-8-61,3-8-109,-1-3-100</inkml:trace>
  <inkml:trace contextRef="#ctx0" brushRef="#br0" timeOffset="99049.602">4556 8659 907,'0'0'26,"0"0"-26,0 0 9,0 0 0,0 0-9,0 0 1,-41 85 5,30-82 5,-3-1 3,4-2-4,-3 0-1,3 0-3,4-5 6,1 0-3,5-5-1,0-2-6,0-2-1,5-3-1,12 2-1,5 3 1,1-2 0,0 4 1,-1 7-2,-2 2 0,2 1 1,-1 0 0,-2 0 1,-1 9 4,-1 8-2,-3 1 1,-7 7 0,-3 4 2,-4 0 0,0 4 0,-4 4 7,-19 0 0,-1-1 3,0-5-9,1-4 2,1-7-4,4-6 1,2-8-2,6-2 6,2-4-3,5 0 3,3 0-1,0-1 5,0-11-14,0 0 12,13-2-12,9 3 0,0 5-1,3 6 1,-1 0-1,-3 0-1,0 4 0,-3 12 2,-1-2 0,-2 2 10,3-3 0,-1-1 7,1-9-2,5-3 0,-1 0 0,0 0-4,3-22-2,-6 0-6,-5-4-3,-6-2-26,-8 0-66,0-2-130,-4 4-298</inkml:trace>
  <inkml:trace contextRef="#ctx0" brushRef="#br0" timeOffset="99341.429">4762 8439 780,'0'0'120,"0"0"-109,0 0 20,170-6 23,-107 35 9,-3 6 0,-11 8-5,-13 6-9,-16 0-17,-9 6-18,-9-4 3,-2 2 8,0-1-3,-14-6-6,-3-6 0,1-4-12,0-14 3,1-4-5,4-7-4,0-8-7,-3-3-43,3 0-86,-3-10-146,2-17-209</inkml:trace>
  <inkml:trace contextRef="#ctx0" brushRef="#br0" timeOffset="99776.726">4922 8272 872,'0'0'261,"0"0"-257,153-51 5,-69 33 7,5 9-8,-2 0-6,-10 6 4,-15 0-4,-18-1-1,-20 4-1,-9 0 2,-13 0 1,-2 0 15,2 24 8,-2 15 0,0 21 6,0 18-9,0 14-3,5 10-9,3 4 3,6-3-8,3-5 2,2-6 0,-6-8 13,-8-6 0,-5-3-1,0-5 4,-16-7-7,-20-8 5,-7-10-6,-5-12-4,-6-8-3,0-14-4,-2-8-1,6-3-4,5-3-4,5-19-30,9-7-18,8-10-50,15-11-164,8-11-416</inkml:trace>
  <inkml:trace contextRef="#ctx0" brushRef="#br0" timeOffset="100072.0574">6335 8645 522,'0'0'534,"0"0"-479,0 0 14,159-63 2,-117 51-37,-2 2-20,-8 5-11,-11 2-3,-10 3-19,-11 0-94,0 6-150,-11 10-9</inkml:trace>
  <inkml:trace contextRef="#ctx0" brushRef="#br0" timeOffset="100285.3905">6359 8959 929,'0'0'156,"0"0"-84,114 0 31,-58-8-36,-3-4-25,-6 0-9,-12 3-19,-12 2-13,-12 3-1,-11 3-24,0-2-59,-11 1-159,-20-8-441</inkml:trace>
  <inkml:trace contextRef="#ctx0" brushRef="#br0" timeOffset="109222.8526">7886 8747 755,'0'0'124,"0"0"-115,0 0 14,0 0 29,0 0-31,0 0 16,0 0-12,91 16 5,-60-23 10,2-16-14,1-5-7,-2-2-8,-10 0 0,-4 3-4,-13 1 0,-5 3-1,0 0 1,0-1-1,0 4 8,-7 4-7,-9 2-3,-4 4-2,-2 6 3,-3 4-3,-2 0 2,0 7-3,-2 20 1,0 7 0,5 16-2,2 5 3,8 0-1,7 3-1,7-3 0,0-5-1,3-2 5,17-13 1,7-3-2,2-15-2,9-8 13,6-9-6,4 0 5,5-14-2,-7-11-12,-11 4 0,-9-2-2,-6-1-35,-16 1-29,-4-9-63,0-2-205,-4-4-188</inkml:trace>
  <inkml:trace contextRef="#ctx0" brushRef="#br0" timeOffset="109504.6708">7790 8078 717,'0'0'195,"0"0"-144,0 0 6,0 0-40,0 0-12,116-37 3,-71 28-5,-5 2-3,-9-1-96,-9-2-131,-6-3-121</inkml:trace>
  <inkml:trace contextRef="#ctx0" brushRef="#br0" timeOffset="109729.528">8166 7778 689,'0'0'168,"0"0"-120,0 0 37,0 0-15,0 0-23,39 140-3,-26-96-10,1 0-20,-6-5-4,-1-6-9,-2-1 0,-2-9-1,-3-3-50,0-5-65,0-8-148,0-7-67</inkml:trace>
  <inkml:trace contextRef="#ctx0" brushRef="#br0" timeOffset="110301.0382">8493 7788 582,'0'0'130,"0"0"-101,0 0 60,0 0-39,0 0-37,0 0-8,-52 45 0,47-39-1,-1-6 2,3 0 12,-1 0-1,0 0-4,2 0 5,0-12-13,2 1 2,0-3-7,0 0-1,15 0 0,5 1-1,4 4 4,0 1-4,1 4 1,0 4 1,-3 0 1,-4 0 1,0 12 0,-5 10 0,-4 8 9,-6 5 3,-3 4 7,0 6-2,-3 1-1,-15-4 1,-4-2-11,0-10 3,-5-7-10,5-3 5,1-13-2,6-2 0,3-5 2,4 0-3,4-5-3,4-9 0,0 0-11,0 1 6,16 6 5,4 2 1,6 5 7,3 0 6,-3 0 5,-3 0 7,-3 11-2,-6 1-7,-4 0-11,-3 2-2,-5 2-4,3 4-36,0 4-72,-1 0-128,2-6-188</inkml:trace>
  <inkml:trace contextRef="#ctx0" brushRef="#br0" timeOffset="110665.7568">8942 8151 659,'0'0'312,"0"0"-277,54-134 30,-20 84 14,-1 4-53,-6 6-18,-7 8-2,-11 10-6,-9 5 4,0 9-4,-3 6-1,-21 2-5,-7 0-21,0 14 11,4 0-5,12-2 21,7 1 0,8-1-3,0 4-2,25 2 3,18-1 2,5 2 9,4 0 4,-4 1 19,-5 5 4,-12-1-10,-13 0-1,-11 4 1,-7 0 3,-4 5 0,-27 1-10,-10-1-7,-2-1-6,3-6-3,11-8-3,7-8-58,11-10-124,11 0-329</inkml:trace>
  <inkml:trace contextRef="#ctx0" brushRef="#br0" timeOffset="111169.1046">7837 9330 761,'0'0'195,"0"0"-139,0 0 17,0 0-1,176-23-13,-60 16 6,22 0-33,18-5-8,11-5 1,7 2 6,-3-4-5,-10-1-10,-16-1-1,-24 0 4,-30 3-3,-24 4-4,-25 4 3,-20 3-11,-15 6-1,-4-3-3,-3 0-2,0 4-41,-26 0-67,-11 0-137,-8 16-263</inkml:trace>
  <inkml:trace contextRef="#ctx0" brushRef="#br0" timeOffset="111655.9373">8641 10072 1104,'0'0'111,"0"0"-85,0 0 0,0 0 36,0 0-38,83-119-9,-49 66-11,-3-1-2,-11-1 1,-5 6-3,-10 10 1,-5 9 0,0 13-1,-5 6-2,-14 5 0,-6 6-1,5 0-3,1 2 4,9 18-3,5 4-3,5 2-4,0 1 4,27-4-2,15-3 9,14-3 1,8-4 0,1-1 0,-7 0 7,-15 7 6,-17 5 2,-17 10-5,-9 10 1,-9 8 9,-29 4 0,-5-2-7,1-10-3,3-10 2,7-11-8,8-11-3,9-7-2,3-5 1,10 0-38,2-5-65,0-18-350</inkml:trace>
  <inkml:trace contextRef="#ctx0" brushRef="#br0" timeOffset="139712.5174">1335 10802 710,'0'0'47,"0"0"49,0 0 56,0 0-81,0 0-27,0 0-19,0 0-17,0 0-7,0 0 18,-19 112 6,19-55 2,-1-1-7,1-7 5,0-3-8,0-13-6,0-8-2,0-12 1,0-1-5,8-8 6,8 1-1,6-5 1,7 0-5,2 0 1,5 0-7,0 0-8,2-7-57,-3-6-82,-2 1-126,-8-2-152</inkml:trace>
  <inkml:trace contextRef="#ctx0" brushRef="#br0" timeOffset="139935.8832">1791 10943 810,'0'0'68,"0"0"-15,136-31 86,-78 18-64,0-1-30,-4 3-32,-16 8-13,-5 0-3,-12 3-54,-13 0-66,-6 12-79,-2 5-9,-2-5-40</inkml:trace>
  <inkml:trace contextRef="#ctx0" brushRef="#br0" timeOffset="140263.6588">1874 10985 304,'0'0'70,"0"0"-18,0 0 81,0 0-25,0 0-6,0 0-14,-76 93 0,74-54-13,2 12 3,0 4-5,0 7-24,0 4-8,0-3-11,0 8-12,0-4-5,0-1 3,0-2-5,0-13-8,0-9 3,0-12 1,0-9-2,5-1-1,5-9 0,4-1-4,1-5 4,3-2 0,12-3 4,7 0-3,5 0-5,1-10-6,-1-2-56,-4-2-95,-3-4-143,-8 2-179</inkml:trace>
  <inkml:trace contextRef="#ctx0" brushRef="#br0" timeOffset="140818.6368">2775 11315 60,'0'0'982,"0"0"-953,0 0-19,0 0 8,0 0 0,-127 90-2,108-45-7,4 2-5,1 6 1,10-2 0,4-10 0,0-4-5,4-13 0,17-9-3,6-7 3,8-8 6,9-1 7,0-35 15,2-11 4,-8-6-16,-14-4-6,-11 5-3,-13-1-3,-1-1 4,-33 6-5,-9 2-2,-7 7 3,0 14 1,3 4 3,5 12-5,11 1-2,7 4 1,17 2 0,7-1-1,0 0 0,6-7-1,25-6-11,12-6 11,12-6-3,3-2 3,3-2-5,-3 2-5,-9 5-3,-11 8-46,-18 6-78,-10 7-85,-7 4-30,-3 0-254</inkml:trace>
  <inkml:trace contextRef="#ctx0" brushRef="#br0" timeOffset="141104.6766">3412 10953 1127,'0'0'61,"0"0"-52,0 0 30,0 0-12,-139 154 4,118-88-13,2 7-8,9-4-1,5-3-5,5-5 1,0-9-4,5-8 2,12-6-1,4-13-4,1-11-20,0-5-62,2-9-93,0 0-158,0-23-163</inkml:trace>
  <inkml:trace contextRef="#ctx0" brushRef="#br0" timeOffset="141351.0712">3566 11076 53,'0'0'1070,"0"0"-1000,0 0-24,0 0-3,0 0-32,0 0 1,0 127 9,0-65-4,4-2-5,3-6-5,4-10 3,2-9-8,3-8-2,1-8 2,0-6 3,2-8-5,2-5-18,5 0-30,1-5-52,-2-18-89,-3-6-335</inkml:trace>
  <inkml:trace contextRef="#ctx0" brushRef="#br0" timeOffset="141539.5813">3585 11372 696,'0'0'352,"0"0"-332,0 0-17,0 0 0,149-62-3,-98 37-128,-7 1-238</inkml:trace>
  <inkml:trace contextRef="#ctx0" brushRef="#br0" timeOffset="141732.5853">3994 11373 72,'0'0'931,"0"0"-919,0 0-12,0 0 9,0 0-9,0 0 0,147-1-165,-114-16-104,-6-5-168</inkml:trace>
  <inkml:trace contextRef="#ctx0" brushRef="#br0" timeOffset="142050.9453">4415 11093 916,'0'0'108,"0"0"-102,0 0 23,0 0 27,7 114-13,-5-72-9,-2-2-17,0 3-11,0-3 1,0-7 4,0-1-4,2-7 0,2-9 9,6-4 0,1-5-3,6-7 0,13 0 4,10 0 7,4-5-11,5-15-5,-1 2-8,-9-2-1,-5 2-6,-12 2-27,-7 4-62,-8 3-46,-7-1-92,0 5-136</inkml:trace>
  <inkml:trace contextRef="#ctx0" brushRef="#br0" timeOffset="142260.7307">4658 11310 871,'0'0'177,"0"0"-157,0 0 34,0 0 35,0 0-28,33 124-27,-24-90-17,0 8-4,-6 0-8,-3 2 0,0-4-3,0-9-2,0-12-44,0-7-61,-8-10-134,-2-2-155</inkml:trace>
  <inkml:trace contextRef="#ctx0" brushRef="#br0" timeOffset="142522.685">4796 11148 1100,'0'0'30,"0"0"-7,167-12 53,-113 21-20,-5 21-14,-9 14-18,-11 4-13,-11 6-4,-12-2 11,-6 2 4,0 4-7,-11-5-1,-11-2-7,0-7-5,0-15 0,0-7-2,4-13-34,0-9-38,-3-14-98,0-29-214</inkml:trace>
  <inkml:trace contextRef="#ctx0" brushRef="#br0" timeOffset="142911.0685">5055 10993 1101,'0'0'71,"0"0"-70,154-47 31,-88 40-6,4 7-11,-3 0-10,-7 14-3,-14 12-2,-10 8 1,-9 5 10,-11 12 15,-1 9 18,-3 8-2,-4 6-12,2 11-8,5 3 6,-6 3-14,-1 4 1,-3-11-7,-5-3 4,0-13-4,-3-8 5,-20-2 0,-9-7 4,-1-7-1,-10-13 1,3-6-8,1-14-3,0-4-5,3-7 2,3 0-3,2-16-22,5-16-36,12-12-41,12-13-149,2-7-552</inkml:trace>
  <inkml:trace contextRef="#ctx0" brushRef="#br0" timeOffset="143175.2213">6129 11462 1157,'0'0'58,"0"0"-8,126-28 17,-76 8-24,0 2-12,-6-2-25,-8 4-2,-8 2-4,-7 1-13,-7 5-24,-10 4-18,-4 4-81,0 0-147,-10 0-133</inkml:trace>
  <inkml:trace contextRef="#ctx0" brushRef="#br0" timeOffset="143413.6069">6147 11747 933,'0'0'108,"0"0"-40,0 0 42,160 6-33,-106-6-23,-2-14-13,-8-7-23,-7 1-6,-8 4 5,-10-2-6,-8 6-10,-9 4-1,-2 0-1,0 8-45,-24 0-66,-13 0-331</inkml:trace>
  <inkml:trace contextRef="#ctx0" brushRef="#br0" timeOffset="144496.3721">8080 11748 474,'0'0'207,"0"0"-135,0 0-12,0 0-10,0 0-12,0 0 22,-5 27-12,19-15 0,1-5 8,1-4-14,6-3-7,2 0-1,5-12-5,2-15-13,2-6-7,-10 2-1,-4-3-4,-11 2-3,-6 5 3,-2 2-1,0 4 1,0 2 0,-4 0-3,-13 4 2,-6 5-2,-4 6-1,-4 4-1,-2 0 0,-5 9 1,2 23 2,0 8-1,5 12-1,12 9 3,7 1-2,10-4-1,2 0 1,6-14 1,18-7-1,8-9 9,4-6-1,6-10 9,3-10 2,1-2 6,1 0-4,-6-16 3,-6-4-10,-10 1-6,-13-1-5,-4 8-1,-8 1-3,0 5-4,0 3-41,0 0-75,-11-1-294</inkml:trace>
  <inkml:trace contextRef="#ctx0" brushRef="#br0" timeOffset="145212.9399">7759 11078 761,'0'0'119,"0"0"-116,0 0 29,0 0 12,0 0 27,0 0 6,156 0-23,-105 0-2,-1-3 3,-11-8-26,-10 4-16,-13 2-8,-7 4-5,-7-1 0,1 2-29,-1 0-75,2 0-71,2-5-167,6-2-15</inkml:trace>
  <inkml:trace contextRef="#ctx0" brushRef="#br0" timeOffset="145634.6922">8433 10844 541,'0'0'253,"0"0"-234,0 0-8,0 0 7,0 0 4,0 0 47,0 55-7,0-29-20,0-1-9,0 0-3,0 1-2,0 0-10,-3-1-9,-4-1 0,-1-3-4,0-8-1,2-4-2,3-6-2,3 0 2,0-3 2,0 0 3,0 0 5,9 0 7,17 0 2,18 0 5,2 0-8,5 0-13,1-10-1,-4-2-1,-4 2-3,-13 0-7,-10 3-42,-9 6-38,-7-3-47,-5 2-52,0 0 35,-7-4-159</inkml:trace>
  <inkml:trace contextRef="#ctx0" brushRef="#br0" timeOffset="145875.5476">8662 10972 645,'0'0'177,"0"0"-102,0 0-10,0 0-15,0 0 19,0 0-1,-9 127-12,9-90-21,0 0-9,0-3-9,0-1-8,0-1-5,-3-4-2,-1-3 0,-1-4-2,1-6-17,1 0-69,3-12-86,0-3-164,0 0-150</inkml:trace>
  <inkml:trace contextRef="#ctx0" brushRef="#br0" timeOffset="146346.087">8935 11205 1040,'0'0'94,"0"0"-85,0 0 29,78-116 15,-49 86-21,-6 0-15,-5 2-5,-5 3-12,-6 6 4,-7-2-2,0 6 1,0 3-1,-5 2-2,-10 5-1,-1 5 0,-11 0-5,2 0 0,2 0-4,0 8 3,7 4 2,8-1-6,5 0 11,3 1-7,0 2 7,11 0-1,14 4 0,6-6 2,8 3 4,3-1-3,-2-6 0,-4 4-1,-4-3 5,-9 2-1,-5 1 5,-9 2 1,-7 4 2,-2 5 7,0 3 8,-19 6-9,-14 1 5,1-3-18,5 0-4,0-8 0,5-4-2,3-8-22,2-10-95,1 0-350</inkml:trace>
  <inkml:trace contextRef="#ctx0" brushRef="#br0" timeOffset="165917.5486">15971 2143 697,'0'0'50,"0"0"3,0 0 74,0 0-64,0 0-44,0 0-11,71-109-3,-26 88 5,1 3 24,4 4-1,-1 2 11,-4 6-16,-1 6-4,-1 0-8,-5 0-5,-1 20-4,-1 10-4,-6 3 0,2 8-2,-4-1 2,-2 0 0,-6 3-1,-6 1 1,-1 0 1,-9 4 4,-4 6 1,0-2 0,0 2-1,0 0 1,0 0-2,0 3-1,0 1-1,0-3 0,-4 6-3,-6-6 1,2 4 2,-3-2-4,-1 1 3,0 2-2,3 0-2,-3-2 2,1 0 0,-3 3 7,0-2-6,1 6 2,0 3-3,-3 4-1,1 1 1,-3 1 1,3-2 2,1-2-2,-1-1-3,1 2 6,3-1-3,2-1-2,5 3 3,0 0 1,4-2-4,0 6 1,0 3 0,0-1-1,0 6-1,0 1 2,8-5-1,1-4-1,2-5 2,-1-6-1,0 3-1,3 2 3,3-2-2,3 3 0,-2-3 3,3-2-3,1 7-1,-2 0 0,4 0 0,1-3-1,-3-6 1,5-10 2,0-4-2,-1-4 1,2-5 0,2-6 0,-4-3-1,4-1 2,-8-4-2,2-4 0,-3-3 0,-7-8 1,-1-6 3,-6-2-4,-3-4 0,-3 0 1,0 0 4,0 0 0,0 0 6,0 0-2,0-4-7,0-2-1,0 4 3,-9 2-4,-6 0 0,-5 0 0,0 0-1,-6 8 0,2 6 0,-6 2 2,2 2-2,1 2 1,-2 5 0,-2 0 1,2 5-1,-3 0 1,3 2 1,0 3-1,0-1 1,3 0-2,2 0 3,1 3-2,3 2 1,0 6 3,0 5-5,0 4 2,-2-3-1,4 4 2,-1-6-1,4 0-1,-1 0 0,0-2 0,4 4-1,0 3 1,2 4 0,-2 4-1,1 0 0,0 2 2,2 4-2,0-1 0,4 1 1,-1-2 0,2-3 0,2-2-1,-1 6 0,3 4 1,0-2 2,0-1-3,0 0 1,0 4 0,0 5-1,0 3 0,0 2 1,3-1 0,-1-3-1,2-1 0,5-2 1,-5-1-1,8-5 1,-5 1-1,1-1 0,-2 0 0,-1-1 1,5 2-1,-6-4-1,2 1-1,-4-4 0,-2 2 2,0 1-1,0 2 1,0-1 0,0-5 0,0-4-1,0-2-2,0-2 2,0-2 1,-2 0-3,0-2 1,0 3 2,-2-1-4,4 3 3,-2 6-2,-3 3-5,2 2 3,-4 7-3,5 1 0,0 0 1,-6-2 2,-1-10 5,-3-6 1,4-7 0,-3-7 1,-1-6-2,3-3 1,-2-1 1,0 3 0,-2-3-1,-3 0 1,-1-2-2,-2-2 1,1 0-1,1-3 0,-1-2 0,-5-2 0,4-4 2,-7 0-1,0-5 1,-5 0 1,-5-2-1,-1 2 3,-8-3 4,3-2-1,-3-1-4,-2-6 3,4 2-1,1-2-2,5 0 1,3 0 0,5 0 2,7-4-7,4-4 0,9-4-5,0-5-17,7-8-33,2-10-44,0-9-236</inkml:trace>
  <inkml:trace contextRef="#ctx0" brushRef="#br0" timeOffset="166609.1858">18091 6206 674,'0'0'134,"0"0"-96,0 0 78,0 0-35,0 0-56,0 0-7,58 48 25,0-32-7,16-6-5,10-6 5,14-4 4,7 0-10,1 0-2,-7 0-1,-12 0-5,-18 0-9,-15-2-8,-17 2-3,-14 0-1,-6 0-1,-7 0-9,1-4-23,2-6-33,7-2-81,5-4-178,1 0-181</inkml:trace>
  <inkml:trace contextRef="#ctx0" brushRef="#br0" timeOffset="166877.2513">19633 5983 975,'0'0'81,"0"0"-80,0 0 76,90 118-5,-43-77-53,0 3 0,4-1-12,-12-6-3,-3-3-2,-7-6-2,-9-10-20,-6-4-39,-5-9-40,-5-5-49,-2 0-18,-2-15 49,0-13-101,0-7-146</inkml:trace>
  <inkml:trace contextRef="#ctx0" brushRef="#br0" timeOffset="167142.2978">19883 5985 525,'0'0'137,"0"0"-80,0 0 103,0 0-79,0 0-64,0 0 11,-73 56 2,60-25 3,-1 5 19,-1 1-11,-4 4-5,6 2-17,-3-2 0,3-1-8,0-4-7,-5-3-3,4-8 3,4-2-4,3-11-1,5-2-16,2-9-44,-3-1-41,-4 0-53,3 0-63,-5 0-169</inkml:trace>
  <inkml:trace contextRef="#ctx0" brushRef="#br0" timeOffset="167847.4879">19533 6171 289,'0'0'283,"0"0"-232,0 0 78,0 0 8,0 0-73,0 0-26,13 0-7,17-9-5,10 4 4,0 4-1,9-1 3,3 2 5,3-2 6,-4-2-11,-9 1-2,-13 3-16,-14 0-11,-6-3-1,-9 3-2,0 0-12,0-2-23,0-2-28,0-4-44,0-2-104,-9-2-6,6 0-70</inkml:trace>
  <inkml:trace contextRef="#ctx0" brushRef="#br0" timeOffset="168611.5396">20088 5877 637,'0'0'90,"0"0"-72,0 0 105,0 0-79,0 0-27,0 0 16,4-76 12,-4 62-9,-4 0 5,-9 2 9,-5-4-24,-2 4 6,-2 1 4,-1 0-19,-1 0-4,-3 6-5,3-3-2,-1 1 1,-2 7-1,3-2 0,-7 2-2,-1 0 1,-1 0-1,0 0-3,2 0 9,-1 13-9,0-1 1,2 4-2,-1 3 8,2 4-8,-2 5 4,4 2-4,-2 5 4,4 0-3,2 5-1,4 5 2,1 5 0,7 1 1,4 6-3,7-1 5,0 0-4,0-2 6,5-3-5,8-1-1,3-2 4,1 0-5,6-2 2,1-9-2,8-2 1,1-5 1,7-6 0,5-2 1,5-6 1,6-1 2,5-7-2,-1-3-1,0-3-2,0-2-1,-2 0 1,-2 0 2,0-20-2,0-6 1,-3-8 1,-4-4 6,-10-6-2,-9-9 0,-12-8-2,-11-9 1,-7-7-5,0-1 9,-19 0-2,-8 6-1,2 12 4,-4 14-2,-5 14-1,4 7-6,2 9-2,-3 4-1,4 5-27,2-2-51,7-5-168,5-7-568</inkml:trace>
  <inkml:trace contextRef="#ctx0" brushRef="#br0" timeOffset="169752.8629">1666 13776 882,'0'0'142,"0"0"-113,0 0 41,0 0-2,0 0-19,0 0-25,0 0-14,123-130-5,-80 81 0,-10-2 1,-8-4-3,-17 7-1,-8 4 2,0 10 0,-18 10 0,-6 9-4,-5 12-1,0 3-8,5 3-9,3 17-11,10 11 0,11 3-9,0 2-2,15 5 14,24-4 18,3 2 6,-3-2 1,-5 3 1,-20 1 6,-14 3-3,0 2-3,-35 2 0,-10-4-31,5-8-129,6-14-114,14-20-244</inkml:trace>
  <inkml:trace contextRef="#ctx0" brushRef="#br0" timeOffset="170563.0494">2041 13551 1061,'0'0'50,"0"0"-44,0 0 2,0 0 7,0 0-2,-20 104 3,20-65-10,0-3-3,0-8-1,9-4 3,11-8-5,5-9-5,2-7-18,-1 0-1,3-14 4,-5-18 16,1-6 4,-3 1 0,-6-1 0,-5 4 4,-7 5-2,-4 10 0,0 4 10,0 7 16,0 6 8,0 2-2,-6 0-24,-1 7-7,0 20-1,3 7-2,2 9 0,2-2 1,0-2-1,4-7 1,16-8 0,5-5-2,2-10-3,1-7-4,3-2-3,1 0 5,-6-20-2,-2-6-4,-5-9 3,-6 1-3,-1-5 9,-8-6-4,-2 1 0,-2-2 4,0-2 0,0-1 3,0 8 0,0 7 1,-4 10-1,2 12 0,-3 7 5,5 5-5,-3 0-5,3 25-26,0 13 31,0 10 2,0 6 8,0 1-1,0 0 1,0-6-2,0-10-4,0-8-3,0-11 1,0-8-1,0-8 1,0-4 1,0 0-1,0 0 4,8 0-6,5 0-14,9-12 13,10-4 1,3 0 0,3 5 0,-2 8 2,-2 3 0,-11 0 2,-9 0-2,-7 0 11,-7 1-11,0 10 17,0 5 15,-21 5-16,-6 2-6,-6-2-4,-2 0-6,1-5-2,3-2-19,4 2-88,10 2-100,7-4-148</inkml:trace>
  <inkml:trace contextRef="#ctx0" brushRef="#br0" timeOffset="170937.3403">2892 13876 1101,'0'0'84,"0"0"-71,74-155 9,-48 97-2,-3 9-1,-12 13-12,-9 12-1,-2 4-6,-2 9 0,-17 8 0,-10 3 0,0 0-14,-2 7-10,4 12-5,7 1 15,15-3 3,5 4 1,0 1-15,31-1 8,9 0 7,9-5 10,0 1 2,-6-2-2,-12 1 15,-11-1 2,-11 4 8,-9-1 0,0 3 6,-9 6-9,-18 5-8,-9-4-9,-2 2-4,2-4-2,3-6-40,11-6-78,11-9-117,11-5-118</inkml:trace>
  <inkml:trace contextRef="#ctx0" brushRef="#br0" timeOffset="171291.6434">4029 13525 1193,'0'0'106,"0"0"-106,0 0 0,0 0 10,92 111 6,-57-70-10,-2-2-4,-4-5-2,-6-5-6,-7-10-48,-6-3-112,0-10-128,-5-6-99</inkml:trace>
  <inkml:trace contextRef="#ctx0" brushRef="#br0" timeOffset="171485.4913">4279 13549 544,'0'0'528,"0"0"-464,0 0-13,0 0-11,0 0-13,0 0-13,-94 98-5,81-63-7,2-1 0,-4 2-1,6-2-1,-5-2-36,-1 1-79,-1-10-138,-4-2-140</inkml:trace>
  <inkml:trace contextRef="#ctx0" brushRef="#br0" timeOffset="171659.4293">3923 13814 677,'0'0'427,"0"0"-408,0 0-19,0 0 7,142-93-4,-72 70-3,-2-3-101,-5 1-178,-14-3-141</inkml:trace>
  <inkml:trace contextRef="#ctx0" brushRef="#br0" timeOffset="172033.4888">4467 13230 930,'0'0'102,"0"0"-73,-148-71 49,82 57-30,-2 14-26,-7 0 3,-1 21-4,7 25 5,0 10 6,8 17-6,10 9-10,11 18-4,11 10-7,17 1 0,12-11-5,17-15-2,32-24 2,20-17-1,19-16-4,17-15 5,9-13 1,-4-2 4,-12-28-4,-21-11-1,-19-8-2,-19-12 2,-22-6 9,-17-20-3,0-4 10,-27-5-8,-15 4-3,-7 5-5,-4 10 0,2 19-13,3 12-31,11 14-70,3 20-218,14-2-394</inkml:trace>
  <inkml:trace contextRef="#ctx0" brushRef="#br0" timeOffset="172857.3559">5110 13659 1006,'0'0'26,"0"0"-24,0 0 6,0 0 5,-24 108-9,24-73-3,0 0 1,7-8 1,4-8-1,2-4-2,-2-9 0,1-4 1,-4-2 4,4 0 3,5-6 10,2-16 4,0-8-7,1-2-14,-5-5 6,-4 5-4,-1 6-1,-6 5 2,-2 10 4,1 8 11,-3 3 6,0 0-20,0 0-5,0 8-13,0 10 8,2 2 5,-2-2 1,0-2 0,0-12 0,0-2 1,3-2-1,-3 0 6,4 0 4,3-18 7,3-6-16,7 2-2,-5 5 0,2 8 0,-7 4 0,2 5 1,4 0 4,0 0 3,6 9 4,-2 6 1,-3 5-7,1-1-1,-5 3-3,-6 2-2,-4 4-17,0 0-55,-18 1-74,-5-10-171,1-5-181</inkml:trace>
  <inkml:trace contextRef="#ctx0" brushRef="#br0" timeOffset="173016.3183">5215 13298 1260,'0'0'22,"0"0"-22,0 0-7,0 0-104,0 0-225</inkml:trace>
  <inkml:trace contextRef="#ctx0" brushRef="#br0" timeOffset="173503.7009">6453 13758 919,'0'0'141,"0"0"-116,0 0-10,0 0 8,122-120 5,-104 91-8,-13 5-1,-5 3 16,0 4 8,-14 4-16,-6 4-12,0 9-3,-5 0-11,-2 4-1,0 21-2,2 6 2,2 6 0,9 0 0,8 0 1,6-1-1,0-6 0,18-4 0,15-4 0,3-7-1,9-3-34,2-12-53,-1 0-116,-2 0-146,-6-12-87</inkml:trace>
  <inkml:trace contextRef="#ctx0" brushRef="#br0" timeOffset="174282.1556">6817 13604 648,'0'0'165,"0"0"-45,0 0 17,0 0-56,0 0-54,0 0-23,-60 22-4,36 11 0,7 4-2,5-3 2,12-6-2,0-4-11,0-8-36,16-6 12,0-8-15,4-2-15,1 0 33,2-17 16,-3-4 18,-3-7 0,0 2 3,-8 2 8,-2 5 36,-7 12 24,0 1 0,0 3 5,0 3-24,0 0-31,0 11-21,0 20 1,0 15-1,4 12 7,-1 3-3,0 5 2,2 1-3,-3-5 1,0-8-2,0-8-2,1-7 0,-3-20 1,2-7 0,1-4-2,-1-8-2,0 0-10,0 0 13,0-27 0,3-8 0,0-17-4,8-2-3,-2-4-13,5 0 1,1-5 9,1 3 5,-1 2 5,0 5 0,-5 14 0,-2 7 0,-1 11 0,-5 9 3,-2 9 0,2 3 4,-1 0-7,4 8-4,4 17 4,-1 14 12,2 3-4,-5 2-2,-3-6 0,3-11-3,-5-6-1,2-8-1,-1-12 0,-1-1 4,1 0 2,1-12 3,5-14-1,4-15-9,0 2-2,-4 1-1,5 6-1,-5 10 2,-1 7 2,2 9 2,3 3 2,5 3 2,-1 0 4,2 0-4,-4 12-6,-6 8 0,0 4 1,-5 3 0,-2 2-2,0 0-5,-2 0-41,5 0-132,2-8-147,0-7-281</inkml:trace>
  <inkml:trace contextRef="#ctx0" brushRef="#br0" timeOffset="174427.4639">7645 13746 1155,'0'0'84,"0"0"-73,0 0-7,0 0-4,0 0-68,0 0-187,29-71-231</inkml:trace>
  <inkml:trace contextRef="#ctx0" brushRef="#br0" timeOffset="174634.7638">8111 13404 1216,'0'0'28,"0"0"-26,0 0 8,0 0 3,61 104-7,-55-71 0,-4-1-6,-2-1-10,0-4-57,0-3-144,-11-7-152</inkml:trace>
  <inkml:trace contextRef="#ctx0" brushRef="#br0" timeOffset="175046.8702">8477 13261 952,'0'0'82,"0"0"-49,0 0 52,-25-116-30,-10 95-14,-15 3-14,-14 13-2,-9 5 1,-6 0-2,3 35-5,5 11 1,11 16-8,11 15 2,13 9-6,18 3-2,18 2-6,0-3 0,30-7 3,18-12-3,20-20-6,13-14 6,17-18 0,14-17 1,3-2 5,-6-36-2,-18-11 0,-26-12 5,-26-10 7,-24-7 6,-15-15 1,-10-6-11,-37 1-4,-9 10-7,-6 19-2,4 27-2,2 20-33,9 16-46,11 4-293</inkml:trace>
  <inkml:trace contextRef="#ctx0" brushRef="#br0" timeOffset="176667.0737">1238 15150 899,'0'0'99,"0"0"-94,0 0 34,-11 112 5,11-66-21,3 6-10,7-10-9,2-3-4,-1 0-52,1-19-210,-4-12-226</inkml:trace>
  <inkml:trace contextRef="#ctx0" brushRef="#br0" timeOffset="177071.5653">1433 14993 692,'0'0'257,"0"0"-244,-38-106 51,19 76 27,-7 10-54,-9 8-1,-13 12-21,-5 0-1,-2 28-3,-3 16 2,2 16 8,4 12-11,6 11-3,13 5 4,12-2-8,21-2 0,0-8-1,29-10-2,17-16-1,12-11 1,9-15 0,9-12-7,5-12 1,-1 0-1,-2-17 2,-10-16 3,-9-11 2,-18-11 8,-13-3 0,-16-9 4,-12-2 14,-3-4-19,-26-1-1,-7 14-5,3 10-2,1 21-9,11 9-31,7 14-38,5 6-179,9 0-269</inkml:trace>
  <inkml:trace contextRef="#ctx0" brushRef="#br0" timeOffset="177253.3639">1918 15230 1062,'0'0'58,"0"0"-56,0 0 40,136-12-6,-81-2-36,-5 1-6,-7-3-128,-12 4-188,-20-1-203</inkml:trace>
  <inkml:trace contextRef="#ctx0" brushRef="#br0" timeOffset="177415.4407">1921 15357 839,'0'0'150,"0"0"-137,0 0 7,0 0 9,0 0 17,156 31-22,-90-36-24,-7-18-3,-6 0-93,-15 2-188,-22-7-240</inkml:trace>
  <inkml:trace contextRef="#ctx0" brushRef="#br0" timeOffset="177642.9013">2079 14936 922,'0'0'109,"0"0"-100,0 0-2,129 52 26,-64-13 1,-7 9-14,-13 1 3,-8 2 0,-16 6-3,-19 5-11,-2 4 4,-21 3 3,-18-8-4,-4-6-10,3-12 6,4-6-8,12-11-49,9-18-173,15-8-433</inkml:trace>
  <inkml:trace contextRef="#ctx0" brushRef="#br0" timeOffset="178464.3063">3775 15141 709,'0'0'36,"0"0"-33,0 0 93,0 0-23,0 0-26,0 0-2,-68 87-22,39-71 10,0-10 0,2-4-8,4-2-8,1 0-4,7-5 3,3-9-1,5-1-4,7-3-8,0-5-3,0 1 0,23-1-2,8 3 2,6-1 0,7 5-1,0 10 1,1 3-4,-7 3 3,-8 7-2,-5 11 1,-5 10 1,-6 0 1,-3 11 1,-11 5 0,0 5 8,0 2-4,-21 2 5,-8 0-5,-6-5-5,-7-2 4,-3-6-3,-3-14 5,6-3-6,7-14-6,6-9 1,12 0 5,5-3 4,6-15-4,6-1-4,0 1-5,22 5 6,9-4 3,9 11 4,7 6 1,-3 0 4,-1 0 2,-7 14-3,-12 4-3,-2-1-2,-4 3-1,-4-3-1,3 0-2,-1-3-10,-3-2-67,8-6-81,0-6-129,2 0-131</inkml:trace>
  <inkml:trace contextRef="#ctx0" brushRef="#br0" timeOffset="178734.9975">4408 15170 1001,'0'0'55,"0"0"-37,0 0 11,0 0 1,0 0 17,40 134-5,-35-87-14,-3-3-9,-2-9-4,4-3 7,4-7-9,-2-5 0,3-7-12,2-4 7,9-4-8,7-5 0,8 0-30,13 0-79,0-22-122,-3-6-286</inkml:trace>
  <inkml:trace contextRef="#ctx0" brushRef="#br0" timeOffset="178917.2852">4926 15200 1132,'0'0'29,"0"0"-22,124-37-7,-52 19 6,4 0-3,-9 3-3,-16 4-59,-18 7-84,-21 4-109,-12 0-47</inkml:trace>
  <inkml:trace contextRef="#ctx0" brushRef="#br0" timeOffset="179187.6813">5053 15173 485,'0'0'287,"0"0"-229,0 0 47,-44 138 4,44-71-40,0-1-9,0 6-12,0-4-7,4-1-9,2-9-8,1-6-6,-1-6-2,-1-10 3,2-14-4,-1-6-2,4-6-7,5-10-4,7 0 1,3 0-3,8 0 0,2-14-34,2-4-75,-3-5-163,-1-11-276</inkml:trace>
  <inkml:trace contextRef="#ctx0" brushRef="#br0" timeOffset="179667.1238">5494 15538 765,'0'0'286,"0"0"-270,0 0-10,0 0 7,0 0-5,-22 103-6,24-75 1,15-6-3,4-8 0,8-7 0,6-7 1,5 0 3,-1-9 1,-2-17 3,-6-6-3,-8 2-2,-6-2 0,-7 11 0,-6 11 5,-4 3 22,0 7 29,0 0-28,0 7-22,0 25-9,5 17 4,1 9 13,9 9 10,5 11-7,0 9 1,1 6-15,-8 3 5,-8 0-7,-5-14 1,-7-7-1,-20-17 2,-6-22 0,-5-14-1,-7-18 4,3-4-1,-3-23 0,10-10 1,6-8-2,10-1 4,11 3-4,8-10-6,0 2-1,18-4-2,15-7-10,4 0-23,-3 0-32,-3 4-94,-8-4-261,-7 3-307</inkml:trace>
  <inkml:trace contextRef="#ctx0" brushRef="#br0" timeOffset="179893.7034">5833 15190 1016,'0'0'136,"0"0"-79,0 0-4,0 0-24,0 0-24,0 0 2,36 54 3,-26-22-2,-1 8-7,-4 1 5,0-8-6,-3-1-48,0-10-104,-2-12-168,0-10-129</inkml:trace>
  <inkml:trace contextRef="#ctx0" brushRef="#br0" timeOffset="180085.5472">6034 15105 1058,'0'0'142,"0"0"-127,0 0-14,0 0 19,0 0-11,0 0-4,49 128-1,-45-98-4,-2 5-7,-2-8-100,0 5-189,0-11-131</inkml:trace>
  <inkml:trace contextRef="#ctx0" brushRef="#br0" timeOffset="180387.1351">6513 15173 1052,'0'0'69,"0"0"-34,0 0 50,0 0-56,0 0-15,0 0-12,-78 74 17,46-23 6,3 8 5,7 2-13,5 3-2,12 1-10,5-5 1,0-4-5,5-10-1,17-10-5,5-6-16,2-15-24,4-8-74,5-7-104,-6-13-209</inkml:trace>
  <inkml:trace contextRef="#ctx0" brushRef="#br0" timeOffset="180655.8001">6706 15302 1212,'0'0'47,"0"0"-35,0 0 6,0 0-4,-19 122-2,19-59 1,0 2-1,0-2 12,0-5 1,0-8-15,2-10-4,13-10-1,3-12-4,5-13-1,6-5-7,4 0-8,3-12-33,-5-13-74,-9-1-187,-15 0-231</inkml:trace>
  <inkml:trace contextRef="#ctx0" brushRef="#br0" timeOffset="180824.4453">6656 15625 1120,'0'0'54,"0"0"-53,0 0-1,135-73-20,-79 47-129,-12 2-248</inkml:trace>
  <inkml:trace contextRef="#ctx0" brushRef="#br0" timeOffset="181031.6424">6986 15342 681,'0'0'310,"0"0"-241,0 0-53,0 0 33,0 0-14,137 36 7,-108 1 7,-4-2 9,-12 3-18,-5 0-5,-8-2-7,0-2-15,0-2-1,-14-1-10,-2-11-2,-2-4-2,2-11-37,-1 0-42,-2-5-109,2 0-99,-6-18-157</inkml:trace>
  <inkml:trace contextRef="#ctx0" brushRef="#br0" timeOffset="181375.0386">7017 15091 987,'0'0'37,"0"0"-13,173-44 49,-99 40-42,-3 1-12,-7 3-9,-7 3-6,-15 20 6,-6 8 2,-7 9 3,-7 10 2,-4 10 4,-3 9 7,-1 5 0,-1 4-3,1-1-2,-6-3 3,-3-7-3,-5-4-5,0-5 4,-22-6-16,-10-5 8,-8-8-9,-11-6-1,2-13 1,-7-10-4,-2-10-1,3 0-5,5-14-59,1-25-173,5-10-576</inkml:trace>
  <inkml:trace contextRef="#ctx0" brushRef="#br0" timeOffset="182323.7796">8336 15388 650,'0'0'154,"0"0"-75,0 0 56,0 0-15,0 0-67,0 0-14,2-5-19,3 40 3,4 9 25,0 1-9,-1 0-15,4-4-16,-1-6-3,-2 2-3,-1-2-4,-2-8-2,-4-5-32,-2 4-51,0-8-94,0-4-73,-2-5-102</inkml:trace>
  <inkml:trace contextRef="#ctx0" brushRef="#br0" timeOffset="182478.3761">8174 15687 756,'0'0'36,"0"0"-14,0 0 21,156-103-37,-88 71-6,1 4-37,-6 3-77,-14-1-163</inkml:trace>
  <inkml:trace contextRef="#ctx0" brushRef="#br0" timeOffset="182674.2881">8751 15357 906,'0'0'179,"0"0"-127,0 0-21,0 0 32,0 0-34,-4 127-17,12-91-5,-1 1-5,-3-6 0,-2 0-2,0-5-23,3-2-66,2-10-128,4-6-114,1-8-292</inkml:trace>
  <inkml:trace contextRef="#ctx0" brushRef="#br0" timeOffset="182995.2221">9000 15462 816,'0'0'130,"0"0"-112,0 0 45,0 0-36,-8 100-12,8-66-10,0-7 0,0-5-5,8-6 5,11-8-4,2-4 2,6-4 3,4 0 0,1-14-2,-3-8 3,-5-10-4,-9-3 4,-1 3-3,-14-4 10,0 10 15,0 0-4,-24 12 14,-10 7-13,-6 4-15,0 3-9,0 0-1,9 0-1,6 6-2,10 3-48,11-2-74,4-1-192,8-6-104</inkml:trace>
  <inkml:trace contextRef="#ctx0" brushRef="#br0" timeOffset="183280.8">9538 15305 1089,'0'0'117,"0"0"-70,0 0-12,0 0 4,0 0 8,30 117-15,-20-71-14,-6-2-12,-2-4 8,0 1-8,-2-14 3,3-2-8,-1-7 1,3-4 0,6-8-1,2-3-1,12-2 5,6-1-4,6 0-1,-2 0-14,-4-7-25,-2-4-51,-10-11-120,0-5-305</inkml:trace>
  <inkml:trace contextRef="#ctx0" brushRef="#br0" timeOffset="183484.7165">10024 15230 982,'0'0'86,"0"0"-75,171-48 47,-97 34 19,-5 1-54,-13 5-23,-21 6-11,-19-2-108,-16 4-146,-5 0-135</inkml:trace>
  <inkml:trace contextRef="#ctx0" brushRef="#br0" timeOffset="183761.5339">10053 15266 674,'0'0'152,"0"0"-38,0 0 22,-20 136-59,20-84-19,0-2-7,0 7-12,0-7-2,0 0-14,0-2 6,0-8-14,2-12 0,4-3-1,1-11-8,4-5-5,2-1 3,10-5-4,8-3 0,5 0-26,2-11-49,4-12-108,-4-9-202,-5-3-197</inkml:trace>
  <inkml:trace contextRef="#ctx0" brushRef="#br0" timeOffset="184233.29">10434 15520 783,'0'0'174,"0"0"-111,0 0-9,0 0 23,0 0-34,0 0-22,-29 117-8,29-93-10,18-12-1,10-5 0,6-4-1,6-3 4,-2 0-5,0-18-6,-9-6 4,-7-2-1,-8-2 3,-8 2 1,-6 3 8,0 7-9,0 10 27,0 6 13,0 0-8,0 0-18,0 29-12,-2 14 3,0 14 7,2 7 8,0 6-4,13 6 2,5 5-5,-3-1 0,-5 0-11,-10-4 1,0-8-2,-27-10-1,-11-10 1,-7-19-1,-6-16 2,0-13 2,2 0-2,5-23 3,10-17-2,12-1 0,13-3 0,9-5-3,0 8 1,22-7-2,16 2-6,6-2-22,6-5-22,-2 4-52,-3-6-194,-5 1-315</inkml:trace>
  <inkml:trace contextRef="#ctx0" brushRef="#br0" timeOffset="184475.0676">10973 15325 267,'0'0'822,"0"0"-756,0 0-5,0 0-15,0 0-37,0 0 15,-85 151-4,79-89 1,4-2-1,2 1-9,0-8-6,0-7 0,0-5-5,11-11-7,7-16-28,1-6-88,4-8-52,4-3-131,-3-24-203</inkml:trace>
  <inkml:trace contextRef="#ctx0" brushRef="#br0" timeOffset="184732.4031">11105 15360 886,'0'0'186,"0"0"-155,0 0 23,0 0 27,0 127-39,4-71-10,3-1-11,0-2-2,6-4 5,-2-12-15,6-4 1,2-13-4,-2-3-6,6-13 0,-2-4 2,9 0-2,-3-4-17,2-13-26,-9-3-58,-11 3-103,-9-1-174</inkml:trace>
  <inkml:trace contextRef="#ctx0" brushRef="#br0" timeOffset="184904.0693">11107 15659 837,'0'0'129,"0"0"-112,0 0-17,0 0-12,116-72-181,-96 60-220</inkml:trace>
  <inkml:trace contextRef="#ctx0" brushRef="#br0" timeOffset="185102.2948">11316 15458 700,'0'0'194,"0"0"-97,0 0-30,0 0-11,149 4-17,-113 21 4,-2 8-5,-12 8 7,-8-4-8,-12 3-11,-2-1-5,0-7-10,-18-3-7,3-9-1,-1-3-3,5-11-3,-1-4-41,1-2-54,1 0-84,-2-6-111,-3-22-159</inkml:trace>
  <inkml:trace contextRef="#ctx0" brushRef="#br0" timeOffset="185462.7989">11337 15172 581,'0'0'483,"0"0"-463,131-53 9,-57 39 44,3 6-60,-2 4-2,-13 4-7,-16 0 4,-12 0 9,-12 20 4,-6 8 17,-5 6-16,-5 12 18,1 12-17,5 7 3,3 6-15,3 2 4,5 1-2,-2-3-6,-3-9 1,-6-8-6,-5-6 6,-7-8-4,-7-2 4,-23-4 1,-12-3 0,-7-8-5,-2-5-4,-3-4 3,3-6-6,2-3 3,2-5-48,7 0-70,1-13-318</inkml:trace>
  <inkml:trace contextRef="#ctx0" brushRef="#br0" timeOffset="186229.1558">12670 15325 653,'0'0'198,"0"0"-66,0 0-53,0 0 12,0 0-33,118 0-9,-56 0-17,3-14-3,1-9 6,-6 5-16,-10 0-5,-16 6-11,-12 4-3,-11 4-2,-7 2-28,-4 2-58,0 0-139,-8 0-271</inkml:trace>
  <inkml:trace contextRef="#ctx0" brushRef="#br0" timeOffset="186462.8028">12766 15579 616,'0'0'93,"0"0"-2,0 0 105,0 0-104,0 0-5,120 17-29,-71-30-14,2-4-19,-6 3-13,-5 0-12,-5 6-2,-6 0-84,-2-2-177,-4-8-493</inkml:trace>
  <inkml:trace contextRef="#ctx0" brushRef="#br0" timeOffset="190068.6705">13914 14950 568,'0'0'249,"0"0"-112,0 0-31,0 0-35,0 0-52,0 0-3,121-92 1,-82 92-4,-8 7 1,-10 23-11,-15 8 1,-6 5 0,-2 6 0,-25-8 4,-2-10-4,-2-3-1,3-8-1,12-10 2,4-2-4,8-8 4,4 0-2,0 0-1,0 0 3,16 0-3,15 0 3,2 0 1,5 0 5,-4 14-4,-4 9 1,-3-2 8,-16 2-4,-11 3 0,0 2-1,-17-1 4,-17-1-6,-4 1-5,-1-10 0,7-4-2,4-6-1,4-7-3,11 0-26,7-9-22,6-19-72,0-6-177,15-8-166</inkml:trace>
  <inkml:trace contextRef="#ctx0" brushRef="#br0" timeOffset="190322.4327">14543 14881 1038,'0'0'140,"0"0"-81,0 0 26,0 0-60,0 0 8,21 112 3,-18-58-15,1-6 6,-4 2-7,0-5-7,0-3-3,3-8-2,5-6-7,10-6 0,6-13 1,8-4-2,8-5-1,4 0-19,4-5-32,-2-12-34,-1-7-139,-9-16-315</inkml:trace>
  <inkml:trace contextRef="#ctx0" brushRef="#br0" timeOffset="190497.4058">15122 14870 912,'0'0'19,"0"0"1,171-73 70,-95 51-75,-9 9-15,-18 5-21,-25 6-176,-16 2-26,-8 0-170</inkml:trace>
  <inkml:trace contextRef="#ctx0" brushRef="#br0" timeOffset="190750.8469">15245 14797 482,'0'0'178,"0"0"-54,0 0 72,-58 140-89,48-82-16,6 8-5,-1-2-25,3 2-10,2 1-6,0-5-6,0-8-14,0-10-3,0-8-6,5-10-7,4-6-3,4-8-5,4-8 2,8-4-2,8 0-2,4 0-13,3-14-38,-3-8-39,-1-4-119,-4-10-292</inkml:trace>
  <inkml:trace contextRef="#ctx0" brushRef="#br0" timeOffset="191104.0509">15559 15163 840,'0'0'151,"0"0"-61,0 0 13,0 0-68,0 0-23,0 0-1,-28 95-1,28-63-10,0-2 0,13-8 1,6-7-3,9-10-15,8-5-22,5 0-12,-1-16 12,-4-10 3,-8-10 7,-8 2 11,-8-4 18,-8 8 4,-2 3 8,-2 9 38,0 10 23,0 4 0,0 4-16,0 0-18,-4 7-26,0 16-4,1 8-1,3-4-7,0 4 0,0 1-1,9-6-7,1-3-39,0-4-50,3-6-70,1-10-117,3-3-118</inkml:trace>
  <inkml:trace contextRef="#ctx0" brushRef="#br0" timeOffset="191344.7045">16161 14858 870,'0'0'237,"0"0"-198,0 0 48,0 0-19,0 0-41,-123 159-1,117-89-9,2-6-10,4 6 6,0-5-9,0-7-2,0-10-2,17-8-4,1-10-30,-3-12-37,5-14-106,0-4-157,2-11-267</inkml:trace>
  <inkml:trace contextRef="#ctx0" brushRef="#br0" timeOffset="191598.9">16379 14875 1054,'0'0'102,"0"0"-22,0 0-13,0 0-41,-9 110 16,20-46-11,-4 6-17,0 2 4,-5-5-6,3-5-4,1-8-6,7-13-2,1-15 0,6-9 0,2-11-3,3-6-16,1 0-14,-1-10-29,-10-8-82,-3-10-105,-12 3-215</inkml:trace>
  <inkml:trace contextRef="#ctx0" brushRef="#br0" timeOffset="191757.3736">16352 15284 868,'0'0'129,"0"0"-89,0 0-3,0 0-28,0 0-9,158-66-79,-115 52-138,-7-3-4,-12 2-275</inkml:trace>
  <inkml:trace contextRef="#ctx0" brushRef="#br0" timeOffset="191921.0851">16698 15236 461,'0'0'592,"0"0"-576,0 0-4,0 0 9,0 0-21,146-41-37,-109 28-181,-8-4-35,-7-1-115</inkml:trace>
  <inkml:trace contextRef="#ctx0" brushRef="#br0" timeOffset="192123.9435">17050 15033 889,'0'0'177,"0"0"-105,0 0-17,0 0-6,0 0 10,4 112-32,6-75-16,-2-1 9,1 0-5,0-4-6,-2-2-5,0-4-4,-5-8 0,-1-4-26,-1-5-70,3-9-110,3 0-179</inkml:trace>
  <inkml:trace contextRef="#ctx0" brushRef="#br0" timeOffset="192706.9473">17348 15043 842,'0'0'195,"0"0"-173,0 0-12,0 0 21,0 0-24,0 0 7,-4 18-7,-7-13-2,2-5 0,3 0 4,-1 0-4,3 0-4,-4 0 4,6-15-5,2-2-1,0 0-22,2 3 10,17-1-4,1 3 17,-1 3 0,4 1 1,-4 4-1,4 4 6,-3 0-1,3 0 5,-4 2 0,-1 12 2,-1 6 3,-7 2 5,-1 8 3,-5 0 8,-4 2-2,0 4-12,-4 5 0,-21-5-11,-4 4-2,-7-7-1,3 1 0,4-17-3,10-2 3,7-15-2,8 0 1,1 0 1,3 0-3,0-13-4,0-3-2,14 4-2,4-2 8,0 10 4,2 4 1,-2 0-2,1 0 11,4 0-7,-2 10 5,1-2-5,-3 1-6,-3-9 0,-5 5-1,-2-3-1,-4 0-19,-3 1-53,-2-3-65,0 0-147,-2 0-172</inkml:trace>
  <inkml:trace contextRef="#ctx0" brushRef="#br0" timeOffset="192947.8112">17540 14858 773,'0'0'93,"0"0"-46,0 0 75,130 11-83,-94 21 17,-5 6-12,-8-1 10,0 7 1,-11-3-9,-7 3-13,-5-4-15,0 1-1,0-6-12,-1-2-5,-11-3 0,2-10-1,-3 1-24,-3-14-41,0-2-124,0-5-182</inkml:trace>
  <inkml:trace contextRef="#ctx0" brushRef="#br0" timeOffset="193315.076">17636 14616 884,'0'0'40,"0"0"-36,172-46 66,-100 34-33,1 9-19,-13 3-3,-16 0 11,-13 0 36,-10 20-8,-5 9-12,-5 19 6,-6 12-4,3 12-17,-1 5 3,4-2-10,2-3-8,5 3 0,-5-8-7,-2 1 1,-8-7 8,-3-8-7,-14-2 2,-22-4-5,-8-4 2,-7-14 1,1-9-7,1-8 0,3-8-9,1-4-30,0 0-39,0-9-139,1-13-404</inkml:trace>
  <inkml:trace contextRef="#ctx0" brushRef="#br0" timeOffset="194162.1434">18396 14999 946,'0'0'56,"0"0"-26,0 0 83,0 0-82,157-44-19,-115 34-12,-7 2-37,-6-2-70,-5 1-164,-8-5-125</inkml:trace>
  <inkml:trace contextRef="#ctx0" brushRef="#br0" timeOffset="194514.8823">18829 14839 690,'0'0'242,"0"0"-203,0 0 15,0 0 37,0 0-45,7 111-17,-7-86-15,0 3-7,2-14-4,-2-4 1,2-8 3,0-2-6,4 0 4,6 0-5,6-2 12,4-8-9,5 1 0,2 4-2,2-1-1,0 6 1,-2 0-1,-4 11 9,-8 6 0,-3 1 1,-7 5 12,-7-6-10,0-3 1,0 4 0,-11 0-2,-14 0-4,-2 1-4,0-3-3,-2-2-2,5-6-10,-1 2-53,-2-10-66,6 0-185,-4 0-180</inkml:trace>
  <inkml:trace contextRef="#ctx0" brushRef="#br0" timeOffset="194672.6011">18823 14911 958,'0'0'64,"0"0"-41,104-116 84,-44 83-55,0 20-45,-10 3-7,-15 10-64,-12 0-116,-8 1-131,-6 11-163</inkml:trace>
  <inkml:trace contextRef="#ctx0" brushRef="#br0" timeOffset="194978.2197">19332 14793 702,'0'0'251,"0"0"-223,0 0 78,0 116-32,0-75-31,5-6-5,2 5 1,-7-4-17,0 0 4,0-4-15,0-2 0,0-3 0,-10-9-3,6-4 0,4-6-4,0-8-2,0 2 1,7-2-1,17 0 4,5 0 5,9 0-3,1-10-4,0-4-2,-3 1-2,-7 4 0,-9-5-19,-5 1-31,-4 3-57,-3-8-119,-6 0-171</inkml:trace>
  <inkml:trace contextRef="#ctx0" brushRef="#br0" timeOffset="195212.4793">19697 14684 897,'0'0'115,"0"0"-99,129-46 70,-58 26-15,2 0-58,-15 6-3,-17 5-10,-20 4 0,-12 5-38,-9 0-43,0 0-38,-24 0-118,-7 0-75</inkml:trace>
  <inkml:trace contextRef="#ctx0" brushRef="#br0" timeOffset="195527.544">19765 14650 695,'0'0'143,"0"0"-31,-18 107 26,18-52-65,0 5-22,0 4-10,0 3-8,0-4 2,0 3-8,-11-3-8,-5-4-1,1-2-6,1-8-3,6-14-2,3-8 1,5-8-5,0-10 5,7-1-4,28-4 6,10-4 2,7 0 3,7-4-6,-5-13-5,-7-2-3,-11 3-1,-12 2-13,-6 5-29,-6-8-36,-8-1-86,-2-5-209,-2-4-272</inkml:trace>
  <inkml:trace contextRef="#ctx0" brushRef="#br0" timeOffset="195968.0693">20385 14899 1047,'0'0'60,"0"0"3,0 0 35,0 0-83,0 0-7,0 0 3,-110 98 2,84-58 9,6 1-3,6-7-7,12-1-3,2-3-9,0-10 0,16-6 1,15-10 2,5-4-3,6 0 5,0-5-5,-4-12 6,-11-2-6,-9-6 1,-13-3 2,-5-4-1,-10-12-1,-26-8-1,-14-6 3,-4-6-3,3-7 0,4 15 0,16 5-1,13 18 2,9 8-1,9 2 1,0 0-1,24 2-2,10 7 0,8 0-1,0 5 2,1 2-14,-5 1-16,-9 6-39,-12 0-67,-3 0-95,-9 0-134</inkml:trace>
  <inkml:trace contextRef="#ctx0" brushRef="#br0" timeOffset="196241.2399">20777 14512 989,'0'0'87,"0"0"-42,0 0 59,0 0-70,0 0 4,-64 104-4,35-48-1,0 2 2,4 9-7,5-3-7,9-2-6,9-9-9,2-4-2,0-13-4,2-6-1,16-8 0,1-8-9,6-9-37,0-5-26,0 0-64,-5-8-106,4-15-242</inkml:trace>
  <inkml:trace contextRef="#ctx0" brushRef="#br0" timeOffset="196511.4322">20864 14614 824,'0'0'167,"0"0"-46,0 0-31,0 0-67,0 0 20,13 138 7,-6-65-10,-4-6-6,-3 3-6,0-5-12,0-9-5,0-7-8,5-16 0,9-11-3,0-9 0,8-13 0,2 0 0,2-5-6,2-15-16,-5 4-27,-10-2-28,-7-4-72,-6 8-102,0-4-129</inkml:trace>
  <inkml:trace contextRef="#ctx0" brushRef="#br0" timeOffset="196690.3975">20851 14988 846,'0'0'137,"0"0"-103,0 0 18,0 0-30,0 0-22,132-29-4,-106 20-57,-6 0-102,-4-2-42,-8 4-135</inkml:trace>
  <inkml:trace contextRef="#ctx0" brushRef="#br0" timeOffset="196869.3736">21120 14945 894,'0'0'104,"0"0"-77,0 0 15,0 0-10,0 0-26,0 0-6,125-16-3,-103 0-40,-1 4-106,-6-2-39,1-3-121</inkml:trace>
  <inkml:trace contextRef="#ctx0" brushRef="#br0" timeOffset="197138.7589">21388 14766 173,'0'0'630,"0"0"-485,0 0-6,0 0-54,0 0-62,0 0-16,0 49 30,0-13-8,0-6-5,0-2-7,0-1-1,0-8-4,2 2-2,2-6-1,6-3-4,-1 2 2,1-6-6,9-8 4,7 0-3,6 0 2,5 0-3,3-12-1,-4 2-22,-10-5-32,-1 3-57,-13 3-66,-10-3-102,-2 2-104</inkml:trace>
  <inkml:trace contextRef="#ctx0" brushRef="#br0" timeOffset="197341.8418">21618 14883 796,'0'0'114,"0"0"-40,0 0-8,0 0 2,0 0-10,9 132-41,-1-98 0,-1 0 3,-2-5-18,-5-4 1,0 1-3,0-3-13,0-9-69,-5-5-95,-6-6-117,-2-3-287</inkml:trace>
  <inkml:trace contextRef="#ctx0" brushRef="#br0" timeOffset="197611.8571">21468 14633 826,'0'0'72,"0"0"-33,0 0 64,152-26-50,-99 47-29,-4 23 4,-13 4 10,-7 8 15,-11 2-12,-12-4-4,-6-3-10,0-5-7,0-6-7,-2-8-7,-12-6-3,1-8-3,0-6-2,-1-6-53,-3-1-117,-6-5-144,-1 0-198</inkml:trace>
  <inkml:trace contextRef="#ctx0" brushRef="#br0" timeOffset="198038.7605">21521 14404 873,'0'0'64,"0"0"-51,161-54 87,-92 46-70,-5 3-16,-7 5-5,-18 0 5,-7 0 9,-14 0 12,-10 0 2,-1 0-6,-2 14 4,-3 12-3,3 5-2,-1 5-8,3 5-3,-1 8 2,10 1-6,-1 16 1,5 4 1,3 7-6,-3 3-1,-2-2-1,-10 0 2,-5-4-4,-3 1 0,-11-7 2,-20-6 6,-9-8 0,-10-11 2,-3-6 1,-3-10-9,-1-10 0,1-5-9,4-7 7,1-4-7,9-1-13,2 0-38,3 0-57,4 0-236</inkml:trace>
  <inkml:trace contextRef="#ctx0" brushRef="#br0" timeOffset="200431.2354">1917 16687 680,'0'0'141,"0"0"-103,0 0 54,0 0-21,0 0-43,0 0-12,0 4-4,-3 4 10,-4-2 11,-4 3-9,-5-2 1,1-2-4,-3 0-7,1 0-1,3-1-3,3-4 0,2 0-1,0 0-2,6 0 4,3-4-10,0-4-1,0-2 0,3-4-13,15 1 12,7-1 0,-1 7 1,4-4-1,-3 11 1,-2-3 2,1 3-2,-10 0 2,6 14-2,-7 7 0,-4 9 0,-2 2 0,-7 5 8,0 3-3,0-1 4,-16 7-1,-7-7-5,-5 1 4,-4-8-6,-1-6 3,4-8-4,7-8 1,-1-6 1,8-4 7,3 0-5,4-4 4,6-10-5,2 0-3,0-4-2,0 6-2,8 6 0,15 2 3,6 4-7,6 0 4,5 19-1,3 2 5,-5 1 2,-3 0 0,-6-12-2,-6 3 1,-3-12 4,-9-1 7,-2 0 6,-3 0 7,2 0 15,-4 0-6,0-9-12,-2-6-17,0 8-5,-2-3 0,0 1-45,3-9-80,1-8-371</inkml:trace>
  <inkml:trace contextRef="#ctx0" brushRef="#br0" timeOffset="208566.1293">2862 16276 686,'0'0'178,"0"0"-57,0 0 0,0 0-35,0 0-23,0 0-26,0 0-16,0 0-4,-92 26-3,54 4 5,-3 13-5,-2 9-2,0 6-1,5 11-2,5 10 1,8 6-2,12 5 3,11-6-1,2-8-5,2-6-1,25-19-1,-1-12-3,8-11 0,-3-7 3,-7-12-1,-4 0-2,-3-7 3,-11-2-3,3 0-17,-3 0-38,4 0-34,3 0-71,-3 0-192,4-6-280</inkml:trace>
  <inkml:trace contextRef="#ctx0" brushRef="#br0" timeOffset="209102.9643">2968 17080 109,'0'0'662,"0"0"-606,0 0 16,0 0 37,0 0-45,0 0-16,14-6-11,-4-20-6,7-10-17,4-3 0,1-10 0,2 3-9,-2 2 8,-9 8-2,-2 10-6,-9 12 3,-2 1-6,0 8 9,0 1-11,-6 4-4,-5 0-13,-5 0-8,3 4-4,1 9 11,5 1-3,7 5 8,0 3 6,0-5-1,14 2-1,13 3 9,4-5 2,3 2 0,-1 3-2,-4-5 2,-6-4-2,-8 6-1,-9 2 1,-4-3 1,-2 1 1,0 2 1,-8-3 1,-14 1-1,4-2-2,-5-3-1,1-6-1,-1-3-5,2-5-35,3 0-52,5 0-106,3-13-109</inkml:trace>
  <inkml:trace contextRef="#ctx0" brushRef="#br0" timeOffset="209814.3529">3400 16361 690,'0'0'138,"0"0"-127,0 0 18,0 0-27,0 0 5,0 0-2,-10 40 12,-6-26-5,0-6 23,-4 0 11,-2-3-20,-1 0-16,8-5 4,2 0-8,9 0 6,1 0-4,3-10 13,0 2-16,0-6 5,3-3-10,12 3 0,5 1-5,-2-6 5,-1 12-2,2 0 2,-4 7-1,-1 0-1,0 0-4,3 14 0,-4 5 2,-2 4 1,-1 12-3,-2-3 6,-8 2 1,0 4 3,0 1 2,-4 0-5,-17-3 5,2-4-3,-4-6 5,3-7-7,3-9 2,-2-2 1,2-4 2,3-4-2,6 0 0,5 0-2,3 0 4,0 0-3,0-9-3,6-1-1,17 3 0,4-2 1,2 8 0,5 1 2,-6 0 2,4 0-1,-4 0 6,-3 0 7,-5 0 5,0 0 12,-9 0 14,-2 0-9,-3 0 7,0 0-10,-4-13 2,4-5-16,-2 1-6,3-2-12,-2 6-3,0 8-4,-5 1-9,2 4-42,2 0-86,4 0-240,7 0-106</inkml:trace>
  <inkml:trace contextRef="#ctx0" brushRef="#br0" timeOffset="210103.0725">3905 16699 954,'0'0'87,"0"0"-86,0 0 16,0 0 4,0 0 3,-5 117 5,5-81 15,0 0-13,0 5-7,0-6-6,0 0-7,0 0-5,0-3-6,0-2 1,0-2-1,-4-5-9,2-9-45,2-6-44,-2-8-64,2 0-47,-3-4-33</inkml:trace>
  <inkml:trace contextRef="#ctx0" brushRef="#br0" timeOffset="210282.8639">3853 16726 779,'0'0'228,"0"0"-201,0 0 15,0 0 3,122-125-26,-71 103-9,0 4-6,-10 4-4,-3 7-7,-9-2-71,-7 9-126,-11 0-108</inkml:trace>
  <inkml:trace contextRef="#ctx0" brushRef="#br0" timeOffset="210467.2882">3851 16941 1018,'0'0'38,"0"0"-26,0 0 34,0 0-29,0 0-1,0 0-10,138-12 3,-96-2-9,-8 5-84,-7-2-152,-7-1-120</inkml:trace>
  <inkml:trace contextRef="#ctx0" brushRef="#br0" timeOffset="210724.0243">4339 16637 710,'0'0'417,"0"0"-363,0 0-15,0 0 3,0 0-27,0 0-12,0 0 0,-40 108 7,28-63 16,2 2 2,-1-1-7,4 3-7,3-8-9,4-10-1,0-1-4,0-7-7,0-1-58,0-3-134,4-2-190,4-12-211</inkml:trace>
  <inkml:trace contextRef="#ctx0" brushRef="#br0" timeOffset="211188.7802">4408 17147 952,'0'0'159,"0"0"-141,0 0 4,0 0 24,88-131-31,-66 97-3,-4 10-2,-10 2 15,-6 4 3,-2 6-8,0-2-1,0 5-15,0 4-4,-6-4-1,-3 9 1,-4 0 0,3 0-4,0 0-10,5 0-1,0 14-19,5-5-13,0-1-7,0-2 10,2 3 25,16-6 15,2-3 4,5 0 4,2 0-1,0 2 1,4 2-3,-2 1-1,-5 2 0,-1-2 0,-8 8-3,-3 1 0,-10 0 3,-2 3 17,0 0 14,0 1 5,-4 5-5,-10-10-4,1-3-16,-1 6-5,1-6-5,1-1-1,-1 0 0,2-5-28,-2 1-66,2-5-143,2 0-92</inkml:trace>
  <inkml:trace contextRef="#ctx0" brushRef="#br0" timeOffset="211460.4288">4739 16641 1062,'0'0'34,"0"0"-30,115 15 56,-68 15-30,-3 12-16,-3 9-2,-10 7 11,-14 5-15,-14-2-2,-3 0 10,-7-4 0,-20-12 3,0-8 5,-2-7 0,0-9-16,6-2-5,0-6-3,7 1-66,5-14-222,5 0-427</inkml:trace>
  <inkml:trace contextRef="#ctx0" brushRef="#br0" timeOffset="212064.8352">5742 16860 638,'0'0'92,"0"0"-31,0 0 54,0 0-51,0 0-27,0 0-19,0 2-15,0 28 0,0 7 22,6 2 21,1 1-8,-1 0-8,-1 1-6,2-6-2,-5-5-9,2-7-7,-1-3-3,-2-5-1,2-4-1,-3-3-1,0-4-30,0-4-47,0 2-75,0-2-105,0 0-80</inkml:trace>
  <inkml:trace contextRef="#ctx0" brushRef="#br0" timeOffset="212291.9203">5566 17128 752,'0'0'164,"0"0"-154,0 0 26,0 0 32,149-35-18,-93 16-24,-4 2-3,-6 0-5,-9 3-5,-8 10-13,-4-2-28,-6 2-133,0-4-186</inkml:trace>
  <inkml:trace contextRef="#ctx0" brushRef="#br0" timeOffset="212740.8708">6205 17173 969,'0'0'118,"0"0"-88,0 0 14,0 0-23,67-111-14,-42 71-2,-5 5 0,-7 2 1,-11 11 6,-2 5 1,0 4-6,-7 3-2,-11 1-3,-5 9-2,0 0-9,-3 0-19,3 0 13,8 9 1,5 9 8,7-4-4,3 8-17,3 0-8,26-3 8,6-2 20,6-1 2,2-2 4,-3 0 1,-2 0 1,-7 3 4,-12 0 7,-6 2 5,-10 3 1,-3 2 2,0-2-2,-16 4-5,-7-4-6,0-4-7,3-4 0,7-7-26,1 0-33,5-7-60,5 0-84,2-14-166</inkml:trace>
  <inkml:trace contextRef="#ctx0" brushRef="#br0" timeOffset="213050.9823">6825 16860 592,'0'0'445,"0"0"-410,0 0-28,0 0-6,0 0 12,0 0 12,24 98 1,-17-57 13,0-6-5,-5 5 2,-2-8-17,0 0-3,0-1-6,0-9-7,0-1 2,0-6 0,0-1-5,0-6-10,0 1-31,0-9-42,-5 0-35,-1 0-85,-3 0-23,0 0-204</inkml:trace>
  <inkml:trace contextRef="#ctx0" brushRef="#br0" timeOffset="213296.5478">6675 17093 810,'0'0'245,"0"0"-234,0 0-5,0 0 2,0 0 14,141 3-5,-94-6-11,-3-16 16,-4 2 15,-10-2-8,0 1-14,-9 6-14,-3 3-1,-3 0-64,1 6-193,-5-4-119</inkml:trace>
  <inkml:trace contextRef="#ctx0" brushRef="#br0" timeOffset="213971.4343">7364 16900 547,'0'0'385,"0"0"-385,0 0 4,0 0 9,0 0-4,0 0-3,-27 104 7,14-96-7,-3-4 2,1-4 3,-1 0 1,1 0 2,-3 0 4,7-8-4,-1-1 2,6-3-3,6 1 19,0-1-23,0-2-7,12-4-2,13 1-2,2 2 1,7-2-2,-3 3 3,-4 5 0,-3 5 1,-3 4-2,-6 0 0,-3 0-1,1 4 2,3 14 4,-6-1-2,3 8-2,-3 1 10,-6 1 0,-3-1-4,-1 6 1,0-1-1,-12 3-2,-12 3-1,-7-1 3,-3-5-6,0 0 1,1-9 0,6-8-1,3-4 5,8-10-2,3 0-2,3 0 2,6 0 5,4 0 0,0-7-8,0 0 0,4-3-2,15-2 2,1 6-1,4 2-1,-2 4 4,3 0-2,0 0 2,-6 0 1,6 0 4,-5 6-1,-1 1-4,0-7 12,-1 0 10,-3 0-2,3 0-10,-2 0 18,2-3-14,-3-7-9,-4-2-2,-4 2-5,-4-4-41,-3-4-113,0 2-359</inkml:trace>
  <inkml:trace contextRef="#ctx0" brushRef="#br0" timeOffset="214263.9639">7514 16726 1055,'0'0'88,"0"0"-77,158-27 45,-82 27-14,1 6-20,-1 29 0,-11 11-7,-15 10 9,-15 4-12,-18 6 0,-10 0-2,-7 3 0,0-7 12,-13-15-6,-5-1-1,0-19-2,0-5-8,2-8-3,1-6-2,2-8-11,-3 0-56,1-22-122,-1-27-378</inkml:trace>
  <inkml:trace contextRef="#ctx0" brushRef="#br0" timeOffset="214849.2676">8534 16811 842,'0'0'184,"0"0"-110,0 0 33,0 0-68,0 0-23,0 0-4,7 81 23,5-37-11,1 0-7,-2-2-1,0-2-5,-2 1-5,0-7 0,-1-2-4,-1-10-2,-4-4-4,1-4-32,-4-6-56,0-8-101,0 0-162,-7 0-106</inkml:trace>
  <inkml:trace contextRef="#ctx0" brushRef="#br0" timeOffset="215037.302">8436 17151 788,'0'0'165,"0"0"-122,0 0 2,0 0 15,116-72-22,-71 55-12,-5 3-16,-4 4-10,-5-2-6,2-2-70,-4-4-180,0 0-98</inkml:trace>
  <inkml:trace contextRef="#ctx0" brushRef="#br0" timeOffset="215236.5657">8963 16842 843,'0'0'229,"0"0"-156,0 0-20,0 0-19,0 0-9,0 0 11,56 104-6,-41-68-6,-1 2 3,-1-6-14,-5 0-9,-2-1-2,0-8-2,-4 0-12,0-7-49,3-10-86,3-6-94,1 0-119</inkml:trace>
  <inkml:trace contextRef="#ctx0" brushRef="#br0" timeOffset="215591.2573">9299 16964 757,'0'0'370,"0"0"-342,0 0-21,0 0 60,0 0-41,0 115-9,3-88-8,9 0-3,1-9 0,3-8-5,5-6 6,4-4-1,3 0 3,4-4-5,-3-15 3,0-8-4,-10 1 1,2-6-1,-13-3 2,-8 3 2,0-4 4,-2 11 6,-17 2-7,-8 5 10,-2 13-7,-8 5-11,-2 0 2,-1 5-1,4 7 0,9 3-2,13-1-1,6-7-3,8-2-11,0 4-64,8-9-141,14 0-259</inkml:trace>
  <inkml:trace contextRef="#ctx0" brushRef="#br0" timeOffset="219813.6513">10104 16721 395,'0'0'330,"0"0"-271,0 0 104,0 0-24,0 0-65,0 0-22,0 0-20,-27 7-20,27 27-11,0 8 31,0 10 13,3-6-17,3 2-10,1-4-1,-1-4-3,-1-4-10,-1-8-2,-2-2 0,1-3 0,-1-5-1,-2-4-1,0-2-20,0-8-28,0-4-32,0 0-66,0 0-49,0-4-26,0-22-343</inkml:trace>
  <inkml:trace contextRef="#ctx0" brushRef="#br0" timeOffset="220038.8559">10072 16731 744,'0'0'96,"0"0"-16,0 0 48,0 0-92,0 0-24,99-107 6,-60 102-14,1 1-4,-1 4 0,-5 0-1,-7 0-29,1 0-78,-8 0-68,-9 0-12,-11 0-166</inkml:trace>
  <inkml:trace contextRef="#ctx0" brushRef="#br0" timeOffset="220247.1346">10069 16958 567,'0'0'352,"0"0"-308,0 0 17,0 0-4,0 0-15,0 0 7,155-29-31,-108 15-18,-8 5-4,-9-2-100,-1 8-98,-7-6-65,-4 4-133</inkml:trace>
  <inkml:trace contextRef="#ctx0" brushRef="#br0" timeOffset="220527.4096">10621 16673 651,'0'0'94,"0"0"-1,0 0 22,0 0-29,0 0-4,-63 143-4,53-97-13,1-2-16,1-4-19,6-4-5,2-6-14,0-4-5,0-6-4,6-4-2,9-1-12,3-1-63,5-6-120,2-4-194,-4-4-234</inkml:trace>
  <inkml:trace contextRef="#ctx0" brushRef="#br0" timeOffset="220974.9839">10728 17147 677,'0'0'249,"0"0"-174,0 0-5,0 0 7,0 0-34,123-125-19,-94 83 12,0 3-7,-12 0-4,-5 11-8,-12 2-9,0 12-5,0 0-2,-5 5-1,-5 9-5,-4 0 4,-7 0-29,4 0 1,1 14 5,3 3 0,11-3 7,2-1 6,0 1 8,0-5 3,15-1 0,12 2 1,2-5 1,3-2 2,-2 3 1,-1-1-5,0 7 1,-6-7 0,-4 3 1,0 6-1,-13-6 0,-2 10 6,-4 0 13,0 4 0,-4 2-8,-14-2 3,3 4-11,-1-4 2,5-3-6,-3-1 1,3-6-1,-2-6-7,1 2-45,2-8-87,1 0-165,5 0-147</inkml:trace>
  <inkml:trace contextRef="#ctx0" brushRef="#br0" timeOffset="221297.2392">11058 16663 851,'0'0'112,"0"0"-71,0 0 75,145-109-52,-94 109-40,1 7-8,-6 33 0,-3 10 4,-6 8 10,-8 0-4,-6 0-5,-10 0-1,-9 0-7,-4 0 2,-2-9-1,-17-8 10,-10-6 0,2-5-9,0-5-14,-2-7 5,4 2-5,5-10 0,0 0-2,9-3 1,2-7-4,2 5-18,7-5-21,0 0-27,0 0-129,0-8-161</inkml:trace>
  <inkml:trace contextRef="#ctx0" brushRef="#br0" timeOffset="221659.5657">12192 16883 891,'0'0'173,"0"0"-149,0 0 27,0 0 23,0 0-29,132 0-12,-81-14-15,-3 5 12,-4-3-4,-12 6-16,-8-2-3,-12 4-6,-4 4 0,-8 0-2,0 0 0,0 0-40,0 0-95,-10 0-113,-11 12-193</inkml:trace>
  <inkml:trace contextRef="#ctx0" brushRef="#br0" timeOffset="221907.4183">12186 17183 733,'0'0'192,"0"0"-161,0 0 89,0 0-32,127 0-48,-81 0-14,1-6-9,3-2 4,-8 0 9,-7-2 8,-10 6-25,-13-1-8,-10 5-4,-2 0-1,0 0-8,0 0-126,-16 5-200</inkml:trace>
  <inkml:trace contextRef="#ctx0" brushRef="#br0" timeOffset="222731.3927">13486 16686 935,'0'0'109,"0"0"-47,0 0-10,0 0-27,0 0-16,0 0-7,148-88-1,-116 88 8,-4 0 18,-8 17-14,-5 9 4,-7 3 0,-8 6-12,0 0 4,-6-8-4,-14 4-4,-7-9 2,2-5 6,3-2-6,4-7-3,7-6 4,5 2-2,6-4 0,0 0 3,0 0 1,0 0-2,0 0-2,0 0-2,13 0 4,9-6 2,5 2-3,2 0 1,2 4-2,-1 0 0,-5 0 5,-2 4-4,-7 2-3,-5 10 6,-6 1-6,-5 3 9,0 1 1,0 1 0,-12 7 1,-12-8 3,-10 5-4,-6-3 5,-7-1-1,-4-3 0,-2 3-2,1 0-5,4-3-2,14-7-3,7-2-2,16-7-2,11-3-38,0 0-91,11-9-322</inkml:trace>
  <inkml:trace contextRef="#ctx0" brushRef="#br0" timeOffset="229489.0518">14493 16941 736,'0'0'128,"0"0"-127,0 0 42,0 0 0,0 0-25,0 0 5,0 0 3,58 5 2,-27-27-1,1-2-1,-3-10-12,-7 5-5,-7 0 0,-8 0-8,-7 8 7,0-1 2,0 7-2,-13 8 14,-10-2-8,-1 9-10,-3 0 3,1 0-5,-1 9-2,0 13 1,4 9 1,-1 10 8,8 3-1,3 4-2,11-2 1,2-5 0,0-6-5,22-9 1,7-4 0,9-12-1,-2-1 0,8-9 5,-2 0 6,-1 0-2,-5-19-5,-5 6-3,-12-6-4,-5 3-40,-7-7-40,-7 4-39,0-3-199,0-7-51</inkml:trace>
  <inkml:trace contextRef="#ctx0" brushRef="#br0" timeOffset="229783.6662">14381 16387 383,'0'0'339,"0"0"-245,0 0 67,0 0-63,0 0-54,0 0-18,72-55 7,-19 39 3,-2-2-14,-3 4-18,-8 0-2,-13 6-2,-5 4-60,-5-4-102,-3-2-132,-5 0-44</inkml:trace>
  <inkml:trace contextRef="#ctx0" brushRef="#br0" timeOffset="229993.3943">14798 16075 631,'0'0'181,"0"0"-57,0 0-48,0 0-64,0 0 18,0 0 38,10 129-27,-1-89-9,-5 0-10,0-4-12,-1 0-9,1-9 1,-2-6-4,0-6-57,-2-3-73,0-7-157,0-5-67</inkml:trace>
  <inkml:trace contextRef="#ctx0" brushRef="#br0" timeOffset="230629.2947">15049 16110 536,'0'0'127,"0"0"-76,0 0 13,0 0-34,0 0-19,0 0 3,-47 18 5,34-13 3,1-5 5,-2 3-4,5-1-14,4-2-1,4 0 0,1 0 11,0 0-4,0-5-15,0-8 0,1 3 0,13-2 0,4 1-1,3 2 1,0 1 0,2 0 2,-1 8-2,-4 0-1,0 0 1,-2 0 0,-5 13 0,-3-1 0,-1 7 9,-5-1 6,0 3-1,-2 6-1,0 1 0,0 2-2,0 2-1,-8 1 1,-10 1-1,-2-10-3,-1 1-3,2-6 2,3-12-6,3 4 1,1-11 6,6 0-4,1 0 3,2 0 7,3-14-13,0-4 0,0 0 1,8 6-1,6 2 8,1 6 3,7 4-3,0 0-1,0 0 0,1 0 2,-5 12 2,0 6 1,-2-4 0,-3 0 3,-5-2-11,2-2 0,-4-2-2,0 1-2,1 0-41,5-4-77,-3 4-170,1-6-69</inkml:trace>
  <inkml:trace contextRef="#ctx0" brushRef="#br0" timeOffset="231035.3075">15378 16404 680,'0'0'130,"0"0"-69,31-102 72,-9 52-69,6 6-41,1 1 2,-10 6-8,-5 7 6,-10 10-7,-4 4 2,0 6 1,0 6-1,-15 4-18,-4 0 0,-3 0-3,3 4 5,7 6-2,5 3 0,7-1-7,0 3 5,0 3 0,14-10 2,8 6 0,2-6 5,4-4-5,-1 7 2,-4-4 4,2 0 7,-4 0 0,-6 3-4,-4 2 5,-4-2-2,-7 2-3,0 7 5,0 2 1,-7 2-4,-13 4-7,0-4-3,0 3-1,2-8-14,1-1-69,1 2-109,1 3-123,-4 6-164</inkml:trace>
  <inkml:trace contextRef="#ctx0" brushRef="#br0" timeOffset="231666.3906">14507 17235 628,'0'0'78,"0"0"27,0 0 37,0 0-94,0 0-37,0 0 1,26 6 33,1-3 5,13 2-5,9-5-7,9 0-9,11 0 3,12-12-10,6-6-6,8-4 3,8-2 1,4 2-7,-1-5-3,0 9 8,-6 5-2,-11 0 0,-16 12 0,-17-4-8,-17 1-1,-13 4-1,-12 0-4,-8 0 0,-4 0-1,-2 0 0,0-4 0,0 4-1,0 0-5,0 0-25,0 0-45,-2 0-104,-23 8-142,-10 7-171</inkml:trace>
  <inkml:trace contextRef="#ctx0" brushRef="#br0" timeOffset="232205.2583">15387 17561 701,'0'0'38,"0"0"6,0 0 75,0 0-62,0 0 12,0 0 10,38-9-4,-16-14-26,-2-7-14,4 2-9,2-2-13,-5 2-5,-5 2 0,-3 1-6,-5 6 0,-4 1 4,-4 4-5,0 2-1,0 6 6,0 3-6,0 3-3,-10 0-1,-3 0 1,-3 0-6,1 0-5,0 12 11,10 2-1,5 3-6,0-2 8,0-6 0,18 3 2,7 2 0,2-6 1,1 7-1,0-6 0,0-1 1,-8 2 0,-2 2-1,-7-2 1,-4 2-1,-5 2 0,-2 4 3,0-4 3,-5 4 1,-17 5-1,-7-5-5,3 2 3,1-6-4,1-1 0,1 1 0,8-2-15,3-5-94,10-7-101,2 0-198</inkml:trace>
  <inkml:trace contextRef="#ctx0" brushRef="#br0" timeOffset="232812.4185">16306 16866 613,'0'0'103,"0"0"31,0 0 23,0 0-110,0 0-16,0 0 32,75 0-3,-39-4-20,-1-2 1,-2-6-13,-4 2-17,-6 6-9,-7-1-2,-5 2-47,3-3-114,-3-6-193,-1-6-113</inkml:trace>
  <inkml:trace contextRef="#ctx0" brushRef="#br0" timeOffset="233238.7359">16738 16677 749,'0'0'135,"0"0"-131,0 0 92,0 0-40,46 102-37,-36-79 1,-6-5-10,3-4 1,-6-11-4,-1-3-2,3 0-3,-3 0 3,0 0 6,2 0 2,2 0-4,6 0 0,5 0 0,6 0-2,3-7 1,1 2-4,-1 0 0,5 5 1,-2 0 2,-1 0 0,-5 2 8,-4 10-4,-4 6 3,-5-4 1,-6 8 7,-2 0 1,0 0-3,-5 0-11,-13 4 2,-7-7-4,3 4-4,0-7 0,0-6-2,4 0-1,-1-6 0,-1 0-18,6-4-60,-4 0-52,0 0-126,2 0-148</inkml:trace>
  <inkml:trace contextRef="#ctx0" brushRef="#br0" timeOffset="233475.3487">16715 16699 708,'0'0'289,"0"0"-245,0 0 41,135-40 19,-73 22-68,1 1-2,-15 0-11,-9 3-5,-18 4-7,-9 6-7,-10 0-1,-2 4-3,0 0-33,0 0-116,0-4-282</inkml:trace>
  <inkml:trace contextRef="#ctx0" brushRef="#br0" timeOffset="238706.8003">17739 16758 11,'0'0'725,"0"0"-668,0 0-40,0 0 48,0 0-19,0 0-14,0 0 6,-18 50-13,32-47-3,0-3-3,9 0 10,4 0 10,6-17-15,3-5-12,-1-6-5,-1 2-2,-7-9 3,-5 8-8,-9-2 6,-13 3-6,0 4 3,0 4-2,-6-3 2,-12 8 1,-6 6-2,-3 4 0,-4 3-2,0 0 2,1 18 0,-2 8 0,6 6-1,4 4 1,5 5-1,3 3 4,7 0-2,5 0-1,2-4 8,0 1-6,2-9 0,11-6 1,3-6 5,9-5-7,2-4 5,8-11 1,5 0 11,0 0-2,1-14-9,-6-1 3,-6-2-5,-6 5-5,-10-2-2,-5-1-2,-5 3-33,-3-2-49,0-4-58,0-1-194,-7 2-179</inkml:trace>
  <inkml:trace contextRef="#ctx0" brushRef="#br0" timeOffset="239058.2538">17699 16262 423,'0'0'183,"0"0"-108,0 0 20,0 0-35,0 0-37,0 0-7,22-4 51,5-2 16,2-2-29,0-1-3,0 4-29,-2-2-13,-5-2-8,-3 3-1,-2 2-58,-2-4-59,-1-2-126,-1-2-61</inkml:trace>
  <inkml:trace contextRef="#ctx0" brushRef="#br0" timeOffset="239517.4829">18153 15957 592,'0'0'116,"0"0"-62,0 0-8,0 0-36,0 0-1,0 0 64,0 87-15,0-61-1,0 0-15,0-2-13,0-2 3,0 4-12,0-3-4,0-6-6,0 1-3,0-9-2,0-4-1,0-1 0,0-4-3,0 0 0,0 0 2,0 0 1,3 0-3,8 0 1,7 0 0,10 0 4,6 0 1,8-7-5,3-7 2,2-1-2,-6 1-1,-7 2 0,-8 4-1,-11 2 0,-9 6-8,-6 0-24,0 0-14,0-3-15,-6 3-130,-15-5-76,-3-3-17</inkml:trace>
  <inkml:trace contextRef="#ctx0" brushRef="#br0" timeOffset="239797.4175">18345 16084 387,'0'0'152,"0"0"-22,0 0-1,0 0-59,0 0-38,0 0-21,-8 29 39,8 3 36,0 5-18,0-1-7,0-2-8,0 2-22,4-8-7,0 4-3,-2-5-13,-2-10-2,0 0 0,0-3-5,0-8 1,0 1-2,0-2-24,0-5-21,0 4-45,-5-4-60,2 0-119,1-4-125</inkml:trace>
  <inkml:trace contextRef="#ctx0" brushRef="#br0" timeOffset="240335.3613">18677 16212 817,'0'0'54,"0"0"-28,0 0 81,0 0-82,0 0-15,101-125 8,-83 96-6,-5 5 5,-5-2 4,-6 8 3,-2-1-3,0 3-11,0 6 3,0 1-6,-4 5-7,-7-1 0,-5 5-4,2 0 4,2 0 0,1 0-1,2 0-1,7 0 2,0 9-5,2-4-2,0 8 5,0 4 1,0-7 1,2 7 0,13-3 1,3 3 2,3-2-3,0-5 1,6 2-1,-2 0 5,2 2-4,-3 0 6,-2 0-4,-4-1 11,-7 4-1,-5-2 6,-6-1 4,0 7 0,0-3-1,-23 4-1,-5 4-5,-5-2-12,2-2-3,0 0-1,4-10-56,5-12-275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8:51:10.0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1865 1414 170,'0'0'272,"0"0"-215,0 0-12,0 0-30,0 0-9,0 0 6,0 0 32,15 0 19,-13 0 0,-2 0 40,0 0-2,0 0-11,0 0-24,0 0-15,-8 0-22,-12 0-26,-7 0-2,-4 0-2,-2 7 0,-4 11 1,2 5 5,1 0-3,8 3-2,1 5-1,10-4-3,4 5 2,6-6-1,5 3-3,0-3 3,0-3-3,7-6 4,7-5-6,6-2 5,0-10 3,8 0 0,3-1 4,6-28 3,0-7 1,1-8-4,-3-9 1,-6-5-2,-6-5 0,-6-6 1,-5 5-2,-5 1-1,-3 14-1,-4 11 1,0 2 1,0 5 1,0 4-2,0 4-1,-7 7 2,5 4-2,0 7 1,-3 1 0,4 4 4,-5 0 2,4 0-7,0 0 0,2 2-10,-2 24-14,2 13 24,0 16 1,0 6 7,0 8 0,2 3-7,2-3 3,3-4 0,9-7-4,0-3 3,1-10-3,6-6 0,-3-5 0,2-12 2,2-5 1,-3-12-3,4-5 0,-2 0-2,4-10-20,-4-12-59,-3-6-137,-9 0-234</inkml:trace>
  <inkml:trace contextRef="#ctx0" brushRef="#br0" timeOffset="528.8969">2380 1263 648,'0'0'165,"0"0"-127,0 0 53,0 0-61,0 0-25,0 0-5,-4-6-6,-2 10 3,0 19 3,-3 6 10,3 7 5,4 4 13,0 6-5,2 4-11,0-1 0,0 1-11,0-7 6,0-2-3,2-9-3,10-6-1,11-6 0,2-6 0,10-10 0,3-4 2,5 0-2,-1-24 8,-7-4-2,-1-8 0,-10-4 4,-5-10-3,-6-4 6,-12-1 3,-1 1-8,0 8-3,0 14-5,0 8-16,-6 13-73,2 4-99,2 7-137</inkml:trace>
  <inkml:trace contextRef="#ctx0" brushRef="#br0" timeOffset="869.5121">3073 1131 806,'0'0'150,"0"0"-94,0 0 23,0 0-44,0 0-11,0 0-17,-35 26-6,8 4 4,-2 12 3,-2 8 8,4 10 8,0 6 1,9 3-9,7-4-8,7-6-3,4-7-4,0-8-1,4-14 0,17-3-6,0-10 5,4-10-43,2-5-44,-3-2-80,-1-4-125,-8-21-225</inkml:trace>
  <inkml:trace contextRef="#ctx0" brushRef="#br0" timeOffset="1336.4908">3167 1412 874,'0'0'16,"0"0"9,0 0 5,125-24-16,-88 24 6,-3 1-12,-10 19-4,-11 5-4,-5 4-2,-8 7 2,0 7 4,-23-4-4,-6-2-10,0-9-12,7-8-10,7-10 11,3-8-5,10-2 22,2 0-1,0-16-23,9-12-4,15-5-1,10-4 28,0-1-12,1 4 8,1 0 5,-10 6 4,-3 5 2,-12 7 14,-9 8 5,-2 5 25,0 3 39,0 0-20,-16 0-25,-1 0-20,-4 18-6,-1 5 0,9 5 3,6 4-6,3 7-4,4-4-7,0 2 0,11-2-6,11-8-53,5 4-87,4-11-34,-2-11-160</inkml:trace>
  <inkml:trace contextRef="#ctx0" brushRef="#br0" timeOffset="1496.4982">3751 1598 726,'0'0'253,"0"0"-245,0 0 15,0 0-12,0 0-5,-27 119-6,20-90-24,1 0-116,-4-8-127</inkml:trace>
  <inkml:trace contextRef="#ctx0" brushRef="#br0" timeOffset="1897.8327">3911 1766 1037,'0'0'28,"0"0"-7,94-110 12,-56 62-17,-9-5-1,-7 4 0,-6 15-2,-14 3-1,-2 7 9,0 10-10,-11 4-11,-11 10-8,-5 0-13,-4 0-12,4 19-27,2 3 24,12 0 1,9-1 9,4-4 17,6-3-11,22-2 0,12-2-16,11-2 31,-3 0 5,-1 1 6,-7-2 12,-11 9 14,-11 0 17,-10 6-13,-8 8-9,0 0-14,-17 2 0,-17 0-4,1-8-9,2-4-54,2-12-75,4-8-68,4 0-130</inkml:trace>
  <inkml:trace contextRef="#ctx0" brushRef="#br0" timeOffset="2140.8485">4370 1078 958,'0'0'113,"116"-7"-106,-44 10 49,-3 28-24,-9 7 0,-8 13 9,-19 7-21,-20 5-8,-13 5 14,0 0-8,-23-3-3,-2-5-10,-8-12-1,4-4-4,-6-7-12,-3-9-64,-4-9-150,-7-8-313</inkml:trace>
  <inkml:trace contextRef="#ctx0" brushRef="#br0" timeOffset="2602.5236">1404 2176 721,'0'0'153,"0"0"-143,0 0-10,0 0 44,162 34 32,-33-18-4,41-3 1,40-5-5,33-1-28,19-7-18,15 0-1,-8 0-6,-5 0-8,-21-19 0,-31-6-4,-23 0 0,-42-5 2,-35 2 7,-32 7 0,-29-5-2,-20 9-2,-13 5-8,-9 7-2,-9 5-51,0 0-84,-29 0-207</inkml:trace>
  <inkml:trace contextRef="#ctx0" brushRef="#br0" timeOffset="3172.7864">2675 2963 839,'0'0'61,"0"0"-39,-135 22 71,87 11-69,-2 4-19,8 6-3,8 1 0,5-4 1,14 0 2,11-10-5,4-9-8,0-7-2,27-13-4,8-1 14,11-13 4,8-24-4,-2-10-6,-10-8-12,-9-5 1,-13 0-3,-11-5 2,-9 3 2,0 6 16,0 10 5,-2 11 21,-9 14 14,2 7 15,2 6-5,0 5 9,5 3-25,0 0-5,2 0-27,0 19-2,0 17 0,0 12 6,2 5 9,10 1 0,5 0-2,-1-3-7,-3 0-6,-2-1 1,1-4-1,-4-2-27,1-6-66,-1-8-113,-4-16-149</inkml:trace>
  <inkml:trace contextRef="#ctx0" brushRef="#br0" timeOffset="3646.6087">2970 3035 939,'0'0'105,"0"0"-98,0 0 45,159-26-33,-117 26-7,-8 19-8,-16 10-4,-16 10 0,-2 11-1,-14 0-10,-11-6-49,0-11 60,6-15 6,8-13-4,9-3-1,2-2-1,0-2-27,15-19 10,17-16-10,5-5 5,6-4 2,-1 0 0,-7 4 11,-5 8 9,-12 8 2,-9 9 13,-7 13 28,-2 4 37,0 0-4,-20 0-25,-4 18-37,1 11 5,0 9 11,13 6 0,8 2-8,2 3 3,6-4-8,23-8-6,13-10-6,14-8 1,5-10 6,3-4-5,-4-5-2,-11 0-3,-15-14-2,-3-14-33,-9-11-68,-2-10-268</inkml:trace>
  <inkml:trace contextRef="#ctx0" brushRef="#br0" timeOffset="4183.8642">5900 1542 655,'0'0'244,"0"0"-145,0 0-31,0 0-37,0 0 6,-7 104 28,7-50-18,0-2-19,0-3-14,0-5-6,0-3-6,5-2 0,-1-3-2,-3-6-17,2-8-44,-3-4-64,0-8-128,0-8-56,-13-2-109</inkml:trace>
  <inkml:trace contextRef="#ctx0" brushRef="#br0" timeOffset="4379.5469">5662 1859 42,'0'0'787,"0"0"-748,0 0 87,157-43-17,-76 23-56,6 1-10,-3-2-7,-11 8-17,-14-1-8,-21 4-8,-16 5-3,-15-3-14,-7 0-73,0-5-227</inkml:trace>
  <inkml:trace contextRef="#ctx0" brushRef="#br0" timeOffset="9114.5311">7032 1939 442,'0'0'124,"0"0"-70,0 0 49,0 0-24,0 0 8,0 0-9,0 0-11,0 0-4,49-56-22,-7 13-11,3-5-16,0-4 2,-3-3-8,-6 6-4,-12 3-1,-10 8-3,-14 9 6,0 8-6,-7 7 1,-16 6-7,-3 4 6,-5 4-5,-3 0-7,4 9-5,9 12 6,10 3-8,9 1 3,2 1 8,4 1 0,26-1 8,13-1-2,7 4 2,6 0 2,-3 0 2,-11 0 3,-8-2-5,-14 2-1,-16 3 2,-4 1-2,-10 3 11,-27 3 5,-7-1-6,-6-4-6,2-10-3,7-10-2,12-12-6,10-2-54,19-3-104,0-24-267</inkml:trace>
  <inkml:trace contextRef="#ctx0" brushRef="#br0" timeOffset="9602.5377">7917 1377 838,'0'0'54,"0"0"22,0 0-27,0 0-49,0 0-2,0 0 2,-22 99 3,13-37 7,2 6 5,5-1-2,2-4 3,0-7-4,4-10-6,19-5-2,4-11 0,6-12-4,3-13 2,3-5 3,2-5 4,-3-27 9,-5-7-7,-4-7 2,-11-1-8,-11-11 3,-7-8-6,0-1-1,0 6-1,-2 12-12,-6 17-3,2 14-15,4 8-47,2 3-90,0 5-129</inkml:trace>
  <inkml:trace contextRef="#ctx0" brushRef="#br0" timeOffset="9925.5817">8737 1293 687,'0'0'140,"0"0"-111,0 0 85,0 0-70,0 0-16,0 0-4,-93 26-12,61 16-4,1 14 12,0 8 5,6 7-3,8 4 1,5-4-14,9-5-1,3-7-5,0-8-2,21-7-1,9-9-4,5-12-24,3-16-42,-5-7-133,-4 0-147</inkml:trace>
  <inkml:trace contextRef="#ctx0" brushRef="#br0" timeOffset="10374.6902">8768 1644 893,'0'0'81,"0"0"-75,0 0 21,128-64-20,-77 64 7,-6 0-5,-5 1-9,-11 22-7,-16 7 7,-12 7 1,-1 0 1,-16 3 2,-13-1 3,-3-10-4,5-7-3,11-9-2,8-9-18,8-4-21,0 0 27,12-8-11,21-18-54,11-8 48,3-5 31,0 3-4,-5-2 4,-6 2-3,-9 4 3,-8 10 14,-9 7 3,-10 6 39,0 6 16,0 3-3,-14 0-38,-5 9-5,-6 17-14,2 9-2,5 0-1,9 5-3,9-2-6,0-1 0,9-4-2,20 2-18,10-6-71,3-5-138,-1-12-2,5-9-222</inkml:trace>
  <inkml:trace contextRef="#ctx0" brushRef="#br0" timeOffset="10522.4748">9531 1871 856,'0'0'90,"0"0"-23,0 0-23,0 0-16,-36 114-16,27-80-11,5 4-1,0-3-92,2-8-100,2-7-176</inkml:trace>
  <inkml:trace contextRef="#ctx0" brushRef="#br0" timeOffset="10958.3775">9713 2065 924,'0'0'88,"0"0"-35,0 0-25,99-135-8,-65 89-2,-3 0-3,-9 0-1,-7 9 8,-10 1-5,-5 9 3,0 6 0,-5 4-17,-8 9 0,-5 4-6,0 4 3,2 0-10,1 4-10,2 18-8,6 4 10,5 0-2,2 2 7,2-3-3,25-7-1,9-4-7,8-9 16,3-1-4,2-2 12,-4 1 0,-12 2 0,-6 6 0,-12-1-8,-10 5 6,-5 4 2,0 5 1,-12 3 18,-12 2-3,-2 0-9,-4-4-1,4-1-6,1-4-6,3-8-64,1-6-130,2-6-156</inkml:trace>
  <inkml:trace contextRef="#ctx0" brushRef="#br0" timeOffset="11243.5584">10099 1381 1070,'0'0'66,"0"0"-59,160-13 10,-92 28-8,-4 25-3,-10 14 1,-12 15 2,-17 7-9,-18 4 4,-7 5 1,-5-8 5,-15-6 11,-7-11 3,1-12-8,6-10 0,-3-8-6,5-8-6,-2-5-4,-2-8-17,-1-6-115,2-3-260</inkml:trace>
  <inkml:trace contextRef="#ctx0" brushRef="#br0" timeOffset="11833.2714">10875 1810 947,'0'0'31,"0"0"-14,0 0 17,0 0-21,0 0 25,0 0-3,142 6-5,-90-6 0,-9-2-13,-15-7-13,-8 0-4,-9 4-36,-1 5-110,-4-4-129,1-1-132</inkml:trace>
  <inkml:trace contextRef="#ctx0" brushRef="#br0" timeOffset="12286.599">11598 1634 765,'0'0'47,"0"0"-19,0 0-2,0 0-2,0 0 11,-45 136-2,40-90-13,5-3-6,0-4-2,0-5-10,11-5 2,14-9 0,6-10-2,5-10-2,9 0-4,-1-20-14,1-14-18,-5-8 23,-11-2-14,-9-2 18,-9-7 9,-7 1 16,-4 11 0,0 9 11,0 18 15,0 11 7,0 3-18,-2 12-21,-11 25-8,4 10 1,0 5 4,9-1 1,0-4 1,0-2-5,13-7 0,12-1-1,6-11-3,1-3 0,8-14-1,-5-6-73,0-3-114,-1-16-202</inkml:trace>
  <inkml:trace contextRef="#ctx0" brushRef="#br0" timeOffset="12556.5714">12442 1481 288,'0'0'687,"0"0"-666,0 0 81,0 0-54,0 0-41,0 0 0,-120 129 2,91-63 8,7 2 11,4-2 0,11 3-9,7-6-10,0-3-7,23-9-2,14-12-2,5-12-21,8-11-66,4-12-96,-10-4-236</inkml:trace>
  <inkml:trace contextRef="#ctx0" brushRef="#br0" timeOffset="12984.5566">12660 1720 1,'0'0'891,"0"0"-877,0 0 27,0 0-24,128-47-9,-77 47 1,-6 23-9,-10 5 1,-13 6 3,-13-1-3,-9 4-1,0 2 8,-22-3-1,-6-2-7,7-12 5,8-8-2,7-6-6,6-8-32,3-5-19,20-22-16,10-12-10,5 0 35,1-6 31,-2 3 12,-6 2 2,-6 8 31,-10 8 50,-11 9-7,-4 4 8,0 8-14,-7 3-10,-13 3-39,-1 20-11,1 9 3,1 2 2,9 2-7,10 0 3,0-3-8,0 0 1,24-5-4,8-4-5,9-6-71,2-8-88,2-8-148</inkml:trace>
  <inkml:trace contextRef="#ctx0" brushRef="#br0" timeOffset="13158.2415">13390 1903 750,'0'0'224,"0"0"-196,0 0 8,0 0-14,-20 120-12,20-83-9,-2-2-1,2-3-38,-3-6-79,3-12-100,0-14-131</inkml:trace>
  <inkml:trace contextRef="#ctx0" brushRef="#br0" timeOffset="13488.1678">13644 1819 922,'0'0'143,"0"0"-114,0 0 0,0 0-13,0 0-6,-52 136-8,52-89 0,0-8-2,0-5 0,14-12 0,13-12-1,11-10 2,5 0 1,7-18-2,-3-14 0,-7-12 3,-11 0-3,-11 0 4,-14 0 5,-4 8 5,-4 5 12,-25 11 0,-3 10-5,1 8-16,-1 2-4,2 0-1,0 0-2,9 9-25,1 2-78,6-3-166,10-8-205</inkml:trace>
  <inkml:trace contextRef="#ctx0" brushRef="#br0" timeOffset="13771.5249">13787 1520 978,'0'0'118,"0"0"-72,131-31 7,-60 34-32,3 33 4,-2 10-4,-6 12-13,-12 6 4,-17 3-1,-19 8-8,-18 4-1,-2 1 9,-27-2-2,-6-5 0,-1-20 1,9-8 0,2-20-8,10-12 0,6-5-4,5-8-15,4 0-44,0-16-85,4-18-290</inkml:trace>
  <inkml:trace contextRef="#ctx0" brushRef="#br0" timeOffset="14074.3046">14975 1690 703,'0'0'257,"0"0"-212,0 0 52,131 0-10,-77 0-46,2 0-23,-10-5-7,-11 0-6,-10 1-5,-17 2-8,-2 1-28,-6 1-38,0 0-69,-16 0-152,-15 5-187</inkml:trace>
  <inkml:trace contextRef="#ctx0" brushRef="#br0" timeOffset="14258.9225">14968 1976 648,'0'0'261,"0"0"-227,0 0 101,136 9-45,-67-9-37,-3-2-18,-10-10-14,-13 0-9,-16 6-9,-18 0-3,-9 6-2,0 0-69,-34-5-200</inkml:trace>
  <inkml:trace contextRef="#ctx0" brushRef="#br0" timeOffset="19838.5674">7171 930 756,'0'0'115,"0"0"-106,0 0 36,0 0 13,0 0-14,0 0-9,0 0-19,0-2-8,0 2-1,-3 0 26,-21 0 26,-12 0-15,-11 0-40,-7 0-1,-4 7 3,-2 6-2,0 6-3,5 2 6,1-4-5,14 1-1,11-9 1,9 3-2,5 0 1,10 3-2,-4 6 2,7 6-1,-3 9 1,3 8 0,2 9 4,-2 12 3,2 11 2,0 11-1,0 14 3,0 10 0,0 7-2,0 14 0,0 3-4,0 0-2,0-9 6,-5-20-8,1-8 4,-5-11-2,0-7-3,0-10 4,0-14-4,3-16-1,2-15 6,4-9-5,0-9-1,0 4 0,6-1 0,21 4 1,12-2 11,11-5 0,9-7 11,4 0-11,0 0-4,-3 0-2,-12-5-5,-7 0-1,-5 5-33,-7 0-47,-2 0-56,-5 0-281</inkml:trace>
  <inkml:trace contextRef="#ctx0" brushRef="#br0" timeOffset="21051.8698">13987 967 538,'0'0'178,"0"0"-132,0 0-4,0 0 31,0 0-32,0 0 3,91-5 23,-26 10-21,7 0-16,3 2 1,1-3 2,-13-1-22,-10 1-2,-18-1-4,-15 0-3,-8-3-1,-10 2 0,-2-2 7,0 0 5,0 0 8,0 0-3,0 3-4,0-3 0,0 0-6,0 5-5,0 5-3,0 13 0,0 11 3,0 10 6,-2 3-3,-4 8 1,6 3-3,0 4 3,-4 6-6,4 2 14,-2 3-15,2 7 4,-2 0 0,2 4-2,0 5 4,-2-1-2,2 6-1,-2 0 2,2-4-1,0-3-4,0-5 0,0-7 2,0-5-1,0-2-1,0-5 0,0-5 2,0-7-2,0-7 4,0-12-1,0-6-3,2-4 0,0-8 3,-2-6-3,2-4 0,-2 1 1,0-4 0,0 5 2,-31 1 4,-19 1 2,-13 0-5,-7 0-3,3 0-1,3-5 0,7-3 0,10 0-21,10 0-38,14-10-81,2-10-240</inkml:trace>
  <inkml:trace contextRef="#ctx0" brushRef="#br0" timeOffset="36557.8491">16024 1638 50,'0'0'34,"0"0"11,0 0 1,0 0-22,0 0-6,0 0 16,0 0 3,0 0-5,-118 96-2,111-96 10,3 0-2,1 2 21,2-2-1,1 0 14,0 0 22,0 0-2,0-7-7,0-3-27,0-3-10,0-1-8,20 4-8,6-1-18,10 6-7,7 3 1,2 2-8,-3 4 2,-3 18-2,-10 14 0,-6 6-1,-19 6 1,-4 8 8,-8-1-8,-23 1 7,-4-2-4,3-14-3,5-8 2,4-11-2,13-13 1,4-7-1,6-1 2,0 0 1,0-20-3,25-19-13,13-7 5,9-3 8,1-4-1,4 5 1,-4 6-1,-8 6 0,-10 8 1,-12 8 1,-11 6-1,-7 6 4,0 3 0,0 5-4,-18 0 4,-4 0-6,0 0 2,1 24 0,4 3 2,3 12-1,12 0 5,2-1-6,0 3 1,6-7 0,19-2 0,2-6 0,6-4 0,-4-6-1,-6-5-1,-4 1-34,-5-5-47,-3 5-115,-9-4-44,-2-6-126</inkml:trace>
  <inkml:trace contextRef="#ctx0" brushRef="#br0" timeOffset="36824.2943">16782 1991 896,'0'0'75,"0"0"-66,0 0 32,0 0-41,0 0-1,0 0-233,0-30-277</inkml:trace>
  <inkml:trace contextRef="#ctx0" brushRef="#br0" timeOffset="54950.6152">17264 1580 226,'0'0'172,"0"0"-96,0 0 2,0 0-17,0 0-4,0 0 4,0 0 6,0 0 9,0 0-13,0-2-18,0 2-8,0 0-8,0 0-9,3 8-16,2 19-3,1 6 12,-2 6 14,-2 2 7,-2-3-11,2 0-2,-2-3 0,0-5-7,0-2-11,0-5 11,0-4-10,0-7 1,0 0-5,0-2 2,0-2-6,0 1-8,0 5-62,2-3-89,1 3-109,-1-7-89</inkml:trace>
  <inkml:trace contextRef="#ctx0" brushRef="#br0" timeOffset="55333.7649">17023 2276 440,'0'0'67,"0"0"44,0 0 1,0 0-44,0 0-9,0 0-6,6 4-27,35-4-5,26 0 42,22 0 10,18 0-22,8-4-6,8-6 3,0-2-14,-3-3-1,-8 3 1,-14 0-14,-22 0-7,-25 3-7,-21 0-3,-13 5-3,-14 4 0,-3 0 0,0 0-6,0 0-17,-20 0-26,-15 0-66,-13 17-124,-4 2-121</inkml:trace>
  <inkml:trace contextRef="#ctx0" brushRef="#br0" timeOffset="55963.2695">17398 2994 433,'0'0'157,"0"0"-109,0 0 45,0 0 13,0 0-28,0 0-19,94-50-20,-65 23-2,2-2-11,0-8 3,0-5-9,-2 0-11,-5 4 3,-8 3-5,-10 9 1,-6 6 7,0 4-2,0 5-10,-15-1 1,-7 8-4,-5 1-14,-4 3 1,2 0-1,8 0 8,13 7 2,8-2-2,0 2-3,0 4 0,12 3 6,16 4 3,8 3 1,1 7 1,6 2 4,-5 4-4,-4 2 3,-15-2 8,-7-2 1,-12 1 1,0 3 5,-23 0-5,-12 0-5,-6-4-5,1-6 0,9-8-4,2-8-1,9-3-12,7-7-46,4 0-90,3-17-223</inkml:trace>
  <inkml:trace contextRef="#ctx0" brushRef="#br0" timeOffset="65093.0427">11482 2288 388,'0'0'202,"0"0"-76,0 0-16,0 0-25,0 0-38,0 0-15,0 0-6,2-3-5,-2 3 0,0 0 0,0 0 4,0 7 1,-4-1-7,-4 1-5,1 5-7,1 5-2,0 0 3,-1 2-5,0 0 0,3 1-1,1 1 1,3 1 0,0-2-1,0 1 4,0-4-4,0-2 0,7-1 3,2-2 0,0-4-4,-2-3-1,1 2 1,2-4 3,3-1-3,3 0 0,1-2 5,8 0-6,0 0 3,1-5-1,1-5-2,-1-1 0,1 0 0,-2-2 5,2 3-5,-1-2 1,1 2-1,-2 0 3,-1 3-3,0 0-2,-3 2 2,-3 5-1,-2-5-2,1 5 2,1-2 1,0 2 0,-1 0 0,6-2 0,-1 0 1,1 1-1,1-4 1,-2 1-1,-1 2 0,1-2 2,-3 4-3,4-2 1,-1 2 0,-2 0 0,3 0 0,-3 0 0,-1 0 0,-1 0 1,-4 0-1,-3 0 0,0 4 0,-4 0 0,4 0 2,-2 2-2,2 0 1,1 2 0,-4 3 2,3-4-2,-1 3-1,-2 0 1,0 2 0,5-2-1,-3-1 2,-3-2-1,5 2 0,-8-4 0,2 6-1,1-6 0,-1 4 1,0-2 0,-2 0 2,-2-1-3,-2-2 2,2-3-2,-2-1 1,0 0 1,0 0-1,1 0 1,3 0 1,-2 0 2,2 0 2,-4 0 1,6-4-1,-1-10-4,4-2-2,7-1-1,-3 0 1,3 0-1,2 0 0,2 5 0,0 0-2,0 2 0,0 0 2,-2 2 0,-2 0-1,3 2 1,-5 2-2,3 1 1,4 0 1,-3-1 0,3 4 0,-2 0 0,-1-2 0,-1 2 0,-1 0-3,2 0 3,4 0 2,1 0-2,-1 2 0,4 5-1,-2-7 3,-1 3-2,2 1 1,-1 0-1,3 2 1,0-2 0,-7 0-1,3 0 0,-2 2 3,-1 3-2,5-4-1,2 4 3,-2-1-2,-2-3 1,6 5-1,-4 0-1,2-2 1,-2 0 0,-6-2-1,-2-2 0,3 0 0,-5 0 1,1-1-1,-1-3 0,-3 0 2,0 0-1,4 0 0,0 0 2,3 0 3,4 0 1,-3-3-5,1-2 1,-2-2 0,-2 1 3,5-4 0,-5 1 3,-1-4 0,-1 1 9,-4 2-5,3-2-3,-3 3 5,-2-3-7,2 1 2,-5 2-5,1 2 0,-5 5-3,-2 0-2,0-1-4,0 3-36,-17 0-59,-26 0-174,-14 9-498</inkml:trace>
  <inkml:trace contextRef="#ctx0" brushRef="#br0" timeOffset="65774.7341">12828 2879 588,'0'0'105,"0"0"-58,0 0 31,0 0-45,0 0-15,0 0-6,-38 14 4,26 0 0,4 2 7,-2 5 4,3 5 5,1 3-1,2 2 3,4-1-7,0 0-13,0-2 0,0-2-4,10-6-6,0-2 1,5-4-1,6-4 2,-3-6-3,5-4 7,5 0 13,-1 0-6,2-10-2,0-8-7,-1-2 3,-1-4-5,-4-1-1,-4-1-2,-2 1-2,-9 2 4,-2 0 3,-6 4-1,0 7 2,0-3 5,0 4-8,-8 0-1,-15-3-1,4 3-3,-8 2 3,4 2-3,1 3 0,3 1-1,0 3 0,-5 0-2,2 0-2,-3 0-24,-1 12-82,7-10-229</inkml:trace>
  <inkml:trace contextRef="#ctx0" brushRef="#br0" timeOffset="66992.4218">1014 5409 844,'0'0'73,"0"0"-5,0 0 7,0 0-42,0 0 0,0 0 15,0 0-12,151 33-9,-97-33-19,-4 0-3,-9-8-3,-7 2-2,-13 2-60,-10 1-103,-11 3-137,0 0-147</inkml:trace>
  <inkml:trace contextRef="#ctx0" brushRef="#br0" timeOffset="67202.0463">1005 5675 905,'0'0'46,"0"0"-26,0 0 51,0 0-7,0 0 12,173 14-32,-116-18-34,-6-6-6,-14 6-4,-12 4-49,-10-3-96,-3-1-75,-8-6-50,-4-12-76</inkml:trace>
  <inkml:trace contextRef="#ctx0" brushRef="#br0" timeOffset="67507.2634">1184 5150 838,'0'0'103,"0"0"-53,0 0 15,0 0-62,0 0 8,0 0 44,160 70-12,-98-31-22,-4 6 0,-7 7-10,-9 1-8,-15 12 0,-16 3-1,-11 5-2,-2 1 1,-31-2 3,-17-5 3,-3-6 4,-2-11-5,3-8 4,10-6 0,3-10-6,13-5-4,6-7 0,8-6-14,4-8-81,6 0-112,2-22-233</inkml:trace>
  <inkml:trace contextRef="#ctx0" brushRef="#br0" timeOffset="68640.3451">3293 5400 768,'0'0'61,"0"0"16,0 0 25,0 0-67,-115-2-8,73 28-9,-3 6-7,3 8-11,2 5 5,3 0-3,14 8-2,4-3 0,13-8 1,6-3-2,0-13-2,15-13-4,16-9-10,17-4 5,10-32-1,6-20 6,1-13-5,-9-3-3,-17 2 8,-12-2 6,-13-4-1,-14-2 0,0-7 2,0 8 1,-8 8-1,-6 11 9,0 22 14,5 12-18,5 12 5,2 8 7,-1 0-17,3 2-18,0 26 17,0 14 1,0 14 10,0 10 10,3 6 5,5 3 3,-1-1 3,-3-5-11,6 2-4,-8-9-10,2-3-2,2-11-1,-4-6-3,3-9-17,-2-4-63,0-7-147,1-16-48,1-6-264</inkml:trace>
  <inkml:trace contextRef="#ctx0" brushRef="#br0" timeOffset="68984.7396">3568 5418 681,'0'0'140,"0"0"-113,0 0 62,0 0-87,0 0 2,0 0 0,0 98 10,0-50 14,0 5 7,4-2-14,3-2 1,5-5-11,3-9-4,3-6-1,3-9-3,12-11 3,-4-9 5,4 0 6,0-15 11,-4-15 15,-2-12-11,-3-10-8,-10-9-15,-10-2-5,-4 0-3,0 11-1,0 12-17,0 10-27,0 14-39,0 6-79,0 10-157</inkml:trace>
  <inkml:trace contextRef="#ctx0" brushRef="#br0" timeOffset="69248.9099">4361 5216 834,'0'0'109,"0"0"-73,0 0 49,0 0-50,0 0-18,-120 126 7,86-59 6,6 3-1,7 3-6,8-7-6,9-4-10,4-4-1,0-14-5,17-5 1,14-9-2,6-12-34,-2-4-44,-1-8-96,-10-6-140,-6 0-186</inkml:trace>
  <inkml:trace contextRef="#ctx0" brushRef="#br0" timeOffset="69685.8018">4386 5600 459,'0'0'343,"0"0"-317,0 0 77,0 0-75,0 0-17,127-36 4,-87 36 5,-4 14 3,-4 8-6,-15 7-15,-8 5-2,-9 2 0,0 3 0,-24-7 8,-5-1-2,3-9-1,6-8-5,12-9-6,6-5 6,2 0 0,0-3 0,10-20-20,20-9-18,0-2 31,6-1 3,-1 2 4,-6 1 0,-6 6 5,-5 5-3,-11 4 4,-7 9 16,0 4 23,0 4-11,-13 0-3,-5 0-2,-5 14-9,4 11-16,4 3 4,7 4-8,8 2 2,0 2-2,0 0-1,11 2-35,14-6-83,8-4-99,6-12-7,2-12-115</inkml:trace>
  <inkml:trace contextRef="#ctx0" brushRef="#br0" timeOffset="69833.7319">5017 5789 450,'0'0'311,"0"0"-239,0 0 12,0 0-49,0 0-6,0 0-7,-24 97-18,13-62-4,-1 3-17,5 0-129,4-3-128,3-12-116</inkml:trace>
  <inkml:trace contextRef="#ctx0" brushRef="#br0" timeOffset="70200.8391">5231 5999 739,'0'0'158,"0"0"-118,100-150 71,-55 92-26,-5 5-30,-11 7-18,-14 8-6,-9 13-9,-6 0-1,0 9-13,-5 4-8,-17 5-5,-7 7 1,2 0 3,0 0-1,6 9-12,6 4 5,9 2-11,6 8 5,0 1-14,13 1 17,18 6 12,11-2 0,-3-4 3,3 1-2,-5-4-1,-16-2 8,-6-2 0,-8 0 4,-7 4-9,0 2-3,0 2-9,-27-2 8,-6 1 1,-12-7-94,-1-7-161,3-11-128</inkml:trace>
  <inkml:trace contextRef="#ctx0" brushRef="#br0" timeOffset="70417.0981">5668 5324 911,'0'0'107,"115"10"-88,-43 30 84,4 10-27,-9 2-37,-16 4-7,-17 4-19,-28 5-11,-6 0-2,-20 2-4,-22-2-55,-6-3 2,0-12-157,-8-9-99,-8-12-151</inkml:trace>
  <inkml:trace contextRef="#ctx0" brushRef="#br0" timeOffset="70771.4951">3018 6396 878,'0'0'71,"0"0"-71,0 0 0,155 13 34,10-6 39,59 0 7,45-5-27,37-2 0,18 0-20,0 0-15,-12-2-4,-20-5-5,-31 0-2,-38-6 7,-47-6 11,-47-2-2,-46 1-23,-34 6 0,-25 1-7,-23-1-24,-1 1-27,-30 6-97,-40 4-179,-24 3-198</inkml:trace>
  <inkml:trace contextRef="#ctx0" brushRef="#br0" timeOffset="71295.3238">4438 7325 313,'0'0'586,"0"0"-569,0 0 51,0 0 34,0 0-81,-137 3-15,89 30 2,-2 6 4,5 2 2,13-1-4,12-4 0,8-7-2,12-5-6,0-11-2,12-4-3,25-9-2,15 0-2,3-18 5,1-17 0,-13-7-10,-12-3-15,-16-12-2,-13-10 25,-2-4 4,0-1 2,-7 7 1,-5 22 13,1 16 34,8 15 3,0 8 5,1 4-14,2 0-28,0 0-16,0 20-1,0 16 1,0 10 11,11 5-2,3 5 4,3 4-11,1 2 2,3 0-3,-2 3-1,0-4-10,-4-3-45,-4-9-110,-2-18-20,-5-16-461</inkml:trace>
  <inkml:trace contextRef="#ctx0" brushRef="#br0" timeOffset="71715.0613">4816 7360 804,'0'0'186,"0"0"-179,123-45 77,-74 45-7,-7 8-49,-9 23-28,-10 10 4,-16 3-1,-7 0-2,0-2 1,-18-10 1,0-6 1,3-12-1,5-5-3,10-9-2,0 0-7,2-14-8,27-25-32,8-8-14,11-10 30,4 1 2,-11 12 9,-5 14 22,-17 13 3,-15 8 28,-4 9 40,0 0 13,-2 0-42,-23 20-19,-2 7-3,8 8 3,7-1-11,12-2-1,0-2 4,16-4-11,20-6 2,15-5-2,12-9-2,12-6 4,6 0-6,-11 0-2,-15-6-49,-22-9-88,-33-5-289</inkml:trace>
  <inkml:trace contextRef="#ctx0" brushRef="#br0" timeOffset="72248.8096">7148 5486 940,'0'0'49,"0"0"-22,0 0 11,-9 143 13,7-85-2,-1-4-21,3 1-10,0-6-9,0-3-4,0-5-2,0-10-3,3-2-30,-1-5-75,1-15-192,-3-9-211</inkml:trace>
  <inkml:trace contextRef="#ctx0" brushRef="#br0" timeOffset="72429.5031">6920 5886 332,'0'0'801,"0"0"-795,0 0-2,135-39 21,-38 5-10,13 3-9,-8 7-6,-15 7-6,-24 9-148,-28 1-172,-26 0-123</inkml:trace>
  <inkml:trace contextRef="#ctx0" brushRef="#br0" timeOffset="73050.9756">8180 5953 905,'0'0'53,"0"0"29,0 0-34,0 0-16,170-137-18,-117 74-5,-12 5-5,-22 5 2,-17 14-5,-2 10 6,-8 12-2,-17 6-2,-4 7-3,-1 4 0,4 0-11,6 10 1,9 14-5,11 4-16,0 10-5,16 2 3,24-1 19,9 1 13,-1-5 1,-5 2 2,-11-1-2,-14-5 0,-14 3 0,-4-2 1,0-3 2,-27 0-3,-2-3-19,-2-9-88,9-6-76,6-11-54,11 0-156</inkml:trace>
  <inkml:trace contextRef="#ctx0" brushRef="#br0" timeOffset="73402.5549">8945 5646 889,'0'0'53,"0"0"-34,0 0 66,0 0-74,0 0-11,0 0 0,-15 99 1,10-43 8,4 2-2,-1-4 0,2-8-3,0-10-1,10-3 2,13-13-5,10-11 3,11-9 0,3-2 2,-1-29 10,-5-10-7,-13-8-2,-10-8 5,-11-3 9,-7 0-14,0 3-3,0 14-3,-13 10-23,1 17-42,3 7-77,9 5-216</inkml:trace>
  <inkml:trace contextRef="#ctx0" brushRef="#br0" timeOffset="73638.0261">9687 5446 181,'0'0'852,"0"0"-837,0 0 38,0 0-14,-134 128-3,115-57-8,3 3-13,5 0-7,7-6-4,0-4-4,4-8 0,0-8-1,19-7-43,11-15-52,4-11-92,-1-15-199</inkml:trace>
  <inkml:trace contextRef="#ctx0" brushRef="#br0" timeOffset="74046.7807">9834 5692 973,'0'0'51,"0"0"-24,0 0 8,138-21-23,-96 37-1,-13 14-11,-8 8 2,-17 3-1,-4-4-1,-4 1-1,-25-6-1,0-8 2,4-7 0,10-10-9,8-3-6,7-4-2,0 0 9,5-20-24,21-10-38,12-8 30,2-4 37,0-1-6,-6 4 9,-8 5 3,-10 10 14,-10 7 32,-6 10 20,0 7 16,-2 0-25,-18 0-32,1 14-13,-2 14-5,3 7 1,9 8-5,7 1-5,2 0-1,0-1-10,23-8-68,10-3-91,5-12-98,-1-12-103</inkml:trace>
  <inkml:trace contextRef="#ctx0" brushRef="#br0" timeOffset="74184.3618">10490 5961 634,'0'0'316,"0"0"-276,0 0 69,0 0-65,0 0-36,-39 117-8,33-87-37,-1 0-132,0-4-218</inkml:trace>
  <inkml:trace contextRef="#ctx0" brushRef="#br0" timeOffset="74556.7174">10670 6052 997,'0'0'61,"0"0"-28,132-149 27,-70 88-39,-19 10-4,-10 7-14,-18 12 3,-15 9 3,0 9 6,-15 2-2,-10 9-9,1 3-3,-1 0-2,5 1-1,4 17-1,10 7-14,6-1 0,0 2 2,13-2 1,21-2 0,6-2 7,4-1 6,8-2 1,-13-1 2,-5 2 4,-14 2 11,-13-1-9,-7 2 2,0 4-3,-20 1-2,-13 2-5,-12-5-26,-13 1-104,-11-7-186,-4-14-140</inkml:trace>
  <inkml:trace contextRef="#ctx0" brushRef="#br0" timeOffset="74836.2502">11109 5360 984,'0'0'36,"180"14"13,-88 28 47,-14 6-53,-18 13-22,-22 9-11,-24 8 12,-14 2 5,-12 2 7,-22-1-12,-3-7-4,0-9-2,0-9-4,4-8 1,2-11-10,4-9-1,5-10-2,4-6-16,5-12-5,-3 0-59,1-18-55,-12-27-284</inkml:trace>
  <inkml:trace contextRef="#ctx0" brushRef="#br0" timeOffset="75780.7136">11966 5700 645,'0'0'126,"0"0"-34,0 0 48,0 0-53,151 9-32,-88-9-7,1-2-19,-9-8-12,-10 0-13,-14 1-4,-10 6-7,-13-4-58,-3 3-65,-5 4-115,0 0-57</inkml:trace>
  <inkml:trace contextRef="#ctx0" brushRef="#br0" timeOffset="75949.7579">12107 5958 746,'0'0'138,"0"0"-138,0 0 49,0 0 11,131 16-20,-70-16-23,-1 0-17,0-3-61,-6-13-218,-2-7-187</inkml:trace>
  <inkml:trace contextRef="#ctx0" brushRef="#br0" timeOffset="76485.539">13473 5438 1006,'0'0'62,"0"0"-58,0 0 24,150-32-15,-107 38-9,-9 20 0,-15 3-4,-14 12 0,-5 3 1,0-1-1,-20-4-5,-5-7 2,5-9 0,9-12 1,5-4-7,6-7-4,0 0-12,8-12-4,26-22-6,6-9-17,2 1 11,-4 0 30,-5 8 11,-8 8 2,-12 5 10,-5 10 30,-8 5 16,0 4 6,0 2-13,-3 0-26,-15 0-16,3 22-1,-1 12-3,7 4 11,7 0-7,2 0 4,0-1-7,29-7 0,13-4-5,16-6 5,2-8 0,3-6-2,-7-3-4,-14-3-6,-13 0-41,-12 0-26,-17 0-25,0 0-138,-17-9-150</inkml:trace>
  <inkml:trace contextRef="#ctx0" brushRef="#br0" timeOffset="76769.9961">13251 6074 629,'0'0'262,"0"0"-247,0 0 29,152 1 4,-29-1-14,24-8-7,11-2-1,12 1 23,-4-1 5,0-4 2,-12-3-21,-19 0-10,-27 1-12,-33 1-9,-32 5-4,-24 2 0,-14 1-21,-5 0-33,-5 7-78,-26 0-195,-13 0-199</inkml:trace>
  <inkml:trace contextRef="#ctx0" brushRef="#br0" timeOffset="77182.7327">13920 7157 839,'0'0'109,"0"0"-71,0 0 58,0 0-26,127-103-49,-71 39-10,-4-12-8,-6-4-1,-11 5 4,-12 13-3,-17 18 4,-6 12 2,0 12-7,-13 8 1,-13 6-3,-6 6 0,3 2-3,7 17-3,9 4 1,13 0-7,0 6 3,37 3 9,17 2 3,4-4-2,2 0 6,-8-1 7,-21-2 6,-20 7-3,-11 3 2,-25-2-6,-21 4-5,-8-7-6,7-8-2,9-9-52,7-15-164,6-7-641</inkml:trace>
  <inkml:trace contextRef="#ctx0" brushRef="#br0" timeOffset="84719.7904">2935 8919 1162,'0'0'15,"0"0"15,0 0 0,0 0-25,0 0-4,-3 119 2,3-72 1,0 4-4,0-3 0,0 0-14,0-2-70,0-2-49,-12-6-93,-9-8-67,-3-11-114</inkml:trace>
  <inkml:trace contextRef="#ctx0" brushRef="#br0" timeOffset="84889.7337">2661 9034 733,'0'0'118,"2"-104"-48,31 60 59,21-2-78,7 8-21,14 6-16,-2-3-4,-2 10-7,-9 11-3,-12 13-37,-19 1-99,-22 29-169,-9 24-83</inkml:trace>
  <inkml:trace contextRef="#ctx0" brushRef="#br0" timeOffset="85020.6651">2770 9629 646,'0'0'3,"0"0"18,0 0 63,169-54-70,-88 18-14,-12-4-136,-14 1-259</inkml:trace>
  <inkml:trace contextRef="#ctx0" brushRef="#br0" timeOffset="85227.373">3292 8935 1075,'0'0'51,"0"0"-50,0 0 11,0 0-12,-14 118 8,26-53 5,0 6-8,2-4-2,-3 3-1,-7 3-2,-2-1-57,-2-2-130,0-10-133,0-14-180</inkml:trace>
  <inkml:trace contextRef="#ctx0" brushRef="#br0" timeOffset="85367.971">3256 9388 861,'0'0'41,"0"0"-22,88-104-34,-18 72 15,-1 2-237,0 8-252</inkml:trace>
  <inkml:trace contextRef="#ctx0" brushRef="#br0" timeOffset="85716.4744">3944 9110 1041,'0'0'10,"0"0"-8,0 0 7,-29 156-4,29-100 0,0-8-5,0-7 4,0-17-4,8-6-3,5-13 0,3-5-3,5 0 6,8-27-3,3-10 3,6-4-28,-4-2-25,-5 9 14,-8 7 39,-5 13 12,-3 11 22,-1 3-2,1 0-9,9 0 10,1 10-8,-1 2-6,-2 6-12,-7 0-1,-6 2-6,-7 6-4,0 5-68,-16-1-110,-15-6-229</inkml:trace>
  <inkml:trace contextRef="#ctx0" brushRef="#br0" timeOffset="85854.5137">4025 8937 856,'0'0'122,"0"0"-117,0 0 2,0 0-7,0 0-164,131-58-142</inkml:trace>
  <inkml:trace contextRef="#ctx0" brushRef="#br0" timeOffset="86163.9756">4837 9119 926,'0'0'68,"0"0"-65,-19 111 48,15-63-31,-1-7-14,5-2-2,0-11-2,0-10-2,3-11-1,17-7-2,11-7 3,5-23 0,-1-10 17,-3-1-9,-12-3-3,-13 1 4,-7 3-3,0 5 8,-23 12-10,-8 11 5,-3 10-9,-3 2-37,8 3-66,8 15-179,11 0-114</inkml:trace>
  <inkml:trace contextRef="#ctx0" brushRef="#br0" timeOffset="86484.5487">5184 9177 972,'0'0'89,"0"0"-49,43 159 48,-24-63-50,-5 21-26,-1 5-8,-4-4-4,5-7 3,6-14 2,5-16-4,10-12-1,5-23 1,4-18-1,-2-18 2,-3-10-2,-8-16 0,-11-28-9,-10-12 5,-10-9 4,-5-5 3,-40-8-2,-18-3-1,-6 13 5,3 14-2,6 18 2,7 12 0,12 4-5,1 2-9,18 0-64,3-4-132,13-10-226</inkml:trace>
  <inkml:trace contextRef="#ctx0" brushRef="#br0" timeOffset="87473.2043">6203 9006 948,'0'0'108,"0"0"-30,0 0-13,0 0-47,0 0-10,0 0-7,-19 125 1,18-76-1,1-5 0,0-7-1,0-8-1,14-5 0,3-12-2,8-6-19,6-6-6,4 0-18,8-25-8,-1-18-25,-4-9-28,-7-4 5,-11-3 76,-13 3 9,-7 5 17,0 10 6,0 11 11,-7 14 26,-1 8 7,2 8 18,2 0-44,-2 0-24,4 18-3,-3 8 3,1 6 4,4-1 7,0 1-4,0 3 2,4 2 5,7 7 13,-1 2-19,0 0-3,-1 5 2,1-4-4,-4-5-1,-2-6-2,1-6 4,-3-11-2,2-5 0,-2-10-1,-2-4-1,4 0-3,2-11 3,7-20-4,5-12 1,6 1-11,1 8 12,4 12-3,0 13 3,-3 6-1,4 3-3,-4 3-1,-3 14-2,-4 5 3,-3 2-8,0-3 0,0-6-3,0-5-21,12-10 9,3 0 15,4-21 8,6-14 3,-7-4 3,-8 4-22,-8-2 22,-11 5 25,-7 9 46,0 7 5,-2 9 3,-15 7-17,0 0-25,-6 19-24,6 13-1,4 9 4,11 0-3,2-3-4,0-1-1,12-8-5,18-9-2,14-8 4,10-12-4,6 0 4,4-12-5,-8-21-8,-11 0-52,-23-1-57,-22 2-159,-11-1-174</inkml:trace>
  <inkml:trace contextRef="#ctx0" brushRef="#br0" timeOffset="87630.0853">6096 9252 1025,'0'0'0,"0"0"-7,0 0-6,176-108-30,-80 49-242,-1-2-351</inkml:trace>
  <inkml:trace contextRef="#ctx0" brushRef="#br0" timeOffset="89225.6993">8459 8906 458,'0'0'631,"0"0"-600,0 0 63,0 0-55,0 0-36,0 0 4,-13 193 24,19-82 7,-5 9-27,3 10-4,0 0-6,4-5 2,9-17-3,1-19 0,5-23 1,9-18-2,3-18-3,8-20 2,1-10 0,1-23-1,-5-26 2,-13-6 1,-15-3 0,-12-8 1,-14-4-1,-30-2 0,-10 0-1,-6 10-8,1 8 5,6 9-10,9 9 8,15 10-2,6 2 0,15 4 0,8 0-11,0-4-25,10-2-16,15 0 4,2 0 23,4 0 16,0 2 16,1-2 1,-3 1 3,-5 4 5,0 0 8,-4 5-8,1 4-3,-10 3-3,-5 4 0,-2 2-2,-4 1 2,0 2 2,0 0 11,0-3 7,0 3-1,0 0-7,0 0-5,0 0-5,0 0-3,0 0 0,0 0 2,0 0-1,0 0-1,0 0 0,0 0 2,0 8-3,-13 18-3,1 13 1,-1 2 2,5 6-3,2-5 5,6-6-4,0-8-1,0-7 3,2-6-1,17-13 0,6-2-1,6 0 1,0-24-1,-4 0-4,-11-3 3,-9 0-1,-7-4 0,0 0-1,-11-1 3,-3 3-21,-1 8-15,5 4 4,8 6 14,0 4-3,2 3-14,9 4-32,17 0 49,15 0 17,3 0 3,7 2 0,2 14 1,-5 5 5,-10 5 15,-14 3 4,-10 4 1,-14-1 6,0-2 5,-7-4-7,-10-4-12,-4-8-2,8-8 2,4-4-2,4-2 10,5-20-10,0-18-16,23-13-5,15 0-7,7 3-22,-1 8-12,-1 7-1,-9 15 6,-4 11-9,-5 7 19,-10 0 13,-2 10 2,-3 13 9,-4 12 7,-5 1 42,-1-1 8,0 2-8,0-7-7,0-4-5,0-6-15,-1-8 0,-1-7-3,2-5-4,0 0-1,0-7 6,0-25-13,6-8-5,15-4-6,3 2 4,5 7-11,1 10 17,1 13 1,0 12 0,-2 0 2,2 15-1,-7 14 7,-6 4 1,-8 2-2,-7-3-4,-3-9 0,0-8 2,0-6 4,0-9-4,0 0 6,-3-1-1,2-27-9,1-13-1,0-5-1,14 3-3,10 6 3,2 13 0,1 12 1,-2 12 1,1 0 1,1 10 3,-6 16 5,-4 8-2,-8 7 0,-4 1-1,-5 4 0,0-2-3,0-6-4,-7-9-3,-2-8-43,5-16-105,4-5-343</inkml:trace>
  <inkml:trace contextRef="#ctx0" brushRef="#br0" timeOffset="89911.3531">11651 8695 995,'0'0'26,"0"0"23,0 0-13,-138 26-25,95 20-3,-2 6-3,5 6 4,7-3-3,16-4-4,12-2-2,5-16-1,2-6-2,25-13-3,4-10-14,9-4-11,2-18-2,1-21-4,-3-7-12,-10-4-5,-4-1 32,-12-6 22,-3-5 2,-9-6 4,-2-11 1,0-9 6,0 6-3,-13 10 11,1 23 7,1 25 42,4 19-22,0 5 14,3 22-50,0 31-12,2 22 0,2 10 17,0-2 18,0 1-9,12-7 4,4-2-20,-3-8-4,1-5-6,-3-8-1,-2-14-11,0-6-44,7-20-97,2-11-152,1-3-151</inkml:trace>
  <inkml:trace contextRef="#ctx0" brushRef="#br0" timeOffset="90335.7548">11885 8847 499,'0'0'409,"0"0"-400,0 0 30,0 0-12,-11 117-13,11-89-8,13-5-5,10-6 2,1-8-2,8-9 1,-1 0 7,2-22-2,3-14-1,-5-3 0,-2-6-6,-9-1 7,-5 4-6,-8 10 19,-5 14 26,-2 13 9,0 5 6,0 5-39,5 36-22,2 26 9,-1 23 27,4 11-8,7 11-8,-2 6-6,-1-2-8,-10-5-3,-4-15-2,-2-22 0,-26-23 1,-8-28 4,-5-23 13,-1 0-1,6-40-11,12-18-4,13-16-3,11-7-2,2 1-5,34 5-15,3 15-14,9 16-18,-9 7-70,-9 14-210,-17 6-261</inkml:trace>
  <inkml:trace contextRef="#ctx0" brushRef="#br0" timeOffset="90562.6822">11040 9535 1066,'118'0'6,"54"0"49,36-20 42,8-19-65,-3-5 7,-19 0-12,-31 7-19,-41 8-8,-43 12-38,-50 5-20,-29 9-110,-42 3-118,-35 3-215</inkml:trace>
  <inkml:trace contextRef="#ctx0" brushRef="#br0" timeOffset="90970.7846">11524 10055 960,'0'0'74,"-134"121"-67,88-53 59,23-11-23,16-9-36,7-12-3,2-12-2,25-12-2,9-12 1,9-3 0,-4-32 0,3-15-1,-9-8-13,-6-7 9,-12-10 4,-5-4 2,-12-3-2,0 6-1,0 15 1,-2 20 3,-5 17 9,4 15 30,3 9 20,0 0-24,0 11-23,0 22-12,0 18 14,0 10 16,8 12-5,7 4-12,3 1-6,-5-4-7,0-4-3,-4-10-6,-2-8-42,-2-11-35,-1-18-74,0-17-190,-1-6-170</inkml:trace>
  <inkml:trace contextRef="#ctx0" brushRef="#br0" timeOffset="91358.6245">11814 10160 110,'0'0'574,"0"0"-506,0 0 91,156-62-75,-109 62-29,-3 17-15,-17 15-25,-14 11-3,-13 3-1,0 7-2,-25-5-3,-4-4-3,6-14-3,4-11-9,13-17 9,6-2 3,0-17-3,31-24-17,6-10-16,6-5-3,0 1-9,-10-1-13,-6 13 27,-12 10 31,-5 13 11,-10 16 36,0 4 37,-20 13-41,-10 26-17,0 7 14,6 7 14,12-9-20,8-1-7,4-2-13,10-9-4,23-4-3,9-12-3,3-4 1,5-5-4,-2-7-1,0 0-30,-3 0-65,-11-12-172,-16-13-531</inkml:trace>
  <inkml:trace contextRef="#ctx0" brushRef="#br0" timeOffset="91787.4091">12959 8807 501,'0'0'560,"0"0"-525,0 0 24,0 0-22,0 104-3,10-36-2,-2 3-23,1-3-2,-4-10-6,4-2-1,-1-7-1,-5-11-32,-3-1-66,0-11-147,0-9-141</inkml:trace>
  <inkml:trace contextRef="#ctx0" brushRef="#br0" timeOffset="91950.3763">12821 9215 972,'0'0'42,"0"0"-34,0 0 16,152-82-17,-69 55-7,2-1-51,-4-4-149,-4 5-51,-17-7-232</inkml:trace>
  <inkml:trace contextRef="#ctx0" brushRef="#br0" timeOffset="92138.8134">13652 8698 175,'0'0'817,"0"0"-783,0 0 27,0 0-15,0 0-13,-4 142 1,4-81-10,0 3-17,0-2 1,0-2-8,0-3 0,0-3-29,0-3-58,-8-12-134,-6-11-132</inkml:trace>
  <inkml:trace contextRef="#ctx0" brushRef="#br0" timeOffset="92356.473">13519 8721 868,'0'0'41,"0"0"-10,127-90 66,-60 90-61,-7 0-15,-6 0 8,-21 26-3,-24 2-17,-9 6-2,-9 5 10,-29 0-10,-2-1-7,2-8-11,7-6-102,11-7-99,9-14-109</inkml:trace>
  <inkml:trace contextRef="#ctx0" brushRef="#br0" timeOffset="92564.5574">14049 8589 972,'0'0'63,"0"0"-20,-50 111 36,25-50-26,0 6-13,5-6-13,6-6-6,11 3-12,3-10-6,0-4-3,3-5-1,17-4-57,3-9-59,-1-8-152,-1-12-195</inkml:trace>
  <inkml:trace contextRef="#ctx0" brushRef="#br0" timeOffset="92969.681">14196 8855 1007,'0'0'102,"0"0"-99,0 0 12,164-22-8,-102 29-3,-18 18-2,-19 5-4,-16 5-3,-9 0-7,-18 2 12,-13-7 1,4-9-1,11-9-4,14-8-19,2-4-19,4-1-16,23-26 13,2-7-33,9-6 26,-5 0 51,-3 4 1,-6 2 3,-12 12 45,-10 6 22,-2 11 2,0 2 23,-5 3-34,-17 0-19,-3 17-13,7 12 3,3 7-16,11-2-2,4 3-8,0 1-4,13-6-2,14-1-10,-1-2-48,6-8-66,-10-5-164,-9-14-286</inkml:trace>
  <inkml:trace contextRef="#ctx0" brushRef="#br0" timeOffset="93193.0692">14685 8576 1005,'0'0'51,"0"0"-39,118-4 35,-56 40-6,3 8 2,-9 4-1,-13 8-20,-20 2 2,-13 2-16,-10 3-1,-10-1-7,-17-5-3,-2-12-52,12-15-55,9-19-112,8-11-202</inkml:trace>
  <inkml:trace contextRef="#ctx0" brushRef="#br0" timeOffset="93614.203">15369 8801 745,'0'0'324,"0"0"-320,0 0 62,-2 106-36,2-78-16,7-2-12,15-8 0,7-16-2,5-2-1,1-10 1,2-22 2,-3-1 1,-8-6 3,-5 0 0,-3 10 20,-7 9 4,-4 14 3,-4 6 3,7 8-15,4 36-12,5 26 19,6 25 12,0 21-21,-7 18-5,-10 11-7,-8 5-4,-10-17-2,-33-17 1,-13-31-1,-7-32 1,1-29 1,2-24 0,9-28 2,10-34 0,12-20-2,21-7 1,8-3-2,18 5 6,24 7-3,12 8-5,4 11-2,-2 6-25,-6 8-42,-9 4-74,-19-4-413</inkml:trace>
  <inkml:trace contextRef="#ctx0" brushRef="#br0" timeOffset="94022.8218">16441 8839 643,'0'0'355,"0"0"-340,0 0 6,0 0 20,0 0-20,143-14-6,-94 0-15,-4 5-28,-12 1-120,-15 5-178</inkml:trace>
  <inkml:trace contextRef="#ctx0" brushRef="#br0" timeOffset="94192.338">16372 9180 963,'0'0'75,"0"0"-73,0 0 20,0 0 18,179-52-27,-106 30-13,1 3-25,-9 0-169,-9 1-166</inkml:trace>
  <inkml:trace contextRef="#ctx0" brushRef="#br0" timeOffset="94522.9013">17376 8596 1107,'0'0'21,"0"0"33,0 0-14,0 0-23,-68 135-3,42-64-4,1 10-3,3-7-4,11-9-1,9-14 0,2-14-2,8-14 0,26-8 0,7-15 0,7 0 4,1-20-3,0-16 7,-6-6-5,-14-11-1,-10-3 4,-17-8-3,-2-4-1,-6 10-1,-21 10-1,-6 16 0,-9 20-11,-3 12-37,-2 9-103,2 28-128,3 1-92</inkml:trace>
  <inkml:trace contextRef="#ctx0" brushRef="#br0" timeOffset="94772.8154">17241 8889 845,'0'0'56,"0"0"33,0 0-25,158-15-23,-113 40-5,-7 11-14,-12 7-2,-7 3-7,-2-6-3,-5 0 4,1-11-7,3-6 7,-3-7-7,5-11-1,2-5 0,3 0-1,7-8-5,-3-16-18,5-3-62,-8-6-99,1-9-189,-3-8-242</inkml:trace>
  <inkml:trace contextRef="#ctx0" brushRef="#br0" timeOffset="94967.7647">18020 8543 388,'0'0'472,"0"0"-355,0 0 2,0 0-46,0 0-21,-85 164-4,70-101-5,8 2-13,4-7-12,3-4-10,0-8-4,7-7-4,15-7-5,12-11-26,4-7-20,-3-7-58,3-7-92,-7 0-242</inkml:trace>
  <inkml:trace contextRef="#ctx0" brushRef="#br0" timeOffset="95376.9307">18252 8825 577,'0'0'501,"0"0"-484,0 0 41,0 0-21,130-52-27,-77 52-2,-12 21-5,-9 10-2,-18 4-1,-14 2 0,0 3 7,-21-1-5,-10-9-2,3-9-2,11-7-1,10-9-8,7-5-4,0 0-20,17-21-11,16-12-20,9-10 14,1 0 17,-3-3 12,-5 2 23,-10 7 9,-7 7 36,-15 10 28,-3 6 5,0 11 4,-6 3-23,-14 0-31,-5 27-9,5 4-1,12 6-7,8 1-5,0-6-6,8 2 0,21-4 0,7-7-19,5-8-16,1-9-21,-5-6-81,-12 0-194,-9 0-309</inkml:trace>
  <inkml:trace contextRef="#ctx0" brushRef="#br0" timeOffset="95574.4271">18829 8472 1136,'0'0'31,"0"0"29,176 22 0,-96 34-11,0 14-7,-13 8-6,-19 3-6,-27 5-22,-21-2-6,-4 5-2,-32-8-18,-4-9-57,7-23-93,13-35-361</inkml:trace>
  <inkml:trace contextRef="#ctx0" brushRef="#br0" timeOffset="108730.8788">4691 12480 696,'0'0'93,"0"0"23,0 0-13,0 0-35,0 0-29,81-114 0,-44 62-5,1-2-11,0-6-4,-9 6-5,-6 9-2,-17 12-4,-6 11 0,0 7 2,-9 7-4,-13 8-2,-5 0-2,-2 14-2,7 17-4,4 6 1,14 1 2,4 1-3,4 0-4,23-8 5,2-3 2,-2-3 1,-8-10 4,-7-1-3,-10 0 1,-2 4 0,0 2 4,-14 4-6,-7 0 0,-2-3-13,9-5-39,6-11-57,8-5-22,0-9-116,8-28-165</inkml:trace>
  <inkml:trace contextRef="#ctx0" brushRef="#br0" timeOffset="108981.1863">5106 12187 345,'0'0'14,"0"0"103,0 0 60,-6 143-93,5-97-25,1-8-3,0-11-6,0-8-10,0-11-10,10-8-9,5 0-2,3-4 33,4-19 0,-4-9-13,0-3-12,-12 1-6,-6-1-5,0 3-8,-12 9-8,-15 8-14,2 10-57,2 5-50,1 10-109,7 20-73,4 8-51</inkml:trace>
  <inkml:trace contextRef="#ctx0" brushRef="#br0" timeOffset="109578.9556">5248 12631 514,'0'0'89,"75"-106"9,-25 39 73,6-5-71,-4 0-40,-15 2-27,-8 6-15,-17 12 0,-9 9-3,-3 9 4,0 8 11,-8 6-10,-9 3-9,-2 5-4,3 7 2,8 5-6,-4 0-1,6 0-2,0 5-1,-8 20-1,0 13 1,-1 10 1,2 8-1,9 2 2,4 1-2,0-5 1,6-8-1,17-8 0,6-12 1,4-9-1,3-12-2,3-5 1,4-3-8,-3-24-2,-2-6 1,-9-6 7,-2 0-5,-9 1 6,-10 11 3,-1 15 0,-5 6 1,-2 6 1,0 0-2,0 13-18,0 16 0,0 9 18,0-1 4,0-13 1,0-9-4,0-10 1,0-5-2,0 0 2,0-3 4,12-17 0,7-3-3,8-4 0,-2 7 0,-3 9 3,-2 5 0,0 6-6,-3 0-1,0 3 0,-1 14-3,-8 6 1,-1 5-41,-5 2-146,-2-6-113,0-12-172</inkml:trace>
  <inkml:trace contextRef="#ctx0" brushRef="#br0" timeOffset="109938.8772">6321 12170 956,'0'0'82,"0"0"-73,0 0 16,0 118 10,0-69-13,0-3-12,0-11-3,0-10 1,0-10-5,13-9 3,8-6-3,3 0 1,8-18 9,1-10-5,-1-2-4,-2-4-4,-5 10 0,-10 4-9,-4 10 8,-4 8 1,0 2-2,1 0-3,8 4 5,2 19 11,4 3 5,3 1 6,-5-3-12,0-2-7,-12-2-2,-8 4-1,0 5 0,-13 4-2,-22 1-31,-5-2-102,-1-15-237,4-17-220</inkml:trace>
  <inkml:trace contextRef="#ctx0" brushRef="#br0" timeOffset="110085.6887">6473 11767 1274,'0'0'14,"0"0"-13,0 0-2,0 0-13,0 0-110,0 0-319</inkml:trace>
  <inkml:trace contextRef="#ctx0" brushRef="#br0" timeOffset="110882.8423">8978 12424 764,'0'0'160,"0"0"-97,0 0-15,0 0 3,0 0-19,-3 105 12,2-38 4,1-2-19,0-5-13,1-11-9,22-12-2,11-14-2,5-7 5,9-16-6,8 0 3,-6-30 1,-3-13-6,-7-4 0,-11 1-6,-10-7 2,-13 1 3,-6 3 0,0 6 2,0 13 4,-13 13-5,1 15 13,4 2 0,1 33-13,5 22 4,2 24-3,0 17 2,0 18 3,9 12 1,6 26-2,-1-1-4,-10-7 2,-4-13-1,-4-31 3,-25-24 10,-9-25 8,-5-21-2,-3-23-3,-6-7 11,-8-20-10,0-25-15,1-14-4,18-16-3,18-14-36,23-5-57,13-6-122,45 11-279</inkml:trace>
  <inkml:trace contextRef="#ctx0" brushRef="#br0" timeOffset="111444.8091">9825 12932 1030,'0'0'64,"0"0"-44,0 0 41,0 0 9,127-89-33,-86 50-20,-4-2-2,-8 4-7,-6-2-4,-15 6 3,-8 1-3,0 6-1,-15 9-1,-17 7-1,-7 10 0,-11 0 1,-3 27 0,0 22 2,5 15 2,13 14 3,12 4 1,21-1-4,2-7 0,21-14-2,23-11-3,9-16-1,14-17 3,7-14 2,2-2 6,-2-30 2,-10-6-7,-18-2-6,-15 4-2,-14 5-47,-17 0-48,0-9-228,-18-12-447</inkml:trace>
  <inkml:trace contextRef="#ctx0" brushRef="#br0" timeOffset="111971.141">10570 11197 649,'0'0'210,"0"0"-100,0 0-4,0 0-37,0 0-35,2-116-10,-2 96-5,0 0-4,-9 2-3,-12 3 5,-7 8-2,-7 5-3,-15 2-6,-3 2 5,-5 29-3,3 10 1,10 11 0,9 8-6,16 4 8,11 8-5,9 8-5,0 1 7,6 6-4,21 0 1,2-8-4,0-5 0,0-14 1,-8-4-2,-6-10 0,-14-4 2,-1-4 0,-5-4 0,-31-2-1,-5-8 5,-5-5-3,1-13-1,5-6-2,5 0 3,3-15-3,11-8-12,13 0-28,8-2-45,7-4-132,26 0-259</inkml:trace>
  <inkml:trace contextRef="#ctx0" brushRef="#br0" timeOffset="112228.1591">10637 11485 1156,'0'0'33,"0"0"16,0 0-35,0 0 17,-9 151-1,16-84-5,-1-7-9,-2 0-11,3-4 1,-5-5-6,1-2 0,-3-3 0,0-2-39,0-3-36,0-10-111,0-9-173,-5-15-148</inkml:trace>
  <inkml:trace contextRef="#ctx0" brushRef="#br0" timeOffset="112442.794">10650 11538 829,'0'0'104,"0"0"22,152-76-32,-92 76-36,-9 0-16,-18 10-17,-16 20-18,-17 8-3,-10 11-3,-32 4 5,-10 3-6,2-3-19,7-7-63,12-6-89,16-14-151,7-14-103</inkml:trace>
  <inkml:trace contextRef="#ctx0" brushRef="#br0" timeOffset="112854.4845">11243 11689 383,'0'0'577,"0"0"-523,0 0 38,0 0-44,-116 44-11,69-2-7,3-3-7,6 4-9,13-5 1,7-3-10,12-3-5,6-9-1,14-7-1,23-7 0,9-9-5,6 0-3,0-25-5,1-9-4,-6-4-3,-10-3 3,-8-6-5,-13-3 17,-9-11 7,-7-9 3,0 1-3,0 4 1,-11 23 25,-1 20 22,4 12-1,1 10 1,1 0-14,-5 10-23,8 22-6,1 12 3,2 6-2,0 4-1,4 0-4,12 5 0,-1-7-1,-1 3-10,-5-3-47,-7 0-79,0-9-117,0-11-169</inkml:trace>
  <inkml:trace contextRef="#ctx0" brushRef="#br0" timeOffset="113300.4221">11490 11785 792,'0'0'114,"0"0"-49,125-22 18,-69 22-18,-7 8-20,-11 14-26,-15 6-16,-19 6-3,-4 6 0,-7-2 0,-21-6 1,1-8 5,10-10-6,9-7 0,8-7-3,0 0-2,4-14-12,19-20-7,8-10 5,-2 5 0,0-6 8,-7 9 7,-6 5 4,-6 1 3,-6 15 10,-4 5 27,0 8 26,0 2-24,-14 16-11,-7 21-12,4 7 12,9 0-6,8-4-13,0-6 0,20-2-4,12-8 3,4-6-7,4 0 6,0-12-9,-2-4 6,-7 0-4,-11-2-3,-11 0 0,-7 0-31,-2 0-47,0 0-81,0 7-392</inkml:trace>
  <inkml:trace contextRef="#ctx0" brushRef="#br0" timeOffset="113591.7624">12246 12823 1040,'0'0'93,"0"0"-65,0 0 67,172-39-32,-103 16-45,-7 5-4,-8 4-14,-14 6-2,-15 2-45,-15 5-55,-10 1-115,0-2-185</inkml:trace>
  <inkml:trace contextRef="#ctx0" brushRef="#br0" timeOffset="113781.1718">12184 13154 957,'0'0'74,"0"0"-23,129 0 50,-69 0-48,-4-2-41,-4-2-12,-17 3-14,-12-1-169,-22-1-319</inkml:trace>
  <inkml:trace contextRef="#ctx0" brushRef="#br0" timeOffset="114452.6478">14406 11596 893,'0'0'69,"0"0"-30,0 0 49,9-111 10,-11 88-47,-25-2-23,-13 4 4,-12 6-16,-10 4-8,-7 11 3,-2 0 5,1 26-1,6 23-4,11 26 4,10 25-3,14 21 1,16 22 4,13 8-5,0 12-6,14 9-6,18 4 2,0 4 4,-6 1-5,-3 5 1,-12-11 0,-9-10 0,-2-21 1,0-25 1,-29-25 1,-9-24 5,-13-21 0,-9-23 1,-3-19-3,-4-7 1,5-14 1,2-25-5,12-14-5,13-13-5,21-10-45,14-2-56,26-4-122,20-1-619</inkml:trace>
  <inkml:trace contextRef="#ctx0" brushRef="#br0" timeOffset="115660.7174">14854 12305 143,'0'0'202,"0"0"-55,0 0 46,0 0-32,0 0-49,0 0-10,18-77-53,-42 84-23,-5 30-12,-4 17-7,0 15 7,5 4-1,8 6-2,6-9-6,14-7 2,0-17-7,3-11 0,23-9 0,5-14 2,10-10-2,1-2 7,5-17 3,0-16 0,-2-9-4,-6-4 12,-5-2 2,-14-6 11,-11-3-7,-9-1-10,0 2-6,-15 8-6,-10 11-2,-2 14-1,-2 13-3,-1 10-21,-2 0-53,5 24-57,4 5-110,10-3 12,7-3-21,1-5 60,2-8 65,3-3 129,-2-2 71,2-5 40,0 7 12,0-2-14,2 3 6,15 6-14,9 2-4,10 10-4,2 6 13,-3 5-18,-4 5-17,-2-2-28,-4-1-10,-3 0 1,-1-5-12,-4-3 1,-1-6-6,-1-4-12,-1-9-4,1-3-1,4-2-1,0-6-49,8 5-73,0-6-167,-2 0-238</inkml:trace>
  <inkml:trace contextRef="#ctx0" brushRef="#br0" timeOffset="116029.4934">15663 12731 982,'0'0'71,"0"0"-62,149-112 63,-91 77-16,-8 8-38,-12 5-14,-18 5 0,-16 2-3,-4 1 13,-2 1-8,-25 1 1,-6 3 0,-5 7-7,-5 2 2,1 2 1,-4 28 0,1 7-2,7 10 4,7-1 1,13 7-6,14-7 1,4-2 0,4-5 0,27-11 0,10-6-1,7-7 4,10-15 7,5 0 6,-1-4-4,-1-17-5,-6 3-8,-11 3-49,-13-8-90,-14-9-259</inkml:trace>
  <inkml:trace contextRef="#ctx0" brushRef="#br0" timeOffset="116501.78">16437 10784 855,'0'0'51,"0"0"-25,0 0 117,-6-108-62,-13 89-38,-9 10-18,0 6 2,-14 3-16,-5 5 1,1 27-3,-6 12-2,15 12-4,5 10-2,12 11 0,18 2 2,2 10-2,16 7 2,20-4 0,3-1-1,-1-12 0,-2-10 2,-8-9 3,-11-7 0,-11-13-2,-6-5-5,-11-4 6,-26-7-3,-17-7 7,-5-3-8,4-6-2,10-8-5,12 0-17,15 0-31,9-11-75,9-15-151,10-17-285</inkml:trace>
  <inkml:trace contextRef="#ctx0" brushRef="#br0" timeOffset="116727.2758">16564 11187 1018,'0'0'26,"0"0"-8,0 0 41,0 0-13,-9 148-22,19-95-10,3-2-5,-2 0-8,-3 2-1,-6 2-18,-2-1-56,0-3-128,0-14-191,0-16 77</inkml:trace>
  <inkml:trace contextRef="#ctx0" brushRef="#br0" timeOffset="116935.3512">16593 11226 803,'0'0'75,"0"0"-16,0 0 55,156-69-56,-115 69-27,-18 0-10,-11 18-11,-12 10-8,-6 9 0,-33 4-2,-7 1-5,-3 3-85,11-12-66,15-4-99,14-15-129</inkml:trace>
  <inkml:trace contextRef="#ctx0" brushRef="#br0" timeOffset="117327.7394">17126 11296 114,'0'0'910,"0"0"-896,0 0 28,-151 39 21,112-2-43,9-2-12,9 2-2,10-1-6,11-10 1,0-2-1,7-6-2,22-11-1,4-7-18,5 0 2,2-17 0,-3-15-12,-5-6 4,-10-3 14,-4-8 5,-11-8 8,-5-7 6,-2-6 0,0 10 14,-9 11 13,-5 22 11,2 15 16,-2 10-25,3 2-11,2 10-14,1 24-9,2 7 6,6 12-4,0 1 2,14 1-4,9-2-1,-2 2 0,0-1-36,-3 0-60,-7 1-94,-8-14-198</inkml:trace>
  <inkml:trace contextRef="#ctx0" brushRef="#br0" timeOffset="117761.117">17376 11372 793,'0'0'129,"0"0"-123,0 0 27,122 9 12,-89 24-18,-12 3-14,-14 4-13,-7 6 1,-7 0-7,-18-10 7,0-10-6,7-16 5,12-8-2,6-2-2,0 0-7,14-18 9,13-16-22,6-15 8,2 5 10,-1-2-12,-3 4 10,-9 11 8,-9 8 25,-8 12 31,-5 8 30,0 3 14,-13 0-44,-10 26-40,-2 15-3,6 8 7,6 6 0,13-1-4,0-6-1,9-5-8,26-9 1,14-9 5,13-8-1,3-10-6,0-7-6,-9 0-1,-8 0-45,-10-1-48,-18-12-165,-13-13-543</inkml:trace>
  <inkml:trace contextRef="#ctx0" brushRef="#br0" timeOffset="118413.422">18331 12526 818,'0'0'106,"0"0"-59,0 0 43,0 0-42,-137 24-23,83 15-7,5-1-4,9 3 3,13 0 0,18-3-9,9-6-8,2-12 0,30-5-1,7-15 0,6 0-1,0-17-7,-1-15 8,-10-4 0,-5-6 2,-14-4 2,-3-6-1,-8-11 5,-4-5-5,0-7 5,0-3 2,0 15 2,-4 12 8,-7 23 17,6 16 14,1 8-16,1 4-6,3 0-21,0 21-7,0 19 3,3 12 3,9 8 7,2 0-2,2 1-3,0-1-4,-1 0-2,-1 4-2,-4-2-3,-3-3-34,0-8-30,0-11-50,-3-10-91,4-19-206</inkml:trace>
  <inkml:trace contextRef="#ctx0" brushRef="#br0" timeOffset="118819.1982">18557 12538 781,'0'0'148,"0"0"-120,116-49 49,-61 49-6,-1 1-29,-9 27-23,-12 11-9,-20 7-9,-13 2-1,0 4-1,-19-4-21,-11-10-19,4-13 10,10-14 28,8-8-10,8-3 12,0 0-18,4-23-1,18-9-15,7-8 23,2-4 8,5-4 0,1 3 0,-3-1 4,-10 11 15,-13 9 36,-8 12 11,-3 7 9,-7 7-2,-20 0-24,-6 22-22,2 10 4,11 12-6,7-1-8,13-1-6,0 4-4,20-8-3,19-1-4,15-4-28,9-8-25,13-12-71,-3-6-172,-4-7-272</inkml:trace>
  <inkml:trace contextRef="#ctx0" brushRef="#br0" timeOffset="119044.921">19849 12356 1120,'0'0'75,"0"0"-65,0 0 31,0 0 20,-13 145-37,13-91 1,0-2-9,0-4-10,13 0-4,1-5-1,-3-5-1,1 1-20,-3-4-51,-3-3-25,0-6-205,-1-5-160</inkml:trace>
  <inkml:trace contextRef="#ctx0" brushRef="#br0" timeOffset="119228.5835">19567 12758 1029,'0'0'69,"0"0"2,0 0-15,130-73-36,-44 53-8,1-3-11,-4 3-1,-10-1-27,-9-4-86,-10 4-180,-8-5-250</inkml:trace>
  <inkml:trace contextRef="#ctx0" brushRef="#br0" timeOffset="119508.9187">20817 12282 1056,'0'0'51,"0"0"30,0 0-12,-116 32-45,59 18 6,1 12 10,7 4-5,17-1-19,19-12 1,13-4-13,11-13 5,33-8-8,19-12 7,13-12-2,8-4 1,4-4 0,-16-16-5,-15-2-2,-22 0-23,-16-2-53,-19-6-121,0-7-618</inkml:trace>
  <inkml:trace contextRef="#ctx0" brushRef="#br0" timeOffset="123723.8002">10579 13508 222,'0'0'294,"0"0"-197,0 0 43,0 0 18,0 0-74,0 0-7,0 0-28,-11-29-21,11 58-20,0 9 6,0 5 36,0 11-11,0 3-11,0 2-4,0 2-2,0-7-6,0 2-5,0-6-4,0-5-3,0-9-3,0-13-1,0-6 0,0-10 0,0-2-9,0-5-25,0 0-24,0 0-28,0 0-44,0-10-170,0-6-132</inkml:trace>
  <inkml:trace contextRef="#ctx0" brushRef="#br0" timeOffset="124103.6958">10289 14022 646,'0'0'134,"0"0"-109,0 0 95,0 0-32,0 0-60,0 0-25,-3-6 21,30 19 30,2 5-7,5 1 4,-1 8-13,-1 5-22,0 8 10,-4 2-9,2 4-8,-7-2-2,-3-12-1,-7-4-1,-1-8-2,-1-11 0,-2-5-1,2-4 3,9 0 4,9-21 5,12-15 4,7-6-9,4-2-6,-3-3-1,-3 8 3,-6 7-1,-9 8 2,-14 10-4,-11 6-2,-6 5-6,0 3-46,-9 0-64,-20 21-170,-16 0-385</inkml:trace>
  <inkml:trace contextRef="#ctx0" brushRef="#br0" timeOffset="124621.8933">9470 14939 687,'0'0'94,"0"0"0,0 0 36,0 0-78,0 0-27,0 0 37,177-52-26,-105 30-5,-10 0-6,-11 8-13,-15 0-12,-17 11-5,-7 2-45,-10 1-30,-2 0-28,0 0 50,-22 0-25,-5 0 14,-2 0 69,2 0 13,8 10 63,0 10 25,9 9-19,2 12-15,2-2-2,4 10-18,2-1-19,0-2-10,0 6-8,0-7-10,0 5-2,0-2-18,-4-4-66,-1 2-103,-5-15-131,-3 1-83</inkml:trace>
  <inkml:trace contextRef="#ctx0" brushRef="#br0" timeOffset="124760.8654">9527 15566 696,'0'0'234,"0"0"-204,0 0 7,0 0 11,0 0-11,186-59-37,-107 25-26,-8 5-238,-13 0-222</inkml:trace>
  <inkml:trace contextRef="#ctx0" brushRef="#br0" timeOffset="125493.1346">10009 15125 989,'0'0'79,"0"0"-73,0 0 17,0 0 18,-19 142-24,33-93-8,-4-8-6,-2-12-3,-4-11 2,0-7-1,-4-11 2,3 0-3,3-15 3,3-15 5,7-12-6,0-7-2,3 6-14,4 7-14,-1 4 6,0 9 13,-2 5 9,-1 15 1,-6 3 0,-1 1 0,0 24 2,-4 0 6,-3 9-6,-3 4-1,4 3 1,-4-4-3,4-5 1,1-15-1,4-13 0,1-4-3,14-4 3,5-26 1,5-12-1,-1-2-1,-1-6-10,-6-3-7,-3 3-3,-12-8-4,-7-4 20,-6 6 5,0 6 2,-8 17 3,-7 16 29,-1 7 11,-1 6-21,1 4-1,3 10-8,1 23-6,5 20 2,5 7 3,2 2-2,0 6-2,0-6-5,16-4-3,6-9 0,2-11-1,4-14-1,3-14-4,2-10-4,5-8-1,-2-22-10,2-11-5,-7 4-3,-12 1 15,-5 9 9,-9 5 3,-5 13 2,0 2 19,0 6 26,-7 1-19,-5 0-13,4 17-11,6 10 0,-1-1-2,3 1 0,0-8-2,0-1 0,17-4-14,8-7-45,16-7-70,1 0-199,8-7-83</inkml:trace>
  <inkml:trace contextRef="#ctx0" brushRef="#br0" timeOffset="125904.9254">11156 15017 837,'0'0'156,"0"0"-88,0 0 28,-156 88-29,113-38-28,6 3-14,10-3-16,16-14-7,11-5-2,0-19-1,20-7-6,18-5-11,8-17-4,4-24-4,-6-3-11,-3-9 2,-12 11 17,-12 6 11,-8 14 7,-4 10 6,-5 6 43,0 6 8,0 4-31,0 36-22,0 29 17,11 25 11,9 20-3,9 20 12,0 15-14,0-3 0,-10-11-17,-12-14 6,-7-31-9,0-37 7,-4-27-4,-22-26-2,-5-4 3,-9-32-3,-1-18-8,-4-12-2,3-10-16,4-5-17,11 2-33,9-2-44,12 1-120,6 0-263</inkml:trace>
  <inkml:trace contextRef="#ctx0" brushRef="#br0" timeOffset="126152.8666">11303 15066 905,'0'0'146,"0"0"-85,145 13 30,-100 23-51,-14 4-27,-13 5-6,-16-5-1,-2-10 8,0-12 0,-6-8 14,-8-10-5,3 0 6,-1-26-16,4-6-12,3-8 0,5-1-1,0 6-6,0 2-34,21 8-34,5-7-92,8 9-176,-3 3-126</inkml:trace>
  <inkml:trace contextRef="#ctx0" brushRef="#br0" timeOffset="127181.2846">11794 14930 592,'0'0'169,"0"0"-31,0 0-6,-61 113-35,41-73-43,5-10-33,3-2-7,8-1-6,2-9-6,2-4-2,0-9-6,2-5-22,14 0-13,2-1 9,4-26-21,0 1-8,-4-6 8,-5-4 25,-4 0 28,-7 0 4,-2 10 23,0 8 39,0 8 7,0 6-1,0 4-11,0 0-16,0 0-20,0 0-19,0 18 2,0 6 2,0-2-1,0 4-8,4-3 2,7-10-2,3 3 0,2-6-1,-1-6 0,2-4-9,0 0-14,3-20 6,1-8-5,-2-8-6,-1-7-2,-3-9-1,-3-9 11,-10 3 9,-2-1 11,0 11 2,0 18 8,-2 12 18,-4 7 10,-2 11-15,4 0-6,2 13-13,-3 15 2,5 12 0,0 4 3,0-2-1,0 7-1,9-6-1,7 3-5,-1-11-1,1-7 1,2-7-1,-2-8 0,2-5-6,1-8-7,4 0-8,2-21 2,-1-2-6,-2-6-6,-6 4 2,-5-3 7,-3 0 4,-8 8 9,0 4 9,0 2 0,0 6 10,0 4 18,0-1-13,-4 4-4,0 1-4,2 0-3,-2 6-2,4 20 1,0-4 1,0 6-3,6-2 1,8-5 0,1 2-1,1-5-1,-1-10 1,0 1-1,-3-9 0,4 0 2,-1 0-2,1-17 4,3-4 0,-2 1-2,-5-5 0,0-1-2,-5 2 2,-3 7 0,-2 12-1,-2 5 0,0 0 2,0 0-1,0 0 0,0 0-2,-2 0-1,-4 0 0,1 0 1,5-14-3,0-7-8,0 2-2,20-4 5,4 1 7,3 10 0,2 10 1,-4 2 5,-3 5 3,-2 18 0,-9 8-7,-4-8 1,-7 18-2,0 0-3,-9 0-46,-9-5-147,4-18-234</inkml:trace>
  <inkml:trace contextRef="#ctx0" brushRef="#br0" timeOffset="127646.9364">12884 14672 943,'0'0'126,"0"0"-55,0 0-6,0 0-6,0 0-46,-104 121-8,96-75-5,8-2 4,0-9-4,2-8-1,19-17-4,-1-10-4,11 0 3,0-22 0,-2-12-11,-3-7 2,-8-5-3,-4 4 14,-7 9 4,-3 13 1,-4 15 18,0 5 16,0 0-7,0 22-13,0 28 0,4 24 22,7 18 3,3 7-13,3 15 1,-3 13-4,-8-2-16,-3-18 3,-3-18-9,0-31 3,-11-24 2,-11-20 2,-5-14 4,-2 0-2,-5-26-2,-1-11-5,4-2-1,-3 3-3,8-5-1,3 5-6,4 7-47,2-3-45,5 0-52,-7 1-324</inkml:trace>
  <inkml:trace contextRef="#ctx0" brushRef="#br0" timeOffset="127864.9231">11943 14766 865,'0'0'74,"0"0"-74,0 0-55,118-121-145</inkml:trace>
  <inkml:trace contextRef="#ctx0" brushRef="#br0" timeOffset="127982.9357">12261 14459 1037,'0'0'63,"0"0"-63,0 0-27,0 0-282,0 0-385</inkml:trace>
  <inkml:trace contextRef="#ctx0" brushRef="#br0" timeOffset="128330.2127">10298 15008 933,'0'0'166,"0"0"-136,0 0 24,133-29 19,-54 5-47,2 2-22,0 5-4,-11 10-89,-1-3-217,-16-1-436</inkml:trace>
  <inkml:trace contextRef="#ctx0" brushRef="#br0" timeOffset="128921.6571">12269 15816 909,'0'0'105,"0"0"-84,0 0 9,2 116 57,9-36-44,-3 14 0,0 18-12,-2 0-5,3 13-4,5-5-5,1-18-7,10-17-10,-1-17 2,3-24 0,-1-18 0,3-20-2,0-6-12,0-32 4,-4-20 8,-11-12 3,-14-11 2,0-3-3,-30-2-1,-19 2 0,-7 6-2,3 13 2,0 24-2,8 6 0,3 17-1,8 9-13,12-4-13,13 7-54,9-4-110,5-10-220,26-2-86</inkml:trace>
  <inkml:trace contextRef="#ctx0" brushRef="#br0" timeOffset="130150.9474">12700 15945 695,'0'0'54,"0"0"35,0 0 21,0 0-66,-130 71-17,107-33 12,7 0 1,4-6-10,5-2-11,7-2-15,0-6 0,0-3-3,15-12-1,7-7-25,5 0-4,7-12 1,1-20 9,-8-4 7,-10 2 12,-6 2 1,-11 2 6,0 5-7,0 8 15,0 5 25,-5 10 3,-1 2-5,6 0-13,-2 0-18,2 18-6,0 10 1,0-2-2,0-2 0,12 2-1,5-4 1,1-8-4,7-5-13,2-9-13,6 0-1,5-20 5,0-15 0,-7 0 12,-2-11 8,-9 7 6,-9 17 4,-6-1 18,0 18 15,-5 5 8,0 0-6,0 0-9,-6 5-20,-5 21-10,5 6 3,2 3-1,4 2-2,0-6 1,6-4-1,15-4 0,4-7 0,4-16-9,8 0-9,3-12 5,4-20-5,1-16-9,-1-3 13,-5-2-2,-8-3-3,-14 5-9,-10-2 19,-7 4 9,0 3 10,-9 16 17,-6 12 4,-1 6 11,1 10-4,5 2-15,-1 0-13,5 18-10,-2 17 3,8 6 4,0 8 4,0 8-2,0 2 0,16-1-6,3-5-1,2-7 0,1-11-2,1-17 0,4-10-9,2-8 1,2-3-4,3-24 0,-5-13-1,-2-4-3,-8 8 4,-3 5 8,-10 12 4,-3 10 2,-3 5 17,0 4 7,0 0-10,0 0-9,0 14-7,-4 6 0,4 9 1,0-7-2,0-8 1,10-2 0,13-8-1,2-4-1,6 0 1,-2-9 0,-5-12-1,-6-1-8,-12 4 4,-6-5-3,0 5 5,-24 0-9,-6 6-5,0 6 4,0 6-6,9 0 9,5 0-11,7 0-7,9 0-10,0 0-20,18 0-30,20 0 59,6 0 25,10 0 5,4 0 0,0 4 16,2 14 26,-4 14 12,-10 1-1,-15 2-18,-15 0-14,-13-8-7,-3-6 3,0-5 6,-15-15 8,-5-1-1,5 0 3,2-26-8,7-13-9,6-15-4,0-4-9,11-4-2,12 13-1,3 7 0,-7 12-23,-7 4-71,-10 4-173,-2 4-416</inkml:trace>
  <inkml:trace contextRef="#ctx0" brushRef="#br0" timeOffset="130316.2796">13164 15783 1019,'0'0'78,"0"0"-77,0 0 8,195-136 23,-107 96-32,-14 8-1,-27 9-187,-29 5-247</inkml:trace>
  <inkml:trace contextRef="#ctx0" brushRef="#br0" timeOffset="130921.2589">12130 14347 699,'0'0'152,"0"0"-52,0 0-39,0 0 9,0 0-17,145-36-3,-112 36-5,-6 22-19,-11 4-14,-9 5 1,-7-1-1,0 0-1,-10-2 5,-20-2-4,-2-10 0,1-10-1,0-6 3,5 0 4,3-6-3,5-17 2,9 4-11,9-9-6,9 1-4,42-5-63,14-12-148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8:53:56.1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2696 990 596,'0'0'140,"0"0"15,0 0-61,0 0-41,0 0-11,0 0 4,0 0-11,-5 0 1,-16 0-4,-3 0-16,-8 0 0,1 8-6,-5 12 3,-2 8-9,-1 4-2,5 9-2,5 0 0,8-2 0,9-3 0,4-8-1,8-6-2,0-6 2,12-7-3,17-9 0,6 0-4,5 0 8,5-25 2,-2-3-1,1-8 2,-10-5-6,-7-4-3,-8-9 5,-3-7-1,-7-3 2,-3 4-16,-2 4 11,-4 8 0,0 9 5,0 1 3,0 3-1,-2 7 0,-4 6 0,4 7-2,0 11 1,2 4 7,0 0-3,-3 0-4,3 0 0,0 0-2,0 0 1,0 15-9,0 25 4,0 9 5,0 14 14,3-1-7,5 0 3,4 3 3,-1-2-9,-1-3 0,2-5-3,-1-6-1,-2-8 4,0-5-4,0-6-10,-6-6-50,3-7-116,-6-10-150,0-7-212</inkml:trace>
  <inkml:trace contextRef="#ctx0" brushRef="#br0" timeOffset="480.6814">3091 872 613,'0'0'110,"0"0"-30,0 0-19,0 0-37,0 0-24,0 0 5,0 38-2,0 2 41,0 8-5,0 5 6,0-2-5,0 0-5,7-1-7,2-10-19,4-6-7,5-8 0,1-12 4,8-8-6,0-6 3,5 0-3,3-13 4,-1-16 4,-3-7-3,-7-6 1,-6-8 10,-10-6-6,-8 0 7,0 1-2,0 13-5,0 10-7,-8 12 4,4 8-7,-3 4-18,5 8-37,2 0-92,0 0-244,0 10-194</inkml:trace>
  <inkml:trace contextRef="#ctx0" brushRef="#br0" timeOffset="879.0369">2529 1638 494,'0'0'60,"0"0"-40,0 0-11,0 0 19,117 47 73,-24-47 31,25 0-9,20 0-32,9 0-23,11-12-9,6-9-12,-6-1-16,-7 0-7,-26 0 0,-31 5-14,-34 3-5,-29 7-3,-18 2-2,-13 1-8,0 0-24,-15 3-64,-25 1-221,-16 0-192</inkml:trace>
  <inkml:trace contextRef="#ctx0" brushRef="#br0" timeOffset="1424.9349">3363 2356 898,'0'0'18,"0"0"22,0 0 23,-132 24-38,91-2-7,0 8-2,1 2-5,7 5 0,9-6-4,10 1-3,6-6-4,8-6-2,0-1 0,17-9-9,14-8-7,3-2 6,9-10-1,2-22 13,-7-8 2,-3-9-1,-10-1 0,-11-6-1,-12-4 1,-2-2-1,0-3 1,0 12-1,-7 10 14,-2 14 24,3 12 1,1 7-2,3 8-5,0 2-4,2 0-9,0 0-15,0 6-4,0 24-1,2 12 1,13 11 13,1-1-3,1 0-2,6-2-3,-5-2 0,1-4-4,-4-2 1,-2-1-2,0 0-11,-4 0-24,-2-1-68,-7-5-102,0-12-263</inkml:trace>
  <inkml:trace contextRef="#ctx0" brushRef="#br0" timeOffset="1930.7288">3685 2366 929,'0'0'54,"0"0"-13,0 0 23,139-38-53,-108 46-11,-6 19 2,-16 10 0,-6 5 4,-3 4-2,-8 3 2,-16-1-6,-5-2-3,3-6-10,1-12-10,4-10-1,7-12-1,9-6-11,5 0 30,0-18 6,19-20-26,24-10 16,4-2 10,9-3 0,-3 4 1,-6 3 2,-6 7 1,-10 8 15,-16 4 3,-6 13 3,-9 9 26,0 5 11,0 0-12,-12 0-23,-5 25-13,-9 8-3,5 6 7,10 7 3,4 0-5,7 1 3,0-3-5,22-8-2,14-9-5,11-4 3,11-9 2,11-8-4,-2-6-1,-9 0 17,-14-6-24,-16-8 0,-18-2-3,-8-3-37,-2 4-71,-21-4-385</inkml:trace>
  <inkml:trace contextRef="#ctx0" brushRef="#br0" timeOffset="2550.2545">5005 993 493,'0'0'206,"0"0"-96,0 0 58,0 0-71,0 0-49,0 0-21,-15 12-18,15 24 2,0 13 27,0 6 9,7-3-19,1-2-7,2-4-15,-3-6-2,-1 0-1,-2-8-3,1-2-28,-3 0-43,-2-7-90,0-7-127,-9-12-112</inkml:trace>
  <inkml:trace contextRef="#ctx0" brushRef="#br0" timeOffset="2730.8663">4716 1331 670,'0'0'337,"0"0"-323,0 0 44,158-70-1,-77 44-16,-2 0-11,-4 8-28,-17 2-2,-16 8-138,-20 1-201</inkml:trace>
  <inkml:trace contextRef="#ctx0" brushRef="#br0" timeOffset="3381.9703">5501 1438 250,'0'0'676,"0"0"-656,0 0 16,0 0-14,98-137-8,-58 77-3,-9-4-5,-4 4 3,-9 3-2,-12 17 9,-6 10-16,0 10 31,-16 12-9,-10 4-17,-5 4-5,-3 0-8,5 11-14,10 8 5,7 6-6,12 1-6,0 1-1,24 4-3,17-7-9,10 0 5,7-5 27,2 2 9,-6-1 1,-13 1 0,-11 5 7,-16 1 15,-14 4 6,0 3 23,-31 3-8,-10 3-16,-3-3-20,4-6-7,11-11-2,6-8-47,15-10-115,8-2-133</inkml:trace>
  <inkml:trace contextRef="#ctx0" brushRef="#br0" timeOffset="3825.1212">6323 1027 569,'0'0'256,"0"0"-159,0 0-28,0 0-48,0 0-14,0 0 15,0 114 11,0-58-4,0 2-2,0 4-7,0 2-3,0-10-9,18-8-2,4-9-1,7-13-1,2-11 2,5-13 5,5 0-1,-5-21 5,1-17-1,-8-10 0,-11-9-2,-9-3 6,-9-4-6,0 6-5,0 12-6,-5 12 0,-4 11 0,2 7-1,3 7-45,2 4-62,0 2-155,0 1-399</inkml:trace>
  <inkml:trace contextRef="#ctx0" brushRef="#br0" timeOffset="4350.7832">7215 1219 552,'0'0'269,"0"0"-230,0 0 55,0 0-4,127 16-28,-71-16-2,5 0-18,0 0-19,-9 0-7,-15-9-7,-12 0-7,-14 5-2,-7 2-20,-4 0-34,0 2-61,-6 0-220,-16 0-319</inkml:trace>
  <inkml:trace contextRef="#ctx0" brushRef="#br0" timeOffset="4562.2496">7266 1555 994,'0'0'79,"0"0"-79,0 0 28,0 0 16,153 2 10,-87-7-22,-11-8-12,-13 4-14,-8 2-6,-16 2-6,-9 3-67,-5-5-147,-4-3-380</inkml:trace>
  <inkml:trace contextRef="#ctx0" brushRef="#br0" timeOffset="5671.7769">8789 1005 781,'0'0'213,"0"0"-205,0 0 30,0 0-30,0 0-4,149-43 3,-97 50 3,-12 22-7,-14 14-3,-11 4 3,-15 4 0,0 1 1,-6-5 7,-23-8-10,4-6 3,4-16-4,6-5-11,14-7-4,1-5-28,0 0 19,0-17 0,24-14-79,16-13-21,7-3 97,-2-1-4,-3 0 28,-8 3 6,-3 8 4,-12 8 6,-8 10 1,-8 7 12,-3 10 47,0 2 29,-3 0-43,-16 11-44,-4 21-13,2 6 1,7 4 9,12-1 7,2-6 5,0 0-5,26-8-7,10-4-1,11-8-4,6-4-1,-1-7-5,-3-4-2,-9 0-22,-16 0-49,-12 0-43,-12 0-39,0 0 14,-16 0-162</inkml:trace>
  <inkml:trace contextRef="#ctx0" brushRef="#br0" timeOffset="5940.1392">8731 1562 699,'0'0'18,"0"0"3,0 0 94,176 39-12,-62-34-38,15-5-2,12 0-11,5-8 8,1-10-23,-6 0-6,-12-1-14,-27 4-12,-23 1-2,-30 4-3,-27 5-19,-22 5-55,-2 0-109,-43 0-140</inkml:trace>
  <inkml:trace contextRef="#ctx0" brushRef="#br0" timeOffset="6390.3235">9148 2516 794,'0'0'225,"0"0"-210,0 0 25,0 0-7,145-134-11,-85 74-4,0-10-4,-3-2-5,-12 7-1,-13 15-4,-22 16 0,-10 12-3,0 6 2,-23 6-3,-12 10-12,0 0 3,6 0 6,7 16 2,8 6-4,10 3-4,4 6-6,7 7 1,30-5 10,15 3 4,5-3 0,2-1 4,-10 1 4,-15-3 4,-19 2 0,-15-4 1,0 9 4,-29-6-2,-13-1-6,-8-2-2,0-8-7,2-1-10,9-10-77,12-3-210</inkml:trace>
  <inkml:trace contextRef="#ctx0" brushRef="#br0" timeOffset="8010.5111">4167 4020 650,'0'0'335,"0"0"-324,0 0 25,0 0 4,148-142-21,-90 84-9,-7-3-2,-7 3-5,-14 5 3,-15 2-4,-11 7-2,-4 11-1,-2 10-5,-17 9 6,-6 7 3,-2 7-3,0 0-1,5 0 1,0 7-2,4 17 0,2 15-7,9 10 5,7 13 4,0 6 1,0 3 3,14 1 0,-3-2 2,2-6-4,-3-6 2,-4-8-3,-5-11-1,5-15 2,-4-6 1,0-12-3,0-6 2,0 0 1,5-12 6,4-23-9,6-9-1,4-3-10,2 6 10,-1 7-3,1 5 3,-2 6-8,0 12 4,-4 4 5,-3 7-6,-4 0-5,-5 24 6,0 10 5,-5 8 1,0 4 0,3-1 0,1-8-1,2-4-1,7-11-1,3-8 1,9-14-7,8 0 1,8-19-1,8-14 5,-3-5-10,-8-7-12,-8 6-8,-13 1 33,-11 6 3,-6 3 14,0 12 23,-2 5 28,-9 3-35,1 9-9,-3 0-12,3 4-12,1 20-7,2 8 2,5 1 3,2 2 0,0 1-1,6-5 3,15-4-3,8-4 3,0-5-6,5-10 5,0-8 0,-2 0 0,-1-17-3,-9-13 2,3-10 2,-12-10-2,-6-4 0,-7-2-2,0 6-3,0 16-6,-14 11 13,4 13-10,3 8-29,7 2-1,0 0-24,0 0-100,0 17 57,15-1 19,14 2 21,3-8 67,-1 6 0,-4 2 36,-5 0 10,-5 6 7,-5 1 11,-3 10-25,-9 5 1,0-4 5,0-1-6,0-9-29,0-8-1,0-7 1,13-6-8,12-5 7,10 0-3,10-28 23,1-8-12,-3-7-2,-9-5-9,-10 4 4,-17 8-3,-7 12 11,0 12 26,-4 8 11,-17 4-20,-1 0-21,-5 26-8,-1 10-2,9 3 3,11-4 6,8-3-4,0-6-4,24-5-1,12-12 1,12-4-3,11-5 5,1 0-3,-4-13-1,-9-9-3,-14 4-28,-18-4-99,-15-2-370</inkml:trace>
  <inkml:trace contextRef="#ctx0" brushRef="#br0" timeOffset="8572.8904">6949 3541 740,'0'0'198,"0"0"-105,0 0-31,0 0-36,0 0-19,0 0 13,-8 167 31,14-91-9,4-2-21,-2-11-11,1 0-9,1-6 1,-4-3-2,-4-4-44,-2-4-91,0-12-167,-6-16-190</inkml:trace>
  <inkml:trace contextRef="#ctx0" brushRef="#br0" timeOffset="8812.5795">6967 3520 793,'0'0'29,"0"0"41,154-53 6,-94 53-26,-12 8 3,-18 17-27,-16 12-17,-14 3 8,0 4 15,-34 2-3,-11-1-15,-3-5-6,0-10-3,13-7-5,8-11-7,9-4-49,7 1-100,9-5-106,2-4-121</inkml:trace>
  <inkml:trace contextRef="#ctx0" brushRef="#br0" timeOffset="9075.2949">7600 3766 1074,'0'0'74,"0"0"-67,0 0-7,0 0 23,177 1 2,-115-12-13,-6-7-12,-14 5-20,-19 8-87,-15-3-106,-8 8-130</inkml:trace>
  <inkml:trace contextRef="#ctx0" brushRef="#br0" timeOffset="9240.148">7643 4020 893,'0'0'173,"0"0"-159,0 0 3,0 0 2,140-28-6,-77 8-13,-3 1-76,-8-2-219,-15-2-246</inkml:trace>
  <inkml:trace contextRef="#ctx0" brushRef="#br0" timeOffset="9704.0525">8265 4050 884,'0'0'150,"0"0"-128,0 0-3,0 0 8,0 0-9,0 0 0,144-129-16,-115 71 3,-6-9 1,-7 1-2,-12 3 3,-4 17-4,0 17-1,-7 12-2,-15 13 0,-9 4-28,-4 16-4,2 14 3,7 8 7,10-2 10,16-2-4,0-2-9,12-1 7,26-9 2,8-4 16,12 0 3,7-1 14,-9 8 14,-5 3 6,-11 0 1,-18 7-15,-9-4-3,-13 4 3,-2 3 0,-29-7-2,-9 0-15,0-8-1,3-9-5,2-7-22,12-7-42,5 0-69,13 0-170</inkml:trace>
  <inkml:trace contextRef="#ctx0" brushRef="#br0" timeOffset="9880.1434">9335 4238 669,'0'0'414,"0"0"-408,-79 116 1,58-72-7,0-3-17,-3-9-127,0-14-335</inkml:trace>
  <inkml:trace contextRef="#ctx0" brushRef="#br0" timeOffset="10530.9965">10755 3268 723,'0'0'142,"0"0"-124,0 0 48,0 0-7,0 0-48,0 0 3,-127 73-3,101-11-2,5 8 3,8 6 1,8 0-2,5-5-2,0-10-9,14-13 5,17-13-5,6-17 1,10-13-1,2-5 2,-2-25 9,-5-20-8,-8-13 3,-7-6 3,-11-6 14,-10-2 9,-6 2-15,-4 7-9,-22 14-4,-4 15-4,-8 19-5,-7 15-52,-5 8-88,-4 27-249</inkml:trace>
  <inkml:trace contextRef="#ctx0" brushRef="#br0" timeOffset="10770.0782">10612 3525 707,'0'0'165,"0"0"-140,0 0 70,150 16-42,-110 16-19,-2 10-13,-19 9-8,0 4-6,-9-2 1,-1-5 2,1-12 3,3-10-4,0-10 0,9-7-6,3-6 2,2-3-5,6 0 0,5-12-47,0-13-90,4-12-193</inkml:trace>
  <inkml:trace contextRef="#ctx0" brushRef="#br0" timeOffset="10950.2536">11321 3543 899,'0'0'104,"0"0"-101,0 0 6,149-26-3,-87 16-6,-12 0-43,-13 1-231,-18 2-160</inkml:trace>
  <inkml:trace contextRef="#ctx0" brushRef="#br0" timeOffset="11114.6898">11316 3825 936,'0'0'92,"0"0"-78,0 0 12,0 0-9,141-8-12,-70-24-5,-1 1-110,-6-6-188,-13-3-254</inkml:trace>
  <inkml:trace contextRef="#ctx0" brushRef="#br0" timeOffset="11610.8586">12186 3333 974,'0'0'52,"0"0"-45,0 0 27,136-19-16,-100 29 0,-12 18-18,-10 7 0,-14 3 4,0 8 5,-14-4-8,-10-4 4,4-9-5,4-14-2,11-6-1,1-9 3,4 0-20,0 0-11,14-27 2,17-7-21,9-4-44,4-5 18,-3 4 3,-1 0 21,-7 7 50,-13 6 2,-7 10 51,-13 7 12,0 6 35,-11 3-33,-18 4-40,-1 25-7,2 4 14,8 6 9,5-1-9,11 0-5,4-4-17,2-1-1,33-10-2,15-3-4,16-8 2,3-9-3,-3-3 3,-6 0-5,-14-7-35,-19-7-71,-16 0-15,-11 4-136,-5 0-158</inkml:trace>
  <inkml:trace contextRef="#ctx0" brushRef="#br0" timeOffset="11933.0785">11983 3982 917,'0'0'28,"116"0"-1,-17 0 51,21 0-46,20-2-3,9-11 15,3 1-14,0-8 16,-17-6-12,-14 1-6,-20 1-9,-28 1-2,-29 6-11,-22 7-3,-13 2 0,-9 2-3,0 3-3,-17 3-43,-14 0-47,-5 0-91,-5 19-151,-3 0-178</inkml:trace>
  <inkml:trace contextRef="#ctx0" brushRef="#br0" timeOffset="12392.0154">12483 4872 889,'0'0'149,"0"0"-129,0 0 54,0 0-11,135-90-46,-81 40-7,-5-8-3,-10-6-5,-9-4 0,-13 0 3,-9 10-2,-8 13 6,0 13-4,-25 14-1,-2 10-2,-4 8-1,-1 0-2,6 8 0,4 10-2,10 2-6,12 0-1,0 1 4,34-1 1,22-1-1,4-2 2,9 1 1,0 1 2,-16 4 2,-13 3 4,-20-1 1,-15 6 4,-5 3 8,-13 0-2,-20-2-2,-6-1-5,-1-8-9,7-5-2,4-8-27,6-3-76,8-7-211</inkml:trace>
  <inkml:trace contextRef="#ctx0" brushRef="#br0" timeOffset="13984.1869">1040 5668 925,'0'0'32,"0"0"-2,0 0 45,-118-15-62,78 21-2,-3 20-4,1 10-6,4 8-1,12 4 1,12 0-1,14 0 0,0-2 1,23 1 0,16-6 0,9-2 0,-4-10 2,-13-2-3,-13-9 4,-9-3 4,-9 0-4,0-1 7,-29 0 6,-13 1-11,-8-8-6,6-7-2,3 0-41,18-16-43,9-16-119,14-6-108,8-2-178</inkml:trace>
  <inkml:trace contextRef="#ctx0" brushRef="#br0" timeOffset="14231.2698">1051 6028 475,'0'0'106,"0"0"-51,0 0 70,0 108-91,0-90-10,14-6 0,3-7-10,4-5 19,3 0-2,0-7 10,-3-19 17,-5-4 0,-10-4-15,-6 1-13,0 6-13,-19 3-17,-7 12-11,-7 12-37,1 0-63,2 15-115,7 17-63,8 5-153</inkml:trace>
  <inkml:trace contextRef="#ctx0" brushRef="#br0" timeOffset="14934.7611">1263 6196 496,'0'0'72,"0"0"102,112-117-77,-79 66-23,-5-3-19,-14 0-29,-10-3-6,-4 1-1,0 6-4,-15 10 17,-3 14 13,1 10-12,3 9-22,7 5-7,-1 2 5,1 0-7,0 23-2,0 10-1,3 6 1,4 5 0,0 2 2,0-6-2,9 1 1,8-7 0,-1-5 0,0-7-1,5-1 0,-4-9-2,3-7 2,3 2-1,-6-7 0,1 0 0,-3 0 1,-6 0 3,0 0-1,-4 0-1,-3 0 0,2 0 0,-4 0 0,0 0-1,0 0 2,0 0 1,0 0 0,0-5 3,5-9-1,-2-4 0,-3-1-2,6 3-2,-6 1 3,2 3-2,-2 4 1,0 4 0,0 2-1,0 2 2,0 0-4,0 0 0,0 0-13,0 14-5,0 11 15,0 4 3,0 2 1,0-7 1,0-6-1,0-9-1,0-4 0,3-5 1,-3 0 0,0 0 3,0-10-4,2-17 0,4-6-28,7 1 7,1 8 18,3 5-2,-1 11 4,3 4-1,-2 4-3,-1 0 5,-1 8 0,-5 12 0,-2 2-1,-3 9-2,-5 1-59,0 2-91,0-8-126,0-10-101</inkml:trace>
  <inkml:trace contextRef="#ctx0" brushRef="#br0" timeOffset="15273.2659">1990 5881 972,'0'0'123,"0"0"-109,0 0-14,0 0 0,0 0 13,0 126 0,0-90-12,0-7 0,0-11-1,0-11 0,13-5 0,2-2-6,4 0 6,7-20 0,5-6-1,0-2-7,3 2 2,-10 8 1,-1 3 5,4 7 0,-7 5 0,9 3 7,-5 0 3,-2 0 0,-3 11-1,-11 6-9,-8 4 0,0 4 0,-6 1-1,-25 3-66,-10-5-82,-1-12-157,0-12-277</inkml:trace>
  <inkml:trace contextRef="#ctx0" brushRef="#br0" timeOffset="15398.3496">2123 5631 762,'0'0'292,"0"0"-289,0 0-6,0 0-114,0 0-326</inkml:trace>
  <inkml:trace contextRef="#ctx0" brushRef="#br0" timeOffset="15787.5888">1998 6941 594,'0'0'184,"0"0"-168,135 0 87,-79-11-55,-6 1-47,-9-1-1,-19 2-134,-11 4-166</inkml:trace>
  <inkml:trace contextRef="#ctx0" brushRef="#br0" timeOffset="15962.0507">1988 7185 960,'0'0'3,"0"0"4,0 0 26,120 4-8,-55-11-14,1-11-8,-12-4-3,-12 2-52,-15 1-174,-19-6-43</inkml:trace>
  <inkml:trace contextRef="#ctx0" brushRef="#br0" timeOffset="16225.597">2106 6705 859,'0'0'53,"0"0"-50,129 20 38,-62 7-5,5 12 12,-12 7-15,-12 9-13,-17 3-4,-15 3 20,-16 0-13,0 3 3,-26-1 8,-14-5-11,-3-4-9,3-8-4,-3-8-1,10-8-9,4-8-2,11-11-65,7-11-153,6 0-266</inkml:trace>
  <inkml:trace contextRef="#ctx0" brushRef="#br0" timeOffset="17547.1318">15787 2755 866,'0'0'153,"0"0"-87,0 0 23,0 0-54,0 0-30,0 0 3,0 113 5,0-55-4,0 0-5,0 0-1,0 1-3,-6 2-47,-5 1-101,-8-11-193,-1-16-177</inkml:trace>
  <inkml:trace contextRef="#ctx0" brushRef="#br0" timeOffset="17703.6289">15519 2923 371,'0'0'566,"25"-106"-556,39 58 41,11 8-7,6 10-34,-10 20-10,-23 10-37,-11 16-131,-22 19-55,-15 9-81</inkml:trace>
  <inkml:trace contextRef="#ctx0" brushRef="#br0" timeOffset="17884.2254">15536 3405 472,'0'0'148,"0"0"-21,-58 120-13,58-96-68,31-13-8,23-11 10,20 0 3,10-26-12,1-9-19,-8 1-20,-11 8-49,-20 5-199,-19 1-135</inkml:trace>
  <inkml:trace contextRef="#ctx0" brushRef="#br0" timeOffset="18586.7695">16116 3094 1015,'0'0'18,"0"0"-10,0 0-8,16 118 3,-12-74-2,0-4 0,-2-10 1,-2-7 0,3-9 3,-3-13-5,0-1 0,2 0 1,7-19 4,11-20-5,2-11-20,3-1 7,2 5-10,-3 9-4,-2 16 13,-1 12 14,-8 9 0,-4 4-7,-2 24 0,-5 7 4,-2 6 4,2-1-1,-2-2 0,6-6-1,-1-5-17,6-14-36,5-11 38,8-2-7,12-10 22,-1-23-10,7-8-27,-5-5-16,-6-5 36,-9-7 18,-13 0 20,-9-3-9,0 6 20,0 11 13,-13 17 16,-1 13 27,-1 9-29,-3 5-15,5 14-32,-3 23-6,6 16-2,5 8 9,5 1-5,0 4 3,0-2-10,19-7 0,6-11-3,8-18-22,8-15 4,6-13 7,6 0 6,1-19-5,-8-14-26,-13-2-13,-8 1 7,-16 5 18,-9 9 27,0 11 48,-5 9 1,-12 0-5,-3 11-27,-3 13 1,8 4-7,5 1-7,8-1-4,2-3-10,6-4-39,21-9-61,12-12-52,10 0-14,4-2-81,3-19 21</inkml:trace>
  <inkml:trace contextRef="#ctx0" brushRef="#br0" timeOffset="18946.8301">17195 3230 170,'0'0'174,"0"0"-59,0 0 96,0 0-80,0 0-38,0 0-44,-120 7-9,86 24 8,5 3-28,11 1-7,11-5-13,7-6 0,0-8-17,23-13-27,10-3 25,5 0-13,0-23 30,-7-1-5,-2-1 14,-11 8-5,-8 6 10,-2 7 8,-8 4 10,2 13-13,5 28-9,4 29 29,5 23 16,0 17-14,5 14-8,-8 5 1,-7-9-13,-6-12 0,0-25-2,-25-30 1,-4-26 21,-2-23-19,-5-4-7,-3-32-13,-1-18-4,8-18-33,4-8-34,7-9-71,14-3-141,0-1-153</inkml:trace>
  <inkml:trace contextRef="#ctx0" brushRef="#br0" timeOffset="19171.2121">17369 3287 768,'0'0'54,"0"0"86,0 0-69,96 111-37,-92-77 2,-4-7-9,0-13 4,0-8-3,0-6 9,0 0 4,0-20-4,-2-16-37,2-5-5,0-3-17,4 7-44,17 2-77,0 9-144,4 3-177</inkml:trace>
  <inkml:trace contextRef="#ctx0" brushRef="#br0" timeOffset="20193.1476">17725 3176 655,'0'0'113,"0"0"3,0 0-27,0 0-37,0 0-13,-120 125-18,107-100-20,6 1-1,7-4 0,0-7-18,0-8-36,9-7-13,13 0-10,5-7-4,2-15-5,-1-3 13,-3-3 28,-7 1 45,-7-4 5,-5 1 63,-6 10 50,0 6 2,0 6-25,0 8-28,-2 0-18,-7 0-16,3 8-19,-2 14-12,5 6 4,3-2 1,0 0-7,0-6 1,0-1-2,20-7 1,9-8-11,9-4-4,7 0 1,1-18 1,-1-8-10,-7-9-9,-7-1 26,-6-4-10,-12-4 16,-8-5 1,-5 0 1,0 1 2,0 9 5,-10 15 9,-1 13 14,3 8 3,-4 3-18,-3 7-12,1 26-5,1 7 0,2 8 4,11 5-2,0 1 0,0 1-1,5-6-1,7-6-1,9-14-2,4-8-8,-2-11-3,6-10-7,4 0-4,9-10 4,-5-18 3,-3-5-2,-5-1 15,-11 2 0,-7 0 5,-9 3 10,-2 8 9,0 5 4,0 7 5,0 6 2,0 3-19,0 0-5,-5 0-6,-2 22-1,1 8 1,6 1 0,0 2 0,0-3-2,0-4 1,5-6 1,10-8-1,10-7-9,4-5-9,2 0 2,0-12-11,-2-15 5,-4-2 17,-6-2 6,-3-1 5,-5 3 3,-1 8 3,-10 9-2,0 8 12,0 4 0,0 0-16,0 12-5,-6 8-1,-4 2-1,1-8 2,7-6-3,2-4-11,0-4 3,0 0-8,2-9 10,17-16 0,6 1-3,2 4 9,-2 6 3,1 5 1,-3 9 13,1 0-2,-2 9 4,-1 19 5,-8 4-9,-7 6-8,-6-4 1,0-1-5,0-7-48,-11-8-34,3-15-186,3-3-120</inkml:trace>
  <inkml:trace contextRef="#ctx0" brushRef="#br0" timeOffset="20657.081">18991 3034 496,'0'0'537,"0"0"-526,0 0 50,-131 42-16,102-10-37,5 4-4,7 0 1,9 1-5,8-8-2,0-5-2,4-10-21,23-11-26,11-3 34,7-5-9,4-19 17,0-8-16,-6-3 19,-10-2 6,-12 1 2,-9 8 15,-7 12 18,-3 8 24,-2 8 1,2 8-27,1 36-30,12 26 8,0 29 25,8 28-3,1 30-3,-8 7 2,-12 3-8,-4-27-17,-11-36 2,-20-33 1,-11-41 10,-7-28 4,-6-10-9,0-42-7,4-20 1,4-10-6,7-3-3,11 5 0,10 14-5,10 7-18,6 6-40,3 2-42,0-3-120,-7 2-274</inkml:trace>
  <inkml:trace contextRef="#ctx0" brushRef="#br0" timeOffset="20902.455">18088 3032 956,'0'0'0,"0"0"-15,0 0 10,170-88-152,-120 65-36,-19 5-70,-16 4 147,-15 2 116,0 3 132,-7-4 94,-19 0-147,-1 8-49,-7-1-30,-1 5-196</inkml:trace>
  <inkml:trace contextRef="#ctx0" brushRef="#br0" timeOffset="21074.2552">16736 2959 1097,'0'0'58,"0"0"-58,0 0-6,0 0-24,0 0-120,189-84-141</inkml:trace>
  <inkml:trace contextRef="#ctx0" brushRef="#br0" timeOffset="21572.8934">17135 4171 979,'0'0'72,"0"0"-10,0 0-31,-11 138-13,11-26 16,0 13-5,0 5-18,0-4-5,4-10 4,9-14-6,10-25-4,4-19 1,6-26-4,1-28-5,3-8 1,-4-42 7,-8-12 8,-16-5-2,-9-2-4,-11-1 4,-27-9-2,-8 4-3,-1 6-1,2 12-10,9 18-19,13 12-21,19 11-65,4 0-137,12-3-142</inkml:trace>
  <inkml:trace contextRef="#ctx0" brushRef="#br0" timeOffset="22601.094">17511 4325 784,'0'0'59,"0"0"54,0 0-32,0 0-66,0 0-1,-120 105-2,98-68 1,6-2-8,7-5-4,9-10-1,0-8-6,3-9-32,23-3 5,8-5 20,3-19-3,1-8-2,-7-3-3,-6 3-1,-7 0 22,-9 6 0,-3 8 18,-4 6 5,-2 6 11,0 3 8,0 3-5,0 0-36,0 12 4,0 11-5,0 5 3,-2 2-3,2 1 0,0-4-2,0-4-18,12-10-27,10-4-17,4-9-2,6 0 3,5-24 28,0-7 17,-4-3 0,0-2 18,-6 4 4,-12 8 30,-3 12 7,-12 6 12,0 6 23,0 0-32,-9 3-29,-7 14-12,0 10-1,6-1 1,4 1-3,6-3-3,0-2 0,8-8 3,14-6-11,12-8 0,2 0-2,8-8 12,0-16-22,-4-3-14,-3-8-3,-8-1 30,-10-8 1,-7-5 7,-10-6 2,-2 1 6,0 3 8,0 14 21,0 14 10,-6 14-11,5 6 4,-2 3-6,1 12-32,0 23-3,2 11 3,-2 4 6,2 2-2,0 2-3,0-4-1,9-3 0,11-8-5,3-10-21,1-12 3,2-8 8,2-9 3,2 0-11,-3-21-3,-4-4-13,-7-1 23,-12-3 9,-4 6 7,0 9 14,0 5-8,-14 9 17,3 0-20,-1 0-3,6 9-3,4 4 0,2 1-2,0 3-2,8-3 0,19-3 3,10 3 4,0 0 2,0-2-2,0 3 0,-13-1 0,-8 0-1,-13 0 2,-3-5-1,0 0 0,-3-5 21,-6-4 4,5 0 1,1 0 18,3-14-24,13-17-16,26-7-2,12-4 1,2 0-3,-1 4 0,-8 6-12,-16 8-59,-17 6-55,-11 4-105,-23 3-285</inkml:trace>
  <inkml:trace contextRef="#ctx0" brushRef="#br0" timeOffset="22744.9223">18067 4205 970,'0'0'38,"0"0"-20,0 0-1,127-76-16,-61 52-1,-4 3-124,-12 1-296</inkml:trace>
  <inkml:trace contextRef="#ctx0" brushRef="#br0" timeOffset="23470.9724">19832 2823 898,'0'0'7,"0"0"27,42-104 22,-1 77-50,5 10-4,1 6 3,-6 11 6,0 3-2,-10 35 6,-10 16-14,-17 18 20,-4 13-5,-2 5 4,-21 8-3,1-4 0,5-4-14,8-6 1,9-14-2,0-10-4,13-7-4,14-19-4,2-8-1,2-12-2,-6-12 11,-8-2 2,-7 0 0,-10 0 11,0 0 11,-3-2 3,-20 2-8,-3 24-14,-1 19 2,5 15-4,6 10 2,10 5 0,6 8-3,0 2 3,2-3-2,15-6-1,-3-8 6,-10-8 23,-4-9 2,-2-10-13,-27-6 8,-8-11-4,-4-9-11,-5-7-2,5-6-6,8-3-3,9-30-3,14-13-37,10-12-51,2-14-83,30-6-244</inkml:trace>
  <inkml:trace contextRef="#ctx0" brushRef="#br0" timeOffset="23649.963">20665 3355 993,'0'0'19,"0"0"-10,121-57-10,-65 43 1,-7 0-115,-16 7-232</inkml:trace>
  <inkml:trace contextRef="#ctx0" brushRef="#br0" timeOffset="23800.0424">20715 3599 967,'0'0'100,"0"0"-85,0 0 6,0 0 3,129-12-22,-78-2-2,-11-2-124,-17-7-277</inkml:trace>
  <inkml:trace contextRef="#ctx0" brushRef="#br0" timeOffset="24551.0983">22061 3483 542,'0'0'264,"0"0"-258,0 0 3,0 0 15,0 0 2,0 0 0,146-65-16,-103 29-4,-5 1 17,-8-2 5,-11 0 2,-9-4-9,-6 1-1,-4 2-7,0 9 4,-6 5 0,-19 11-5,-7 6-4,-6 7 2,-8 0-5,-6 25-3,2 15 4,2 16 2,15 12 3,8 9-5,15 3-4,10 2-1,0-6-1,10-11-1,17-16 0,6-14 0,10-17 1,8-8 4,6-10 11,9 0 7,-2-19 1,-4-11-1,-9-3-7,-12-6-15,-18 5 0,-9-2-57,-10-1-122,-2-14-481</inkml:trace>
  <inkml:trace contextRef="#ctx0" brushRef="#br0" timeOffset="25284.032">22667 1175 684,'0'0'177,"0"0"-44,0 0-41,0 0-42,0 0-10,0 0-4,-44-66-7,22 63-6,-1 2-5,-4 1-11,-4 0-2,-1 10-1,-1 16-4,4 10 0,3 10-2,6 12-1,6 12 1,8 10 1,6 3 0,0 4 1,0-6 0,16 5 0,5-2 0,2 6 0,0 2 3,-4 0-3,-7-12 0,-8-13 0,-4-14 0,0-13 2,-13-10 0,-14-12 3,-6-8 6,-6-6 4,-1-4 4,1 0 1,-1-12-8,10-8-12,0 1 1,14 5-1,7-3-8,9 1-30,0 0-56,19-9-163,12 4-262</inkml:trace>
  <inkml:trace contextRef="#ctx0" brushRef="#br0" timeOffset="25639.3801">22788 1572 747,'0'0'158,"0"0"-76,0 0 57,0 0-87,0 0-26,0 0-5,0 0-15,0 41-5,0 5 13,0 9 10,-3 1 1,3-2-11,0 5-4,0-3 0,4 0-9,6-2 3,-3-4-8,-3-10-3,1-3-38,-3-14-55,-2-7-99,0-9-158,0-7-68</inkml:trace>
  <inkml:trace contextRef="#ctx0" brushRef="#br0" timeOffset="25878.4902">22812 1557 709,'0'0'8,"0"0"44,116-58 57,-69 58-63,-4 0-21,-8 3-12,-14 18 6,-11 4-13,-10 5 5,0 2 23,-22 2 3,-10-2-12,-1-2-10,0-3-8,2-5-7,6-4-61,7-2-108,14-4-89,4-4-62</inkml:trace>
  <inkml:trace contextRef="#ctx0" brushRef="#br0" timeOffset="26313.6948">23468 1700 527,'0'0'394,"0"0"-385,0 0 52,-116 12 5,77 12-47,2 6-8,-3 10-10,11 1 2,6-2-3,13 0-1,10-5-2,0-8 3,10-6-21,24-14-11,4-6 4,6 0-4,-3-26 6,0-8 26,-11-3 1,-10-5 6,-10-4 0,-4-5-1,-6-10 23,0-1 6,0 0 6,-2 10-21,-7 13 1,4 17 22,0 15-1,3 4-2,-1 3-12,3 0-28,0 22-8,0 19 2,0 13 6,0 1 3,0 8 0,12-7 1,-4-1-3,2-4 0,1 2-1,-4-1-2,-2-4-74,-1-5-139,-1-16-207</inkml:trace>
  <inkml:trace contextRef="#ctx0" brushRef="#br0" timeOffset="26746.8073">23662 1768 798,'0'0'3,"0"0"4,0 0 24,133 48-2,-105-8-16,-15 5-10,-13 1-3,0 0 2,-29-8 10,0-4 6,6-10-18,10-12-9,11-7-35,2-5-9,11-23-25,20-21 2,10-10 26,9-6 45,-8 4 5,-3 8 36,-10 7 29,-14 13 13,-9 14-1,-6 10 17,0 4-19,-4 4-35,-20 26-18,-5 15-7,0 1 10,11 2-7,10-4-1,8-7-3,4-2 0,29-12-1,16-9 10,11-14 7,10 0 2,-6-5-16,-3-16-2,-15-2-6,-13 0-8,-12 0-9,-19-3-92,-4-8-268</inkml:trace>
  <inkml:trace contextRef="#ctx0" brushRef="#br0" timeOffset="27501.1351">20510 5372 659,'0'0'292,"0"0"-284,0 0 8,0 0 11,0 0 3,0 0 6,153 20-10,-93-37-21,-8 5-5,-16 3-14,-15 6-66,-16 3-114,-5 0-154</inkml:trace>
  <inkml:trace contextRef="#ctx0" brushRef="#br0" timeOffset="27648.7053">20393 5666 919,'0'0'119,"0"0"-119,0 0 0,0 0 21,185-20-13,-104 13-8,-10 0-65,-15 2-333</inkml:trace>
  <inkml:trace contextRef="#ctx0" brushRef="#br0" timeOffset="28257.7965">21490 6124 601,'0'0'62,"0"0"-60,0 0 54,0 0 15,0 0-16,134-14 9,-90-17-33,-3 0-22,-5-8 22,-16 1-11,-5 1-9,-13-6-3,-2 6 1,-2 11 13,-23 5-4,-6 19-4,-6 2-7,-11 16-5,-4 24-2,-4 15 1,2 12 1,10 10 2,7 8-2,15-4 0,18-7 0,4-9-2,18-14 0,29-13 3,15-9 1,12-13 1,8-16 55,0 0-41,-3-18-2,-13-10-4,-10 0-13,-20 2-3,-20 1-81,-16 1-157,-5-4-363</inkml:trace>
  <inkml:trace contextRef="#ctx0" brushRef="#br0" timeOffset="29170.8114">22131 4456 312,'0'0'229,"0"0"-132,0 0 18,0 0-31,0 0-28,0 0-13,0 0-11,0-24 12,0 19 5,0-2-8,-6-1-5,-4-4-14,-1 3-8,-3 4 7,-1-2 1,-1 3-10,-2 3-4,-2 1-5,0 0 4,0 0-4,-2 0 3,-1 14-4,3 1-1,0 3-1,-2 4 0,7 5 0,-4 0 0,9 8 0,2 0-1,4 4 1,4 0 0,0-4 2,0 2-2,0-2 1,0 1-1,10 0 0,-2 3 1,1 1 0,1-1-1,1 7 1,3 0 0,-2 5-1,-5 2 0,-1 0 1,-2-1-1,-2-2 1,-2-9-1,0-5 1,0-11-1,0-4 0,0-3 0,0-4 3,-12-2-2,-9-5 4,-6 2 2,-2-6 0,-4 0 0,-3-3 2,-2 0 0,1-3-5,3-9 3,3 1-7,7 1 0,6 0-7,7-2-26,6-3-54,5-8-136,0-3-376</inkml:trace>
  <inkml:trace contextRef="#ctx0" brushRef="#br0" timeOffset="31068.6275">22183 5059 382,'0'0'32,"0"0"39,0 0-21,0 0-43,0 0-7,0 0 4,0-2 17,0 2 22,0 0 9,0 0 4,0 2 5,0 5-36,0-2-9,0 3-5,0 2-7,0-4-4,0 0 1,0-3-1,7-3 2,5 0 7,5 0 5,3-12-4,5-7 5,-1-3-7,0-6-5,1-2 5,-2-2-6,-1 1 0,-4 1 10,-5 4-4,-2 2-1,-4 7 3,-2-4 3,-1 7-2,-1 3 0,-3-1 3,0 3 1,0 1 1,0 4-3,0 0-4,0 3 3,-5-2-1,-7 3-8,-1 0-3,-3 0 0,1 0 0,0 15 0,8 2-1,0 3-2,5 1 1,2-2 1,0 6-2,0-7 1,2 1 2,11 2-3,5-7 3,5 0 0,1-2 0,0-2 1,1 4 0,-2 1-1,-6 5 0,-3 1 0,-8-1 1,-3 4-1,-3-5 2,0 4 2,0-3 2,-19-1-4,0-1 2,-10-8 3,1-1-4,2-4-3,-1-5-8,8 0-29,5 0-70,10 0-79,4-23-162</inkml:trace>
  <inkml:trace contextRef="#ctx0" brushRef="#br0" timeOffset="31712.6263">23049 4775 632,'0'0'89,"0"0"-49,0 0 98,0 0-100,0 0-29,0 0-1,-94-12-2,65 29 3,-2 5 3,0 7-3,0 3-2,6 4 1,11-3-8,8 0 4,6-3-4,0-8 3,0-5-6,18-8 3,6-9-4,8 0-6,1 0 9,2-16-2,1-8 1,-3-6 0,-8-4-3,-2-10 5,-10-6 5,-3-8-3,-2-5 3,-6 1-4,-2 4 7,0 9 2,0 8 3,-12 10 6,1 7 10,3 13 0,-2 2-3,1 5 2,5 4-10,2 0-8,0 0-8,2 13-2,0 17-3,0 12 3,0 5 2,0 8 4,6 1 2,11-2-1,2-2-2,-3-5-2,-1-4-2,3-3 0,-3-5-1,2-8-3,-7-3-8,0-4-25,-1-6-46,-3-5-65,1-6-147,0-3-138</inkml:trace>
  <inkml:trace contextRef="#ctx0" brushRef="#br0" timeOffset="32223.0315">23369 4800 681,'0'0'31,"0"0"-5,0 0 20,141 12-29,-103 12 11,-14 5-20,-11-2-5,-13 8 0,0-7-1,-8-2 15,-17-2 2,1-9 0,4-4-10,6-5 2,10-6-6,4 0-5,0 0-8,2-10-9,23-14-9,8-6 16,6-8 10,-5-2 1,5 0 4,-6 4-4,-6 5 0,-2 6 4,-12 8 15,-5 5 9,-8 7 1,0 5 4,-5 0-2,-21 9-14,-8 19-14,3 8-1,8 3 5,5-1-2,10-1-2,8-3 2,0-3-1,16-7 1,17-9-2,10-1 4,10-9 9,5-5 5,8 0-2,-9 0 13,-3-8 0,-15-3-1,-12 4-19,-13 2-8,-14 0-5,0-1-8,-27-3-83,-18-8-346</inkml:trace>
  <inkml:trace contextRef="#ctx0" brushRef="#br0" timeOffset="39874.8003">17779 8215 552,'0'0'500,"0"0"-491,0 0-9,-121-21 50,86 32-47,-5 26-1,1 3-1,10 10-1,6 0 0,11-6-1,12-6-3,0-12-13,16-14 2,17-12-12,11 0 1,4-17 12,-2-27-5,-5 3-6,-12-15 12,-10 0 13,-11-1 7,-8-9 5,0 2 2,0-2-11,0 8 7,-6 13 15,0 20 9,-1 15 8,5 5 3,-1 5-16,3 11-29,0 25 1,0 15 2,0 10 6,0 1-1,14 0 5,0-2-4,-1 3-7,-1-5-2,1-8-19,3-10-95,5-22-68,6-17-100,6-1-154</inkml:trace>
  <inkml:trace contextRef="#ctx0" brushRef="#br0" timeOffset="40244.3612">18115 8256 754,'0'0'99,"0"0"-82,0 0 31,0 0-25,0 0-13,2 130-3,21-106-7,6-10-1,9-14 1,-4 0 7,6-29 4,-5-5-8,-6-2 9,-6 0 1,-6 7 14,-10 2 7,-7 8 7,0 10 5,0 9 7,0 0-21,0 21-32,0 25 2,0 18 5,11 12 5,-2 2-2,1-2 4,-4-7-8,-6-15 4,0-8-2,-14-14 2,-15-10 2,-4-6-2,-3-12-8,-1-4-2,-2 0-19,6-7-39,-1-4-58,5 7-77,-4 2-197</inkml:trace>
  <inkml:trace contextRef="#ctx0" brushRef="#br0" timeOffset="40429.8385">17576 8997 29,'0'0'854,"0"0"-821,0 0 55,123 51 46,-10-51-56,24 0-40,5-9-18,-11-8-10,-19-3-8,-32 1-2,-22 9-31,-22 6-95,-30 2-215,-6 2-174</inkml:trace>
  <inkml:trace contextRef="#ctx0" brushRef="#br0" timeOffset="40788.8429">17830 9386 722,'0'0'46,"-153"125"-6,105-63 48,24-6-54,18-12-23,6-12-7,11-14-4,22-18 0,3 0 7,6-26 1,-7-12 4,-6-6 0,-11-10-9,-11-1 25,-7-8-3,0 1-3,-4 3-1,-5 13 5,-1 12 9,6 16 14,2 12-2,2 3-10,0 3-14,0 0-23,0 25 4,6 11-3,13 7 21,1 8-15,-3 0-1,2 4-6,-11 1 0,-4 2-26,-4-1-54,0-15-120,0-14-45,6-19-280</inkml:trace>
  <inkml:trace contextRef="#ctx0" brushRef="#br0" timeOffset="41157.3663">18151 9460 690,'0'0'99,"0"0"-55,116-10 61,-82 18-62,-6 24-35,-15 7-7,-10 5 0,-3-2 2,-4-8-2,-15-12 5,9-11-6,6-11 0,4 0 0,0-11-11,21-24-20,12-6-40,6-7 40,-5 0 0,-10 7-7,-13 11 38,-7 13 16,-4 10 50,-4 7 27,-24 5-53,0 25-19,3 5 37,8 4 11,13-1-29,4-2-19,13-8-7,28-7-4,18-6-8,11-13 2,2-2-4,-2 0-10,-10-6-110,-23-10-129,-20-10-329</inkml:trace>
  <inkml:trace contextRef="#ctx0" brushRef="#br0" timeOffset="41600.576">19328 8439 943,'0'0'52,"0"0"46,0 0-35,0 0-47,-7 116 28,7-54-13,7-6-21,-1-5-6,2 4-4,-6-6-1,-2 2-22,0-3-76,0-6-137,0-8-119</inkml:trace>
  <inkml:trace contextRef="#ctx0" brushRef="#br0" timeOffset="41750.7561">19103 8811 874,'0'0'1,"0"0"6,131-67 20,-31 35-27,4 5-9,-7-1-185,-9-5-236</inkml:trace>
  <inkml:trace contextRef="#ctx0" brushRef="#br0" timeOffset="41950.975">20011 8315 1021,'0'0'60,"0"0"-38,0 0 32,0 0-18,-39 159-12,39-93-5,0-2-13,7-5-3,4-7-2,-3 0-2,-3-3-39,-5-5-63,0-9-139,0-11-140</inkml:trace>
  <inkml:trace contextRef="#ctx0" brushRef="#br0" timeOffset="42170.8372">19955 8361 890,'0'0'26,"0"0"-15,133-65 70,-73 65-27,-4 0-30,-16 19-4,-24 17-19,-16 11 1,-16-1 3,-30 4 2,-8-6-2,5-8-5,12-7-36,18-10-62,12-6-114,7-8-122</inkml:trace>
  <inkml:trace contextRef="#ctx0" brushRef="#br0" timeOffset="42957.1092">20447 8540 651,'0'0'90,"0"0"53,0 0-31,0 0-89,0 0-22,0 0 9,-7 77-2,6-37-4,1-4 0,0-7-2,0-2-2,6-11 0,17-8-2,3-8-2,8 0-12,3-17 0,-1-13-2,-9-3 10,-5-3 8,-11-4 0,-7 7 14,-1 9 12,-3 9 18,0 13 21,0 2-3,0 9-45,0 31-15,0 20 0,0 23 11,7 13-2,9 17-3,1 8 1,-4 3-3,-8-6-5,-5-16 1,-5-22 1,-28-28-2,-11-24 0,-6-19 7,-5-9-5,3-14 2,5-23-1,8-18-3,14-4 2,18-1-3,7 0-1,20 5-7,25 6-28,11 2-80,9 1-145,-5 0-278</inkml:trace>
  <inkml:trace contextRef="#ctx0" brushRef="#br0" timeOffset="43308.7763">21207 8557 865,'0'0'78,"0"0"-40,0 0 13,0 0-38,0 0 17,0 0 10,160 1-27,-108-4-7,0-14-6,-15 3-17,-12 6-94,-12 0-85,-13 6-37,0 2-158</inkml:trace>
  <inkml:trace contextRef="#ctx0" brushRef="#br0" timeOffset="43467.3188">21196 8835 829,'0'0'8,"0"0"36,0 0 45,125-2-67,-60-12-22,3-4-39,-3-2-156,-11-5-171</inkml:trace>
  <inkml:trace contextRef="#ctx0" brushRef="#br0" timeOffset="43788.8215">22090 8291 1029,'0'0'64,"0"0"-22,0 0 6,0 0-37,0 0-3,-65 155 0,52-85-6,4 3 1,5-12-2,4-11-1,0-11 0,18-17-7,17-13-5,12-9 12,11-3 1,0-28 6,-2-10 1,-9-9 1,-17-6 6,-12-7-2,-13-5 7,-5 5-10,-13 14-10,-21 10-1,-11 21-13,-5 15-62,-6 3-92,0 7-120,4 25-67</inkml:trace>
  <inkml:trace contextRef="#ctx0" brushRef="#br0" timeOffset="44037.3242">22137 8499 644,'0'0'113,"0"0"3,123-13 15,-79 33-69,-6 20-26,-6 8-7,-11 7-14,-8-8-9,-3-3-1,-2-11-1,-1-12 6,7-8 14,6-13 2,11 0 14,11-14 4,10-14-10,1-1-21,-6 8-9,-12 1-4,-8 3-23,-14 3-86,-13-1-188</inkml:trace>
  <inkml:trace contextRef="#ctx0" brushRef="#br0" timeOffset="45506.7866">17679 11197 417,'0'0'103,"0"0"-34,0 0 41,0 0 24,0 0-61,0 0-25,2-26-24,-2 26-10,0 23-12,0 9 16,-2 11 3,2-1-3,0 1-12,0-9-1,0-6 0,17-8-5,8-10 1,8-8 3,6-2-4,5-11-7,7-16-1,-9-10-6,-6 1-2,-14-4 13,-13 0-2,-9 6 5,0 8 2,0 11 28,0 13 10,0 2 0,-2 5-21,-7 33-12,9 18-1,0 15 0,0 15 3,11 16-3,7 14 4,0 5-4,-2-3 0,-10-18-4,-6-13 3,0-24-4,-25-15 10,-12-18 3,-10-19 5,-11-11-4,0-8-2,2-30-7,9-7 1,14-3-7,13-2 0,16 0-19,4 0-41,17-4-79,28-2-139,0 10-181</inkml:trace>
  <inkml:trace contextRef="#ctx0" brushRef="#br0" timeOffset="45951.8284">18368 11492 579,'0'0'117,"0"0"-94,0 0-20,0 0 40,135-55-29,-91 28-8,-5-2-2,-14 6-2,-13-2-2,-12 6-4,0 2 4,-8 9 11,-19 6 17,-6 2-3,-6 5-3,-3 22-3,3 14 16,3 9-3,9 5-7,11 6-5,16-1-14,0-2-1,14-9-5,24-13 2,6-14-1,7-12 3,7-10 5,3-5 7,-3-25 5,-8-7-13,-9 0-8,-14-5-96,-14 4-135,-13-11-194</inkml:trace>
  <inkml:trace contextRef="#ctx0" brushRef="#br0" timeOffset="46466.8629">18938 10294 734,'0'0'22,"0"0"55,0 0 39,0 0-63,0 0 14,0 0-17,7-50-27,-25 45-12,-7 5 0,-6 0 0,-4 0-2,-3 17 1,-1 16 0,6 4-4,9 11-6,8 8 3,13 3-2,3 7-1,5 3 1,18-4-1,4 0 0,-3-7 0,-6-5 0,-8-6 1,-6-4-1,-4-9 1,0-5-1,-16-4 0,-9-9 2,-5-6-1,4-10-1,3 0-5,4 0-19,4-8-51,5-16-40,10-5-115,0-4-62,2-2-177</inkml:trace>
  <inkml:trace contextRef="#ctx0" brushRef="#br0" timeOffset="46701.0899">19023 10488 175,'0'0'711,"0"0"-698,0 0 20,0 0-4,0 0-6,-9 109-3,10-56-14,13-2-6,-4 2 0,-4-2 0,-4-8-47,-2-3-129,0-7-23,-2-14-148</inkml:trace>
  <inkml:trace contextRef="#ctx0" brushRef="#br0" timeOffset="46915.8588">19052 10511 643,'0'0'68,"0"0"-50,0 0 89,136-42-42,-103 49-36,-9 20-10,-16 5-19,-8 6 0,0 0 5,-29-4-5,-5-3-5,-1-9-14,8-8-63,11-6-29,12-8-39,4 0-75</inkml:trace>
  <inkml:trace contextRef="#ctx0" brushRef="#br0" timeOffset="47299.1305">19467 10499 678,'0'0'80,"0"0"-17,0 0 56,0 0-88,0 0-10,-119 125-1,108-92-15,6-1-2,5-7-3,0-4 0,2-9-1,17-5-23,4-7 2,10 0 9,-2-19-2,0-10 13,-6-3-6,-8-2-1,-11-9 9,-6-3 4,0-6 1,0 2 23,0 6-1,0 16 16,-4 11 15,0 10 6,-1 7-24,3 0-4,0 19-32,0 14-3,2 6 6,0 7-2,0-1 4,0 0-8,6-1 0,1 0-1,3 0-25,0-2-102,-3-6-69,1-14-145</inkml:trace>
  <inkml:trace contextRef="#ctx0" brushRef="#br0" timeOffset="47696.1572">19738 10573 767,'0'0'19,"0"0"-7,0 0 41,114 14-24,-83 18 0,-13 4-21,-9 3-3,-9-1-5,0-2 4,-5-8-4,-12-10-5,7-8 4,8-8-3,2-2-35,0-8-10,25-20 1,8-10-20,7-11 33,-1 3 14,-8 4 20,-12 12 1,-13 10 66,-6 12 53,0 8-14,-21 0-36,-3 14-25,-8 21 5,8 7 1,9 2-11,11 2-9,4-4-3,8-6-18,23-8 3,9-12-4,7-5-4,9-11-2,2 0-2,-8 0-29,-2-17-66,-17-1-102,-20-6-391</inkml:trace>
  <inkml:trace contextRef="#ctx0" brushRef="#br0" timeOffset="48049.8964">19820 11407 921,'0'0'35,"0"0"4,0 0 11,0 0-34,143-53-3,-89 41-13,-16 2-27,-11 8-134,-19 0-136</inkml:trace>
  <inkml:trace contextRef="#ctx0" brushRef="#br0" timeOffset="48208.514">19803 11618 947,'0'0'69,"0"0"-63,0 0 26,0 0-22,163-56-10,-87 42-93,-5-2-223</inkml:trace>
  <inkml:trace contextRef="#ctx0" brushRef="#br0" timeOffset="48814.9329">21116 10878 711,'0'0'58,"0"0"-54,0 0 96,0 0-36,0 0-9,0 0 5,-89-76-22,40 76-15,-7 0 12,3 3-16,1 24 13,10 12-2,11 18-19,10 21-1,17 23-1,4 13 0,12 12-8,23 12-1,3 5 1,-5 5 0,-8-9 1,-16-13 0,-9-17-2,-13-24 2,-30-20 5,-11-21 4,-10-20-3,-3-16 4,-4-8-7,2-12 0,18-22-1,13-10-4,20 0-10,18 0-43,10 8-76,37 7-124,7 4-204</inkml:trace>
  <inkml:trace contextRef="#ctx0" brushRef="#br0" timeOffset="49234.6055">21267 11321 776,'0'0'25,"0"0"-20,0 0 91,0 0-71,0 0-14,-118 130 7,110-64-13,3-1 0,5 0-4,0-14 2,13-10-3,16-17-18,9-20-5,7-4 23,3-19 10,0-21 0,-6-12 1,-4-6 0,-11-4 3,-17 0 3,-10 0-11,0 8 1,-17 7-7,-7 15 0,-5 18-10,-8 14-56,0 0-154,-3 27-44,2 6-131</inkml:trace>
  <inkml:trace contextRef="#ctx0" brushRef="#br0" timeOffset="49475.1178">21165 11538 749,'0'0'42,"0"0"20,0 0 1,0 0-38,0 0 1,119 92-16,-96-42 2,3-1-11,6-3 4,-3-16-2,5-9 3,2-8 2,0-13 18,3 0-8,-1-20-17,-2-2-1,-7-7-71,-6 8-169,-1-1-160</inkml:trace>
  <inkml:trace contextRef="#ctx0" brushRef="#br0" timeOffset="49841.8952">21963 11633 666,'0'0'80,"0"0"-76,0 0 33,118-83 0,-80 53-15,-10 2 6,-8 7-11,-10 6-2,-10 5 22,0 1 10,-13 8-10,-23 1-17,-4 0-12,-2 6 4,-1 24 2,6 12 3,14 6 4,10 5-6,13-6-6,0-1-3,13-10-2,22-13-4,12-10 8,9-10-5,4-3 6,3-16 3,-7-16-12,-10-3-1,-13-1-72,-14-2-65,-15-4-233</inkml:trace>
  <inkml:trace contextRef="#ctx0" brushRef="#br0" timeOffset="50343.8995">22393 10193 470,'0'0'194,"0"0"-168,0 0 122,0 0-58,0 0-69,0 0 14,-27-75-17,-6 72-10,-7 3 8,-6 0-1,1 7 11,2 23-3,5 8-10,9 15 0,14 11-2,13 12 1,2 5-8,21 3-2,18-4-1,-1-10 1,-4-7-1,-8-8 1,-15-11-2,-11-12 0,0-7 2,-11-10 1,-18-3-1,-8-8-2,1-2-9,-3-2-33,10 0-10,12-4-71,9-12-53,8-10-93</inkml:trace>
  <inkml:trace contextRef="#ctx0" brushRef="#br0" timeOffset="50556.3803">22431 10453 884,'0'0'46,"0"0"-44,0 0 37,0 0 6,-9 153-15,9-93-7,11-4-18,-1-6-3,-5-4-2,-5-6-42,0-4-51,0-9-136,0-12-69</inkml:trace>
  <inkml:trace contextRef="#ctx0" brushRef="#br0" timeOffset="50770.8655">22443 10493 644,'0'0'34,"0"0"10,0 0 76,113-29-73,-87 44-7,-12 16-22,-14 2-14,0 2 2,-14-3-5,-17-4-1,-7-2-29,3-10-109,4-7-84,15-6-117</inkml:trace>
  <inkml:trace contextRef="#ctx0" brushRef="#br0" timeOffset="51154.672">22849 10548 486,'0'0'340,"0"0"-339,0 0 100,-128 53-49,96-18-34,10 3 0,7 2-10,8-7-5,7-6-3,0-8-3,7-10-17,20-6-12,9-3 6,1 0 2,3-23 9,-7-7 9,-6-2 6,-9-2 6,-13-9-2,-5-6 13,0-6 13,0 5-15,-11 14 18,-1 13 22,6 16 17,-1 7-17,3 0-16,-6 12-30,6 24-6,4 10 4,0 6 5,0-3-10,6-3 3,7-4-4,-1-4-2,-2-2-11,-4-4-65,-1-4-130,-5-12-180</inkml:trace>
  <inkml:trace contextRef="#ctx0" brushRef="#br0" timeOffset="51559.5948">23055 10610 659,'0'0'58,"0"0"-53,0 0 30,0 0-4,143 40-15,-123-4-6,-16 4-2,-4-2-8,-2-4 0,-13-8 0,4-8 5,6-9 1,5-9-6,0 0-42,16 0-2,15-23 30,11-7-11,2-8 6,-1-7 18,-10-1 2,-14 8 33,-14 6 32,-5 20 48,0 8-5,-24 4-35,-11 13-22,-6 19-16,4 9-4,21 4 1,16-1-22,0-6-5,31-8-5,9-8 1,14-14 6,4-8-8,2 0 0,-6 0-20,-10-10-42,-15 0-70,-13 2-113,-16 8-206</inkml:trace>
  <inkml:trace contextRef="#ctx0" brushRef="#br0" timeOffset="52055.6763">23394 11471 700,'0'0'124,"0"0"-113,0 0 86,-120 1-35,86 24-35,5 7 3,7 1-24,4 1-1,10 3-3,8-8-1,0-5-1,0-12-8,24-7-22,7-5 5,4-14 13,-7-11-7,-2-11-2,-11 2 16,-3-5-5,-12-6 10,0-3 4,0-7 6,-13 6 4,-1 9 32,3 15 5,3 13 8,5 10 2,-1 2-14,3 2-40,1 27-7,0 8 0,0 8 6,14 2-1,1 6-4,-2-2 0,1-4-2,-4-2-35,-2-13-70,1-9-118,-3-13-116</inkml:trace>
  <inkml:trace contextRef="#ctx0" brushRef="#br0" timeOffset="52436.3087">23554 11474 599,'0'0'72,"0"0"-61,0 0 63,0 0-49,0 0-15,108 106-7,-108-73-1,0-2-2,-7-4 5,-9-12 2,3-5-4,4-10 7,9 0-7,0-7-3,0-20-35,6-7-13,20-2 3,2-6 11,3 2 6,-6 4 28,-5 10 17,-13 5 41,-7 6 46,0 8 40,0 3-35,-3 4-28,-14 0-38,-3 17-23,1 11 1,9 11-7,5 6-8,5 5-6,0 3 0,5-7 0,19-11-60,12-20-88,10-11-99,6-4-96</inkml:trace>
  <inkml:trace contextRef="#ctx0" brushRef="#br0" timeOffset="52654.5985">24252 11330 986,'0'0'59,"0"0"-43,0 0 58,0 0-27,-17 128-13,17-72-19,6-2-12,5 2 1,1-13-4,-6-12-12,-1-4-45,-3-12-83,-2-1-95,0-10-117</inkml:trace>
  <inkml:trace contextRef="#ctx0" brushRef="#br0" timeOffset="52820.4332">24108 11604 962,'0'0'45,"0"0"-43,0 0 24,129-94-17,-69 78-9,-4 2-46,-10-1-166,-10 4-83</inkml:trace>
  <inkml:trace contextRef="#ctx0" brushRef="#br0" timeOffset="53105.0116">24731 11378 806,'0'0'142,"0"0"-97,0 0 37,0 0-44,0 0 2,-120 56-1,87-16-18,8 15-8,6 5-4,14-9-7,5-5 0,11-14-1,27-10-1,20-22 1,6 0 19,13-19 8,-9-22-1,-7 1-1,-17 1-4,-15 6-11,-15 8-10,-14 8-1,0 1-40,-23 6-89,-17-2-440</inkml:trace>
  <inkml:trace contextRef="#ctx0" brushRef="#br0" timeOffset="54871.9004">16414 11085 1037,'0'0'78,"0"0"-74,0 0-1,0 0 20,0 0-14,158-12-8,-92 0-1,-11 0-88,-14 6-96,-20 2-160</inkml:trace>
  <inkml:trace contextRef="#ctx0" brushRef="#br0" timeOffset="55008.8015">16417 11323 669,'0'0'15,"0"0"20,0 0 58,180-8-93,-104-22 0,-5 0-148,-21-2-207</inkml:trace>
  <inkml:trace contextRef="#ctx0" brushRef="#br0" timeOffset="55243.0944">16665 10828 511,'0'0'333,"0"0"-333,0 0 0,0 0 37,154 111 21,-97-47 27,-7 8-34,-13-2-24,-19-1-12,-18-2-1,-18-5 1,-29 0-7,-8-3-6,0-13 3,7-6-5,10-14-43,13-13-94,14-13-187</inkml:trace>
  <inkml:trace contextRef="#ctx0" brushRef="#br0" timeOffset="57266.9644">3211 6508 141,'0'0'144,"0"0"-66,0 0 12,0 0-17,0 0-5,0 0-7,0 0 0,-13 0 31,13 0 1,0 0-26,0 0-6,0 0-5,0 0-21,0 0-7,0 0-11,0 0-12,-2 0-2,-1 12-2,0 9 1,-3 3 3,2 3-1,2 0-1,-3 4-1,1 6 5,2 0-6,0 3 3,0-1 3,0 0-5,2-6 1,0 8-2,0-9-1,0 2 4,0 2-2,0-9-2,0 0 1,6-3 1,0-7-1,1-2-1,3-1 0,-7-7 1,6 1 0,-6-2-1,1-5 0,2 3 0,4-1 1,-2-3-1,6 0 0,2 0 0,-1 0 0,0 0 0,1 0 1,2-12 0,3-2 0,-4-3 1,3-1 0,-2-2-2,2-1 4,-2-6-2,-1-4-1,-1-1 2,-7-7-3,1 1 5,-9-6-2,2-2 0,-3 5 0,0 1 2,2 3 3,-2 2 1,0 3-3,0-3 2,0 12-3,0-3-3,0 3 2,0 6-4,0 0 4,0 5-8,0 3 0,0 3-27,0 0-38,0 3-115,0 3-299</inkml:trace>
  <inkml:trace contextRef="#ctx0" brushRef="#br0" timeOffset="57686.8567">4056 6395 778,'0'0'78,"0"0"24,0 0-31,0 0-29,0 0-9,0 0 11,-22-9-18,0 15-11,-7 13 4,-9 9 3,4 9-7,-6 16-3,4 13-8,6 14 3,9 12-2,8-3-4,13-7 3,0-12-3,2-19-2,25-6-3,2-8 4,2-14-14,1-2 0,-1-14-80,6-2-44,-5-5-172,-8 0-306</inkml:trace>
  <inkml:trace contextRef="#ctx0" brushRef="#br0" timeOffset="58136.8601">4063 6825 797,'0'0'33,"0"0"2,0 0 7,0 0-42,130-61-4,-99 61-1,-10 7-9,-5 22-1,-10 7 7,-6 2 3,0 6 5,-12 0-1,-8-6 1,-1-10-15,8-11 1,7-12 5,6-5 5,0 0-3,0-10 6,12-16 0,11-9-41,8-4-11,3-3 14,-2-4-36,0 4 12,-7 6 6,-5 7 57,-9 8 53,-7 8 19,-4 10 16,0 0 40,0 3-12,0 0-62,-12 16-10,-8 17-21,6 6 9,2 8-4,6 1-10,4 2-10,2-2-2,0-3-6,6-7-44,19-7-75,4-9-156,2-12-47</inkml:trace>
  <inkml:trace contextRef="#ctx0" brushRef="#br0" timeOffset="58292.3297">4667 7020 757,'0'0'184,"0"0"-171,0 0 25,0 0-17,0 0-18,-34 125-3,26-92-52,1 0-158,2-6-101</inkml:trace>
  <inkml:trace contextRef="#ctx0" brushRef="#br0" timeOffset="58653.897">4843 7159 742,'0'0'165,"0"0"-148,69-119 50,-38 69-33,-6-2-15,-9 6-7,-12 10 2,-4 8 17,0 15-6,-14 8-14,-5 5-11,-6 0 0,3 0 0,4 12-6,7 8 4,4 3-10,7 7 1,0-4 4,11-1-7,18-4-3,9-6-1,7-7 9,2 1 9,-9-4 3,-9 5 17,-12 1-2,-10 9-2,-7 4-11,0 2 4,-5 7 1,-23-2-10,-4-1-85,-8-8-173,-2-11-155</inkml:trace>
  <inkml:trace contextRef="#ctx0" brushRef="#br0" timeOffset="58969.5745">5086 6531 968,'0'0'72,"0"0"-68,158 0 61,-88 35-10,-1 20-13,-10 9-3,-10 26-15,-20 9-9,-19 5-4,-10 4-4,-12-9 7,-17-11-1,-8-16 7,1-20 8,3-14 6,8-16-21,5-8-5,7-6-3,4-2-5,-1-3-4,5-1-22,4 0-30,-5 3-26,1 1-75,1-2-107,-8 0-116</inkml:trace>
  <inkml:trace contextRef="#ctx0" brushRef="#br0" timeOffset="61076.7355">6118 7008 449,'0'0'174,"0"0"-111,0 0-11,0 0-21,0 0-8,0 0 14,0 0 0,4 34 3,3-26-9,3-4 1,2-4-7,5 0 5,2 0-9,6 0-6,-2-12-4,5-8-2,-7-2-4,0-4 1,-9-2 3,-6-4-4,-4-2 2,-2 3 1,0 7-6,0 4 10,-11 8 1,-9 5-4,-4 7-2,-11 0-4,3 14-1,-3 22-4,-2 10 2,11 8 0,5 2 1,8 2 3,13 0 1,0-3 1,5-7 1,22-6-4,4-6 3,7-12 4,2-6 8,3-10 3,3-8 7,-4 0 3,0 0-7,-4-16-1,-6 1-4,-8 0-7,-3 1-7,-6 5-5,-7 4-23,4 3-70,-5 2-146,-3-7-410</inkml:trace>
  <inkml:trace contextRef="#ctx0" brushRef="#br0" timeOffset="61955.797">6519 5291 436,'0'0'253,"0"0"-223,0 0 38,0 0 4,0 0-1,0 0 3,16-75-10,-16 60-16,-16 1 4,-5 2-30,-12 4-2,0 3-6,-2 5-6,-3 0 1,0 8 0,-2 13-8,2 8 2,5 7 0,4 15-3,4 12 0,12 5-1,4 8 3,9 5-6,0-5 5,9-4-1,16-8 0,-2-6 0,2-6 1,-9-2 3,-9-3-4,-7-6 1,-4 1-3,-26-6 4,-10-5 2,-7-4 1,-2-10-2,0-9 3,-2-7 0,9-1-3,1-1-3,14-17-9,16-6-60,11-5-120,7-5-222</inkml:trace>
  <inkml:trace contextRef="#ctx0" brushRef="#br0" timeOffset="62538.9311">6515 5871 664,'0'0'196,"0"0"-118,0 0 4,0 0-62,0 0-19,0 0 0,107-114 3,-81 72 2,-3 0-4,-9 3 0,-12 9 7,-2 10-1,0 5-7,-7 6 3,-15 8-4,-3 1-18,-2 0-5,3 14 8,6 5 6,9 2 0,9 2-3,0 4-10,29 1 9,11 0 2,2-4 11,0-2 1,-3-3 11,-12-2-1,-10-1-1,-13 2-8,-4 1-2,-4 8 0,-25 1-11,-2-2-78,2-3-83,7-11-65,11-12-155</inkml:trace>
  <inkml:trace contextRef="#ctx0" brushRef="#br0" timeOffset="63004.9248">7163 5615 750,'0'0'188,"0"0"-180,0 0 43,0 0-27,-125 44-17,104-14-6,-6 5-1,7 4 2,1 1-3,9-1 1,10-7-3,0-6-3,4-9-3,21-9-39,2-8-13,6 0-25,2-22 14,-2-10-11,-3-8 55,-12-4 28,-7-2 38,-5-4 39,-6 0 2,0-7 4,0-5-34,0 7-16,-8 6 0,-1 17 21,7 18 3,-5 8 9,7 6-22,0 4-39,0 26-5,0 16 0,0 10 7,0 1-3,11 1 5,2 0-4,-1-4-4,1-1-1,0-7 0,-2-7-7,-3-6-29,3-4-64,-11-7-153,2-14-188</inkml:trace>
  <inkml:trace contextRef="#ctx0" brushRef="#br0" timeOffset="63447.0263">7431 5717 793,'0'0'134,"0"0"-133,0 0 8,0 0 3,127 21-10,-103 11 1,-12 5-3,-12 3 0,0-1 4,-7 0-4,-15-9 8,2-10-8,5-5 4,9-12-2,6-3-2,0 0-11,16-19-13,14-16-23,5-7-13,3-1 48,-3-4-12,-6 5 24,-4 6 6,-9 10 37,-13 12 35,-3 10-3,0 4 2,-21 7-14,-9 27-42,4 15-3,6-1 20,11-2-11,9-3-9,0-8-5,20-4-3,18-7 6,7-10-2,13-9-4,4-5 3,-1 0-9,-9-10-1,-11-4-3,-14 2-47,-14 1-69,-13 3-124,0 3-500</inkml:trace>
  <inkml:trace contextRef="#ctx0" brushRef="#br0" timeOffset="63914.1365">7672 7171 639,'0'0'183,"0"0"-141,0 0 78,116 0-39,-60 0-34,8-7 4,1-7-7,-6 3-3,-7-1-14,-16 0-16,-14 3-8,-12 2-3,-4 3-15,-6 1-48,0 3-90,-20 0-230</inkml:trace>
  <inkml:trace contextRef="#ctx0" brushRef="#br0" timeOffset="64161.2755">7765 7495 736,'0'0'120,"0"0"5,135 2-9,-67-2-57,5-9-27,-3-1 2,-5-4 2,-17-1-14,-20 7-3,-13 2 2,-13 4-14,-2 2-7,0 0-8,-26 0-67,-12-4-179,-9-4-550</inkml:trace>
  <inkml:trace contextRef="#ctx0" brushRef="#br0" timeOffset="66432.234">9143 6441 531,'0'0'85,"0"0"31,0 0 9,0 0-45,0 0-43,0 0-2,0 0-3,23-85 10,-23 74-4,0-4-4,-3-1-7,-14 2-10,-6 1 4,3-2-6,-4 4-3,-10 4-3,0 5-1,-3 2-7,-2 0 2,4 2-2,-1 14 0,-2 2-1,3 10 5,-1 6-5,3 8 0,8 8 0,2 8-1,9 7 1,4 9 1,6 11-1,4 5 0,0 3 4,0 4-1,2-1 0,3 1 1,4 8-1,-5-4 0,3 6-2,-1-2 0,-1-5 1,4-3-1,0-2 4,1-3-5,0-6 1,-3-1 2,-3-2-3,0-3 1,-2-1 1,0-1-1,2-8 0,-4-10 0,0-12-1,-8-9 0,-17-7 1,0-1 0,-12-10 1,-3-7-1,-4-8 2,-3-6 0,1 0-3,3-9 3,5-4 3,9-1-5,11 4 0,6 1-1,9 0-3,3-2-32,0-3-67,0-8-258</inkml:trace>
  <inkml:trace contextRef="#ctx0" brushRef="#br0" timeOffset="69028.6393">9085 7057 441,'0'0'190,"0"0"-170,0 0 45,0 0-12,150-25-26,-115 45-13,-10 10-7,-14 8-3,-11 5-3,0 1 16,-18-4-3,-10-6-1,-1-8-8,8-8 2,9-10-4,8-6 2,4-2-5,0 0-17,18-20-16,11-10 5,5-8 15,3 2 10,-1 2 0,-5 2 3,0 2 9,-10 3 23,-5 8 20,-8 4 13,-8 6-7,0 6 12,0 3-15,-2 0-16,-16 0-30,-2 12 3,0 12-7,7 8-1,1 4 7,12 3 1,0-7 1,3-4-5,30-6 0,12-8-3,12-8-2,3-6-3,0 0 3,-3 0-3,-15-8-5,-13-1-46,-14 4-44,-15 5-97,0-2-128,-15 2-245</inkml:trace>
  <inkml:trace contextRef="#ctx0" brushRef="#br0" timeOffset="69303.4371">9136 7529 608,'0'0'66,"0"0"40,0 0 71,155 32-99,-73-32-19,12 0-5,6-4-20,-2-14-5,-7 0 0,-15 0-7,-21 5-11,-19 4-7,-18 6-4,-13 0-16,-5 3-25,0 0-29,-27 0-63,-7 0-185,-5 13-112</inkml:trace>
  <inkml:trace contextRef="#ctx0" brushRef="#br0" timeOffset="69750.8084">9343 8238 757,'0'0'118,"0"0"-69,0 0 64,0 0-67,124-109-34,-78 58-4,-4-4 4,-1-6 1,-15 6 9,-12 6 0,-10 15-8,-4 10-5,-4 14-5,-21 8 3,-4 2-7,-2 7 1,0 17-1,8 3 0,8 1 0,13 5-1,2-1-1,9 0 0,26-3-1,12-2 0,9-5-4,-5-2 4,-8 0 3,-15 1-1,-16-2 1,-12 5 5,0 2 10,-29 0 0,-9-2-4,-3-4-6,3-8-3,5-3-2,8-5-6,10-4-24,9 0-69,6 0-127,0-18-286</inkml:trace>
  <inkml:trace contextRef="#ctx0" brushRef="#br0" timeOffset="72163.8916">10234 7397 463,'0'0'162,"0"0"-124,0 0 37,0 0 4,0 0-26,133-46-30,-93 20-17,1-3-2,-8 3 0,-8 1 8,-12 2 6,-9 5-5,-4 1 7,0 1 8,-7 2 1,-13 3-9,-3 6-7,-2 5-11,-4 0 8,-3 0-7,-1 16 5,4 9-2,0 12 11,6 9-7,7 10 2,8 9-2,8-6 1,0-7 0,14-10-1,17-9 4,6-11 0,10-14 0,4-8 7,5 0 4,1-24-5,2-8-13,-8-3 1,-11 5-6,-10 4 0,-20 6-2,-10 5-27,0-5-59,-10 3-200,-11-6-342</inkml:trace>
  <inkml:trace contextRef="#ctx0" brushRef="#br0" timeOffset="72919.6249">10822 5685 420,'0'0'186,"0"0"-86,0 0 20,0 0-27,0 0-37,0 0-5,0-5-3,0 2 1,0 1 0,0-5-8,0 2-10,-5-4-13,-13 4-1,-7-3-10,4 6 0,-10 2-4,0 0-3,-1 0 2,-4 6-1,7 12 1,-2 6 2,9 11-8,2 10 7,9 13-3,2 3 0,8 8 0,1-3 0,0-1 1,0-1-1,6-2 1,9 1-1,3-5 0,-1-5 3,4 0-2,-7-11 1,-3-3-2,-3-6 0,-8-5-3,0-5 3,-19-2 2,-11-3 2,-6-4-3,-2-4-1,-1-7 3,-2-3 0,5 0 2,5-20-5,4 3 0,12-3-8,6 4-12,6 0-15,3-2-68,3-2-119,18 0-142,11 4-211</inkml:trace>
  <inkml:trace contextRef="#ctx0" brushRef="#br0" timeOffset="73363.9402">10869 6503 745,'0'0'118,"0"0"-91,0 0 62,0 0-56,96-136-19,-69 91 4,-8-2-8,-3 4-4,-12 7 6,-4 6-4,0 12 2,-7 6 1,-14 4-7,0 5-4,-6 3-4,3 0-7,6 0-3,8 15 5,4-3 2,6 7-9,0 1-4,0 3 11,25 1-1,6-1 7,10-4 2,-2 1-2,-3-1 3,-7-2 0,-13 1 4,-12-2 1,-4 3-2,0-1 2,-13 3 2,-12 1-7,3-3-35,2-3-90,9-4-53,8-12-59,3 0-146</inkml:trace>
  <inkml:trace contextRef="#ctx0" brushRef="#br0" timeOffset="73813.2426">11501 6168 889,'0'0'46,"0"0"15,0 0 5,0 0-45,-118 35-14,92-9 0,-1 6-5,7-2 0,9-2 3,4-5-5,7-5 0,0-4-2,11-4-4,14-10-18,6 0-5,5-7-2,1-20-10,-4-3-14,-5-3 9,-6-5 34,-12-5 12,-7-1 15,-3-5 41,0 0-23,-4-1 4,-11 7 3,1 11 6,3 14 2,5 10 4,-2 7-9,6 1-7,-5 0-19,5 23-15,0 12-1,2 9 1,0-1 1,7 1 6,13 0-5,-1-1-2,-3 1-2,-3-1 0,-5-2-21,-8-3-61,0-3-103,0-10-175,0-11-167</inkml:trace>
  <inkml:trace contextRef="#ctx0" brushRef="#br0" timeOffset="74241.3837">11709 6196 650,'0'0'123,"0"0"-78,0 0 54,129-22-68,-95 34-16,-10 12 3,-15 6-9,-9 5-6,-7 2 2,-22 0 1,-2-7-1,9-10-4,6-10 2,14-6-2,2-4 0,2-6-1,27-22-3,8-9-16,4-1-2,2 0-10,-6 1 6,-7 2 18,-4 9 7,-11 6 11,-7 10 27,-8 5 9,0 5 39,-16 3-39,-10 23-17,-3 12 0,6 4 14,7 3-14,12-6-10,4-2-6,0-4-1,27-8-3,10-7 0,13-10-1,8-8-1,0 0-5,-10 0-3,-11 0-7,-16-2-48,-16-2-103,-5 0-269</inkml:trace>
  <inkml:trace contextRef="#ctx0" brushRef="#br0" timeOffset="74916.9464">12257 7339 656,'0'0'91,"0"0"-33,0 0 54,0 0-72,0 0-16,-142-20-3,93 52-8,0 3 2,13 6-11,5-1-1,15-5-2,14-9-1,2-6-6,13-8-10,18-11-6,7-1-4,3-11-34,3-19-13,-2-9 18,-3-5 31,-8 0 24,-14-4 6,-5 2 11,-10-3 25,-2 3 8,0-5-1,0 2-16,-4 14-5,-4 8 10,4 16 5,4 11 15,-2 0-21,2 15-33,0 21-1,0 10-2,0 7 23,11 1 8,0 4-11,4 0-6,1-3-9,-3-4-6,1-5 0,-5-1-32,-4-7-65,1-6-134,-1-14-193</inkml:trace>
  <inkml:trace contextRef="#ctx0" brushRef="#br0" timeOffset="75345.2801">12502 7325 569,'0'0'271,"0"0"-251,0 0 58,134-38-24,-83 38-33,-6 21-7,-11 11-3,-12 5-11,-13 3 6,-9 1-6,0-4-2,-9-4-6,-13-11 8,3-8 0,4-11 3,11-3-3,4 0 8,0-7-1,0-17-7,21-9 0,4 0 0,6-5 0,0-1 0,-1 3-5,-8 4 5,-6 10 4,-9 6-3,-7 8 20,0 6 31,-3 2-13,-15 0-10,-4 22-8,2 14 2,4 4 3,8 0-1,8 0-8,0-7-6,26-6-6,10-4-3,4-11 2,5-5-4,1-4-13,-1-3-53,-1 0-109,-9 0-198</inkml:trace>
  <inkml:trace contextRef="#ctx0" brushRef="#br0" timeOffset="75630.8845">13898 7074 496,'0'0'574,"0"0"-537,0 0-4,0 0 30,16 104-22,-10-55-6,-4 1-21,0 1-5,1 2-5,-3-5-4,0-3-6,0-9 6,0-13-39,0-3-60,0-1-111,0-8-180</inkml:trace>
  <inkml:trace contextRef="#ctx0" brushRef="#br0" timeOffset="75837.0304">13693 7399 959,'0'0'119,"0"0"-110,0 0 39,152-8-12,-83-8-21,-8-5-15,-2 0-25,-10-4-110,-6-2-162,-10 2-189</inkml:trace>
  <inkml:trace contextRef="#ctx0" brushRef="#br0" timeOffset="76131.2527">15021 6898 1095,'0'0'28,"0"0"37,0 0 9,-156 2-38,110 46-6,3 10-11,7 10-8,12 0-3,11-6 4,13-5 1,2-11-5,36-13-1,17-19 4,21-14 3,11 0-3,4-31-5,-8-10-6,-25 2-6,-25 3-49,-30 0-98,-6 4-728</inkml:trace>
  <inkml:trace contextRef="#ctx0" brushRef="#br0" timeOffset="120877.4644">2037 10162 231,'0'0'144,"0"0"-50,0 0-2,0 0-22,0 0 8,0 0 8,0 0-1,0 0-19,0-8-7,0 6-12,0 0-9,0 2 1,0 0-7,0 0-10,0 0-8,0 0-4,0 0-3,0 0-7,0 4 3,0 10 5,0 4 3,0 1 6,-7 2-5,2 2 2,1 5 1,1 2-5,2 0-2,-2 2-2,3 0 1,0-3 1,0 6-5,0-1 1,0 1 2,0 0-3,0 0-2,0-1-1,0 0 4,4-5-4,5 5 1,5-9-1,-3-3 0,5-2-1,1-4 1,2-6 2,0-2-2,1-5 0,3-3 4,0 0-4,0-11 7,0-12-6,-1-4 3,-2-7 1,-4-4-2,-7-2 2,-5 0-3,-4-1 7,0 4-5,0 4-1,0 6 1,0 3-3,0-1-1,0 4-2,-2 2-7,2 5-19,-2 1-19,2 8-60,0-2-151,0 7-327</inkml:trace>
  <inkml:trace contextRef="#ctx0" brushRef="#br0" timeOffset="121259.3998">2732 10076 870,'0'0'91,"0"0"-66,0 0 83,0 0-49,0 0-13,0 0-7,0-12-18,-5 14-7,-12 21-8,-10 19 0,-5 16-2,2 16 5,-1 3-1,8 4 4,6-7-1,14-8-2,3-9-1,0-11-7,9-10 2,13-6 0,3-8-3,1-6-1,1-2 0,0-3-40,-2-8-40,-4-3-90,-2 0-160,-11-12-142</inkml:trace>
  <inkml:trace contextRef="#ctx0" brushRef="#br0" timeOffset="121748.118">2781 10418 752,'0'0'179,"0"0"-170,0 0 53,0 0-22,0 0-29,0 0 0,118-69-11,-95 69-4,-2 20-2,-5 6-1,-5 2 5,-6 6 1,-5-1-5,0 4 6,-13 1 0,-8-7-7,8-5-3,3-12 2,3-7-13,7-5 12,0-2 4,0 0 5,3-19-6,15-11 4,9-5-4,0 3 5,2 0 1,0 0 3,0 4 1,-4-2-1,-5 6 1,-7 4-1,-6 8 1,-7 4 10,0 5 19,0 3 21,0 0 0,0 0-9,-5 0-16,-6 11-21,-2 10 1,4 10-3,0 1 2,9 0-4,0 3 2,0-3-5,0-2-1,18-2-34,2-2-44,3-8-78,5-4-105,-6-10-107</inkml:trace>
  <inkml:trace contextRef="#ctx0" brushRef="#br0" timeOffset="121928.3632">3423 10546 990,'0'0'57,"0"0"-43,0 0 62,0 0-37,0 104-19,0-72-12,0 0-4,0-4-4,-4-3-36,-1-6-77,5-7-140,-2-12-138</inkml:trace>
  <inkml:trace contextRef="#ctx0" brushRef="#br0" timeOffset="122363.1803">3620 10680 1082,'0'0'74,"0"0"-70,0 0 52,108-138-39,-77 93-9,-5-1-1,-6 4-7,-10 2 3,-8 8 1,-2 9 2,0 10-6,-2 3 0,-11 8-3,-4 2 0,-1 0 3,-7 13-8,0 16-5,5 0-6,8-4 3,12-1-3,0-6-3,16-1-6,16-6 15,6-1 12,4-4 1,-2-1 0,-4 0 30,-7 2-6,-9 0-5,-4 5-11,-12 5 5,-4 5-4,0 7 1,-4 7-1,-16 1-4,-7-3-3,-2-6-2,0-6-12,-5-7-21,3-6-45,-2-9-97,-1 0-166</inkml:trace>
  <inkml:trace contextRef="#ctx0" brushRef="#br0" timeOffset="122692.9367">3900 10024 1082,'0'0'84,"0"0"-81,136-16 36,-71 34-8,0 28-9,-1 13 3,-10 8-12,-14 10-5,-18 3-1,-17 0-2,-5 2 11,-12-2 13,-21-3 6,-3-7 15,-4-9-28,3-8 2,5-11-3,3-7-7,7-8-6,4-8-4,3-7-3,1-2-1,1-5 0,-3-5-29,0 0-17,0 0-27,0-14-40,5-16-127,5-9-353</inkml:trace>
  <inkml:trace contextRef="#ctx0" brushRef="#br0" timeOffset="124042.198">4638 10597 441,'0'0'197,"0"0"-153,0 0 110,0 0-44,0 0-38,0 0-9,78 34-14,-51-34-4,6-3-12,0-15-4,-3-5-14,-1 1-7,-2-4-5,-8-3 1,-1-5 2,-7 2-4,-4 1 3,-7 1-1,0 7-1,0 8 1,-5 3-1,-12 5 4,-6 7-5,-6 0-2,-4 13-3,-2 17 2,-4 6 0,9 8 0,7 9 0,7 2 0,14 6 1,2-5 0,0-8 3,20-6 2,11-10 1,7-6 3,9-12 4,4-6 10,7-8 3,-1 0-4,0-12 17,-8-10-24,-11 0-5,-13 6-6,-10 5-2,-11 4-2,-4 2-8,0 3-45,0-3-61,-17-7-247</inkml:trace>
  <inkml:trace contextRef="#ctx0" brushRef="#br0" timeOffset="126897.4213">4799 9930 222,'0'0'176,"0"0"-131,0 0 21,0 0 7,0 0-28,0 0-14,0 0 11,0 0 4,-5 35 19,10-35 21,10-9-15,8-11-5,0-9-21,9-2-12,0-8-14,1 0-1,-2 1-7,-4 1-7,-3 5 0,-6 6-2,-2 4 2,-7 1-2,-3 2-2,-4 1 4,1 2-3,-3 2 2,0 2-3,0 4 3,0 0-3,0 4-2,-3 1 2,-5 3 0,-8 0-4,-4 3-4,-2 13-1,3 2 1,4 0 2,5-4 4,2-4 1,6-2-2,2 2-11,0 2-1,0 2 9,14 2 4,2 0 2,3 0 0,4-2 0,-5 0 2,6 0 0,-2-2-2,-4 4 1,-2-2 0,-6 2 0,-3 3 1,-5-1 4,-2 3 3,0 2 7,-6 3 4,-12-2-6,2-2-6,-4-2-3,5-6-2,2-7-2,-1-2-1,5-5-3,0 2-30,7-2-56,-1 0-94,3-10-151</inkml:trace>
  <inkml:trace contextRef="#ctx0" brushRef="#br0" timeOffset="127512.7192">5265 9615 593,'0'0'160,"0"0"-158,0 0 31,0 0 3,142-51-21,-102 51 15,-5 0-15,-10 7 0,-4 17-15,-12 3 11,-9 12 10,0 1 0,-9 1-6,-14-4-9,-4-6 1,3-6-7,3-6 3,6-5 1,4-8-4,2-4-4,5-2 4,4 0-3,0-15 0,2-6-15,20-8 12,12 2 5,-1-5 0,5 1 1,0-1 2,-7 2 3,-2 4-4,-9 6 1,-6 6 1,-8 4 5,-1 2-3,-5 5 9,0 0 5,0 3 3,0 0-2,-7 0-7,-10 0-4,-4 22-5,2 5-1,2 12 3,6 7 4,9 1 6,2-2 2,0 0 2,20-10-8,9-4-6,5-11 8,6-8 10,-1-6 8,0-6 9,-1 0-14,-9 0 0,-5-4-18,-9-6-3,-3 6-6,-10-1-2,-2 4-36,0 1-71,0-7-261,0 6-409</inkml:trace>
  <inkml:trace contextRef="#ctx0" brushRef="#br0" timeOffset="128156.9494">6325 10399 629,'0'0'232,"0"0"-201,0 0-7,0 0 35,0 0-21,150-16-8,-102 0 1,-2 2-5,-7 0 12,-7 3 2,-8 4-5,-8 2-5,-9 5-10,-3-2-8,-4 2-7,0 0-4,0 0-1,0 0-20,0 0-50,0 9-51,-15 7-114,-1 2-107</inkml:trace>
  <inkml:trace contextRef="#ctx0" brushRef="#br0" timeOffset="128443.1011">6307 10692 702,'0'0'152,"0"0"-126,0 0 77,0 0-27,141 4-24,-87-4-10,4 0-8,-10 0 1,-5-7-5,-11 0-16,-11 1 37,-8-1-34,-5 4-1,-6-1-8,-2 2-6,0 2-2,0 0-22,-10-3-64,-12 3-111,-2-3-272</inkml:trace>
  <inkml:trace contextRef="#ctx0" brushRef="#br0" timeOffset="132935.8917">8612 9965 251,'0'0'237,"0"0"-130,0 0 24,0 0 20,0 0-58,0 0-19,0 0-15,2-26-14,-2 23-20,-15-7-1,-7 2-5,-5 0-9,-2 2 0,0 6-2,-2 0-1,2 6-3,-2 14-4,2 12 2,2 12 2,3 14-2,1 14 0,12 9 0,2 7 0,9 8 1,0 2-1,0 9 3,15-1-2,8 1 1,1 4-1,1 0 3,0 3-5,-8-6 3,-5-6 0,-6-7-1,-6-12 1,0-4-1,-20-7 14,-12-10-9,-8-9 5,-3-16 3,-9-16-4,-1-13-5,-3-8 3,2-8-5,8-20-2,8-10-3,11-2-2,14-7-26,13-5-53,11-4-100,29-7-239</inkml:trace>
  <inkml:trace contextRef="#ctx0" brushRef="#br0" timeOffset="133602.5726">8860 10367 662,'0'0'70,"0"0"-54,0 0 75,0 0-25,0 0-35,0 0-6,138-74-8,-111 82-14,-7 19-2,-9 12 0,-11 3 2,0 0 0,-8 2 1,-15-4-3,-2-6-1,5-7-4,7-12-9,7-8-8,6-7-7,0 0 15,4-12 0,19-19-36,8-7-4,6-2 34,-1-4 13,-2 0 0,1 2 6,-8 3 2,-7 12 2,-12 7 5,-8 9 32,0 9 26,0 2-11,-18 2-30,-4 25-17,-4 11-3,6 1 11,6 5 8,10 3-1,4-5-5,2-1-3,23-11-2,8-9-11,7-6 7,8-11-4,-2-4 3,-2 0-7,-5-4-1,-13-9-1,-8 8-34,-7 1-45,-8 4-74,-3 0-57,0 0-118</inkml:trace>
  <inkml:trace contextRef="#ctx0" brushRef="#br0" timeOffset="133901.1523">8818 10921 257,'0'0'576,"0"0"-555,0 0-6,0 0 73,156 4-8,-65-4-21,10 0-17,5-11-7,-3-3-6,-2-1 0,-9-2-5,-12 0-11,-15 5-3,-22 1-8,-16 2-1,-14 6-1,-9 1-7,-4 2-37,0 0-54,-11 0-126,-17 5-203</inkml:trace>
  <inkml:trace contextRef="#ctx0" brushRef="#br0" timeOffset="134336.1007">9386 11586 891,'0'0'79,"0"0"-79,0 0 58,0 0-10,0 0-19,122-138-12,-88 83-10,-9-1-3,-12 6-2,-11 9 2,-2 6-3,-4 15 4,-19 9-2,-1 6-3,-4 5 0,1 2-2,2 21 1,7 3-4,11 3 1,7 0 0,0-3-7,18-3 4,20-1 0,7-1 7,8-4 0,-6 0 4,-9-1-1,-13 2 6,-12 3 11,-11 8-8,-2 3-1,-7 4 1,-17 0 2,-8-1-10,3-9-2,2-9-2,3-7-12,10-10-32,8-7-65,6-30-207,5-16-163</inkml:trace>
  <inkml:trace contextRef="#ctx0" brushRef="#br0" timeOffset="134901.9098">10289 10668 618,'0'0'241,"0"0"-216,0 0 19,0 0-4,0 0-12,116-95-5,-90 64-9,-6 2-2,-6 5-5,-12 2-3,-2 4 9,0-1-4,-13 7-2,-10 3 10,-7 9-4,-4 0-1,-2 9-8,1 17 0,2 11-2,6 9 4,6 7 0,11 0 0,5 0 7,5-7 2,0-8-7,26-12 4,7-8 6,15-6 12,1-10-4,9-2-4,-1-6-2,-3-16-7,-7-4-6,-9-1-7,-11 8 0,-16-1-10,-11 6-44,0 4-121,-20-6-480</inkml:trace>
  <inkml:trace contextRef="#ctx0" brushRef="#br0" timeOffset="136105.0959">10378 9837 228,'0'0'96,"0"0"25,0 0-22,0 0-40,0 0-4,0 0 16,0 0-3,-7 61-10,7-57 2,0 0-26,0-4-8,9 0 9,5-2 10,6-21-2,4-4-15,3-12-14,-1-7-2,-3-4-4,-2-1 2,-8 5-5,-10 9-3,0 11 1,-3 10 1,0 5-3,0 6 1,-6 5-3,-13 0 1,0 0-5,-1 4-6,1 14 3,6 4-1,5 0 2,3 2-4,5 0 6,0 0 0,15-4-14,12-4 11,5-2 0,5-3 7,-2-2 1,-1 3 4,-7 1-1,-7 1 3,-10 1 5,-4 2-2,-6 5 2,0-1-2,0-1-4,-14 1 1,-1-1-4,-3-6-1,2 1-1,-1-4-4,-1-3-27,2-4-44,5-4-89,2 0-88,9-9-194</inkml:trace>
  <inkml:trace contextRef="#ctx0" brushRef="#br0" timeOffset="136587.0711">10933 9539 778,'0'0'38,"0"0"-26,0 0 35,0 0-33,113 18-6,-99 15-4,-9 4 0,-5 1-1,0-2-1,-5-6 7,-9-5-8,-1-9 3,5-7-4,4-4 7,6-5-7,0 0-3,0 0-19,0-12-3,14-15-23,9-6 23,3-4 18,5-1-15,0 0 8,-4 6 12,-7 7 2,-11 10 2,-9 6 10,0 7 38,0 2-9,-17 0-18,-6 9-12,-2 15 17,6 10 3,3 5 2,9 5 13,7-1-11,0-5 9,13-3-9,19-9-14,10-8-5,5-6-5,6-5 4,-6-7 1,-6 0-6,-17 0-9,-9 0-2,-8 0-20,-5 0-67,-2 0-79,0 0-143</inkml:trace>
  <inkml:trace contextRef="#ctx0" brushRef="#br0" timeOffset="137154.9727">11966 10236 257,'0'0'467,"0"0"-449,0 0 36,0 0 22,-143 29-37,109-1-13,3 7-13,6 4-2,7 1-2,7-3-4,9-10 0,2-5-5,0-5-8,14-10 8,14-7 14,3 0-9,4-18 6,-4-14-6,-3-5-2,-6-7-3,-6-2-5,-11-7-6,-5-8 10,0-6-1,-5-3 4,-8 9 0,-2 15 5,2 20 22,5 14 28,2 9-1,1 1-16,5 2-26,0 5-14,0 27 0,0 14 9,15 4 17,2 5-3,-2-4-5,3 2-3,-3-7-7,-1 0-3,-3-4-4,-6-2 0,-2 2-1,0-4-26,-3-4-53,0-3-106,0-13-166</inkml:trace>
  <inkml:trace contextRef="#ctx0" brushRef="#br0" timeOffset="137637.7638">12172 10273 151,'0'0'691,"0"0"-678,0 0 57,136-20-9,-100 40-28,-7 12-13,-13 8-13,-9 1-2,-7 3-2,0-1-3,-19-5 0,-3-6-2,5-6-13,1-10-12,5-11-8,6-5 29,5-5-7,0-23-18,7-5 5,18-8 16,8-1-4,0-2 1,7-2-1,-1 2 0,-6 4 13,-4 12 1,-16 8 4,-12 9 13,-1 11 49,-3 0 0,-26 9-11,-4 17-14,1 6 16,8 4 1,13 4-12,7 0-10,4-1-15,4 0-3,23-5 1,10-3-5,12-10-2,9-5 0,10-9-4,-6-5-1,-2-2-7,-16 0 0,-10 0-43,-10-15-89,-10-7-153,-5-11-369</inkml:trace>
  <inkml:trace contextRef="#ctx0" brushRef="#br0" timeOffset="137995.3363">13714 9974 1042,'0'0'30,"0"0"18,0 0 4,0 0-24,0 0 11,-8 112-10,13-58-8,1 2 1,1-1-1,0-1-5,-1-2-6,-1-6-3,-3 2-5,-2-10-2,0-5 0,0-12 0,0-11-23,0-3-23,0-7-27,0 0-59,0 0-82,0-14-125,0-5-69</inkml:trace>
  <inkml:trace contextRef="#ctx0" brushRef="#br0" timeOffset="138232.1751">13419 10405 703,'0'0'149,"0"0"-81,0 0 4,0 0 4,142-33-8,-61 21-28,4 1-12,-1-1 3,-12-4-6,-12 0-6,-20-2-7,-16 1-8,-11 3-4,-11 2-12,-2 4-46,0-2-126,0 1-193</inkml:trace>
  <inkml:trace contextRef="#ctx0" brushRef="#br0" timeOffset="138578.7521">14634 9964 977,'0'0'105,"0"0"-65,0 0 25,-132 56-7,74-7-28,2 9-6,10 1-16,8 4-1,15-3-3,15-6 1,8-4-1,0-10 4,31-8 3,17-12 6,16-14 16,11-6-7,0 0 1,-1-23-9,-9-1-5,-13-5 0,-17 7-6,-16 6-3,-11 2-4,-8 5-14,0 7-70,-21 2-84,-7 0-469</inkml:trace>
  <inkml:trace contextRef="#ctx0" brushRef="#br0" timeOffset="142824.5833">6419 13032 637,'0'0'37,"0"0"21,0 0 38,0 0-7,0 0-1,0 0-10,127 0-29,-84-10-7,-6-3-14,-1 4-17,-5 1-9,-8 4-2,-6 1-7,-5 3-53,-8 0-76,-4 0-115,0 0-73</inkml:trace>
  <inkml:trace contextRef="#ctx0" brushRef="#br0" timeOffset="143040.4751">6372 13339 960,'0'0'75,"0"0"-71,0 0-4,0 0 36,0 0 10,174 2-14,-114-2-14,-6-7-9,-12-2 10,-11 3-13,-10-1-5,-9 4-1,-2 1-26,1 0-88,-3-5-199,0-8-169</inkml:trace>
  <inkml:trace contextRef="#ctx0" brushRef="#br0" timeOffset="144034.3223">8162 13004 667,'0'0'164,"0"0"-87,0 0 46,0 0-28,0 0-57,0 0-22,-27 20-7,27 20 22,0 4-9,0-5-13,0-6-6,0 4-3,0-5 0,7-1-26,-2 1-74,-1-3-95,-4-5-161</inkml:trace>
  <inkml:trace contextRef="#ctx0" brushRef="#br0" timeOffset="144386.188">7721 13654 645,'0'0'79,"0"0"-74,0 0 26,0 0 37,0 0-28,0 0 44,162 0-10,-66 0-26,12-4-7,8-10-6,4-5-5,-2 3 9,-9 4-10,-15 1-11,-20 4-6,-24 7-9,-19-2 0,-15 2-3,-9 0-3,-7 0-17,0 0-44,0 0-31,-11 0-67,-13 13-107,-8 5-115</inkml:trace>
  <inkml:trace contextRef="#ctx0" brushRef="#br0" timeOffset="144916.9369">8080 14529 734,'0'0'114,"0"0"-109,0 0 39,0 0 55,0 0-29,0 0-22,92-41-14,-55-6-13,1-8-2,0-6-4,-7 1-7,-9 7 9,-15 7-12,-7 14 1,0 13-6,-13 9 1,-10 6-2,-6 4 0,0 0-1,0 6-7,5 12 3,6 2 0,10 1 5,8 2-5,0 0 1,33 4 2,14-3 0,20-3 3,4 2 1,-2-5 1,-16 7 0,-17-1 3,-18-3-1,-18 7 0,0 4 9,-16 7 0,-17-4-3,-5 0-6,0-7-2,6-6-1,6-8-1,8-6-22,9-8-84,9 0-96,0-26-306</inkml:trace>
  <inkml:trace contextRef="#ctx0" brushRef="#br0" timeOffset="145705.1717">9952 12721 512,'0'0'191,"0"0"-73,0 0 9,0 0-37,0 0-54,0 0-11,-44-38 4,17 30-5,-6 1-3,-6 4-5,-5 3-6,-2 0 0,1 12 0,3 16-1,4 14-1,11 18-3,7 19 5,11 15-7,9 18 1,0 17 7,10 3 9,20 4-9,7-1 0,9-9-2,-2-2-2,0 1 2,-6-9-2,-11-6 2,-13-7-5,-5-16 2,-9-12 4,-9-13 9,-21-20 0,-10-10-9,-7-8-4,-3-16 4,-6-8-6,4 0 0,7-16-4,4-16 0,18-3-24,6-11-42,17-3-77,4-13-288</inkml:trace>
  <inkml:trace contextRef="#ctx0" brushRef="#br0" timeOffset="146573.5759">9979 13418 585,'0'0'132,"0"0"-61,0 0 60,0 0-64,0 0-41,0 0-1,89-72 4,-47 72-7,-5 0-1,-8 14-3,-10 21-14,-14 5 2,-5 6 6,0 0-9,-10 0 2,-12-4-1,1-11-1,2-5-2,6-14 0,11-9 0,-1-1-1,3-2 0,0 0-5,12-17-2,15-14 4,6-6-5,3-3-3,-5-1 3,0 3 0,-4 3 5,-7 6-4,-7 7 5,-11 10 2,-2 4 1,0 8 0,-13 0 12,-15 12-4,-4 20 0,3 7 10,7 7 1,11 0 3,9-4 10,2-2-14,2-8-7,21-9-7,10-2-2,-2-7 2,2-8-3,-6-3-2,-8-3-2,-1 3-35,-4-3-58,2 0-69,-3 0-229</inkml:trace>
  <inkml:trace contextRef="#ctx0" brushRef="#br0" timeOffset="147077.1079">10774 13626 837,'0'0'95,"0"0"-95,0 0 0,0 0 36,0 0-9,123-30-2,-82 3-6,-4-3-14,-9 2 4,-7 2 0,-12 3-5,-9-2-2,0 3 15,-12 4 13,-15 5-29,-4 6 8,-6 7-5,2 0-4,-3 10-1,2 18 1,2 7 1,10 11-1,7 7 2,12 5 3,5 3-5,2-8 1,27-8-1,9-11 1,7-9 4,4-16 8,2-9 9,0 0-1,1-14 8,-6-16-17,-2-1-6,-12 2-6,-10 3-6,-8 2-54,-12 2-87,-2 2-316</inkml:trace>
  <inkml:trace contextRef="#ctx0" brushRef="#br0" timeOffset="147961.8021">10895 12971 238,'0'0'508,"0"0"-451,0 0-29,0 0 10,0 0 1,0 0-17,112-75-3,-77 41 0,-10-3 3,-3-1 0,-9 4-1,-13 7-6,0 1 2,0 13 19,-15 3-22,-7 8-11,-3 2-3,0 0-2,2 8-1,2 9-11,10 0 0,6 4 7,5-1-5,5 1-13,23 1 9,13 0 6,5 1 5,2-4 5,-4-1 0,-5 0 8,-14 1 6,-9-2 5,-11 2-16,-5 3 5,0-3 3,-11 4-4,-7 0-6,-5-4-1,6-1-56,1-4-94,3-7-81,2-7-109</inkml:trace>
  <inkml:trace contextRef="#ctx0" brushRef="#br0" timeOffset="148406.17">11379 12751 593,'0'0'91,"0"0"-85,0 0 56,126-37 26,-106 42-60,-7 22-13,-11 8 4,-2 5-9,0 1-1,-15-3-1,-5-8-8,3-6 0,3-10-47,8-6-1,3-8-5,3 0 40,0-17-13,15-12-20,6-5 19,8-3 16,2-1 4,3 4-6,-5 2 13,-5 3 5,-7 15-4,-11 5 24,-6 9 45,0 0 41,-9 0-39,-11 23-48,-5 4 11,6 7 23,6 0-7,12-1-10,1-1-15,0-2-8,22-5-1,8-4-12,7-7-3,3-8 3,5-6-1,-1 0-4,-8 0-20,-5 0-104,-11-2-119,-11-7-233</inkml:trace>
  <inkml:trace contextRef="#ctx0" brushRef="#br0" timeOffset="148975.2405">12353 13154 813,'0'0'113,"0"0"-107,0 0 43,-121 14 27,87 11-36,6 7-10,4 6-11,4 6-12,9-2-5,6-4 3,5-4-4,0-5 0,5-8-1,14-7-2,8-10-3,4-4 3,3-1 0,-2-30 1,0-5-1,-5-8-7,-6-8 8,-8-2 1,-6-7 5,-6-2-1,-1-4-4,0 3 2,0 10 0,-8 14 16,-1 14 1,5 16 10,-1 7 1,3 3-7,2 0-14,0 14-9,0 16 0,0 11 2,0-1 9,0 2-2,7 2 4,1 0-2,4-3-3,-1 1-4,0 5-2,0 1-1,0 1 0,-2-5 0,-1-8-1,2-5-1,-4-8-22,3-7-44,-1-4-68,-1-12-164,1 0-181</inkml:trace>
  <inkml:trace contextRef="#ctx0" brushRef="#br0" timeOffset="149447.517">12589 13242 750,'0'0'112,"0"0"-109,0 0 35,0 0 19,145-30-23,-111 43 6,-10 11-7,-6 6-16,-13 7-5,-5 2-3,0 7 1,-18-6-5,-7-10 0,2-8 0,10-10-3,9-9 1,4-3-1,0-3 7,2-23-9,17-8 0,8-7 3,6-3-3,-2-4 2,0 7-2,-7 2 0,-6 12 6,-7 8 5,-7 5 3,-4 8 13,0 4 10,0 2-6,-21 4-21,-4 24-8,-1 10 3,6 4 6,12 5 2,8-3-4,0 0 1,12-5-1,17-10-6,13-5 1,7-10-3,6-9 11,3-5-5,-8 0-6,-10 0-1,-16-9-7,-8 1-60,-9-6-102,-7-4-320</inkml:trace>
  <inkml:trace contextRef="#ctx0" brushRef="#br0" timeOffset="149964.3494">14009 12964 566,'0'0'155,"0"0"-73,0 0 47,0 0-18,0 0-37,0 0-27,0 45-18,5 6 32,-5 3-24,1 3-11,4-2-12,-1-9-6,4-2-7,1-5-1,-1-10 0,-2-4-2,4-4-26,-5-6-32,-1-5-56,-3 0-82,-1-6-94,0 0-37</inkml:trace>
  <inkml:trace contextRef="#ctx0" brushRef="#br0" timeOffset="150167.6282">13802 13355 798,'0'0'147,"0"0"-139,0 0 19,0 0 51,139-46-29,-79 25-11,0-1-23,-7 0-4,-8 0-11,-10 5-8,-8-2-69,-2 9-99,-5 0-171</inkml:trace>
  <inkml:trace contextRef="#ctx0" brushRef="#br0" timeOffset="150505.0719">15012 12992 962,'0'0'126,"0"0"-109,0 0 42,0 0 7,0 0-37,-135-18-11,83 46 0,3 10-1,7 12 6,6 10-3,16 11-7,12-5-6,8-7-3,10-14-2,35-18 9,18-10 8,21-15 3,15-2 7,5-12-7,-4-9-3,-20-2-2,-21 5-7,-26 8-6,-17 3-4,-14 7-2,-2-5-34,0-2-50,-2-1-83,-11-6-361</inkml:trace>
  <inkml:trace contextRef="#ctx0" brushRef="#br0" timeOffset="151621.99">6754 16223 134,'-21'-127'0,"8"2"-22,-1 5-5,-1 13 14,-16 10 13,-31 11-48</inkml:trace>
  <inkml:trace contextRef="#ctx0" brushRef="#br0" timeOffset="152911.2071">6297 16566 902,'0'0'92,"0"0"-82,0 0 46,0 0 17,0 0-23,0 0 9,118-12-16,-74-7-17,-3 1-17,-8 0-6,-2 6-3,-6 6-25,-3 6-65,-9 0-149,-6 0-194</inkml:trace>
  <inkml:trace contextRef="#ctx0" brushRef="#br0" timeOffset="153069.006">6415 16866 945,'0'0'154,"0"0"-138,0 0-4,0 0 21,0 0-3,151-29-24,-71 12-6,-4 1-165,-9 2-318</inkml:trace>
  <inkml:trace contextRef="#ctx0" brushRef="#br0" timeOffset="153298.3075">7378 16258 1067,'0'0'63,"0"0"-63,0 0 0,0 0 26,-25 129-11,25-80-8,13 2-4,3-3-3,-5-4-1,0 1-105,-6-10-135,-5-3-157</inkml:trace>
  <inkml:trace contextRef="#ctx0" brushRef="#br0" timeOffset="153528.1829">7094 16946 1013,'0'0'106,"0"0"-102,0 0 15,0 0 36,195-31 3,-91-1-27,8-3-13,-7-5-3,-6 4-7,-14 4-2,-22 10-6,-23 8-15,-20 9-41,-16 5-69,-4 0-156,-24 15-201</inkml:trace>
  <inkml:trace contextRef="#ctx0" brushRef="#br0" timeOffset="153901.2782">7380 17548 638,'0'0'418,"0"0"-378,0 0-33,82-107 43,-34 57-15,-5-2-25,-9-2-4,-16 6-2,-16 8-4,-2 12-13,-13 10-4,-16 5 0,-6 13 2,-2 0 1,3 4 14,6 15 0,11 3 0,13 4-2,4 2 1,19 2-5,24 2 6,9-2 5,4-8 2,-2 1 5,-12-3-4,-18 1-3,-14-3-3,-10 8 3,-3 1 0,-24 0 3,-3 0-8,5-6-20,0-7-51,7-9-144,10-5-206</inkml:trace>
  <inkml:trace contextRef="#ctx0" brushRef="#br0" timeOffset="154839.6112">8818 16298 39,'0'0'459,"0"0"-412,114-14 46,-64 14 21,0 0-40,-7 18-2,-8 12-32,-19 13-22,-10 9 1,-6 2-3,-16 0-1,-12-6-3,-4-12-8,10-14-1,7-7-2,11-12-2,4-3 1,0-3-7,19-29-6,12-13 6,7-9 2,2-4-10,-4 10 7,-3 4 6,-8 8 2,-12 13 0,-7 9 4,-6 10 28,0 1 17,0 3 3,-17 0-23,-6 7-14,-1 20-8,4 13 9,9 2 10,11 9 0,0-5 3,5-7-5,27-3-11,11-12-6,9-7 3,1-12-6,-2-5-1,-4 0 1,-9 0-4,-12-5-15,-8-4-88,-8-8-244</inkml:trace>
  <inkml:trace contextRef="#ctx0" brushRef="#br0" timeOffset="155568.856">9962 16411 586,'0'0'158,"0"0"-114,0 0 34,0 0-6,0 0-52,124-104-10,-100 73-4,-6 4 11,-7 1-2,-8-1 4,-3 8 1,-3 2-8,-18 11 5,-11 6 3,-6 0-8,-4 14-7,0 18 1,-1 5 4,7 10 7,12 3 4,11 4 0,13-6-7,0-3 6,21-13-10,18-5 6,9-13-5,4-11 9,2-3-8,-1 0-5,-4-22-6,-3-5 0,-7 0-1,-15 1-14,-11 0-58,-13-2-88,0-4-276</inkml:trace>
  <inkml:trace contextRef="#ctx0" brushRef="#br0" timeOffset="156003.3333">10104 15950 745,'0'0'35,"0"0"-6,86-102 72,-48 61-59,1-5-20,-10 2 11,-10 0-1,-5 4 1,-12 3-9,-2 7-7,0 11-1,-4 6-7,-13 5 0,1 8-7,-7 0-2,1 0-1,3 12 1,4 7 0,7-1 0,8 0-1,0 8-1,0-4 0,27 6 2,8-6-4,5-1 4,5-2 3,-3-1 1,-4 0 6,-9-2 2,-9 0-5,-12 1-4,-8 4-1,0 1 2,-10 6-4,-21-2-27,-3-2-66,0-7-120,2-14-107</inkml:trace>
  <inkml:trace contextRef="#ctx0" brushRef="#br0" timeOffset="156468.0396">10594 15654 752,'0'0'16,"0"0"66,163 15-5,-118 11-61,-10 2-11,-26 7-2,-9 0 6,-4 1-1,-29-10-5,2-6 0,4-4-3,8-8 4,15-1-4,4-7-3,0 0-20,4-19-1,21-13 3,6-4 6,5-2 1,-3-2 9,-2 2 5,-6 4 0,-7 2 6,-7 10 14,-10 5 27,-1 12-4,-1 5 16,-24 0-27,-6 18-16,2 16 14,7 12 6,13 1-5,9 5 3,2-6-9,32-7-8,6-8-6,13-14 3,15-8 7,-2-9-1,8 0-3,-6-17-7,-15-1-6,-14 8-4,-19 0-14,-19 7-65,-1-2-89,-19 1-284</inkml:trace>
  <inkml:trace contextRef="#ctx0" brushRef="#br0" timeOffset="157612.7403">9798 16874 796,'0'0'134,"0"0"-127,0 0 1,0 0 56,170 18-11,-50-18-22,22-18-19,13-12 2,8-6-3,5-5 16,2 0-1,-10 1-2,-14 5 2,-24 8-3,-28 8-15,-28 12-5,-29 2-1,-23-1-2,-14 6-8,0 0-45,-1 11-48,-24 10-182,-6 1-236</inkml:trace>
  <inkml:trace contextRef="#ctx0" brushRef="#br0" timeOffset="158122.525">10467 17584 778,'0'0'188,"0"0"-164,0 0 71,0 0-28,147-143-54,-104 96-10,-5-4-2,-9 3 3,-16 11-1,-11 2-1,-2 9 1,-7 12 3,-15 0-5,0 10 1,0 4 0,6 0-2,1 0 1,5 8-1,10 14-3,0 6 3,7 7-2,27-8 2,12 4 0,10-4 0,6-5 6,-9 0 11,-10-8 9,-16 0-9,-17 3-4,-10 5-1,0 2-2,-32 1-3,-8 1-7,2-3 1,5-9-2,1-8-22,12-6-44,7 0-95,9-6-211</inkml:trace>
  <inkml:trace contextRef="#ctx0" brushRef="#br0" timeOffset="159347.104">11937 16270 519,'0'0'154,"0"0"-74,0 0 95,0 0-65,0 0-37,137 18-27,-79-18-9,0-12-10,-2-10-4,-6 0-2,-6 1-1,-11 4 0,-10 5-4,-15 7-8,-8 2-2,0 3 1,-31 0 2,-24 12-9,-12 6-1,-12 4 1,-1 1-1,2-2 0,7-3-5,15-8 5,23 3-6,20-12-24,13-1-42,11 0-156,22-14-309</inkml:trace>
  <inkml:trace contextRef="#ctx0" brushRef="#br0" timeOffset="163882.3829">12986 15950 569,'0'0'103,"0"0"-52,0 0 37,0 0 1,0 0-59,0 0-14,0 0 4,0 0 5,-25 63 11,33-63-1,0 0 1,3-1-1,2-13-12,3-8-9,5 0-6,-1-9-3,-3 3-1,6-2-2,-3 1 3,0 4-1,-2 4-3,-7 6 4,-2-2-1,0 8-1,-5 4 0,-2-1 7,-1 6-3,-1 0 12,0 0-6,0 0 4,0 0-8,4 7-3,2 18-1,2 4 14,0 8-10,1 1 2,-1 1-4,2 2-4,-4-5 3,1 3-1,-5-6-1,2 1 0,2-6-2,-4-7-2,0-6 3,-2-7-3,0-4-15,0 3-31,0-4-22,0 1-49,0 1-65,0-2-118,-6 3-93</inkml:trace>
  <inkml:trace contextRef="#ctx0" brushRef="#br0" timeOffset="164195.7551">13106 16270 450,'0'0'159,"0"0"-81,0 0 12,0 0-21,0 0 17,0 0-26,119 0-9,-64-4-3,6-4-2,-1 2-6,-2 3 10,-12-9-14,-9 5-10,-18 0-9,-7 2-17,-11 5 5,-1 0-5,0 0-6,0 0-37,0 0-97,-11 0-184,3-10-136</inkml:trace>
  <inkml:trace contextRef="#ctx0" brushRef="#br0" timeOffset="164712.97">13773 15923 351,'0'0'150,"0"0"-130,0 0 60,0 0-7,0 0-36,0 0 1,20 0 15,-20 4 7,0 5-6,0-5-28,-11 1-5,2-5-2,0 0-5,5 0-2,0 0-3,-2-4-5,6-5 1,0 0-3,0-1-1,0 6-1,8 1 5,0 3 3,0 0 9,5 0-2,-7 0 5,-1 0-8,-3 3-3,-2 3 4,0 2 7,0-4 6,-18 1-4,0-1-10,-2-4 2,5 0-5,3 0 1,3 0 4,7 0-12,2 0-2,0 0-4,0-9-37,18-9-82,4 4-242</inkml:trace>
  <inkml:trace contextRef="#ctx0" brushRef="#br0" timeOffset="165663.2476">14271 15968 441,'0'0'290,"0"0"-273,0 0 11,115-41 70,-62 9-66,-1 2-23,-14 1-3,-14 4 8,-15 7-4,-9-5-4,0 6 23,-27 5-3,-6 6 6,-3 6-10,-3 0-4,-2 14 0,3 16-5,3 10 3,8 10 6,12-1-3,9 1 0,6-6 0,1-2 6,35-9-13,4-10-6,11-13 0,7-10 8,-2 0 2,4-18-4,0-9-9,-9-4 3,-11-1-5,-10 6-1,-13 3-6,-12 5-31,-5-4-39,0 0-96,-9-4-192</inkml:trace>
  <inkml:trace contextRef="#ctx0" brushRef="#br0" timeOffset="166130.2616">14622 15507 627,'0'0'75,"0"0"-53,0 0 65,0 0-9,92-124-58,-66 92-8,-3 6 6,-10-5-1,-3 4-10,-10 4 2,0-3 3,0 8-6,-4 4-3,-6 1 5,-1 12-5,-7 1-3,0 0 0,0 0 0,2 14-1,7 0 0,7-1 1,2 7-5,0 5 3,16-7 1,13 0 0,7-7 2,1 0 0,3-2 1,-1 3 11,-8 8 9,-7-3-1,-10 1 1,-12 8-9,-2-3-3,0 9-1,-20-6-4,-5-1-5,-4-4-29,4-5-52,4-2-156,1-10-122</inkml:trace>
  <inkml:trace contextRef="#ctx0" brushRef="#br0" timeOffset="166616.8798">15062 15212 722,'0'0'100,"0"0"-93,128-18 69,-79 19-9,-12 25-41,-10 5-17,-20 5-4,-7 1-1,0 0 0,-20-4-4,-6-4 0,5-7-1,4-10-1,11-8-1,6-4-8,0 0-9,6-21-10,18-16 16,6-1 2,4-3 0,-5 2 6,0 0 6,-3 5 0,-6 3 4,-7 8-1,-8 9 21,-5 5 15,0 9 13,-16 0-3,-14 14-10,0 22-13,6 4 5,6-3 8,14 5-10,4-3-1,4 0-15,27-16-5,10-5 0,16-6-4,6-12 3,8 0 6,-2-10-7,-9-7 0,-20 8-5,-15-1-1,-19 6-17,-6 4-49,-6 0-59,-25 4-221,-14 21-107</inkml:trace>
  <inkml:trace contextRef="#ctx0" brushRef="#br0" timeOffset="167001.3921">14296 16561 896,'0'0'90,"0"0"-86,0 0 21,210 25 75,-87-45-67,15-26-4,16-5 29,2-3-26,-3 8 12,-3 6-5,-15-1-7,-13 7-1,-15 6 9,-23-2-19,-20 8-10,-21 8-7,-18 4-3,-14 5-1,-6 5-6,-5 0-17,0 0-23,-14 5-26,-17 10-38,-9 6-106,-14 11-193</inkml:trace>
  <inkml:trace contextRef="#ctx0" brushRef="#br0" timeOffset="167462.5018">15023 17387 892,'0'0'109,"0"0"-98,0 0 37,130-146-17,-93 88-26,-5-1-4,-15 5 0,-11 10-1,-6 8-5,0 14-3,-21 8 8,-1 14 0,-7 0 0,4 0-6,1 19 0,6 2 0,9 5-2,9-1 8,0-4-1,18 2-2,17-9 3,10 3 0,7-4 16,2 1 14,-5 4 15,-3-6-7,-17 6-13,-14 4 2,-10 2-13,-5 5 0,-7 3-1,-21 2-10,0-5-3,-1-7-7,2-8-13,6-9-18,3-5-23,5 0-36,3-23-69,8-12-83,2-11-78</inkml:trace>
  <inkml:trace contextRef="#ctx0" brushRef="#br0" timeOffset="168079.3743">15617 16540 724,'0'0'167,"0"0"-131,0 0-15,0 0 23,0 0-21,0 0-11,4 65-10,-13-51 4,-9 0-1,1-6-1,-4-4-2,5-4 0,1 0 1,0-4-2,10-13 0,1-2 2,4-3-4,0 0 1,0-4-3,8-1-2,13 6 4,0 3 1,5 8 1,0 6 3,-2 4 6,3 0 4,-6 7-3,-5 26-3,-3-1 14,-11 7 0,-2 0 1,0 3-12,-9 2 4,-13-4-4,-7 1-10,-2-5 2,-1-10-2,0 0-2,6-8 1,4-8 0,9-6-4,6-4-1,7 0 4,0-4-3,2-10 4,20 0 8,5 2 2,6 6 4,3 6 13,5 0-3,6 0 3,10 0-5,-1 0 12,0 0-1,-5 0-5,-11 0-5,-8-12 0,-8 4 0,-9 2-4,-11-6 1,-2 2-6,-2-8-12,0-5-2,0-9-14,-15-6-50,-5-4-66,-11 2-206</inkml:trace>
  <inkml:trace contextRef="#ctx0" brushRef="#br0" timeOffset="169135.0514">8884 15790 579,'0'0'132,"0"0"-86,0 0 79,0 0-9,0 0-50,0 0-32,85-53-6,-85 53 1,0 0 15,-4 0-3,-27 0-23,-10 4-12,-7 13-2,-8-5 2,-2 8 5,-5-3-5,3 1-2,5 5 1,12-6-2,10 1 0,9 5 1,12-6-2,7 10 1,5 9 2,0 7-2,5 15 10,13 7 8,0 13 1,1 12 0,4 13-5,4 9-8,0 4 6,4 5 3,-2-1-14,0 0 2,-2 5-2,-8-9-4,-7 0 2,-6-18 0,-3-7 0,-3-19-1,0-11 0,0-12 0,0-13-1,0-14 1,0 0-1,0-8 0,0 0-3,0 3-1,0-4 2,16 10 2,9-5 0,12-1 1,11-3 0,15-9-1,11-5 1,5 0 1,-4 0 3,-11-8-5,-20 6-2,-15 2 1,-13 0-10,-9 0-23,-6-4-48,2 4-77,-3-8-330</inkml:trace>
  <inkml:trace contextRef="#ctx0" brushRef="#br0" timeOffset="170066.7048">16203 15245 495,'0'0'314,"0"0"-230,0 0-40,0 0 8,0 0 31,0 0-57,138 22-6,-80-19-9,-5-3 5,-3 0-3,-9 0 5,-6-4-5,-11 0-6,-8 0 4,-9 4 6,-4-6 4,-3 4 4,3 2 2,-3 0-6,0 0-7,0 12-4,0 20-6,0 16 10,0 14 7,0 18-6,9 15 4,6 9-7,6 12-7,6 8 5,2 5-6,4 5-3,0 5 3,-2 5-3,-8 2 4,-10-8 2,-9-8 5,-4-19 4,-3-7-8,-25-11 3,-5-14-3,-9-16-8,-1-13 9,1-18-8,4-10 4,2-14-4,8-4-2,1-4 1,2-4-23,5-26-18,11-11-28,7-12-31,2-1-88,2-4-261</inkml:trace>
  <inkml:trace contextRef="#ctx0" brushRef="#br0" timeOffset="170487.4128">17357 15579 391,'0'0'456,"0"0"-344,0 0-15,0 0-11,0 0-25,-2 112-27,11-58-7,3 0 0,-2-5-14,0-6-1,-1-7-9,-6-9-3,4-1 0,-2-8-14,-3-3-34,0-2-62,-2-5-95,0-6-147,0 2-216</inkml:trace>
  <inkml:trace contextRef="#ctx0" brushRef="#br0" timeOffset="170672.7436">17155 15913 773,'0'0'174,"0"0"-143,0 0 77,0 0-31,160-88-65,-102 65-7,0-4-5,-2 1-11,-5 0-74,-8 3-60,-5-4-125,-9 8-72</inkml:trace>
  <inkml:trace contextRef="#ctx0" brushRef="#br0" timeOffset="170983.7072">18207 15473 882,'0'0'148,"0"0"-92,-113 9 53,78 21-46,2 10-37,4 11-1,5 0 6,8 0 0,10-3 0,6-8-13,11-4-3,24-10-2,14-12-1,16-8 5,4-6 5,7 0-6,-3-10-7,-6-14-1,-9 2-2,-13 0-3,-16 0-3,-20 5-5,-9-3-36,-11 13-59,-30-1-166</inkml:trace>
  <inkml:trace contextRef="#ctx0" brushRef="#br0" timeOffset="187838.4583">692 13904 565,'0'0'109,"0"0"-45,0 0 69,0 0-47,0 0-11,0 0-11,0 0-16,0 0-1,43-38-1,-57 32-22,-15 0-18,-10 0 1,-4 6-3,-2 0-2,5 6 0,5 18 4,2 10-6,6 12-3,8 17 2,10 12-4,9 6 5,0 12-2,18-1 0,13-6 0,6-5 3,-2-12-4,-6-5 6,-5-6-5,-12 1 5,-10-5 1,-2 0 1,-7-11 3,-23-2 0,-2-9-1,-7-10 1,2-10-5,1-6 5,3-6-8,4 0 0,11-16-25,9-16-47,9-4-162,11-5-210</inkml:trace>
  <inkml:trace contextRef="#ctx0" brushRef="#br0" timeOffset="188231.7382">783 14413 966,'0'0'81,"0"0"-76,0 0-2,0 0-3,0 0 2,-17 109-1,24-79 1,6-7-2,3-6 0,1-9 0,3-7 0,5-1 1,2-7 0,2-17-1,-5-12-2,-6-1 1,-6 2 1,-8 5 1,-4 11 4,0 11 16,0 7 44,0 1-11,0 0-23,0 0-24,0 19-7,0 12-4,0 3 1,0 2 2,0-5-5,0-2-81,16-12-78,6-8-150,2-9-149</inkml:trace>
  <inkml:trace contextRef="#ctx0" brushRef="#br0" timeOffset="188589.6027">1227 14369 937,'0'0'75,"0"0"-73,0 0 40,-84 107-16,79-75-18,5-2-1,0-6-5,9-11-2,13-8-9,10-5-40,-1 0-6,0-32 8,-2-8-18,-11-9 1,-7-2 49,-11-2 15,0 2 13,-2 0 56,-16 10 36,3 14-12,3 13-8,3 9-11,7 5-24,0 0-31,2 0-19,0 21-5,0 17 1,8 7 4,6 6 2,1 2-2,-1-7-7,-1-7-92,1-4-93,-3-23-124,-2-12-186</inkml:trace>
  <inkml:trace contextRef="#ctx0" brushRef="#br0" timeOffset="188809.1172">1468 14364 716,'0'0'30,"0"0"46,61 144 41,-33-100-54,4-9 1,-5-12-13,-4-11-15,-5-8-15,-5-4 34,1-16-18,-5-19 11,1-20-22,-4-1-17,-4 5-6,-2 12-3,0 12-22,0 22-50,0 5-156,0 8-316</inkml:trace>
  <inkml:trace contextRef="#ctx0" brushRef="#br0" timeOffset="189019.0464">902 15476 174,'0'0'904,"0"0"-904,0 0 0,0 0 13,0 0-1,141-93 0,-93 60-12,-9 11-70,-16 14-229,-17 8-158</inkml:trace>
  <inkml:trace contextRef="#ctx0" brushRef="#br0" timeOffset="189167.5413">802 15793 701,'0'0'324,"0"0"-307,0 0 39,0 0-6,0 0-43,0 0-1,142-72-6,-77 37-165,-7 0-239</inkml:trace>
  <inkml:trace contextRef="#ctx0" brushRef="#br0" timeOffset="189510.3993">1379 15464 1196,'0'0'25,"0"0"-25,0 0 18,0 0-13,-11 132-1,31-95 3,2-5-4,3-10-2,-3-9-1,0-8 2,1-5-2,-1-5-3,0-30-1,-2-5 0,-6-5 0,-5 8 2,-7 6 2,-2 9 1,0 12 6,0 6 16,0 4 21,0 0-17,0 0-17,0 14-10,0 12-2,4 5 2,7 2-1,3 2-8,5-8-53,4-4-48,-1-11-168,3-12-125</inkml:trace>
  <inkml:trace contextRef="#ctx0" brushRef="#br0" timeOffset="189745.3244">1794 15426 935,'0'0'190,"0"0"-185,0 0 15,0 0 19,98 136-9,-60-100-9,0-6-6,-3-7-3,-4-15 1,-7-6-3,-5-2 3,-4-7 3,-5-27 20,-6-7-21,-4-14-10,0 4-5,-7 4-7,-7 13-38,6 16-49,6 7-171,2 10-317</inkml:trace>
  <inkml:trace contextRef="#ctx0" brushRef="#br0" timeOffset="189918.4463">2273 15529 806,'0'0'329,"0"0"-324,0 0-1,0 0 17,120-39-16,-75 13-5,-5-2-8,-8 7-211,-6-2-290</inkml:trace>
  <inkml:trace contextRef="#ctx0" brushRef="#br0" timeOffset="190292.5553">2619 15350 1055,'0'0'49,"0"0"-46,0 0-3,10 108 9,9-78-4,0 2-3,1-12 1,-1-3-1,0-13-2,2-4-12,-1 0-1,-1-31-3,2-5 10,-6-4 1,-4 4 5,-4 4 3,-5 12 12,-2 11 37,0-2-3,0 11 14,0 0-7,0 0-16,0 4-29,0 15-3,0 7-5,7 5 1,2 1-2,4-2-1,3-6-1,-1-12-48,8-7-71,-4-5-148,-5-5-217</inkml:trace>
  <inkml:trace contextRef="#ctx0" brushRef="#br0" timeOffset="190480.437">2868 14819 1234,'0'0'78,"0"0"-71,0 0 29,0 0-29,0 0-4,13 126 3,3-86-6,-2-5-38,-1-1-65,-2-9-154,-7 1-288</inkml:trace>
  <inkml:trace contextRef="#ctx0" brushRef="#br0" timeOffset="190736.3663">3095 15190 1018,'0'0'20,"0"0"26,0 0 40,114 126-51,-81-100 5,-4-6-6,-7-12-20,-6-8 10,-4 0 0,-6-10 10,3-20 1,-4-6-18,-2-6-11,-3-5-6,0 7-4,0 2-40,0 4-41,0 10-131,0 9-308</inkml:trace>
  <inkml:trace contextRef="#ctx0" brushRef="#br0" timeOffset="191343.1485">3585 15173 1084,'0'0'77,"0"0"-64,0 0 74,35 113-31,-21-79-33,1-8-10,-9-2-9,5-6-3,-9-6 4,8-8-3,-10-2-1,0-2 0,0 0 4,0 0-1,0 0 0,0 0-1,0 0 3,0-6-3,0-11-3,0-6-3,0-5 3,2-2-3,0 4 3,1-5 1,0 12-1,6-3 0,1 4 0,-2 0 0,-1 4 0,-5 1 0,-1 1-1,-1 8 1,5 3 0,-2 1-1,-3 0 1,0 0 0,1 0 0,7 0-3,1 21 2,2 7 1,0 7 3,1 1 0,1-1 0,0-2 0,-4 3 1,2-1-4,0 0 3,-4-3-1,2-2-2,-7-6 0,1 1 1,-1-9 1,-2 0-1,2-7-1,0 0 0,-2-5-3,0 1-7,0 0-10,0-5-20,0 0-27,0 0-85,0 0-179,0 0-402</inkml:trace>
  <inkml:trace contextRef="#ctx0" brushRef="#br0" timeOffset="191579.3302">3738 15738 926,'0'0'70,"0"0"-38,0 0 61,0 0-2,0 0-51,146-21-10,-94-16 3,-3-2-5,-9-1 19,-7 4 5,-8 9-9,-10 5-23,-7 8-15,-8 6-5,0 8-51,-8 0-125,-24 0-703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8:57:55.8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1983 1666 400,'0'0'244,"0"0"-159,0 0 21,0 0-2,0 0-22,0 0-10,0 0-22,0 0-6,0 0-12,0-27-3,0 27-14,-5 0-5,-1 3-5,-5 17 1,-2 8-5,-1 8 1,3 8-2,2 7 2,0 7-2,7 7 0,2 5 1,0-1 0,4-2-1,19-7 0,5-14 0,2-10-1,3-12 1,4-16 0,4-8-1,3-10 1,4-33 6,-2-16-2,-1-8 3,-7-5-7,-11 8 5,-17 11-2,-8 6 5,-2 7 0,0-1-5,-2 7-1,-10 4-2,0 9-12,3 9-31,9 5-42,0 7-124,0 0-258</inkml:trace>
  <inkml:trace contextRef="#ctx0" brushRef="#br0" timeOffset="299.1284">2855 1532 682,'0'0'102,"0"0"41,0 0-46,0 0-67,0 0-16,0 0-3,-68 54-6,45-10 14,-4 8-2,1 10 0,6 0 3,6 1-3,2 0 2,10-7-10,2 2-3,0-7-6,14-7-2,9-5 1,4-7-16,2-10-35,0-4-62,-4-9-100,-9-2-167</inkml:trace>
  <inkml:trace contextRef="#ctx0" brushRef="#br0" timeOffset="763.501">2982 1823 810,'0'0'76,"0"0"-73,0 0 11,0 0-12,127-18-1,-84 19 1,-2 19-1,-9 5-1,-15 3 0,-16 7-3,-1 4 3,-14 5 0,-22 2 10,-2-6-8,5-10 2,13-10 1,7-10-5,10-10 0,3 0-9,3-22 2,26-18 6,10-10 1,4 0-1,0 1 1,1 3-3,-8 5-4,-6 2 5,-9 8 2,-14 7 2,-7 9 5,0 5 35,0 8 34,-4 2 1,-17 0-22,-2 24-47,-1 12-7,2 11-1,6-1 4,8 2-1,8-2-3,0-3 0,6 3-2,21-5 0,6-1-54,5-4-115,1-14-243,-6-13 69</inkml:trace>
  <inkml:trace contextRef="#ctx0" brushRef="#br0" timeOffset="929.0083">3717 2046 948,'0'0'78,"0"0"-62,0 0 8,0 0-23,-42 139 0,42-98-1,0-6-77,5 0-67,6-15-97,-1-2-180</inkml:trace>
  <inkml:trace contextRef="#ctx0" brushRef="#br0" timeOffset="1355.1737">4005 2212 1058,'0'0'7,"55"-103"18,-14 40 7,3-4-21,-8 9-5,-11 8 1,-13 7 9,-12 11 3,0 9 12,0 5-10,-12 7-8,-11 11-13,-6 0-6,-4 22-4,-5 14-23,5 0 0,9 5-1,12-7-1,10-6 5,2-6 10,13-6 12,22-4 2,11-4 6,2 0 1,1-2 12,-5 4-8,-4 1 12,-8 4 0,-7 7-3,-10 4 11,-10 7-12,-5 4 6,-3 8 1,-21-1-6,-3-4-12,-1-6-2,1-6-13,2-10-64,1-6-76,1-11-164,4-1-202</inkml:trace>
  <inkml:trace contextRef="#ctx0" brushRef="#br0" timeOffset="1615.6299">4344 1668 1047,'0'0'74,"0"0"-64,121-9-5,-59 28 12,2 17-10,-8 13 3,-12 2 2,-14 6-3,-18 2 0,-12-1 15,0 5-11,-10 1 8,-15 1-8,2-6-13,2-10 4,3-7-4,5-14-18,6-9-102,2-8-43,5-11-214</inkml:trace>
  <inkml:trace contextRef="#ctx0" brushRef="#br0" timeOffset="1823.217">5155 2126 1131,'0'0'51,"0"0"-45,114-37 14,-52 11-11,1 2-4,-10 2-5,-13 7-34,-20 12-82,-11-1-58,-9 4-66,-2 0-59</inkml:trace>
  <inkml:trace contextRef="#ctx0" brushRef="#br0" timeOffset="2030.3017">5182 2456 880,'0'0'243,"0"0"-235,0 0 27,141-4 20,-68-13-28,-8 3-8,-6-1-13,-18 1-5,-17 4 0,-8 2-1,-15 0-16,-1 2-53,0-3-213,-21-8-521</inkml:trace>
  <inkml:trace contextRef="#ctx0" brushRef="#br0" timeOffset="5105.14">7098 1613 688,'0'0'151,"0"0"-18,0 0-16,0 0-63,0 0-30,0 0-20,0 0 0,0 99 13,0-47 26,0-3-27,0-3-6,0-7-6,0 0-3,0-3-1,8-2-39,-1-4-100,-3-7-135,-4-10-194</inkml:trace>
  <inkml:trace contextRef="#ctx0" brushRef="#br0" timeOffset="5458.8296">6595 2455 662,'0'0'47,"0"0"-39,0 0 109,0 0-48,0 0-65,0 0-2,117 0 37,-12 0 25,39-17 4,27-9-16,19-9 0,22-6-12,0-7-10,-14-5-4,-16 6-6,-30 4-5,-29 11-5,-36 11-3,-31 10-5,-27 5 0,-16 4-1,-11 2-1,-2 0-5,0 0-35,-31 7-28,-30 20-134,-23 7-200</inkml:trace>
  <inkml:trace contextRef="#ctx0" brushRef="#br0" timeOffset="6013.1386">6747 3417 336,'0'0'426,"0"0"-421,0 0 7,0 0 9,0 0 26,0 0 58,73-40-19,-46 1-25,2-5-26,-4-4-9,-9-2-11,-1 6-9,-13 10-2,-2 8 4,0 10-6,-17 7-2,-4 8-18,-5 1-7,-1 0-23,1 21-8,9 2-5,6 3-4,11 0-18,0-3 20,16 2 33,16-3 30,16 0 3,3 2 21,7 3 22,-6 1-9,-8 2-13,-13 3-6,-13 1-1,-15-2 3,-3-3 6,-14-6 5,-13 0-7,-2-5-10,5-6-14,2-6-14,3-6-75,6 0-73,7-13-183</inkml:trace>
  <inkml:trace contextRef="#ctx0" brushRef="#br0" timeOffset="6386.1026">7532 3392 830,'0'0'160,"0"0"-152,0 0-3,131-94 6,-85 59-3,-7-2 0,-10 2-6,-15 0 3,-9 6 1,-5 8 5,0 5 10,-19 6 17,-8 6-23,-2 4-14,-4 2 9,-5 26-10,4 14-3,0 6 2,10 10-4,9 2 5,10-2 0,5-5 2,0-11 1,27-12-1,11-10 5,8-12-3,10-8 5,4 0 3,0-5 4,-6-20-16,-12-2-3,-13 0-91,-13-1-86,-16-3-168</inkml:trace>
  <inkml:trace contextRef="#ctx0" brushRef="#br0" timeOffset="6838.0938">7881 2900 805,'0'0'89,"0"0"-84,67-123 44,-36 72-29,-6 5-1,-7 5-9,-14 8-2,-4 12 0,0 5 4,-20 7-12,-5 9 0,-5 0-8,2 0 6,2 11-40,6 6 8,9 1-31,9 5-4,2-1-7,7-5 53,22 2 19,10-3 4,3-2 12,6 0 26,-6 0 13,-2 2 3,-9-2 7,-11 2-32,-8 0-13,-12 2-4,0 4-1,0-1-1,-19 0-10,-4 2-21,2-8-93,-6-3-59,5-10-127</inkml:trace>
  <inkml:trace contextRef="#ctx0" brushRef="#br0" timeOffset="7271.5358">8325 2564 949,'0'0'11,"0"0"-3,0 0-2,127-9 2,-102 37-8,-16 11-1,-9 7-3,0-1-17,-9-3 3,-15-8 13,7-10 5,4-7-4,7-10 4,6-7-11,0 0-46,8-16 27,20-21 1,11-9 10,-1-1 3,-2 2 5,-9 5 0,-12 10 11,-6 9 1,-7 8 13,-2 8 48,0 5 42,0 0-39,-15 2-18,-1 19-39,1 11 2,4 7 7,8 1 4,3-6-12,0-4-1,22-6-3,7-6-2,11-8 5,4-6-6,7-4 4,-1 0-6,-7 0-15,-12-14-100,-9-6-135,-15-11-291</inkml:trace>
  <inkml:trace contextRef="#ctx0" brushRef="#br0" timeOffset="7895.1525">9727 1213 767,'0'0'92,"0"0"-16,0 0 5,0 0-11,0 0-24,0 0-24,11-4-1,-30 4-6,-18 0 1,-9 10-13,-10 0-1,-2 0 2,0 3 0,4 4-3,4 5 6,4 4-7,11 8-1,6 6 0,5 8 1,12 12 2,8 15 2,4 10 9,0 19 3,13 5-6,12 16 6,6 5-4,2 7 6,3 1-4,2-1-5,-2-1 0,-3-4-7,-6 0 6,-12-7-6,-7-4 0,-6-10 3,-2-15-4,0-13-1,1-21 0,9-14 1,6-12-1,10-7 0,12-8 2,12-7-1,13-8 1,9-6-1,3 0 1,0-2 2,-11-10-4,-15 2 0,-18 0-4,-15 3-34,-16-5-53,0-5-122,-11-7-374</inkml:trace>
  <inkml:trace contextRef="#ctx0" brushRef="#br0" timeOffset="10340.7935">10077 1864 715,'0'0'95,"0"0"38,0 0-31,0 0-65,0 0-24,0 0-1,109-68 0,-71 68-2,-5 2-5,-8 26-2,-9 15 2,-13 11 6,-3 6-3,-3 6-2,-22-2-3,2-10-2,1-13-2,9-15-2,8-16-15,4-8-24,1-2 18,0-4-1,11-28-71,11-19 84,7-7-17,-2-2 28,2 4 1,-6 10 8,-6 14 24,-11 14 18,-6 12 16,0 6 21,0 0-55,0 0-14,-6 22-11,-7 5 1,-1 8-2,8 0-2,6 0-3,0-1-2,4 4 0,18-4-26,12 4-113,1-6-116,1-10-183</inkml:trace>
  <inkml:trace contextRef="#ctx0" brushRef="#br0" timeOffset="10655.4331">10926 2184 793,'0'0'198,"0"0"-185,57-131 4,-23 85 4,1 2-16,-14 4 2,-11 8-6,-10 8 0,0 6 3,-23 9 8,-8 9-3,-4 0-8,-6 24-1,3 17-2,6 7 2,8 12 2,18 0 1,6-2 3,0-8 8,29-7-3,9-15-2,13-12-3,7-16-2,5 0 5,1-16-9,-8-16 0,-10-12-38,-12-5-102,-23-1-125,-11-4-160</inkml:trace>
  <inkml:trace contextRef="#ctx0" brushRef="#br0" timeOffset="11052.1019">11179 1477 959,'0'0'9,"0"0"32,60-118-13,-27 69-18,-6 0 0,-10 7-6,-8 8 2,-9 12-4,0 10-2,-4 6 4,-14 6-10,-1 0-5,5 3-53,0 16-6,10 3 19,4 2 4,2 1 39,25 1 4,8 6 4,6-7 21,1 1 52,-2 0-15,-5 1-12,-8-1-19,-6-3-12,-13 4-10,-8-1-5,0 4-10,-19-5-60,-12-6-79,4-15-104,4-4-131</inkml:trace>
  <inkml:trace contextRef="#ctx0" brushRef="#br0" timeOffset="11458.0324">11675 1219 712,'0'0'12,"0"0"65,123 2-16,-92 26-57,-10 12-4,-19 2 0,-2 0-36,-19-3 14,-14-7 1,4-9 3,10-10 9,11-9 5,8-4-37,2-7-29,25-24-82,14-8 33,-3-3 76,1-2 43,-3 4 1,-11 4 82,-7 8 68,-14 10-13,-4 10-6,0 8-2,0 0-50,-18 12-47,-4 23-30,2 11 6,4 3 2,14-2-4,2-8-1,18-7-6,25-11 2,21-12-2,14-9 1,7 0 12,-2-19-6,-15-4-7,-16 3-29,-24 6-77,-25 7-63,-3 7-51,-41 0-210</inkml:trace>
  <inkml:trace contextRef="#ctx0" brushRef="#br0" timeOffset="11795.1635">10477 2713 679,'0'0'76,"0"0"-68,165 8 111,-21-12-22,30-31-32,29-11 2,11-9-26,2-8 3,1 3-15,-30 8 8,-33 16-20,-47 8-11,-47 14-3,-30 10-3,-23-1-7,-7 5-29,-11 0 5,-25 5-53,-11 11-103,-6 7-25,-4 0-111</inkml:trace>
  <inkml:trace contextRef="#ctx0" brushRef="#br0" timeOffset="12199.4128">11535 3275 846,'0'0'126,"0"0"-125,0 0 76,113-79-8,-55 25-37,1-4-7,-12-1-14,-16 8-2,-18 8-9,-13 10-2,-2 8 0,-32 11-3,-5 12-11,-4 2 1,1 11 2,11 12-3,8 3 4,19 3-18,4-3-22,27-2 25,21-4 13,14-6 14,8-5 0,-3 4 20,-12-1 14,-12 4-9,-16 5-8,-17 5-9,-10 9 3,0 5 4,-19 0-8,-14-7-2,-2-3-5,4-14-2,7-11-21,6-5-27,12-3-19,6-33-108,0-14-173</inkml:trace>
  <inkml:trace contextRef="#ctx0" brushRef="#br0" timeOffset="12456.1551">12819 2119 1140,'0'0'40,"0"0"-29,154-27 49,-69-2-18,-5 0-8,-11 8-19,-22 3-10,-23 4-5,-17 4-6,-7 2-26,-13 0-61,-24 0-181,-11-4-461</inkml:trace>
  <inkml:trace contextRef="#ctx0" brushRef="#br0" timeOffset="15476.8925">14150 1770 646,'0'0'34,"0"0"-32,0 0 15,0 0 87,0 0-14,138-88-57,-93 45-21,-12 2-7,-18 0 0,-15 5 6,0 4-2,-33 10 2,-9 11-3,-5 11-5,-2 7 0,4 36 1,6 6 8,9 9-3,19-5 2,11-5-2,0-6-2,22-7-1,19-12 0,7-11 5,15-12 2,1 0-9,4-7-2,-8-16-2,-9-3-33,-16 2-64,-12-3-120,-16-2-87</inkml:trace>
  <inkml:trace contextRef="#ctx0" brushRef="#br0" timeOffset="15881.5396">14516 1069 470,'0'0'219,"0"0"-160,0 0 59,0 0-83,58-137-11,-29 99-8,-8 2-8,-9 6-1,-10 2-7,-2 6 4,0 5-4,-16 8 0,-9 6-3,-1 3-44,2 0-18,6 15 17,11 3-52,7 0 58,0 1 19,21 4 21,14-5 2,3 2 20,6-4 34,-1 0-6,-8 2-6,-3-4 7,-10 4-27,-9 1-6,-7 2-15,-6 4-1,0-4 0,-6 2-3,-13-6-75,0-3-39,3-7-138</inkml:trace>
  <inkml:trace contextRef="#ctx0" brushRef="#br0" timeOffset="16295.3132">15025 766 487,'0'0'31,"0"0"93,119 12-26,-95 18-74,-12 6-13,-12 6-2,0 2 1,-22-2-4,-7-4 0,2-11-6,8-12-14,11-8-23,8-7-31,0 0 12,24-25 1,12-8 31,4-12 12,1 1 12,-7 6 9,-4 4-2,-9 13 36,-13 7 25,-8 9 26,0 5 57,0 0-96,-14 19-41,-9 13-4,0 11 5,7 3 3,12-2 4,4-3-2,10-7-8,29-10 3,9-6 6,15-9 1,4-9-18,-4 0-4,-7 0-7,-16 0-99,-16 0-65,-19 0-27,-5 0-215</inkml:trace>
  <inkml:trace contextRef="#ctx0" brushRef="#br0" timeOffset="16600.707">14167 2268 793,'0'0'28,"0"0"41,217 3 71,-79-3-69,20-12-27,14-9 1,5-4-8,0-7-7,-7-4-2,-15-2-4,-16-2-7,-26 2-8,-30 8-9,-29 10 4,-27 8-4,-25 8 0,-2 4-37,-29 4-26,-29 26-105,-17 12-148,-18 8-257</inkml:trace>
  <inkml:trace contextRef="#ctx0" brushRef="#br0" timeOffset="17000.8968">14747 3258 763,'0'0'46,"0"0"-36,0 0 49,0 0 46,143-99-68,-81 41-32,-5-4 22,-12 3-23,-16 10 1,-17 16-5,-12 10-1,0 17-5,-29 6 3,-6 0-26,-4 14 8,8 10 0,9 3-1,13-3-8,9-2-6,7 0 21,27-1 13,4-1 2,7 1 16,3-1 32,-6 2-5,-9-1-9,-10 4-16,-13-1-6,-6 2-3,-4 4-8,-8 1 7,-18-6-8,-6-4-27,-1-9-48,-1-12-62,5 0-51,2-19-180</inkml:trace>
  <inkml:trace contextRef="#ctx0" brushRef="#br0" timeOffset="17561.4769">15409 2409 873,'0'0'35,"0"0"-22,0 0 6,0 0-11,0 0-7,0 0-1,-20 35 3,5-27-3,-4-4-1,4-4-2,1 0-2,6 0-6,4-8 1,4-8-16,0-2-24,2 2-35,18-2 40,4 4 43,0 6 2,6 4 4,-1 4 14,-3 0 1,-1 18 23,-10 10-25,-3 2-5,-12 4-2,0 6 8,-11 2 2,-16 7-4,-9 1-10,-4-4-6,2-6 0,7-10-45,7-12 2,11-18 6,7 0 18,6-12 8,2-10-30,21 6-1,2 6 42,4 8 17,0 2 10,4 0 7,5 8 9,5 0 3,-1-3 26,5-5-5,-5 0-1,-2 0-5,-11 0-20,-14 0-17,-6-9-12,-4-1-2,-5-4-1,2-4-9,0-5-25,2-7-47,6-5-93,1-13-144,1-10-298</inkml:trace>
  <inkml:trace contextRef="#ctx0" brushRef="#br0" timeOffset="17989.5961">15942 1618 649,'0'0'407,"0"0"-407,0 0 0,125-52 11,-38 36 6,9-2-17,-3 2 2,-12 2-5,-16 1 6,-19 8-1,-21 5-2,-15 0-3,-4 5-6,-6 27 9,0 21 12,0 21 7,0 21 4,0 22-3,6 22-4,11 12 2,8 4-2,8 2 3,5-6 2,-1-15-2,-8-10-3,-12-17-1,-17-17 29,-2-12-30,-36-7 6,-11-15-10,-7-12-3,-1-19 6,-5-15-10,5-12-3,-3-3-5,6-28-26,11-9-9,17-10-34,21-7-117,5-12-187</inkml:trace>
  <inkml:trace contextRef="#ctx0" brushRef="#br0" timeOffset="18293.9868">17328 1796 1032,'0'0'50,"0"0"-46,0 0 15,0 0-1,0 0 34,43 109-22,-36-63-18,-1 5 1,-2 0-8,-1-5-3,-1 0 0,1-6-1,-3-8-1,0-2-20,0-1-39,0-5-46,0 0-62,0-4-87,0-8-131</inkml:trace>
  <inkml:trace contextRef="#ctx0" brushRef="#br0" timeOffset="18589.0331">17201 2145 106,'0'0'737,"0"0"-708,0 0 66,0 0-25,0 0-14,147-72-18,-90 52-22,-9 1-3,-5-1 1,-12 5-10,-9-1-4,-2-2-31,-6-3-114,-1-5-257</inkml:trace>
  <inkml:trace contextRef="#ctx0" brushRef="#br0" timeOffset="19213.2391">18790 1521 463,'0'0'158,"0"0"-55,0 0 67,0 0-60,0 0-40,0 0-41,-64-7-28,20 43 16,-3 10-8,9 4 10,11 0-2,14-6-7,13-4-4,0-7 0,26-9-3,13-6-2,7-13 0,5-5 13,4 0-2,0 0-12,-11-13 2,-13 1-2,-11 3-24,-13 6-48,-7 3-28,0 0-71,-8 0-181</inkml:trace>
  <inkml:trace contextRef="#ctx0" brushRef="#br0" timeOffset="19497.4496">18265 2380 588,'0'0'9,"0"0"28,127 29 82,-26-29 9,28 0-50,20-23-22,16-12-1,7-2 12,0 1-7,-6 4-16,-6 3-17,-17 3-13,-27 2-6,-32 2-7,-30 8 0,-29 6-2,-16 4-8,-9 3-38,-16 1-38,-31 0-119,-15 8-104,-14 16-123</inkml:trace>
  <inkml:trace contextRef="#ctx0" brushRef="#br0" timeOffset="20106.2516">18873 3278 630,'0'0'88,"0"0"-76,0 0 52,0 0 13,0 0-31,116-10-25,-82-12-6,-3-2-2,-6-4-6,-7-2-1,-12 0-2,-6 2-4,0 6 0,-12 7 1,-14 10 1,-2 5-2,-11 3-1,-1 24 0,2 6 1,7 6 0,9 7 1,9 2 0,10-3-1,3-5 0,7-8 0,22-9 0,7-5 1,5-1 4,5-10 5,-2-2-9,3-5 6,-5 0-7,-4-5-15,-5-14-51,-6-12-85,-9-6-113,-9-8-183</inkml:trace>
  <inkml:trace contextRef="#ctx0" brushRef="#br0" timeOffset="20539.1589">19305 2939 739,'0'0'1,"0"0"46,0 0 12,68-122-30,-51 84-6,-1-1 4,-7 2 6,-5 5-21,-4 7 4,0 8-11,-4 5 7,-16 8-12,0 4-11,0 0-12,-1 0-17,8 14-1,3 4-2,10 1 8,0 2-6,2-1 18,22-4 8,10 1 14,4-3 1,-1 3 4,-1 1 15,-7 2-15,-7 3 17,-11-2-2,-7 1-7,-4 3-5,0-4 5,-13 4-6,-11-6-1,1-1-5,2-5-58,2-3-30,6-8-89,2-2-119</inkml:trace>
  <inkml:trace contextRef="#ctx0" brushRef="#br0" timeOffset="20981.4777">19627 2721 94,'0'0'488,"0"0"-469,0 0 64,138-12 9,-105 28-35,-5 8-37,-13 4-19,-13 2 17,-2 0-12,0-4 2,-19-1-2,0-8-2,3-6 0,8-8-4,8-3-1,0 0-20,0-5-18,20-21-32,11-5 21,2-1 43,0-2-10,-3 2 12,-5 4 5,-10 2 0,-4 6 12,-6 8-3,-5 3 8,0 9 23,0 0-5,-16 7-34,-3 19 7,4 6 20,5 3 2,3 0-7,7-4-4,0-6 1,15-3-3,21-8 16,11-7 8,13-7-8,9 0 7,2-5-30,-3-11 12,-16 1-22,-18-2-65,-18 2-98,-16-5-140</inkml:trace>
  <inkml:trace contextRef="#ctx0" brushRef="#br0" timeOffset="22396.2493">5610 6395 780,'0'0'294,"0"0"-264,0 0-13,0 0 38,0 0-19,0 0-6,130-49-16,-68 27-9,0 2-5,-4 4-15,-11 6-93,-12 7-105,-15 3-127,-20 0-108</inkml:trace>
  <inkml:trace contextRef="#ctx0" brushRef="#br0" timeOffset="22564.1969">5650 6709 42,'0'0'778,"0"0"-767,0 0 3,0 0 58,0 0 3,153-27-24,-70-2-32,4 0-19,0-3-10,-6 3-229,-19-3-196</inkml:trace>
  <inkml:trace contextRef="#ctx0" brushRef="#br0" timeOffset="23579.2063">7419 5692 835,'0'0'71,"0"0"-10,0 0 25,0 0-65,0 0-15,-24 104 28,24-49 1,0 3-17,0 3-9,0-6 5,0-1-14,7-3-2,5-3-86,1-9-215,-5-10-215</inkml:trace>
  <inkml:trace contextRef="#ctx0" brushRef="#br0" timeOffset="23861.4628">7046 6529 800,'0'0'16,"0"0"23,144-12 5,-39-8 43,9-5-20,4 0-20,2-6-9,3 1-3,-7-3-5,-11 0 0,-21 4-17,-19 4 0,-25 8-6,-15 6-4,-16 7-3,-9 2-39,0 2-15,-19 0-87,-16 18-147,-11 7-53</inkml:trace>
  <inkml:trace contextRef="#ctx0" brushRef="#br0" timeOffset="24310.4851">7427 7550 949,'0'0'105,"0"0"-92,0 0 47,0 0 5,0 0-57,93-141-6,-50 74 9,-3 4-9,-9 5-1,-15 12-1,-9 13-3,-7 11-2,0 8-1,-17 8 6,-5 6-7,-4 0-7,1 3 2,3 12-3,9 1-6,11 4 0,2-1-22,19-2 0,28 2 21,16-1 12,1 0 9,-1 4 1,-14 0 5,-16 8 2,-20 4 1,-13 6 0,-6 6 23,-25 3-1,-9-5-9,1-11-6,6-4-13,4-12 6,6-6-8,10-8-24,5-3-105,8-11-236</inkml:trace>
  <inkml:trace contextRef="#ctx0" brushRef="#br0" timeOffset="25223.2983">9634 5721 695,'0'0'115,"0"0"-28,0 0 29,0 0-59,0 0-34,0 0-7,122-72-10,-73 72 4,-5 14-9,-10 20 3,-11 7 0,-20 14-2,-3 3 2,-10 3-1,-26-6-3,1-13-15,7-10 2,11-16 2,11-11 2,6-5-12,0-5-20,19-28-71,19-13 25,7-9 44,-1 1-4,-3-2-3,-8 4 50,-8 10 6,-8 12 47,-10 16-5,-7 12 40,0 2 15,-5 14-45,-19 20-35,2 8 2,-1 4 17,13-6-8,7-3-12,3-3-4,5-8-6,24-2-10,11-6-2,7-2-1,6-3-74,-2-2-93,-5-5-267</inkml:trace>
  <inkml:trace contextRef="#ctx0" brushRef="#br0" timeOffset="25537.1388">10563 5979 901,'0'0'72,"0"0"-63,82-118 75,-36 73-52,-2-1-11,-9 5-17,-14 4-4,-17 8-7,-4 7 3,-17 12 4,-20 8-6,-3 2 4,-4 13 2,1 25 3,8 20 7,6 7-2,10 6 0,15-8-3,4-7-4,8-11 2,25-17 0,15-12 1,10-14-2,9-2 10,3-14-9,-6-17-3,-8-1-15,-14 0-77,-17 1-114,-14-4-171</inkml:trace>
  <inkml:trace contextRef="#ctx0" brushRef="#br0" timeOffset="25957.1573">10942 5448 531,'0'0'439,"0"0"-430,0 0 20,50-143 11,-15 92-23,-4-2-16,-9 2 6,-13 5-6,-9 9-1,0 7 9,-20 8-7,-7 12-2,-2 8-1,-1 2-5,4 0-5,9 17 1,8 6-1,9 3-9,2 2-2,32 2 11,14-2 9,6 1 2,6-4 0,-5-1 15,-4-1 10,-12 0 0,-16 3-9,-12-2-12,-11 3 2,0-1 0,-9 1-6,-18-4-2,-1-2-93,5-10-92,5-11-77,7 0-192</inkml:trace>
  <inkml:trace contextRef="#ctx0" brushRef="#br0" timeOffset="26388.321">11441 5067 658,'0'0'67,"0"0"-37,116-18 59,-80 22-35,-10 24-43,-9 8-4,-13 6-4,-4 0-1,-2-1-1,-19-8-1,2-8 5,5-11-5,8-8-3,3-6 3,3 0-4,0-20 3,20-14-59,10-7 25,7-2 16,1 4-10,-7 5 29,-4 6 3,-12 10 26,-7 6 3,-8 7 20,0 5 24,-3 5-29,-17 23-28,-2 10-6,2 8 16,13-1-1,7-1-13,0-8-1,16-8 4,17-10 8,9-10 11,10-8 1,3 0-7,1-5-12,-7-12-7,-16 4-9,-15 6-3,-11 3-14,-7 1-48,0-1-83,-4-3-340</inkml:trace>
  <inkml:trace contextRef="#ctx0" brushRef="#br0" timeOffset="27336.3324">10062 6636 655,'0'0'84,"0"0"-40,0 0 71,182-53-16,-36 31-29,32 2-9,24-1-13,16 1-4,12 1-10,3-3-10,0-7-5,-3-2-1,-10-3-10,-14-3 9,-27 5 1,-32 4-16,-47 6 1,-45 8-3,-30 6-5,-25 6 3,-10 2-19,-36 0-22,-28 7-94,-23 14-107,-6 4-14,-15-2-296</inkml:trace>
  <inkml:trace contextRef="#ctx0" brushRef="#br0" timeOffset="27832.8939">10425 7660 170,'0'0'548,"0"0"-528,0 0 64,0 0 43,0 0-82,0 0-25,60-124-6,-33 69-9,-4-1 0,-8 0 1,-7 6-3,-8 13-3,0 12-2,0 13 1,-8 7 1,-11 5-22,4 0-19,-3 17 2,5 5 14,11 2-2,2 4 11,0-5-7,29 2 3,9-5 13,13-4 7,0 4 11,-2-2 27,-11 4 11,-13 0-18,-11 2-2,-14 3-13,0-1 1,-6-1-5,-17-2-4,-4-3-8,0-6-37,4-8-82,10-6-57,2 0-216</inkml:trace>
  <inkml:trace contextRef="#ctx0" brushRef="#br0" timeOffset="28162.3215">11276 7425 1048,'0'0'43,"0"0"-32,0 0 40,96-126-30,-85 100-12,-9 3-4,-2 4-5,0 5 1,-17 8-1,-12 6 0,-4 0 0,-5 16-2,5 15 2,6 10 0,13 5 4,7 6 1,7-5-2,5-10-3,24-7 1,15-9 1,5-14-2,7-7 0,-1 0 0,-6-11 0,-8-14-16,-10 3-40,-12-4-65,-4 3-116,-11-3-116</inkml:trace>
  <inkml:trace contextRef="#ctx0" brushRef="#br0" timeOffset="28574.1558">11555 7171 943,'0'0'42,"0"0"-40,33-112 42,3 59-15,0-5-19,-5 0-4,-9 8-6,-15 12-7,-7 11 0,0 13 5,-22 7 2,-7 7-3,0 0-1,2 0-5,4 12 2,13 6-2,8 1-5,2 3-22,6 0-4,25-4 11,9 0 18,7-1 11,1-3 1,-2 4 16,-4 0 13,-8-1-4,-15 2-8,-7 1-6,-12 2-5,0 7 1,-2-2-3,-23 4-5,1-4-21,-2-6-99,10-9-47,2-12-65,5 0-88</inkml:trace>
  <inkml:trace contextRef="#ctx0" brushRef="#br0" timeOffset="28995.1879">12026 6828 570,'0'0'89,"0"0"-15,0 0 50,135-18-61,-110 44-51,-13 12-1,-7 2-7,-5 6-1,0-6 0,-17-8-2,-3-7 4,7-12-3,6-6-1,5-7 0,2 0-1,2-17-5,24-21-26,5-12-21,8-2 47,-6-7-35,-4 13 21,-6 10 19,-12 13 20,-9 12 35,-2 8 20,0 3-19,-7 0-16,-15 15-23,-1 16-2,4 6 18,7 6 7,10 1-4,2-6-17,8-4-6,28-12-5,16-6 14,10-10 1,14-6 0,-3 0-10,-3-6-4,-15-8-7,-21 5-2,-21 2-16,-13 3-57,0 0-96,-34-4-428</inkml:trace>
  <inkml:trace contextRef="#ctx0" brushRef="#br0" timeOffset="29544.6201">13673 5741 741,'0'0'147,"0"0"-129,0 0 26,0 0 33,0 0 1,0 0-16,151 12-36,-95-30-14,2-5-10,-7 6-2,-8 0-72,-8 3-141,-10 0-309</inkml:trace>
  <inkml:trace contextRef="#ctx0" brushRef="#br0" timeOffset="29911.678">14607 5595 963,'0'0'1,"0"0"7,96-111 25,-56 80-20,-5-1-13,-15 6-12,-11-1-1,-9 5-9,-2 0 1,-25 8 21,-8 9-2,-3 5 3,-2 5-1,-3 25 0,8 12 4,1 10 3,12 10-3,8 4 1,13-1 6,1-10-2,8-6 0,25-13 8,13-14 2,4-15 11,11-7 4,1-9-4,0-21-22,-6-6-8,-8 0 0,-13-3-74,-18 3-77,-9-3-136,-8-10-273</inkml:trace>
  <inkml:trace contextRef="#ctx0" brushRef="#br0" timeOffset="30336.9641">14888 5194 731,'0'0'123,"0"0"-99,0 0 56,0 0-57,71-115-17,-44 73 13,-5 0-7,-7-4-3,-3-3 6,-10 2 7,-2 4-15,0 8-5,-2 16-2,-14 6-2,1 8-2,-6 5-12,6 0-20,-4 11 11,9 10 13,8 1 1,2 5-19,5-4 11,26-2 7,8-2 11,9-2 1,4 0 0,2 2 24,-4-1-1,-8 2-4,-13 2-7,-11 3-4,-13 1-3,-5 1 0,-3 4-1,-26 3-4,-4-1-1,-4-6-40,9-9-87,3-10-47,5-8-158</inkml:trace>
  <inkml:trace contextRef="#ctx0" brushRef="#br0" timeOffset="30794.8727">15471 4831 844,'0'0'87,"0"0"-81,0 0 39,130 10-17,-100 16-14,-10 3-10,-15 5-8,-5 1-13,0-5-1,-19-5 2,1-8-8,5-8 16,8-6 7,5-3-1,0-3-7,7-20-56,20-12-20,4-3 22,7 1 0,-1-2 58,-6 6 10,-6 6 15,-12 11 38,-11 6-10,-2 9 28,0 1 12,-10 1-60,-11 27-10,2 9 10,5 2 8,7 4-10,7-5-3,0-6-3,19-3 3,13-10-8,11-6 12,11-8-4,8-5-5,7 0-2,-6 0-13,-1-4 3,-15-6-6,-18-1-51,-16 2-42,-13 6-64,0 3-130,-29 0-105</inkml:trace>
  <inkml:trace contextRef="#ctx0" brushRef="#br0" timeOffset="31165.5277">14620 6291 917,'0'0'30,"0"0"-20,168 7 86,-37-13-33,31-25-33,25-8 0,23-5 0,20-2-9,22 1 16,7 4 18,1 6 8,-17 2-35,-36 6-19,-41 10-7,-55 3-2,-47 6-2,-37 1-20,-27 5-5,0-1-3,-44 3-1,-16 0-52,-17 0-98,-13 0-93,-11 12-173</inkml:trace>
  <inkml:trace contextRef="#ctx0" brushRef="#br0" timeOffset="31695.7346">14959 7474 731,'0'0'88,"0"0"-45,0 0 45,76-143-45,-47 89-27,-4-4-12,-6 2-4,-7 6 2,-12 7-2,0 13-9,0 14 1,-14 8 2,-6 8-2,0 0-2,2 18 7,5 10 3,9 2-3,4 0 1,0-6-8,23-2-19,12-3 15,5-7 10,-1-2 4,3-2 11,-5-1 10,-12 5 0,-7 9-6,-7 4-5,-11 9 1,0 4-3,-6 3 3,-15-3-7,-4-6-1,2-4-2,3-8-1,4-9-13,1-6-21,2-5-46,1 0-12,4-19-47,3-13-82,-1-11-66</inkml:trace>
  <inkml:trace contextRef="#ctx0" brushRef="#br0" timeOffset="32251.7671">15314 6507 809,'0'0'35,"0"0"-32,0 0-3,0 0 1,0 0 2,0 0-3,-38 83-12,20-76 12,3-7 0,-2 0 0,1 0 6,8-14-1,1-4-5,7-2 0,0 0-16,0 3-12,7 2 6,9 1 11,1 7 5,1 2 6,3 5 8,0 0 19,4 0 1,-2 4-13,-3 15-7,-7 8 10,-2 5 1,-8 6-7,-3 0-3,0 7 1,-1-2-4,-19 0-2,0-3 4,-3-7-6,0-6 4,0-9-5,1-6-1,7-10 4,2 2 1,5-4-3,8 0 2,0-2 1,0-13-4,23-2 15,6 3 1,4-1 18,3 10-3,-1 1 2,3 4 3,-5 0-6,1 0-16,-8 0-9,-5 12-6,-5 2-1,-6 0-38,-1-2-59,-3-1-66,2 1-138</inkml:trace>
  <inkml:trace contextRef="#ctx0" brushRef="#br0" timeOffset="32416.4734">15844 7173 985,'0'0'42,"0"0"-38,0 0-4,0 0-22,0 0-206,0 0-282</inkml:trace>
  <inkml:trace contextRef="#ctx0" brushRef="#br0" timeOffset="32797.5438">16292 7231 758,'0'0'52,"0"0"-45,107-114 81,-75 71-53,-13 1-27,-9 10-6,-10-1 2,0 14 3,-14 9 9,-11 4 19,-4 6-9,1 8-2,-6 24-4,4 10-2,9 8-3,7-1-2,8-1-5,6-6-1,0-5-2,20-7 0,9-7 2,2-9 6,9-10-6,2-4-1,1 0-1,-3-9-3,-9-12-2,-6-3-58,-7-4-39,-7-11-210,-7-6-211</inkml:trace>
  <inkml:trace contextRef="#ctx0" brushRef="#br0" timeOffset="33217.3805">16553 6802 901,'0'0'19,"0"0"-3,52-111 20,-15 67-28,-6-4-5,-9 2-1,-8 1 0,-14 6 2,0 9-2,-14 4 2,-16 8-3,3 7-1,-7 9-2,8 2 1,5 0 0,7 0 0,12 14 1,2 1-3,0 1-5,16 4 4,16-2-1,7 2 5,11 0 0,1-5 2,-6 4 14,-6 1 12,-12-1 6,-9-2-4,-13 3-13,-5 1-5,0 2-7,-23 3-5,-8 0-1,0-4-65,2-6-23,9-6-104,4-10-60,8 0-98</inkml:trace>
  <inkml:trace contextRef="#ctx0" brushRef="#br0" timeOffset="33645.1559">16975 6459 637,'0'0'87,"0"0"3,131-12 33,-98 18-97,-10 20-11,-18 6-9,-5 3 0,0 0-3,-14-3 2,-6-9 0,3-9-2,8-7-2,6-7-1,3 0 0,0-7-1,12-18-13,18-13-11,3-3-9,0-5 2,-1 3-1,-9 4 20,-6 7 13,-8 13 9,-7 5 40,-2 11 12,0 3 0,-11 10-25,-11 22-13,7 6 19,5 4-2,10-3-11,0-4-5,11-3-9,19-6-2,7-11-2,6-9 3,7-6-1,5 0-8,-10-18-1,-5-4-4,-12 0-15,-8-4-45,-8-3-70,-10-3-173,-2-7-281</inkml:trace>
  <inkml:trace contextRef="#ctx0" brushRef="#br0" timeOffset="34201.2092">17058 4961 949,'0'0'15,"123"-43"-11,-32 29 8,13 5 27,2 0-19,-3 0-16,-7-1-2,-17-2 0,-15-1 2,-20 5 3,-19 5 16,-15-2 14,-7 5-5,-3 0 13,0 0-13,4 0-20,8 20-10,1 16 8,5 14 6,-3 13-5,5 15 1,1 20-2,-4 13 0,6 7-1,-1 7 5,5 3-5,0 1 2,4 12 1,2 3-2,-1 3 7,1 4-9,-2 4 8,-4 7-9,-10-7 5,-9-6 1,-8-17 6,-19-17 2,-28-15-5,-17-12 4,-10-16-2,-10-17-4,-6-20-11,3-14-3,0-19-3,2-2-28,6-16-28,6-17-15,-2 0-39,0-1-180,-16 1-413</inkml:trace>
  <inkml:trace contextRef="#ctx0" brushRef="#br0" timeOffset="35167.2994">9796 5182 301,'0'0'207,"0"0"-116,0 0 9,-149 0-43,84 0-2,-6 5 13,-3 9-17,1 6-15,2 8-4,9 2 8,6 5-22,7-3 0,19 4 2,19 3-8,11 10-4,0 13-8,29 16 6,9 19 2,2 13 7,5 19 2,-7 7 17,-3 11-11,-6 6-2,-4 4 0,-3 7-7,-4-6 2,-2-1-2,-5-9-7,-7-9 1,-2-9-1,-2-12-3,0-17-1,2-20-2,3-21 3,8-19-2,6-10-1,8-12-1,8-13 0,9-6 2,12 0 3,9 0-3,3-4-4,7 4-19,4 0-73,0 4-142,-3 4-337</inkml:trace>
  <inkml:trace contextRef="#ctx0" brushRef="#br0" timeOffset="35873.5718">18764 5189 677,'0'0'203,"0"0"-194,0 0 40,0 145 45,3-89-51,8 4-2,-1-6-14,2-8-20,1-4-2,-3-5-2,-4-7-3,-4-7-6,-2 2-51,0-8-70,0-3-94,-16-5-109</inkml:trace>
  <inkml:trace contextRef="#ctx0" brushRef="#br0" timeOffset="36049.6493">18551 5700 820,'0'0'80,"0"0"-56,0 0 65,117-109-37,-39 72-30,0 3-3,-6 4-19,-14 7 0,-16 6-4,-20 5-90,-16 0-112,-6 0-113</inkml:trace>
  <inkml:trace contextRef="#ctx0" brushRef="#br0" timeOffset="36555.2388">20137 5155 616,'0'0'48,"0"0"33,0 0 77,0 0-55,0 0-20,0 0-42,-98-38-22,51 94 1,-2 16 10,4 3 1,17-3-8,13-11-14,15-10 1,0-13-1,37-9-4,12-12 0,13-10 5,6-7 2,-4-4-6,-6-18-4,-12 1-2,-12 3-21,-14 1-50,-9-6-99,-9-9-231</inkml:trace>
  <inkml:trace contextRef="#ctx0" brushRef="#br0" timeOffset="37246.8446">20694 5291 604,'0'0'120,"0"0"-102,0 0 50,0 0 18,0 0-21,0 0-20,0 0-24,141-60-3,-114 30-5,-7 0 1,-10 0-11,-7 4 1,-3 3 1,0 9 8,-11 5-7,-11 9-2,-5 0-4,-6 10-2,0 22 0,-1 10 4,7 11-2,5 8 2,11 0 6,11-3-8,0-8 2,6-10 1,24-12 4,9-7 9,5-14 11,8-7 1,2 0-1,-1-19-15,-6-8-5,-15 3-5,-6 0-2,-14-2-19,-12-3-46,0-5-78,-8-5-129,-19-10-187</inkml:trace>
  <inkml:trace contextRef="#ctx0" brushRef="#br0" timeOffset="37530.3952">20565 4814 824,'0'0'69,"0"0"-56,0 0 49,0 0-20,126-53-37,-82 38-2,-7-1-3,-5 3-67,-7-4-105,-8 1-118</inkml:trace>
  <inkml:trace contextRef="#ctx0" brushRef="#br0" timeOffset="37965.2266">21092 4768 837,'0'0'36,"0"0"-17,0 0 37,0 0-19,86-109-17,-72 75-6,-3-4-4,-5-1 13,-3-2-7,-3 5-6,0 11-2,0 6-5,-7 12-3,-6 7-9,-1 0-12,-1 0-34,1 14 3,6 1-16,5-1 23,3 1 7,0-4 17,15 2 13,10-4 8,9 1 1,1 3 1,2-1 3,-4 4 18,-4 0 22,-1 2 10,-8-1-17,-4 6-6,-5 0-8,-6 0-6,-5 1-8,0-1-3,0-2-5,-18-3-2,-4 1-60,-3-8-95,6-4-46,5-7-130</inkml:trace>
  <inkml:trace contextRef="#ctx0" brushRef="#br0" timeOffset="38376.854">21577 4506 716,'0'0'37,"0"0"54,0 0 1,141-7-58,-110 33-20,-8 6-3,-17 4-3,-6 1-7,-6-5 0,-21-3 2,-3-10 2,10-7-5,10-5 0,10-7-4,0 0-4,13-21-24,20-9-10,1-6-5,6-5 40,-5 0 0,-3 1 7,-5 5 30,-15 11 21,-2 11-19,-10 11 30,0 2-7,0 0-26,-18 28-25,-3 9 1,5 7 11,13-6-2,3-3 0,6-9 8,30-9 6,13-8 9,16-9-9,8 0-6,2-4-12,-7-13-10,-19 0-2,-21-3-26,-20-1-53,-8-2-104,-14-7-358</inkml:trace>
  <inkml:trace contextRef="#ctx0" brushRef="#br0" timeOffset="46011.0523">12226 6670 323,'0'0'42,"0"0"-33,0 0 20,0 0 36,0 0-21,0 0-5,0 0 0,0 0 13,58-73 13,-58 73 11,0 0 9,0 0-13,0 20-10,-21 26-16,-12 22 1,-11 23-5,-8 15-2,-8 6-2,-4 2-13,-3-1-6,-4-9-5,5-4 6,4-14 2,9-12-2,8-14-2,8-13-4,8-11 0,6-10-8,10-12 4,7-4-5,6-6-4,0-2 1,0 0-2,0-2-4,0 0-27,0-12-41,0-26-101,4-26-288</inkml:trace>
  <inkml:trace contextRef="#ctx0" brushRef="#br0" timeOffset="46709.5712">11800 4882 75,'0'0'95,"0"0"11,0 0 13,0 0 13,0 0-6,0 0-22,14-54-4,-14 52-16,0 2-17,0 0-17,0 0-22,0 27-21,-14 24-2,-11 26 0,-4 15 11,-4 6 2,-2 1 7,1-6 1,-4-3 2,-3-2-9,-2 2 1,-9 0-15,-1-2 10,1-2-4,3-10-4,7-8 1,7-10 0,6-13 0,8-13-4,13-12 4,6-11-5,-1-6-1,3-3-1,0 0 2,0 0 1,0 0-2,0 0 1,0 0-2,0 0 0,0 0-1,0 0-14,0 0-23,0 0-21,0-3-51,5-14-122,6-7-249</inkml:trace>
  <inkml:trace contextRef="#ctx0" brushRef="#br0" timeOffset="48224.4926">15777 4574 479,'0'0'200,"0"0"-86,0 0 35,0 0-61,0 0-49,0 0-26,-86 48-4,49 10 7,-2 18 8,-7 9 0,-4 4 2,-6 12 3,-11 4-7,-7 2-4,-9 4 0,-3-12-11,-1-7 6,4-10-5,12-14-3,16-10-2,15-15-1,15-16-2,13-13-2,8-6 0,4-8-8,0 0-32,0 0-79,27-34-168,13-22-258</inkml:trace>
  <inkml:trace contextRef="#ctx0" brushRef="#br0" timeOffset="49040.8879">17251 6217 507,'0'0'92,"0"0"-50,0 0 90,0 0-6,0 0-55,0 0-9,2-1-23,-16 37-12,-15 19 6,-11 19-7,-6 12 6,-12 10 4,-2 4-16,-8 4 1,-1-3-4,6-7 0,1-10 0,7-12-4,4-8-4,6-8 0,9-9-8,10-13 1,7-11-2,12-12 0,7-7-2,0-4-40,13-10-59,22-35-123,5-26-441</inkml:trace>
  <inkml:trace contextRef="#ctx0" brushRef="#br0" timeOffset="51197.4272">6239 10060 610,'0'0'249,"0"0"-170,0 0 4,0 0 24,0 0-37,0 0-27,0 0-16,143-4 2,-83-20-12,2-2-14,-2 0-2,-9 6-1,-10 6-58,-10 4-74,-14 8-91,-17 2-206</inkml:trace>
  <inkml:trace contextRef="#ctx0" brushRef="#br0" timeOffset="51387.3235">6390 10343 917,'0'0'118,"0"0"-111,0 0 21,0 0 45,145-64-32,-82 38-21,-3 6-12,-12 9-8,-7 11-80,-14 0-147,-16 0-275</inkml:trace>
  <inkml:trace contextRef="#ctx0" brushRef="#br0" timeOffset="51996.5197">8311 9715 740,'0'0'299,"0"0"-288,0 0-2,-21 113 51,21-60-33,0-2-13,0 5-11,6-4-3,1-2-5,-1-4-79,-4-7-61,-2-9-114,0-9-92</inkml:trace>
  <inkml:trace contextRef="#ctx0" brushRef="#br0" timeOffset="52281.1533">7939 10415 767,'0'0'134,"0"0"-133,0 0 51,0 0 2,172 15 2,-80-18-7,12-15-13,8-5 0,-4-3-2,2-3-2,-8-1-3,-17 2-12,-18 4-10,-20 10-7,-24 3-1,-15 8-9,-8 3-51,0 0-60,-18 8-45,-11 12-148,-4 1-122</inkml:trace>
  <inkml:trace contextRef="#ctx0" brushRef="#br0" timeOffset="52740.1442">8396 11240 1021,'0'0'39,"0"0"-16,0 0 55,0 0-31,0 0-23,0 0-13,90-144-7,-64 91 0,1-1-3,-9 4 2,-9 5-2,-9 11-1,0 10-2,-9 7-11,-11 10 13,-5 7-11,3 0-9,-1 6-2,6 16 3,8 3 4,6 7 0,3-1-1,15-1-8,25-2-8,11-3 11,2 3 21,-2 0 1,-10 1 3,-12 2 9,-13-3 7,-16-1 1,0 5 2,-10 0 3,-21-1-15,-4-3-8,1-3-3,4-12-4,9-6-27,1-7-56,15 0-147,5-29-250</inkml:trace>
  <inkml:trace contextRef="#ctx0" brushRef="#br0" timeOffset="53094.0587">9281 9774 755,'0'0'119,"0"0"-102,0 0 49,114-29 29,-49 13-45,6-2-17,3 1-8,-8-2-19,-10 7 2,-15 2-8,-15 6-27,-15 4-69,-11 0-102,-5 0-56,-28 16-52</inkml:trace>
  <inkml:trace contextRef="#ctx0" brushRef="#br0" timeOffset="53477.3163">9275 9800 596,'0'0'118,"0"0"7,0 0-10,0 0-65,0 0-3,-25 139-1,25-67 15,0 13-20,17 8 10,4 5-17,-2 1-9,1 5-3,1 3-7,-7-3-5,-1 0-1,-4-10-2,-4-8 1,-3-7-3,-2-8 0,0-9-2,0-8-1,0-5-1,0-10 0,6-5 0,7-9-1,10-4 0,8-4 1,10-2-1,9-4 0,3-2 0,0-8 0,-11-1 0,-11 0-36,-7 0-58,-8 0-118,-7-18-284</inkml:trace>
  <inkml:trace contextRef="#ctx0" brushRef="#br0" timeOffset="54440.3823">10075 9835 521,'0'0'198,"0"0"-119,0 0 4,0 0-25,0 0-23,140-60-17,-98 60 3,-3 16 5,-10 14-13,-18 10-1,-11 6 4,0 5-3,-21-3-5,-4-6-4,2-8-2,5-12 2,7-9-3,9-12-1,2-1-3,4-22-19,27-22-7,11-11-11,3-1 8,-3 5 7,-4 7-5,-9 1 24,-11 14 6,-9 8 6,-7 8 21,-2 8 41,0 5 2,-11 0-43,-14 10-15,1 24-1,2 10-3,6 9 7,9-2 12,7 2-7,0-9 2,30-8-10,5-7-3,7-12-5,5-8-2,2-7-2,-4-2-4,-10 0-42,-12 0-51,-14 0-61,-9 0-132,-4 0-111</inkml:trace>
  <inkml:trace contextRef="#ctx0" brushRef="#br0" timeOffset="54727.2765">9933 10483 746,'0'0'38,"0"0"-27,153 10 110,-49-10-42,19-24-19,9-6 11,8-4-29,-5-2-10,-9 2 0,-17 4-8,-31 7-9,-27 9-11,-23 7-2,-22 4-2,-6 3 0,0 0-13,-16 5-32,-13 13-51,-6-2-87,-1 6-80,-3-2-87</inkml:trace>
  <inkml:trace contextRef="#ctx0" brushRef="#br0" timeOffset="55155.9438">10572 11182 941,'0'0'36,"0"0"6,0 0 43,0 0-38,120-123-31,-84 68-9,-7-5-5,-8 2 5,-16 8-7,-5 10 2,0 12-1,-21 12 0,-2 11-1,0 5-2,-2 0-2,4 13-1,3 11 4,14-1-5,4 4 3,6-3-3,32-2-4,9-3 0,9-4-2,0 1 9,-10 0 3,-10 2-2,-14 3 4,-17 5-1,-5 2 9,-3 2 3,-26 2-4,-4-2-4,2-2-3,2-5-2,5-4-8,4-9-30,11-2-97,5-8-199</inkml:trace>
  <inkml:trace contextRef="#ctx0" brushRef="#br0" timeOffset="55837.8704">11519 9958 711,'0'0'53,"0"0"-38,0 0 43,0 0 14,134 7-27,-76-7-1,2-12-1,-8-2-1,-13-3 1,-12 7-23,-11 4-13,-7 0 0,-6-1-7,5 0-30,4-3-92,3-6-194,7-2-233</inkml:trace>
  <inkml:trace contextRef="#ctx0" brushRef="#br0" timeOffset="56133.668">12726 9397 902,'0'0'72,"0"0"-64,0 0 12,0 0 10,2 102-3,2-57 10,0 4-21,3-6 0,-3 1-8,2-7-6,-2-5-2,-2-4-10,-1-4-72,-1-4-98,0-6-104,0-3-135</inkml:trace>
  <inkml:trace contextRef="#ctx0" brushRef="#br0" timeOffset="56437.2908">12418 10056 703,'0'0'116,"0"0"-114,0 0 28,0 0 61,187-1-39,-87-11-7,8 3-23,3-5 1,6-4 13,2-2 4,1-9-14,-8 2-10,-18-1-6,-25 8-6,-25 7-4,-24 9-5,-20 4-46,0 0-53,-27 8-66,-17 13-91,-7 7-96</inkml:trace>
  <inkml:trace contextRef="#ctx0" brushRef="#br0" timeOffset="56910.936">12908 10914 562,'0'0'162,"0"0"-141,0 0 114,0 0-30,0 0-48,0 0-16,125-63-19,-96 14-8,-2-6-3,-5-3-6,-6 0 0,-10 9 6,-6 9-7,0 11-4,-2 13 5,-18 9-1,-2 7-4,-5 0-7,3 13-4,3 9 3,8 4 0,9 1 1,4 1-2,0-5-6,17-2-1,14-3-2,8-6 17,5-3 1,-2 0 0,1 5 8,-10 0 13,-8 2 8,-10 3 2,-12 2-9,-3 2-7,0 2-1,-5-1-7,-14-4-3,-2-6-4,3-3 0,-1-6-16,1-5-32,4 0-44,3-5-65,4-20-101,5-10-97</inkml:trace>
  <inkml:trace contextRef="#ctx0" brushRef="#br0" timeOffset="57517.3044">13457 10084 848,'0'0'101,"0"0"-91,0 0 8,0 0 2,0 0-11,0 0-6,-7 70-2,-10-53-2,3-3-1,-4-6 0,-1-7 1,5-1 1,0 0 0,5-1 0,5-14-1,2 3-1,2 0-4,0-2-2,0 6 5,12-6 0,11 0 2,2 0 1,4 0 0,0 2 0,2 5 0,-2 7 0,-2 0 1,-6 12-1,-4 15 2,-9 8 4,-6 2 3,-2 5 6,0 4 3,-13 0-14,-7-5 1,-6-5-1,6-12-4,0-9-1,5-10 0,0-5-7,9 0 4,1-5-9,5-8 5,0 3 8,0 1 0,16 9 4,6 0 10,3 0 5,4 0 5,1 5-1,7-1 7,2-2 11,4-2 6,-2 0-16,-2 0-7,-8 0-7,-11-4-10,-7-3-4,-5-2 0,-8-8-3,0-4-15,0-9-61,0-12-86,-8-15-173,-5-11-324</inkml:trace>
  <inkml:trace contextRef="#ctx0" brushRef="#br0" timeOffset="57946.2068">13686 9385 29,'0'0'960,"0"0"-958,0 0-2,138-18 24,-62 18-7,4 0-9,-5 0-3,0 0 0,-13 0-4,-8 0 6,-10 0 7,-13 7 9,-4 11 3,-4 11 4,1 17 14,-3 12-1,2 18-10,-2 10-7,4 6-4,-3 10-6,8 7-3,4 5-5,-2 3-2,-6-5-1,-6-1 9,-9-9-13,-11-12 15,0-11-11,-15-8 12,-19-13-14,-3-8 7,-6-14-7,3-13 1,-3-12-4,-8-11-6,-2 0-14,-5-4-46,2-26-74,7-12-216</inkml:trace>
  <inkml:trace contextRef="#ctx0" brushRef="#br0" timeOffset="58477.9179">15218 9440 796,'0'0'130,"0"0"-119,0 0 44,17 124 42,-7-75-56,0-1-13,-1 0-13,-1-1-11,-2-5-1,-2-7-3,-2-3-23,-2-7-44,0-3-50,0-2-104,0-6-32,-18-7-105</inkml:trace>
  <inkml:trace contextRef="#ctx0" brushRef="#br0" timeOffset="58645.3095">15052 9918 136,'0'0'641,"0"0"-591,0 0 5,0 0 13,0 0-46,125-120-12,-67 91 1,0 0-8,-4 0-3,-5 5-39,-7 2-177,-6 6-123</inkml:trace>
  <inkml:trace contextRef="#ctx0" brushRef="#br0" timeOffset="58934.7629">16232 9378 850,'0'0'69,"0"0"-55,0 0 71,-125 50-24,85-2-40,1 11 9,8 3-3,12-2 8,7-3 0,12-10-10,0-10-12,25-12-9,12-11-1,11-9 2,8-5-5,2-2-17,-2-17-82,-10-4-109,-11-3-246</inkml:trace>
  <inkml:trace contextRef="#ctx0" brushRef="#br0" timeOffset="59308.3354">16761 9668 772,'0'0'20,"0"0"-10,122-95 58,-91 69-48,-13 4-14,-14 3 1,-4 6-1,-7 5 4,-22 4 0,-6 4 10,-4 0 1,5 18-2,5 10 12,4 6-7,5 6-14,7 6 3,8 1-9,5-1 4,0-5-5,5-11 0,19-8 0,10-8 5,8-10 5,9-4 4,3 0 3,2-18-3,-3-5-16,-8-6-1,-14 4-38,-12-2-55,-12 1-65,-7 0-123,0 0-220</inkml:trace>
  <inkml:trace contextRef="#ctx0" brushRef="#br0" timeOffset="59528.0783">16638 9214 865,'0'0'70,"0"0"-64,0 0 11,0 0 7,0 0-19,162-54-5,-116 32-69,-7-5-186,-10 6-215</inkml:trace>
  <inkml:trace contextRef="#ctx0" brushRef="#br0" timeOffset="59930.9921">17083 9148 641,'0'0'223,"0"0"-218,0 0 17,108-121 9,-75 79-22,-4-2-7,-12 2 5,-7 3-6,-10 10 12,0 9 4,-4 3-4,-19 12-8,-2 5-5,-2 0-3,3 0-6,4 12-1,10 2 1,4 2-3,6 0-5,0 2 10,12-2-2,16 0 9,11-2 2,5-2 2,0 0 6,1 4 1,-7 0 9,-9 2 2,-9 3 2,-12 0 5,-5 2-4,-3-2-3,0 4-8,-17-6-10,-6 2-4,0-3-13,4-4-68,3-5-100,5-9-108,5 0-203</inkml:trace>
  <inkml:trace contextRef="#ctx0" brushRef="#br0" timeOffset="60373.6929">17629 8843 674,'0'0'71,"0"0"1,0 0 49,131 26-82,-110 4-22,-12 6-3,-9 0 3,0 0-11,-20-5 2,-1-8-1,7-4-2,6-12-3,6-2-2,2-5-3,0-2 3,27-23 3,11-8-1,2-6 1,2 1-1,-4 2-2,-4 3 0,-12 10 0,-13 5 4,-9 8 15,0 6 23,-11 4-1,-16 0-29,-2 24-3,-2 7 8,9 8 4,10-3-11,9 0-2,3-6-6,13-4 8,24-6-7,13-10 3,9-6 14,4-4-3,4 0-7,-7-16 5,-5-4-10,-10-2-4,-16 3-1,-10 1-7,-17-5-41,-2 1-80,0-2-218</inkml:trace>
  <inkml:trace contextRef="#ctx0" brushRef="#br0" timeOffset="61689.3243">2621 10144 440,'0'0'264,"0"0"-123,0 0-22,0 0-16,0 0-37,0 0-10,0-20-19,0 20-26,-2 8-8,0 24-2,-1 14-1,-1 9 2,3 1 1,1 6 2,0-1 2,0-3-5,0-5 0,1-4 2,18-8-1,3-6-3,6-12 0,3-6 1,5-11-1,1-6 0,6-6-1,-5-25 1,-1-6 0,-8-5 3,-8-4 2,-8-5-2,-11-3 5,-2-8 4,0 0 0,-4 2-8,-7 9-4,3 17 0,2 15-10,6 10-31,0 6-91,0 3-230,2 0-262</inkml:trace>
  <inkml:trace contextRef="#ctx0" brushRef="#br0" timeOffset="61995.4458">3414 9881 809,'0'0'189,"0"0"-147,0 0 46,0 0-35,0 0-32,-116 81-14,91-17 0,-1 14 2,6 8 3,2 3 4,9-11 0,9-12-6,0-8 0,9-14-5,15-8-5,8-10-1,3-7-2,3-10-49,1-9-81,-2 0-116,-8-4-134</inkml:trace>
  <inkml:trace contextRef="#ctx0" brushRef="#br0" timeOffset="62429.0398">3483 10222 714,'0'0'256,"0"0"-247,0 0 3,0 0 2,0 0-5,151-58-3,-113 67-2,-9 16-3,-15 8-1,-7 9-4,-7 4 4,-5-2 4,-17-2-4,-5-8-21,4-8 4,8-8-8,7-11 12,3-7-11,5 0-1,0-2-51,13-25 2,14-4-2,9-8 38,-1-5 19,-1 4 12,-5 6 7,-11 8 12,-10 12 47,-3 5 44,-5 9 45,0 0-11,0 0-51,-15 5-54,-4 17-13,6 8-6,0 5-4,6 6-7,7 1-2,0-4 0,14 1-20,17-8-72,4-7-64,3-7-103,2-17-84</inkml:trace>
  <inkml:trace contextRef="#ctx0" brushRef="#br0" timeOffset="62571.7816">4125 10432 942,'0'0'71,"0"0"-17,0 0-6,0 0-27,0 0-19,-48 123-2,45-86-59,1-3-117,0-5-157</inkml:trace>
  <inkml:trace contextRef="#ctx0" brushRef="#br0" timeOffset="62968.6137">4293 10575 870,'0'0'43,"0"0"0,89-122 34,-54 72-30,-6-2-13,-7 2-9,-12 3-4,-10 12-1,0 6 11,0 12 9,-19 10-13,-4 7-12,0 0-15,-3 9-4,5 12 1,6 7-11,10-5-1,5 3-10,0-5 5,18-1 6,13-3-4,10-1 14,1-3 4,2-1 0,-6 2 1,-7-3 3,-9 3 1,-8 0 0,-10 5-5,-4 1 9,0 1-1,-3 1-2,-17 2-6,-1 0-16,-1-6-43,-5-1-75,0-10-88,0-7-73,2 0-174</inkml:trace>
  <inkml:trace contextRef="#ctx0" brushRef="#br0" timeOffset="63232.994">4518 9904 810,'0'0'35,"0"0"-17,190-18 70,-111 24-30,3 29-2,-4 23-21,-10 14 5,-20 21-10,-25 10 9,-21 4-5,-2-8-4,-22-7 0,-12-14 4,1-13 1,6-15-6,5-18-10,2-12-14,8-11-5,-1-9-4,3 0-46,-4-12-97,-11-23-526</inkml:trace>
  <inkml:trace contextRef="#ctx0" brushRef="#br0" timeOffset="109235.5055">16024 10186 170,'0'0'117,"0"0"-100,0 0 60,0 0 33,0 0-33,0 0 24,0 0 5,8-85-1,-8 82-26,0-1-7,0 4-10,0 0-12,0 0-22,0 0-11,0 4-7,4 25-6,0 15 5,5 16 13,0 6-4,0 2 4,0-3-7,-3 0 0,1-5-3,-2-4-4,4-10 1,-3-7-1,3-7-7,0-11-1,-4-3 1,1-7-1,-2-5-1,-1-2-5,-3-2-33,0 1-24,0 0-63,0 3-79,-12-1-95,-18 2-165</inkml:trace>
  <inkml:trace contextRef="#ctx0" brushRef="#br0" timeOffset="109519.8341">15835 10832 892,'0'0'35,"0"0"-31,0 0 31,0 0 3,91 107-4,-55-71-4,-3 0-14,-4-8-2,-6-3 1,-7-11 2,-6-7 6,-1-7 8,5 0 5,6-12 8,9-24-5,4-8-17,3-6-11,-4 6-9,-11 9-2,-4 7-3,-7 11-25,-8 5-70,0 7-148,-2 1-454</inkml:trace>
  <inkml:trace contextRef="#ctx0" brushRef="#br0" timeOffset="110733.2114">16327 11520 863,'0'0'50,"0"0"-44,-120 26 110,80 8-55,5 14-42,8 8 1,9 4-9,13-6-4,5-6-5,0-17-1,23-15-1,8-12 0,6-4-4,2-12 4,-3-24-7,-5-8-4,-12-3 4,-9 6 7,-6 8 0,-4 9 1,0 8 1,0 10 0,0 6-2,2 0-1,3 0-12,3 14 7,4 6 6,1 2 1,0-2-1,1-5-8,-5-7-11,0-2-17,0-6 4,-1 0 6,3-3 19,3-15 4,-1-4 3,7 2 1,1 4 6,-4 2 10,6 8 17,-3 6-7,3 0-6,0 23-4,-4 6 6,-6 10-5,-4-1-5,-7-2-3,-2-8 2,0-10-8,0-6 4,0-7-6,0-5 7,0 0-2,0-5 6,0-22-8,0-6-5,5-7-1,8 2-1,7-1 1,0 3 1,2 4-9,-2 4-15,-4 9 3,-3-6-3,-2 7-1,1-3-1,-3 2 0,-3 1 15,-2 0 11,2 1 1,-4 1 0,-2 7 10,0 2 10,0 5 12,0 2-2,0 0-12,4 2-19,0 23 3,1 7 9,1 6 1,-2 0-5,2 0-6,0-2-1,-1-8 2,-3-6-3,1-10-2,2-4 2,2-8-2,7 0-8,0-2 2,5-13 8,6 0 0,-6 5 0,-1 6-1,-1 4 1,-9 0 0,-1 0 0,-7 18 1,0 5 9,-3 6 3,-17 0-4,1-3-7,-2-4-2,6-13 0,3-6-17,2-3-26,3-17-54,1-12-94,6-14-99,0 2-81</inkml:trace>
  <inkml:trace contextRef="#ctx0" brushRef="#br0" timeOffset="110876.403">17126 11485 695,'0'0'82,"0"0"-63,0 0 152,0 0-73,49 123-70,-40-87-8,0 2-19,-1-3-1,-2-5-99,2-9-180,-8-14-168</inkml:trace>
  <inkml:trace contextRef="#ctx0" brushRef="#br0" timeOffset="111004.2676">17181 11318 786,'0'0'67,"0"0"-58,0 0 77,0 0-86,0 0-62,0 0-168,-15-101-235</inkml:trace>
  <inkml:trace contextRef="#ctx0" brushRef="#br0" timeOffset="111183.5576">17378 11275 749,'0'0'79,"0"0"42,35 104 11,-21-56-76,1 5-28,-2-1-5,-1 0-14,-6-1-6,-3-6-3,-3-4-3,0-9-50,-3-14-109,-12-16-94,-1-2-120</inkml:trace>
  <inkml:trace contextRef="#ctx0" brushRef="#br0" timeOffset="111424.3207">17448 11497 595,'0'0'119,"0"0"-60,0 0 93,117-17-70,-77 22-27,-2 20-12,-7 8-9,-9 0-16,-6 4-5,-9-8-6,-5-11 1,-2-6-3,0-12 3,0 0 13,0-8 7,0-28-15,0-10-13,0 0 0,0 4-3,9 6-16,13 10-47,7 4-68,2 4-151,5 2-85</inkml:trace>
  <inkml:trace contextRef="#ctx0" brushRef="#br0" timeOffset="112211.4166">18140 11319 808,'0'0'73,"0"0"17,0 0 66,-123 104-103,101-71-26,2 1-12,13-1-11,7-1-2,0-5-2,0-5-20,13-12-36,10-6-9,-1-4-3,1-8 26,-3-18 12,-3-6 14,-3 0 13,-7 0 3,-7 4 2,0 4 6,0 7 26,0 8 15,0 4 14,0 5-11,0 0-18,0 0-20,0 7-9,0 8-4,0 6 4,0-4-5,2 0 0,10-5-1,11-6 0,4-6-3,3 0-12,7 0 1,-4-15-3,-3-6 5,-2-1-2,-7 3 15,-9 10 0,-4 0 2,-6 9 11,-2 0 16,0 0-17,0 7 0,2 4 4,3 2-12,1-3 1,5-2-2,1-4-2,5-2 0,3-2-1,3 0-1,2 0-4,-2-9 5,0 4-2,-5-2 2,-3 5-4,-5 1 6,-6 1-2,-2 0 3,3 0 0,1 0 5,1 0-1,4 0 2,7-10-4,0 0-2,3-2-2,0 4 0,1 5-1,-3 3 0,2 0 0,5 29 7,6 14 1,-1 18 14,-3 14-14,-4 13 13,-13 3-14,-11-2-4,0-11 0,-15-17 4,-21-15 25,-5-22-4,-3-20 7,-1-4 1,-1-35-9,4-16-3,5-12-14,6-13-10,14-2-1,7-1-28,10 0-59,2 1-61,17 3-373</inkml:trace>
  <inkml:trace contextRef="#ctx0" brushRef="#br0" timeOffset="113291.8535">19395 10918 1013,'0'0'51,"0"0"-47,0 0 70,-150 61-14,115-3-55,8 8 1,5 2 7,13-4-11,7-7-1,2-12 0,0-10-1,18-14-11,9-14-18,2-7-9,3-8 12,2-26 12,-3-6 13,1-3 1,-9 8 3,-3 10-1,-5 10-2,-10 8 0,3 7 0,1 0-7,0 1 3,2 20 3,3 2 1,1-6-1,7-5-2,3-7-16,2-5-7,-2 0 16,-13-5-3,-5-9-1,-7 0 4,-3-2 5,-23 0-6,-7 2 4,-3 6-3,3 5-9,2 3-22,8 0-15,10 0-9,6 0-4,7-5 0,0-4-87,21-11 76,14 1 80,5 0 6,7-1 22,2 6 45,4 9 17,1 5-21,-7 0-13,-7 12-22,-16 15-2,-9 6-10,-9 4-8,-6 0-1,0-3-4,0-10-4,0-7-3,0-9 0,0-8 0,0 0-1,4-23 3,9-15-4,9-4-5,5 4-1,-2 10 5,-4 12 2,-1 11-1,1 5 0,-3 0-7,-4 23 7,-4 3 0,-1 0 0,0-2 0,1-7 0,4-8 0,2-5 0,3-4 0,0-10 2,3-18 4,-1-5-5,-4-2-1,-5 3-3,-3 6 3,-5 12 0,-2 5 2,7 9-1,3 0-1,7 0 0,6 19 16,5-1 6,-2 3 27,-1-4 3,-9 1-16,-7-2-1,-9 3-14,-2-2 0,0 1-12,-25-2-9,-2-1 0,0-8-66,1-7-71,8 0-50,5-34-79</inkml:trace>
  <inkml:trace contextRef="#ctx0" brushRef="#br0" timeOffset="113451.0513">20450 10735 753,'0'0'117,"0"0"-68,0 0 84,0 0-69,97 121-32,-85-68-4,-1 2-21,-3-1-7,0 4-9,-3 1-63,-5-5-127,0-4-149</inkml:trace>
  <inkml:trace contextRef="#ctx0" brushRef="#br0" timeOffset="113618.9831">20514 11115 4,'0'0'908,"0"0"-885,0 0 32,0 0 15,89-114-61,-33 88-4,0-1-5,-5 7-55,-11 4-99,-6 4-93,-5 2-57</inkml:trace>
  <inkml:trace contextRef="#ctx0" brushRef="#br0" timeOffset="114431.0149">20971 10851 409,'0'0'205,"0"0"-17,0 0-3,0 0-76,0 0-56,0 0-7,-100 66-2,73-25-15,4 2-15,6 0-6,11-6-7,2-8-1,4-4 0,0-12-18,21-8-26,8-5-16,6-5 6,4-21 5,-4-11 8,-3-4 6,-5-2 22,-7 0 10,-7 7 3,-7 8 5,-4 11 19,-2 8 21,0 5 8,0 4-8,0 0-22,0 13-17,0 10-1,0 2-2,0-4-1,0 0-2,0-3 0,0-6-1,13-3-9,6-4-14,5-5-5,5 0 3,0 0-2,-2-12-5,0-4 5,-5 0 6,-6-3 19,-3 7 3,-4 1 2,-4 4 18,-3 7 14,-2 0 4,0 0-6,0 0-4,0 0-14,0 7-10,4 7 6,3 0-7,3-7 0,4 0-2,5-7 0,-2 0 1,8 0 0,4-5-1,2-13 3,-1-1-4,-4 0 3,-12 3-3,-1 4 3,-7 6-2,-2 5 6,-4 1 4,0 0-1,7 0-5,-1 0 0,9 6 2,7-1-3,1-2-2,6-3 2,8 0-3,-4-22 0,3-9 1,-7-3-1,-8-3 0,-7-6 5,-12-7-3,-2-3 6,0 6 14,-2 10 9,-6 17 22,0 12-9,4 4-6,2 4-9,2 0-30,0 25 0,0 12 0,0 8 3,12 1-3,7-4 0,1-4-5,-3 0-23,0-3-34,-7 2-22,-5-5-73,-5-7-241,0-10-244</inkml:trace>
  <inkml:trace contextRef="#ctx0" brushRef="#br0" timeOffset="114618.4947">21776 10664 1057,'0'0'111,"0"0"-77,89-139 71,-8 90-68,14 0-17,3 3-1,-15 5-16,-21 8-3,-24 3-5,-18 4-16,-17 1-19,-3 9-33,-12 4-99,-21 4-199,-14 4-333</inkml:trace>
  <inkml:trace contextRef="#ctx0" brushRef="#br0" timeOffset="133543.3625">3448 13541 756,'0'0'216,"0"0"-190,0 0 16,-42 110-13,42-45-15,0 5 3,0-8 3,10-6-12,13-19-4,6-10-3,4-13-1,7-14 0,4 0-13,-1-24 7,-1-16-4,-9-12-8,-6 2-1,-6 0 17,-13-2 2,-5 6 7,-3 5 12,0 10 20,0 10 6,0 15 14,-3 6-28,3 0-14,0 0-5,0 24-12,0 10-2,0 12 2,0 2 2,8-3-1,3-1-2,2-3-3,3-6-70,6-9-83,2-16-177,1-10-141</inkml:trace>
  <inkml:trace contextRef="#ctx0" brushRef="#br0" timeOffset="133762.9093">4152 13339 935,'0'0'68,"0"0"2,-54 114 14,41-45-29,5 6-10,8 5-9,0-3-14,0-6-10,12-8-8,15-15-4,7-20-16,2-16-49,13-12-72,-2-12-180,-3-30-133</inkml:trace>
  <inkml:trace contextRef="#ctx0" brushRef="#br0" timeOffset="134030.1187">4473 13597 874,'0'0'34,"0"0"1,-14 103 62,14-59-39,0-4-17,0-6-18,21-6-13,3-10-6,3-11-2,7-7-2,-1-5 2,0-27 4,-4-6 8,-8-4-3,-13 0 0,-8 0 10,0 3 1,-8 5-6,-17 8-3,-4 10-2,-2 10-7,-3 6-4,3 2-26,2 29-45,7 4-104,10 3-218</inkml:trace>
  <inkml:trace contextRef="#ctx0" brushRef="#br0" timeOffset="134180.9278">4892 13786 948,'0'0'37,"0"0"-16,0 123 58,0-74-61,0-3-18,0-7-16,0-11-122,0-16-249</inkml:trace>
  <inkml:trace contextRef="#ctx0" brushRef="#br0" timeOffset="134420.6543">5135 13455 1031,'0'0'91,"0"0"-83,0 0 16,9 114 24,-3-50 5,4 3-20,5-11-16,-2-7-11,3-12-2,5-15-4,0-12 0,4-10 0,4 0-6,-2-23-26,-3-3-41,-8-6-86,-12 6-194</inkml:trace>
  <inkml:trace contextRef="#ctx0" brushRef="#br0" timeOffset="134534.5105">5142 13810 865,'0'0'0,"0"0"-97,56-106-7,-14 57-252</inkml:trace>
  <inkml:trace contextRef="#ctx0" brushRef="#br0" timeOffset="134757.5751">5420 13357 1067,'0'0'97,"0"0"-75,0 0 17,0 0-10,127 61 13,-75-8-12,-6 13-16,-12 11-4,-12 5-3,-10-4-3,-12-4-3,0-8 2,-11-9-3,-5-12-8,-4-13-21,4-16-47,0-16-119,3-2-175</inkml:trace>
  <inkml:trace contextRef="#ctx0" brushRef="#br0" timeOffset="134945.8964">6071 13617 384,'0'0'800,"0"0"-789,0 0-3,172-74 25,-114 51-33,-7 0-5,-6 2-96,-17 7-218,-11 2-326</inkml:trace>
  <inkml:trace contextRef="#ctx0" brushRef="#br0" timeOffset="135110.8058">6187 13828 894,'0'0'434,"0"0"-431,0 0 1,0 0-1,0 0 0,116 44-3,-40-74-20,2-16-96,-2-12-168,-11-8-195</inkml:trace>
  <inkml:trace contextRef="#ctx0" brushRef="#br0" timeOffset="135381.0716">6860 13404 474,'0'0'521,"0"0"-483,0 0 56,0 143 13,0-89-61,0 0-19,10-1-8,11-11-14,8-10 0,8-18-3,3-14 0,6-5 5,3-34-4,-2-13 2,-9-7 0,-13 0-1,-21 4 10,-4 4 21,-22 5 3,-20 17-2,-8 11-15,4 18-17,-2 0-4,8 24-4,5 8-24,6 5-56,7-5-61,-3-11-399</inkml:trace>
  <inkml:trace contextRef="#ctx0" brushRef="#br0" timeOffset="137450.3818">3157 15147 420,'0'0'210,"0"0"-180,0 0 19,0 0 78,0 0-30,0 0-35,0 0 1,-10-54-10,10 54-6,-3 0-16,3 0-11,0 26-4,0 18 0,0 11 12,0 3-8,0 0 3,5-4-9,-2-1-9,0-7-1,-1-11-1,2 0-1,0-13-2,-2-5 1,2-6-1,1-3 0,3-4-3,8-4 3,7 0 0,7 0 4,7 0 2,-2-4-4,1-6-2,-5 3-2,-4 5-43,-5-1-26,1-2-93,-3 0-126,-5-3-105</inkml:trace>
  <inkml:trace contextRef="#ctx0" brushRef="#br0" timeOffset="137710.3082">3628 15163 679,'0'0'298,"0"0"-289,0 0 3,121-31 65,-61 18-4,-2-1-50,-4-2-6,-10 5-14,-15 2-3,-11 6-16,-7 3-30,-9 0-45,-2 0-84,0 0-4,-4 12-18,-17 3-48</inkml:trace>
  <inkml:trace contextRef="#ctx0" brushRef="#br0" timeOffset="138013.3483">3684 15186 492,'0'0'170,"0"0"-78,0 0 53,0 0-50,0 0-25,-25 142-2,46-78-4,-2 10-22,-3 7-9,2 0-7,-7 3-6,-2-3-1,-3-12-3,-3-4-2,2-6-2,-3-11 8,0-7-3,0-10-2,3-4-9,-1-10 2,5-2-5,2-6-3,7-1-1,4-8 0,9 0-9,9 0-21,7-14-27,7-9-57,-3-9-181,-2 3-425</inkml:trace>
  <inkml:trace contextRef="#ctx0" brushRef="#br0" timeOffset="138837.9312">4161 15480 493,'0'0'203,"0"0"-95,0 0 7,0 0 0,0 0-30,0 0-47,0 0-11,-5 42-15,5 2-1,0 5 1,0-1-1,0-8-3,5-6-5,11-4-1,4-7-2,5-11 0,-2-7 0,4-5 0,2 0-11,-3-8-6,2-16 2,-1-6-1,-5-6-7,-4 4 2,-4-8 1,-12-1 19,-2 6 0,0-4 1,0 16 3,0 0 6,-6 11 11,0 10-2,2 2 6,1 0-1,3 11-16,0 16-4,0 16-3,0-2 6,11 3-1,5 1-1,-1-6-3,4-6-1,1-3-1,-2-12-34,10-4-44,-1-10-114,4-4-153</inkml:trace>
  <inkml:trace contextRef="#ctx0" brushRef="#br0" timeOffset="139082.5954">4852 15298 901,'0'0'95,"0"0"-77,0 0 86,0 0-31,0 0-45,0 0-12,-84 152 6,81-90 2,0-8-7,3 3-12,0-7-1,0-2-4,10-6-1,12-8-30,5-6-38,1-12-57,-1-9-117,2-7-160</inkml:trace>
  <inkml:trace contextRef="#ctx0" brushRef="#br0" timeOffset="139416.5989">5084 15565 466,'0'0'559,"0"0"-541,0 0-10,-29 104 36,29-64-22,5-5-16,12-2-6,1-6-3,6-12-3,-1-5-8,2-10 7,2 0 0,-2 0 5,2-22-1,-4-8 3,-5-2 5,-11 4-2,-7-6 4,0 5 11,-12-2 16,-14 4 7,-7 1-11,-4 13-1,1 1-14,3 10-6,4 2-6,1 0-3,7 4-8,8 11-49,13 7-55,0-1-117,6-3-148</inkml:trace>
  <inkml:trace contextRef="#ctx0" brushRef="#br0" timeOffset="139611.7095">5523 15633 961,'0'0'29,"0"0"-29,0 0 25,0 0-10,-13 137-15,13-100-4,0-3-47,0-1-77,0-12-66,0-7-110</inkml:trace>
  <inkml:trace contextRef="#ctx0" brushRef="#br0" timeOffset="139889.913">5717 15308 1070,'0'0'94,"0"0"-62,0 0 5,0 0 2,0 0 0,20 165-6,-11-95-10,-2-2-1,1-6-17,4-8 2,1-14-6,4-14-1,8-8-4,4-13-10,7-5-17,0 0-20,-3-19-24,-6-8-96,-18-2-163,-9 0-171</inkml:trace>
  <inkml:trace contextRef="#ctx0" brushRef="#br0" timeOffset="140009.3559">5705 15673 125,'0'0'842,"0"0"-824,0 0-16,0 0-4,0 0-11,157-116-188,-113 81-127</inkml:trace>
  <inkml:trace contextRef="#ctx0" brushRef="#br0" timeOffset="140264.5993">5960 15254 1010,'0'0'16,"0"0"-9,0 0 26,154-21 12,-87 21-16,-1 21-6,-8 9 10,-15 11-2,-12 8-17,-18 9-4,-13 4 4,0-4-8,-7 1 2,-13-9-5,1-8 0,3-10-3,5-9-12,4-6-64,2-15-109,1-2-190</inkml:trace>
  <inkml:trace contextRef="#ctx0" brushRef="#br0" timeOffset="140637.6052">6156 14950 959,'0'0'13,"0"0"-8,176-59 38,-97 47-10,-4 3-25,-6 9-8,-11 0 3,-11 27-2,-12 13-1,-5 11 0,-8 8 6,-5 13 28,4 4 17,-1 8-22,4-3 13,1 0-28,1-6 0,1-8-2,-6-3 4,-12-2-2,-9-4 4,0-4-4,-9-1 5,-20-9-6,-7-7-3,-2-6-6,-2-14-4,0-7-9,1-10-37,4-10-69,6-25-231,9-24-506</inkml:trace>
  <inkml:trace contextRef="#ctx0" brushRef="#br0" timeOffset="140883.5992">7177 15205 1084,'0'0'46,"0"0"-40,0 0 29,167-23 4,-102 4-39,-10-3-10,-12 6-97,-20 6-176,-15 8-196</inkml:trace>
  <inkml:trace contextRef="#ctx0" brushRef="#br0" timeOffset="141065.4793">7237 15508 873,'0'0'93,"0"0"-79,0 0 65,148-1 12,-86-24-58,-6-3-23,-16 3-7,-7 4-3,-15 5-93,-16 7-173,-2 4-326</inkml:trace>
  <inkml:trace contextRef="#ctx0" brushRef="#br0" timeOffset="141696.3168">7983 15040 816,'0'0'131,"0"0"-25,0 0-7,0 0-46,0 0-27,-21 107-9,21-60 3,0-1-9,0-10-4,13-4-5,16-8-2,8-12 1,6-10 0,5-2 2,0-9-3,-6-16-2,-1-8-2,-11-2 4,-9-5 0,-12-1 2,-9-3 0,-12 0 4,-27 12 3,-11 6 5,-3 17 1,-5 9 0,5 0-6,3 9-3,15 7-6,13 2-1,19-3-38,3 2-138,3-7-449</inkml:trace>
  <inkml:trace contextRef="#ctx0" brushRef="#br0" timeOffset="142262.4076">3738 17219 575,'0'0'372,"0"0"-306,0 0-51,0 0 23,0 0-1,0 0-9,122-28 3,-75 6-25,-2 4-6,-5 0-30,-7 5-91,-12 8-178,-7 5-203</inkml:trace>
  <inkml:trace contextRef="#ctx0" brushRef="#br0" timeOffset="142453.2267">3753 17508 822,'0'0'217,"0"0"-217,0 0 0,0 0 0,147-9 52,-78-19-31,-9-2-7,-10 9-14,-13 2-20,-14 9-53,-8 2-123,-15 4-122</inkml:trace>
  <inkml:trace contextRef="#ctx0" brushRef="#br0" timeOffset="142737.605">3755 17048 834,'0'0'109,"0"0"-82,0 0 8,0 0-15,0 0 31,152 22 16,-78-8-21,-1 5 0,-2-2-17,-11 14-10,-10 1-15,-18 12 6,-13 10-2,-19 4 5,0 9 1,-20-9 16,-16 0-13,1-5-9,-2-4-4,11-8-4,6-15-14,11-3-45,9-19-83,0-4-300</inkml:trace>
  <inkml:trace contextRef="#ctx0" brushRef="#br0" timeOffset="143383.9293">4963 16687 92,'0'0'641,"0"0"-526,0 0-25,0 0 46,0 0-53,0 0-40,0-24-8,0 24-9,0 0-7,0 2-9,0 32-6,0 7 0,0 13 4,0 4 6,0 0 0,3-4-7,13-2-2,2-6-4,1-12 1,4-15-2,3-6-1,-1-13 0,6 0 0,0-4-2,0-24-1,2-10-5,-8-4 8,-8-6-3,-5-10 4,-12 8 6,0-6-5,0 10-1,0 11-4,-8 11-1,1 7-7,3 8-27,0 9-72,4 0-208,0 0-190</inkml:trace>
  <inkml:trace contextRef="#ctx0" brushRef="#br0" timeOffset="143667.9521">5753 16409 379,'0'0'667,"0"0"-647,0 0 29,0 0 40,0 0-46,0 0-28,-137 138 5,116-70 14,4-1-6,13-4-9,4 3 2,0-8-11,8-9-8,17-9 1,5-4-6,3-14 2,-1-7-12,0-6-34,-3-9-51,-2 0-94,-6 0-180,-11-14-281</inkml:trace>
  <inkml:trace contextRef="#ctx0" brushRef="#br0" timeOffset="144141.6435">6022 16601 726,'0'0'108,"0"0"-69,0 0 61,0 0-40,0 0-48,0 0 1,-33 120 12,28-74-3,5-5 2,0-5-21,0-6 7,0-12-10,12-8 1,6-6-2,6-4-1,7 0 2,5-14 3,3-16-3,0-2 0,-6-8-3,-8-1 2,-15 1 0,-10-4 1,0 3 6,-10 10 0,-19 4 4,-2 15 10,-6 5 2,3 7-2,2 0-16,3 10-4,4 12-4,7 0-28,8 1-77,10-2-152,0-3-174</inkml:trace>
  <inkml:trace contextRef="#ctx0" brushRef="#br0" timeOffset="144423.638">6582 16804 746,'0'0'210,"0"0"-188,0 0 41,0 102 35,-6-67-69,-1 4-21,-9 3-2,-2-2-2,-1-4-4,5-6-25,0-11-111,10-5-140,2-14-198</inkml:trace>
  <inkml:trace contextRef="#ctx0" brushRef="#br0" timeOffset="144981.9623">6807 16892 765,'0'0'151,"0"0"-124,0 0 42,0 0 14,0 0-62,84-102-9,-68 65-2,-3 5 8,-5-2-1,-4 3 0,-4 8-4,0 2-4,0 2 0,0 5-2,-12 1-2,-3 4-4,-1 9-1,-3 0-2,-2 0-10,8 4 4,2 6 3,6-2 2,5 6-2,0-2 4,0 2-9,16 4 3,8-8 2,7-1 5,-2 0 0,6-1 0,-2 1 1,-3 0 0,0-1 3,-6 7 8,-8-6 4,-6 4 5,-7 9 1,-3 4 6,0-2 1,0 5-18,-13 0 6,-8-7-16,4 0 1,-1-3-2,1-12-7,-1 3-26,1-10-43,4 0-128,4-5-252</inkml:trace>
  <inkml:trace contextRef="#ctx0" brushRef="#br0" timeOffset="145281.5987">7115 16351 324,'0'0'764,"0"0"-749,156-19 9,-78 19 74,0 24-49,-10 21-28,-7 9-5,-14 16 6,-16 10-6,-20-3-6,-11 3 13,0-8-13,-17 0 16,-11-10 1,-5-4-7,4-4 3,-2-10-18,4-14-1,9-11-4,7-13-24,9-6-41,2-6-45,0-34-170,0-9-463</inkml:trace>
  <inkml:trace contextRef="#ctx0" brushRef="#br0" timeOffset="145634.4821">8240 16503 864,'0'0'157,"0"0"-125,0 0 21,129-26 41,-75 4-63,-4-2-26,-4 4-5,-13 10-37,-12 6-103,-13-1-151,-8 5-170</inkml:trace>
  <inkml:trace contextRef="#ctx0" brushRef="#br0" timeOffset="145827.4449">8222 16794 1044,'0'0'108,"0"0"-91,0 0 43,0 0 0,130 4-35,-73-30-22,-5-1-3,-3 3-19,-7 2-104,-4-4-189,-7-2-290</inkml:trace>
  <inkml:trace contextRef="#ctx0" brushRef="#br0" timeOffset="146152.6034">8945 16339 1034,'0'0'110,"0"0"-97,0 0 29,-25 142 25,25-88-55,10-6-7,5 2-5,3-10 2,1-14-1,4-7 2,4-14-2,2-5-1,8-2 2,4-24 5,1-13-3,-2-12-1,-11 0 0,-12-4 1,-14 5 2,-3 5 8,-22 10 3,-24 12 15,-17 16-5,-5 7-11,2 0-10,10 4-6,16 4 0,15-8-39,15 0-138</inkml:trace>
  <inkml:trace contextRef="#ctx0" brushRef="#br0" timeOffset="148551.7003">18949 9413 771,'0'0'111,"0"0"-90,0 0 72,0 0-33,0 0-45,0 0 26,183-16 4,-94 4-11,6-3 0,8-2 10,-3-6-10,-5 3-4,-15 0-15,-22 6-10,-23 4-2,-19 5-3,-9 5-3,-7 0-15,0-3-36,0 1-51,0-5-91,7-7-285</inkml:trace>
  <inkml:trace contextRef="#ctx0" brushRef="#br0" timeOffset="150335.743">20817 8642 709,'0'0'49,"0"0"61,0 0-21,0 0-80,0 0-9,0 0-113,0-10-125,4 13-43</inkml:trace>
  <inkml:trace contextRef="#ctx0" brushRef="#br0" timeOffset="150664.6293">20817 8642 458,'-19'65'192,"15"-74"-113,1 7 122,3 2-65,0 0-83,0 9-33,13 21 9,14 8 24,4 5-24,2 1-11,3 2 2,4-5-15,-2-5-2,-2-2-3,-9-8-5,-7-9-35,-5-8-59,-6-7-92,-7-2-134,-2-10-74</inkml:trace>
  <inkml:trace contextRef="#ctx0" brushRef="#br0" timeOffset="150859.3604">21066 8698 707,'0'0'141,"0"0"-25,0 0 18,0 0-89,0 0-15,-62 116 7,50-67-23,3 1-1,-2-2-9,3-3 3,0-5-7,-4-6-1,5-8-25,-1-1-69,-1-11-110,-3-5-202</inkml:trace>
  <inkml:trace contextRef="#ctx0" brushRef="#br0" timeOffset="151382.8944">20763 9024 857,'0'0'101,"0"0"-70,0 0 41,0 0-34,145-80-34,-78 61 4,1-3-8,-4-2-9,-1-4-18,-9-7-21,0 0 4,-8-2-9,-3 0 7,-6 1 26,-8 0 20,-10 2 0,-10 7 18,-9 1 31,0 0 11,-22 3 0,-13-6-14,-15 7-5,-8 7 5,-5 9-16,-9 6 17,-6 0-19,-5 21 0,3 16 6,8 9-9,10 13-4,7 15-8,15 6 0,17 9-9,14 5 2,9-2-5,9-5-1,34-13 0,15-19-1,19-14 1,21-19 2,14-20 0,5-2 1,0-24-1,-8-20-2,-16-14 7,-21-10-4,-28-6 0,-30-7-2,-14-5 5,-25-9 5,-28-7 1,-12 8-8,0 14-3,8 22-1,9 24-13,12 14-52,15 6-79,7 0-496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9:00:35.3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1203 696 964,'0'0'115,"0"0"-89,0 0 36,0 0-18,0 0-40,0 0 20,-25 167 5,10-68-2,-1 8 4,1-1-17,-3-6-5,5-10-5,1-11-1,3-3-3,7-8 0,2-14-5,0-18-53,0-26-52,11-10-87,1-36-36,-6-24-126</inkml:trace>
  <inkml:trace contextRef="#ctx0" brushRef="#br0" timeOffset="227.3542">1159 708 689,'0'0'75,"0"0"24,0 0 27,0 0-90,0 0-20,0 0 41,75 39-1,-46 28 0,-2 3-26,-1 6-5,2 5-9,-7-1-11,2 0-1,-5-8-3,-1-3-1,-4-8-17,-1-6-32,0-5-72,-8-8-59,-4-11-88,0-11-83</inkml:trace>
  <inkml:trace contextRef="#ctx0" brushRef="#br0" timeOffset="757.7153">1054 1548 859,'0'0'0,"0"0"20,0 0-20,84-136 0,-13 80-6,12-4-48,1-3-86,-3 10 10,-9 4-44,-14 10 38,-21 13 32,-14 12 104,-13 6 151,-10 8 59,0 0 4,0 4-69,0 24-59,0 17 7,3 14-13,5 10-25,4 7-20,5 6-14,3 5-9,3-3-7,0 2-2,-2-6-2,0-3-1,-13-12-29,-1-12-33,-7-16-20,0-18-30,0-19-81,-9-4 35,-13-40-35,0-26 38,0-16 118,-1-13 37,8-5 17,3 5 16,12 12 77,0 16 49,22 19-26,14 12-12,2 16-2,1 14-59,-4 10-9,-8 0-8,-10 10-16,-3 20 2,-10 10-4,-4 8 1,0 2-11,-20 1-9,-7-5-6,3-10-1,4-10-66,4-13-101,5-13-113,11-13-81</inkml:trace>
  <inkml:trace contextRef="#ctx0" brushRef="#br0" timeOffset="1148.2679">2041 1226 954,'0'0'103,"0"0"-85,0 0 43,15 109 10,-3-53-34,1 4-14,-2 9-13,3 5-9,-8 3 2,0 0-3,-3-4 0,-1-11-19,0-10-10,-2-20-28,0-14-29,0-15-75,0-6 25,-7-35 27,-5-23-46,-2-20 126,-1-16 29,4-7 38,6-1 18,5 13 44,5 15 48,23 14-38,6 17-9,-3 14-29,-5 16-19,-7 10-14,-11 6-18,-1 0-12,-7 22 4,0 12 2,0 12 5,-5 6-10,-14 8-10,-8 3-4,-2-3-49,4-9-121,8-10-182,12-15-77</inkml:trace>
  <inkml:trace contextRef="#ctx0" brushRef="#br0" timeOffset="1836.239">2428 1516 957,'0'0'32,"0"0"44,52-151-12,-36 96-42,-5-3-3,-5 0-8,-6 9-6,0 6-5,0 10 7,-13 6-3,-7 8 11,-1 6 6,4 11-7,-1 2-2,1 5-8,-4 30-4,5 14-4,5 11 4,5 6 0,6 0 0,0 1-1,15-11-4,10-10 5,6-16-1,2-14-17,4-16 8,7 0-5,1-16 4,-3-14 11,-6-5 2,-10 5-2,-13 13 2,-7 4-2,-2 11 0,-4 2 0,0 0 4,0 0-2,0 16 0,0 12-2,7 2 0,8-3 1,4-8-1,7-8-2,7-11 2,3 0-3,1-25 3,2-4 3,-6 0 4,-10 8-3,-10 9 1,-7 7-5,-4 5 0,6 0-1,5 20 2,7 23 9,11 19 16,5 16-12,1 21 1,-3 12-6,-7 18-1,-17 7 11,-10-4-18,0-11 4,-35-27-5,-9-30 8,-10-31 11,-6-25-1,0-8 1,-1-22-2,8-22-12,11-2-2,13-5 6,16-2 2,13-15-10,2-8-2,38-8-2,18-4 2,10 5-29,15 2-48,-6-5-140,-14-9-616</inkml:trace>
  <inkml:trace contextRef="#ctx0" brushRef="#br0" timeOffset="2331.5677">4436 950 780,'0'0'357,"0"0"-346,0 0-7,0 0 10,0 0-14,-52 126 0,52-56 4,0 5 2,11-9-1,13-14 0,5-11-4,5-16-1,2-11 1,6-14 0,0 0 3,0-19 10,-3-18-10,-6-9 9,-12-4-1,-11-4-6,-10-2-5,0 0-1,-8 6-23,-6 12-52,7 11-46,7 13-150,0 2-152</inkml:trace>
  <inkml:trace contextRef="#ctx0" brushRef="#br0" timeOffset="2564.2805">5073 727 920,'0'0'214,"0"0"-200,0 0 20,0 0-13,-49 113 2,28-41 6,4 9-5,5 0-8,8 2-4,4-9 1,0-12-8,6-10-2,18-12-3,6-16-12,3-12-37,8-12-62,1-7-39,0-27-214</inkml:trace>
  <inkml:trace contextRef="#ctx0" brushRef="#br0" timeOffset="2849.2637">5345 1078 910,'0'0'95,"0"0"-85,0 0 37,-51 107 5,51-73-27,0-1-9,10-6-11,13-7-3,6-9-2,2-8-1,7-3 1,-2-3 0,4-23 2,-4-9 3,-12-5 1,-9-1 3,-13 0-2,-2-1 1,-12 3 2,-22 8-3,-4 9 8,-4 13 1,-3 9-8,5 0-8,2 6-4,10 12-12,16 6-57,8 4-97,4-1-222</inkml:trace>
  <inkml:trace contextRef="#ctx0" brushRef="#br0" timeOffset="3037.8598">5833 1315 957,'0'0'22,"0"0"18,-12 116 30,8-75-40,-2-2-18,1-2-12,2-5-3,3-11-128,0-9-185,0-12-181</inkml:trace>
  <inkml:trace contextRef="#ctx0" brushRef="#br0" timeOffset="3419.5498">6071 1423 1052,'0'0'102,"0"0"-92,49-152 39,-20 96-18,-2 0-12,-6 7-5,-11 10-9,-10 5-2,0 12-3,-6 5 5,-17 9-5,-8 8-2,0 0-11,-2 16-5,6 12 3,9 4 0,11 1-5,7-1-15,3-3 1,32-4 12,10-9 21,11-6 1,-1-2 2,-2-1 0,-8 2 29,-11 5-3,-12 1 11,-9 5-25,-11 6-2,-2 6-5,-2 7-2,-29 3-5,-7 0-15,-7-8-53,-1-7-84,-2-15-131,7-12-79</inkml:trace>
  <inkml:trace contextRef="#ctx0" brushRef="#br0" timeOffset="3658.642">6312 863 761,'0'0'231,"113"-12"-205,-46 12 93,-2 21-62,-7 17-12,-7 10-3,-9 14-14,-15 10-10,-15 4-4,-10 3-6,-2-5-2,-8-10-4,-11-14-2,-1-11-9,7-17-32,4-12-36,0-10-103,4-9-149,1-25-281</inkml:trace>
  <inkml:trace contextRef="#ctx0" brushRef="#br0" timeOffset="3831.1329">7132 1092 1163,'0'0'26,"0"0"-22,127-94 0,-73 63-4,-8 6-2,-6 7-90,-12 6-186,-20 9-277</inkml:trace>
  <inkml:trace contextRef="#ctx0" brushRef="#br0" timeOffset="4004.2771">7032 1430 1072,'0'0'61,"0"0"-58,0 0-5,146-97 2,-65 45-37,-3 0-113,-6 0-159,-19 8-204</inkml:trace>
  <inkml:trace contextRef="#ctx0" brushRef="#br0" timeOffset="4277.2735">7587 1042 595,'0'0'247,"0"0"-180,0 0 27,0 0-6,0 106-31,2-71-29,18-3-13,3-6-8,8-10-1,6-10-3,7-6 1,0-4-3,0-26 6,-1-10-5,-10-4 5,-10-2-5,-15-2 6,-8 2 12,0 1 16,-29 9-14,-6 14 2,-8 16 1,-1 6-10,0 6-13,0 20-2,7 2-1,10-1-32,14-14-85,8-13-244</inkml:trace>
  <inkml:trace contextRef="#ctx0" brushRef="#br0" timeOffset="5030.896">8706 962 905,'0'0'175,"0"0"-146,0 0 31,0 0-31,0 0-13,-42 111-2,42-65-4,0-1-4,0-4-4,9-3-1,12-8 0,3-5-1,5-8-13,2-9-31,0-8 0,0 0 3,-2-13 8,-2-13 12,-8-11 14,-4-5 7,-7 0 0,-6 3 13,-2 14-1,0 9 22,0 11 8,0 5-3,0 0-25,0 10-14,0 19-7,0-1 6,0 4 1,-2-12-13,2-12-5,0-4-6,0-4 0,0 0 9,9-22 0,9-8 15,1-3 3,2 8-1,-1 7 7,3 11-5,-2 7 3,4 0 3,-3 13 16,1 13-15,-1 12 4,-7-2-6,-8 8 0,-5 0-9,-2-4-6,0-1-61,-9-10-60,-11-9-168,0-14-173</inkml:trace>
  <inkml:trace contextRef="#ctx0" brushRef="#br0" timeOffset="5161.227">8909 894 951,'0'0'44,"0"0"-44,0 0-55,0 0-173,0 0-60</inkml:trace>
  <inkml:trace contextRef="#ctx0" brushRef="#br0" timeOffset="5365.2603">9723 900 1009,'0'0'46,"0"0"-18,86 134 75,-46-80-61,0-1-23,1-3-8,-3-8-4,-7-8-7,-6-12-27,-8-12-59,-3-10-62,-3 0-104,-2-24-44</inkml:trace>
  <inkml:trace contextRef="#ctx0" brushRef="#br0" timeOffset="5524.0783">9990 906 715,'0'0'167,"0"0"-87,0 0 14,0 0-22,-94 133-33,83-82-9,5 2-22,2-2-8,1-4 0,3-3-56,0-4-91,-7-7-167,-6-11-183</inkml:trace>
  <inkml:trace contextRef="#ctx0" brushRef="#br0" timeOffset="5686.2786">9640 1252 1114,'0'0'25,"0"0"-25,0 0 0,154-128 3,-65 73-3,5 1-61,-5 8-130,-8 1-107,-18 11-137</inkml:trace>
  <inkml:trace contextRef="#ctx0" brushRef="#br0" timeOffset="6015.1997">10289 708 541,'0'0'230,"0"0"-197,-165-75 95,100 72-20,-4 3-25,-4 10-21,-3 27-25,0 17-14,7 13 0,7 15-3,12 8-11,13 3-3,17 3 1,20-3-5,0-6-2,38-10 2,19-16-2,19-18-1,18-17-2,8-20-2,12-6 1,2-31-2,0-20 3,-7-16 1,-22-6 2,-23-12 0,-23-7 19,-31-5 18,-10-4 1,-26 6-10,-26 13-13,-5 14 0,-5 20-10,-2 16-5,10 13-18,0 9-64,9-8-227</inkml:trace>
  <inkml:trace contextRef="#ctx0" brushRef="#br0" timeOffset="7315.2781">1874 3481 616,'0'0'321,"0"0"-297,0 0 82,0 0-42,0 0-31,0 0-13,0 0-9,-20-26-11,15 44-11,1 18 8,1 14 3,1 6 3,2-1 0,0-9-3,0-8-1,14-10 1,3-12-5,6-9-25,4-7-36,0 0-13,6-17-10,-4-22 35,0-9 25,-5-5 29,-10 0 0,-3 4 6,-9 5 14,-2 9 11,0 7 17,0 7 7,0 8-24,0 3 2,0 7 4,0 3 6,-2 0-18,2 0-16,-5 17-8,3 15 0,-2 15 10,2 14-1,2-3 4,0 1-9,13-12 2,11-11-6,3-10-1,7-9 0,1-11-14,1-6-31,-3 0-85,-11 0-193</inkml:trace>
  <inkml:trace contextRef="#ctx0" brushRef="#br0" timeOffset="8253.073">1830 3372 198,'0'0'403,"0"0"-323,0 0 122,0 0-37,0 0-66,0 0-51,-21-8-24,15 49-22,1 19 7,-2 12 7,5 4-2,2 0-3,0-6-3,5-12-5,17-12-1,9-14-2,4-18 0,8-14-3,4 0 2,2-25-1,3-21-8,-8-14 9,-4-9 0,-12-1 1,-11 0 1,-11 0 0,-6 1 2,0 3 1,-2 11-4,-9 9 3,-3 15-1,2 11-1,2 6 6,3 8-4,1 2-2,3 4 1,1 0-4,2 3 1,0 23-4,0 15 3,0 14 2,0 3 2,13 1 1,2 4 0,-1 3-1,2 0-2,-3 0 0,-6-1 2,-4-11 0,-3-4-2,0-10 1,-8-6 2,-9-8-3,-7-6 2,-3-7 1,-5-6 1,-3-7 0,-3 0 3,-2-21-4,-3-24-3,2-19-3,1-18-3,5-10 1,6 5-1,12 12 4,1 24 2,5 15 2,5 10-1,-2 8-1,2 10 0,4 4-35,2 4-76,0 0-265,0 0-169</inkml:trace>
  <inkml:trace contextRef="#ctx0" brushRef="#br0" timeOffset="8529.2686">2729 2951 982,'0'0'119,"0"0"-114,0 0 42,-129 133-4,107-53-22,5 10 10,5 6-10,8-4-1,4-5-14,0-12-2,16-9-4,14-11-3,8-9-29,2-12-64,1-11-81,-10-13-177</inkml:trace>
  <inkml:trace contextRef="#ctx0" brushRef="#br0" timeOffset="8918.6549">2791 3387 932,'0'0'83,"0"0"-81,0 0 25,0 0-13,156-53-1,-111 56 1,-2 27-13,-12 8-1,-15 8 0,-12 5-1,-4 0-1,-10 1-23,-17-7 9,2-6-6,8-15 7,7-13-22,8-11-1,2-15 0,6-28-52,25-18-48,10-3 90,-3 2 7,-7 8 41,-8 8 21,-12 16 53,-9 14 57,-2 9 41,0 7-17,-2 0-76,-19 23-54,4 12-15,-3 11 6,9 0-3,9 5-5,2-1-8,4 2 0,27-5-27,13-10-55,10-11-102,0-18-171</inkml:trace>
  <inkml:trace contextRef="#ctx0" brushRef="#br0" timeOffset="9057.2332">3581 3764 750,'0'0'149,"0"0"-75,-19 104 0,14-66-60,5 0-14,0-2-48,0-2-243,0-11-264</inkml:trace>
  <inkml:trace contextRef="#ctx0" brushRef="#br0" timeOffset="9406.18">3813 3738 924,'0'0'88,"36"-121"-46,-7 63 31,-2 4-36,-6 5-7,-9 11-14,-10 12-2,-2 8-9,0 7-1,-17 7-4,-8 4 0,0 0 0,1 0-4,4 12-14,2 8 0,9 2 11,9 2-8,0 6-7,15 0-11,21-4 6,7-3 22,1-2 2,-3-5 3,-6 2 12,-8-1 11,-10 3 15,-3 4-4,-7 2 3,-7 2-20,0 5-4,-7 0-7,-15-3-6,-9 1-22,-7-8-86,-3-9-146,-3-14-151</inkml:trace>
  <inkml:trace contextRef="#ctx0" brushRef="#br0" timeOffset="9642.4589">3940 3076 747,'0'0'221,"120"-24"-207,-39 24 73,2 20-30,-6 24-27,-8 14 5,-12 12-4,-17 10-7,-21 3-2,-15 3-9,-4-4-6,0-7-1,-12-8-2,-9-13-2,6-15-2,3-18-23,4-12-97,5-9-207,3-28-208</inkml:trace>
  <inkml:trace contextRef="#ctx0" brushRef="#br0" timeOffset="9835.2975">4993 3364 1178,'0'0'17,"0"0"-1,147-43 12,-83 13-17,-1 2-11,-12 2-15,-22 6-178,-20 15-314</inkml:trace>
  <inkml:trace contextRef="#ctx0" brushRef="#br0" timeOffset="9991.0941">5059 3633 1001,'0'0'56,"0"0"-20,0 0 49,118-6-36,-55-22-29,-2-5-16,-4 1-4,-17 3-67,-15 3-206,-19 2-451</inkml:trace>
  <inkml:trace contextRef="#ctx0" brushRef="#br0" timeOffset="10394.3047">6575 2994 655,'0'0'274,"0"0"-202,0 0-13,0 0 13,0 122-7,-6-64-27,3 6-20,1-1-15,2-4-1,0-1-2,0-1-49,0-3-76,0-3-148,-9-7-144</inkml:trace>
  <inkml:trace contextRef="#ctx0" brushRef="#br0" timeOffset="10629.4742">6147 3918 918,'0'0'216,"0"0"-189,0 0 2,0 0-10,152-9 13,-28-14 17,22-9-17,2-5-15,-5 0-4,-5-5 0,-15 3 1,-21 7-7,-23 10-7,-35 10-15,-24 6-35,-20 6-45,-4 6-89,-40 24-152,-24 13-271</inkml:trace>
  <inkml:trace contextRef="#ctx0" brushRef="#br0" timeOffset="10980.4475">6673 4481 844,'0'0'241,"0"0"-226,0 0 19,0 0 6,118-126-14,-75 74-15,-10-2-1,-9 0-4,-12 8-4,-12 7-2,0 13-5,-9 8 3,-15 12 0,-3 6-3,1 0-3,4 11 3,10 13-5,12 5 0,0 6-1,34 1 4,19 0 4,7-4 3,0-4 0,-7 0 9,-15-2 8,-21-3-6,-14 9 2,-3 0 4,-23 2-4,-14 4-13,-3-6 0,6-6-53,10-16-87,11-10-270</inkml:trace>
  <inkml:trace contextRef="#ctx0" brushRef="#br0" timeOffset="11336.4769">7873 2934 995,'0'0'96,"0"0"-94,0 0 11,135-8 39,-63-4-6,8-2-14,-2-1-15,-5 3-14,-12 7-3,-21 5-66,-20 0-90,-20 0-196,-9 0-173</inkml:trace>
  <inkml:trace contextRef="#ctx0" brushRef="#br0" timeOffset="11627.271">7871 3074 749,'0'0'120,"0"0"-42,-48 140 43,48-70-29,2 9-25,21 11-17,2 14-8,-1 12-7,-2 9-12,-8 1-1,-8-2-8,-6-5-2,0-7-5,0-5-1,0-15 3,0-15 1,0-8-8,0-15 5,12-3-7,20-8 5,5-13-3,7-9 2,6-18-2,5-3-2,9-2-7,6-15-23,-4-2-47,-8-5-89,-11-10-382</inkml:trace>
  <inkml:trace contextRef="#ctx0" brushRef="#br0" timeOffset="14379.781">8670 3120 708,'0'0'127,"0"0"-72,0 0 9,0 0-10,0 0-28,123-78 6,-74 78-19,-2 15-2,-11 18-6,-10 4-5,-16 7 3,-10 2-2,-10 0-1,-21-3-1,0-7 0,6-14 0,10-9-1,11-11-14,4-2-25,6-19-17,30-22-50,9-12 30,1-3 31,1 2 2,-13 8 26,-8 5 19,-10 18 20,-12 7 31,-4 9 25,0 7 26,0 0-39,-9 5-28,-6 22-33,-3 6 5,5 3 2,8-1 2,5-2-11,5 1-1,24-2-10,11-2-58,0-8-152,-7 1-138</inkml:trace>
  <inkml:trace contextRef="#ctx0" brushRef="#br0" timeOffset="14607.234">8862 3663 1085,'0'0'82,"0"0"-82,0 0-12,136 7 12,-22-22 20,17-13-4,3-7-11,-3-4-3,-14 6-1,-26 1-1,-26 12-17,-32 8-75,-26 12-32,-7 0-95,-36 7-94</inkml:trace>
  <inkml:trace contextRef="#ctx0" brushRef="#br0" timeOffset="14993.3023">9134 4400 462,'0'0'575,"0"0"-550,0 0-3,85-109 1,-38 51-14,-1-4-3,-5 0-3,-10-2-3,-11 6 1,-11 12 1,-9 14-1,-6 12 2,-19 15 2,-7 5-5,1 0 0,5 16 1,5 12-1,15 6-2,6 4-4,15 0 1,28-2-2,12-4 5,7-1 2,-6-1 2,-11 0 23,-19 4 7,-18-1 1,-8 8-4,-16 3-6,-22-4-12,-2-2-7,7-9-2,8-14-2,8-12-24,12-3-52,5-26-79,0-24-270</inkml:trace>
  <inkml:trace contextRef="#ctx0" brushRef="#br0" timeOffset="15207.8355">10069 3323 1143,'0'0'62,"0"0"-59,0 0-3,153-36 0,-79 7-1,-3 0-150,-13-4-311</inkml:trace>
  <inkml:trace contextRef="#ctx0" brushRef="#br0" timeOffset="15390.8163">10862 2875 1199,'0'0'39,"0"0"-32,0 0 19,-13 132-1,15-89-20,9-1-2,-2 0-3,0 0-51,-3 2-75,-1-6-162,-5-8-149</inkml:trace>
  <inkml:trace contextRef="#ctx0" brushRef="#br0" timeOffset="15640.3077">10583 3612 358,'0'0'706,"0"0"-689,205-45-11,-67 15 62,20-2-20,8 0-15,-4 0-10,-9-2-16,-18 4-6,-31 5 33,-32 6-19,-34 9-15,-27 3-25,-11 5-19,-18 2-46,-29 2-111,-13 27-201</inkml:trace>
  <inkml:trace contextRef="#ctx0" brushRef="#br0" timeOffset="16038.1144">11056 4543 1020,'0'0'50,"0"0"8,0 0 28,136-102-47,-81 47-27,-3-6-7,-10-3-4,-13 6-1,-16 8-9,-13 11-14,-4 17 10,-28 11 8,-3 11-3,-3 0 0,7 15 2,9 11 3,13 2 1,9 2-3,4-3-2,34-1-1,14-2 7,6-2 1,2-2 2,-12 0 8,-9 0 14,-18 2-3,-15 3-3,-6 5 0,-8 0-7,-23-1-11,0-5 0,4-7-27,5-12-51,13-5-85,2-12-179,7-26-241</inkml:trace>
  <inkml:trace contextRef="#ctx0" brushRef="#br0" timeOffset="16601.0041">11914 3615 890,'0'0'80,"0"0"-56,0 0 41,0 0-28,0 0-28,-114 112-8,99-104 5,1-5-6,1-3-8,-3 0 3,3-14 3,4-9 2,2 3-2,7-2 0,0 2 0,0-1 1,20 4-5,5-1 5,4 6-2,1 0 3,5 6 0,-2 6 2,-2 0-1,-2 13 6,-7 16 4,-8 7-3,-8 13 6,-6 2-3,0 6 4,-27 1-3,-6 0-5,-5 0-5,-4-7 0,-3-7-1,5-13 0,3-13 1,10-10-2,9-8 2,13-5 6,5-20-8,5 1-5,21 9 5,10 8 4,5 7 14,2 0 13,7 0-3,-1 0-4,-2 0-4,-5 0 3,-6 0-4,-2-4-3,-8-5-4,-6 0-7,-6 1-4,-5 0-1,-7-2-13,0-6-36,2-8-74,1-10-212,-1-14-432</inkml:trace>
  <inkml:trace contextRef="#ctx0" brushRef="#br0" timeOffset="16974.3174">12074 2801 1148,'0'0'36,"0"0"-36,179-22 7,-92 12 11,2-2-7,1 5-4,-4 7-5,-15 0-2,-15 9-1,-20 19 1,-12 16 1,-9 13 3,2 17 11,-5 19 20,7 14-1,1 15-4,2 12-10,-2 14-1,1 2 5,-6 0-7,-7-8-3,-8-16-11,0-15 11,-20-19-8,-17-12 5,-10-14 1,-10-11-5,0-19-5,-3-14-2,4-18-2,1-4-24,6-10-44,1-28-45,0-21-235</inkml:trace>
  <inkml:trace contextRef="#ctx0" brushRef="#br0" timeOffset="17423.9311">13439 3132 664,'0'0'375,"0"0"-354,0 110 3,0-56 55,6 2-52,8 1-18,-1-3-2,1 3-7,-8-2-19,-1 1-71,-5-2-91,0-8-176</inkml:trace>
  <inkml:trace contextRef="#ctx0" brushRef="#br0" timeOffset="17587.3101">13260 3609 998,'0'0'8,"0"0"-7,170-109 13,-77 68-13,3 7-1,-4 5-60,-16 10-230,-16 2-265</inkml:trace>
  <inkml:trace contextRef="#ctx0" brushRef="#br0" timeOffset="17780.4622">14150 3212 847,'0'0'122,"0"0"-24,0 0 10,0 0-71,0 0-18,-138 114 9,111-58-6,12-1-2,9-9-8,6-4-10,0-7 1,25-3-3,10-7-11,8-13-46,5-6-100,-2-6-250</inkml:trace>
  <inkml:trace contextRef="#ctx0" brushRef="#br0" timeOffset="18100.0127">14657 3473 1040,'0'0'48,"0"0"-42,0 0 27,115-136-25,-86 104-7,-11 2-1,-18 13-7,0 3 7,-14 12 0,-19 2 1,-5 0 8,0 22 6,2 12 12,7 10-4,9 5-2,9 2-7,11 0-7,0-5-3,22-4-4,13-11 2,9-10-2,3-11 1,13-10 2,4-2-3,-2-27-1,-8-6-9,-11-1-47,-14-5-69,-14 4-148,-15-5-177</inkml:trace>
  <inkml:trace contextRef="#ctx0" brushRef="#br0" timeOffset="18264.047">14456 2974 936,'0'0'72,"0"0"-72,0 0-4,0 0-6,141-89-18,-66 55-177,-9 4-180</inkml:trace>
  <inkml:trace contextRef="#ctx0" brushRef="#br0" timeOffset="18602.3377">15044 2898 467,'0'0'504,"0"0"-484,0 0 51,89-139-20,-51 83-33,-3-6-12,-4-5-1,-10 6-2,-17 8-2,-4 14-1,-9 14 0,-24 11-3,-7 14-8,-1 0-7,6 2 4,12 18 0,15 0-13,8 0-12,2 6-7,29-2 1,11 2 27,10 0 18,3-1 4,-3-1 30,-9 2 6,-11 1-1,-16 5-15,-13 1-9,-3 3-3,-5-1-6,-19-4-6,-1-4-59,0-6-129,6-13-119</inkml:trace>
  <inkml:trace contextRef="#ctx0" brushRef="#br0" timeOffset="19013.297">15623 2504 154,'0'0'557,"0"0"-530,118 2 74,-95 26-22,-10 4-56,-13 7-7,0-3-6,-7 0 2,-17-8 0,1-7-1,8-9-4,9-7 1,6-5-3,0 0-2,21-20 0,13-14 2,8-9-5,0-4-7,-5 3-4,-6-3-1,-12 9 12,-12 12 2,-7 8 19,0 13 37,-19 5 5,-14 17-30,1 26-11,1 13 21,10-1-5,17 4-20,4-9-8,11-13-2,34-11-1,13-11 4,16-15 5,14 0-5,2-8-5,-8-14-6,-17-1-8,-23 0-43,-24 5-71,-18-4-143,-12 4-441</inkml:trace>
  <inkml:trace contextRef="#ctx0" brushRef="#br0" timeOffset="20280.5443">1368 5881 731,'0'0'165,"0"0"-103,0 0 64,0 0-71,0 0-34,0 0-11,0 109 7,0-46-1,5 0-3,8-8-7,7-9 2,5-11-3,4-12-2,7-10-2,4-13 6,11 0-6,-2-22 4,2-15-1,-12-1 6,-12-3-3,-13 1 8,-14 0 4,0-5 5,-25-5-15,-10 2-9,2 4-8,6 6-38,13 6-48,14 3-160,0 2-338</inkml:trace>
  <inkml:trace contextRef="#ctx0" brushRef="#br0" timeOffset="20500.6979">2212 5511 995,'0'0'102,"0"0"-30,0 0-28,0 0-23,-33 128 14,6-55-2,0 11-10,11-1-1,9-3-13,7-14-8,0-7 1,6-10-2,23-11-32,2-6-28,5-9-45,-3-13-183,-8-10-184</inkml:trace>
  <inkml:trace contextRef="#ctx0" brushRef="#br0" timeOffset="20902.9322">2422 5861 395,'0'0'710,"0"0"-706,0 0 8,0 0-6,0 0-6,156-77-2,-115 77-4,-10 17 5,-11 10-8,-9 4-24,-11 5 11,0 1 18,-4-2 4,-17-9 0,5-5-6,8-11-29,3-6 5,5-4-38,0-3-15,13-27-26,17-7 94,6-8 15,-3 1 0,-8 10 32,-10 6 43,-11 12 44,-4 6-2,0 4 5,0 4-33,-4 2-41,-7 0-22,-1 0-8,2 6-15,1 20-3,4 11-4,5 4 2,0 5-11,14-1-35,17-5-44,3-4-80,6-11-63,1-8-40,-7-12-178</inkml:trace>
  <inkml:trace contextRef="#ctx0" brushRef="#br0" timeOffset="21031.0217">3151 6079 569,'0'0'303,"0"0"-228,0 0 45,0 0-72,0 119-34,0-93-14,-2 4-17,-7-2-141,-5-3-283</inkml:trace>
  <inkml:trace contextRef="#ctx0" brushRef="#br0" timeOffset="22979.4">2737 5837 362,'0'0'303,"0"0"-252,0 0 5,0 0 43,0 0-40,0 0-7,0 0-10,-70-74-6,49 74-2,-6 0-10,-5 2-4,3 17-4,3 13-3,-1 6-4,6 13-1,11 5-2,5 3-5,5-5-1,0-4 0,20-12-1,6-9 0,1-8 1,7-13 0,-1-8 0,6 0 4,0-17 6,-1-15-7,-2-3 1,-7-5 7,-8-1-5,-6 3 2,-9-1-1,-6 0 8,0-3-5,-2-1 9,-20 2-9,-7 3 6,-2 8-7,2 11 8,1 8-2,6 7-10,1 4-4,-2 0-1,1 27-3,-1 17-3,4 19-2,0 9 3,11 3-2,3-5-4,5-10 2,0-11-2,13-14-1,12-12 3,4-10-2,4-13 9,3 0-4,-3-13 6,6-16 1,-6-7 1,-4-8 1,-7-9 0,-6 2 2,-14-7 2,-2 0 7,-16 3 5,-22 6-6,-10 10-2,-6 11-5,-2 11-3,5 14-1,9 3-2,6 2-8,14 22-20,15 11-71,7 8-174,31-5-246</inkml:trace>
  <inkml:trace contextRef="#ctx0" brushRef="#br0" timeOffset="23541.3174">3367 6203 658,'0'0'122,"0"0"50,0 0-72,0 0-41,0 0-36,0 0 1,60-111-9,-46 67 5,-3-12-13,-7-2 3,-2 1-1,-2 8-7,0 17 1,-4 13-3,-11 12-2,-5 7 1,-1 0-12,2 14-5,5 18-6,10 3-3,4 3-3,11-2 0,25-6 15,17-4 13,10-5 1,1-3 1,-1-4 25,-17 2 2,-15-4-4,-15 1-3,-11 2-12,-5 3-2,-4 7 2,-30 6-8,-11-4-3,-4-1-68,0-11-44,9-9-196,5-6-217</inkml:trace>
  <inkml:trace contextRef="#ctx0" brushRef="#br0" timeOffset="23794.9008">3725 5641 967,'0'0'7,"0"0"48,167 36 47,-105 4-51,-9 13-9,-8 5-16,-16 11-12,-21 4 1,-8 5-5,-4-1 0,-27 1-3,-9-9 1,-1-8-5,-1-15 6,7-12-9,12-15-6,8-12-41,10-7-86,5-21-162,0-23-344</inkml:trace>
  <inkml:trace contextRef="#ctx0" brushRef="#br0" timeOffset="24180.4764">4367 6036 724,'0'0'284,"0"0"-266,0 0 8,0 0 18,0 0-3,0 0-5,160 2-14,-112-19-20,0 2-2,-13 2-123,-12 10-194,-15 3-170</inkml:trace>
  <inkml:trace contextRef="#ctx0" brushRef="#br0" timeOffset="24328.3858">4426 6346 981,'0'0'58,"0"0"-46,0 0 13,0 0-8,136-32-17,-58-2-2,3-6-146,-6-2-241</inkml:trace>
  <inkml:trace contextRef="#ctx0" brushRef="#br0" timeOffset="24637.446">5100 5979 979,'0'0'106,"0"0"-69,0 0 22,-47 132-20,47-87-9,0-1-23,4-6 1,16-8-5,7-6-1,7-14-1,1-10-1,9 0 0,4-15 1,-4-18-1,-2-5 1,-12 0 0,-15-2 0,-15-2 8,0-1-3,-20 4 3,-21 4 3,0 14-6,-9 10-3,6 11-3,3 0-3,10 4-13,13 8-40,12-1-68,6-10-224,5-1-228</inkml:trace>
  <inkml:trace contextRef="#ctx0" brushRef="#br0" timeOffset="24870.376">6018 6070 1081,'0'0'89,"0"0"-72,0 0 34,0 0-18,166-22-15,-105 3-13,-5 1-5,-9 2-53,-16 2-147,-16 4-184</inkml:trace>
  <inkml:trace contextRef="#ctx0" brushRef="#br0" timeOffset="25070.7134">6054 6368 960,'0'0'78,"0"0"-40,153-3 54,-82-16-52,-3 1-14,-6 0-21,-11 3-5,-16 4-82,-16 2-177,-19 4-300</inkml:trace>
  <inkml:trace contextRef="#ctx0" brushRef="#br0" timeOffset="29242.5485">7563 5881 778,'0'0'250,"0"0"-185,0 0-38,0 0 22,0 0-19,0 0 13,-4 135-17,12-89-11,3-4-11,-4 2 1,-3-1-5,-1-2-42,-3 2-125,0-6-213</inkml:trace>
  <inkml:trace contextRef="#ctx0" brushRef="#br0" timeOffset="29466.7202">7199 6645 937,'0'0'92,"0"0"-83,128-6 70,-18-16 9,23-8-46,4-2-22,-3 0 1,-15-3-3,-21 4-10,-25 6-8,-26 6-4,-22 9-41,-14 6-35,-11 4-62,0 0-154,-16 22-119</inkml:trace>
  <inkml:trace contextRef="#ctx0" brushRef="#br0" timeOffset="29850.36">7740 7316 1012,'0'0'70,"0"0"-35,0 0 19,0 0-32,121-129-11,-74 66-6,-11-1-4,-12 0 0,-13 4-1,-11 16-6,0 15-2,-15 10 8,-10 15-3,-4 4-6,2 0-5,5 18 7,7 7 0,13 6 2,2-1-2,22 2-1,25-6 2,8-3 6,3 0 1,-2-7 0,-14 2 6,-15 0 1,-16 0-7,-11 3 1,0-1 3,-10 6-1,-13-4-4,-6-7-29,4-6-46,5-9-81,12-2-106,5-28-171</inkml:trace>
  <inkml:trace contextRef="#ctx0" brushRef="#br0" timeOffset="30165.6485">8918 5741 732,'0'0'415,"0"0"-400,-140 24 16,101 30 30,8 24-27,7 22-5,13 19-3,11 15-2,0 12-2,4 9-8,23 7-5,3-1-2,14-10 4,4-15 0,1-30 11,6-22-16,-10-22-3,-7-20-3,-15-16 0,-14-15-32,-9-11-65,0 0-84,-13-37-401</inkml:trace>
  <inkml:trace contextRef="#ctx0" brushRef="#br0" timeOffset="31185.063">9295 6028 572,'0'0'191,"0"0"-145,0 0 39,-14 117-7,12-56-24,2-1-9,0-6-21,0-6-12,16-13-1,5-11-4,11-12-6,2-12 4,8 0 0,1-26 2,1-15 2,-4-5-6,-11-2 4,-13 2 0,-14 2 6,-2-2 5,-12 5 4,-21 7-11,-12 10-3,1 15-4,-5 9 5,1 0-9,12 2 0,7 10-1,12-3 1,11 1-23,6 1-88,9-2-195,27-4-39</inkml:trace>
  <inkml:trace contextRef="#ctx0" brushRef="#br0" timeOffset="31729.7396">9995 6333 632,'0'0'199,"0"0"-130,0 0 25,0 0 2,135-3-40,-79-11-12,-2 0-14,-5 0-12,-15 1-9,-13 8-9,-9 3-1,-10 0-38,0 0-54,3-1-78,1-8-213</inkml:trace>
  <inkml:trace contextRef="#ctx0" brushRef="#br0" timeOffset="31962.5363">10982 5847 1103,'0'0'62,"0"0"-61,0 0 4,0 0 33,0 123 4,4-82-27,6 1-7,-4-3-4,-1-1-4,-1-2-26,-4-4-48,0-1-89,0-8-136,0-5-136</inkml:trace>
  <inkml:trace contextRef="#ctx0" brushRef="#br0" timeOffset="32225.4767">10728 6391 430,'0'0'521,"0"0"-500,0 0-2,0 0 46,167-21-5,-68-4-8,3-6-28,8-1-13,0-4-5,6-4 11,0 2 5,-7 0-3,-8 4-4,-12 5-8,-22 10-5,-25 9-2,-19 6-22,-23 4-64,0 4-68,-36 18-54,-13 5-122</inkml:trace>
  <inkml:trace contextRef="#ctx0" brushRef="#br0" timeOffset="32683.8663">11221 7050 969,'0'0'40,"0"0"-7,0 0 41,0 0-28,0 0-20,120-118-14,-87 74-6,-6-4-4,-6 1 3,-15 8-5,-6 2 3,0 15 1,-4 4-3,-19 12-2,3 5 1,-6 1-6,-1 3-9,5 18-4,5 5 6,11 3 4,6 4-6,0-1-3,25-4-2,11-5 6,13-2 6,1-7 0,2-5 7,-1 0 1,-12 1 0,-7 6 7,-13 4 5,-15 8-3,-4 2 4,0 7-5,-23 3-3,-6-5-4,5-6-2,2-14-1,5-12-31,5-3-19,4-6-99,0-20-109,4-8-69</inkml:trace>
  <inkml:trace contextRef="#ctx0" brushRef="#br0" timeOffset="33255.2325">11850 6342 872,'0'0'76,"0"0"-75,0 0 12,0 0 9,0 0-12,0 0-2,-27 86-6,14-77 2,-3-4-2,0-5 2,3 0 1,0 0 1,3-12-4,8-5 0,2-1-2,0 0 0,0-1-2,12 3 1,5 0 1,1 2 2,5 2-1,-4 7 2,4 5 8,1 0 0,1 0 2,-1 15 6,1 5-1,-3 4-3,-5 4 8,-5 3-1,-12 3-8,0 4-4,-6 2-2,-22-2-5,-2-2-2,-4-8 4,3-10-5,4-8 1,7-10 2,7 0-2,5 0 2,6 0-3,2-10 0,0 1 1,12 6 0,7-1 9,6 4 3,4 0 4,1 0-2,5 0-1,-2 0-3,-1 0-2,4-4-6,-8 3-3,-6 1 0,-1 0-14,-6 0-40,1-5-57,-3-1-105,-1-6-181</inkml:trace>
  <inkml:trace contextRef="#ctx0" brushRef="#br0" timeOffset="33584.2338">12130 5639 1053,'0'0'66,"0"0"-55,0 0 26,0 0 23,172-61-39,-97 89-3,7 20-10,11 17 3,-6 12-8,-5 13 11,-8 9 4,-19 15 5,-19 11-6,-16 5-4,-20 2-8,0-1 14,-31-5-16,-10-8 14,-7-12-9,-2-16 1,-1-27 2,2-20-11,9-28 0,3-15-14,13-12-38,5-44-38,1-22-158,-2-26-504</inkml:trace>
  <inkml:trace contextRef="#ctx0" brushRef="#br0" timeOffset="33987.0178">13666 5615 993,'0'0'73,"0"0"-34,0 0 4,0 0 20,45 138-20,-32-78-14,-4-4-19,0-4-6,-5-6 1,-2-2-5,-2-2-8,0-3-33,0-1-66,0-9-139,-6-4-113</inkml:trace>
  <inkml:trace contextRef="#ctx0" brushRef="#br0" timeOffset="34153.3352">13523 6028 912,'0'0'48,"0"0"-29,0 0 49,114-82-37,-45 56-28,4-1-3,-5 3-34,-10 4-110,-14-1-189</inkml:trace>
  <inkml:trace contextRef="#ctx0" brushRef="#br0" timeOffset="34439.3421">14636 5595 1005,'0'0'76,"0"0"-70,0 0 57,-114 8 4,79 28-38,-1 16-12,7 12 8,13 2-14,12-4 1,4-10-6,13-13 8,32-18-2,15-12 7,11-9-2,8-2 6,-2-25-7,-3-4-10,-16 4-6,-20 3-10,-23 6-67,-15-3-149,-2-5-596</inkml:trace>
  <inkml:trace contextRef="#ctx0" brushRef="#br0" timeOffset="35623.3615">6016 8627 908,'0'0'79,"0"0"-69,0 0 24,0 0-10,0 0 4,140 49-6,-74-49-7,2 0-15,-6-12-11,-11-10-66,-14 4-103,-24 4-130</inkml:trace>
  <inkml:trace contextRef="#ctx0" brushRef="#br0" timeOffset="35811.2658">6084 8913 559,'0'0'150,"0"0"-119,0 0 136,151 5-58,-74-20-72,-1-5-28,-5 0-9,-14 4-3,-16 2-77,-22 4-120,-16 1-44,-3-6-144</inkml:trace>
  <inkml:trace contextRef="#ctx0" brushRef="#br0" timeOffset="36095.4661">6270 8360 460,'0'0'135,"0"0"-41,0 0-25,0 0-41,0 0 8,114 35 50,-64 9-10,6 5-7,-4 15-2,-3 11-21,-18 5-2,-17 7 2,-14 5-27,-10 3-8,-27-3-5,-12-5 0,-3-15 0,4-14 4,2-16 3,11-9-10,8-16-1,12-9-2,8-8-27,7 0-42,0-22-160,25-22-386</inkml:trace>
  <inkml:trace contextRef="#ctx0" brushRef="#br0" timeOffset="37310.5894">9534 8534 848,'0'0'81,"0"0"-58,0 0 63,0 0-41,-64 130-22,56-63 5,3-4-9,5-6-10,0-13-6,10-12 0,20-12-3,4-14 1,6-6-1,4-9 5,-1-26-2,-3-5 3,-10-8-1,-10-3 2,-14 2-4,-6-6 18,-6 4 11,-23 2-14,-12 11-13,-1 14 1,0 12-5,3 10-2,6 2 1,10 2-11,13 14-34,10-2-57,4-8-195,37-6-115</inkml:trace>
  <inkml:trace contextRef="#ctx0" brushRef="#br0" timeOffset="37542.167">10456 8645 1041,'0'0'41,"0"0"-39,0 0 27,143 0 3,-78-27-24,-3-5-8,-6 6-1,-18 2-69,-21 10-152,-17 6-150</inkml:trace>
  <inkml:trace contextRef="#ctx0" brushRef="#br0" timeOffset="37722.4523">10427 8907 987,'0'0'83,"0"0"-80,0 0 30,175-35 13,-98 12-35,-7 7-11,-18 6-11,-13 1-162,-24 2-305</inkml:trace>
  <inkml:trace contextRef="#ctx0" brushRef="#br0" timeOffset="38173.3713">12308 8631 827,'0'0'126,"0"0"-110,0 0 54,0 0 31,0 0-50,0 0-9,74-30-21,-38 13-21,-2 9-13,1-2-63,3-4-96,2-6-186,-2-8-192</inkml:trace>
  <inkml:trace contextRef="#ctx0" brushRef="#br0" timeOffset="38353.3552">12986 8228 1028,'0'0'101,"0"0"-94,0 0 25,0 0 16,0 0-14,5 132 0,8-85-25,-2-1-5,1 5-4,-4-9-18,3 1-41,-4-5-76,-2-6-163,-5-1-144</inkml:trace>
  <inkml:trace contextRef="#ctx0" brushRef="#br0" timeOffset="38624.0675">12710 8995 339,'0'0'628,"0"0"-602,0 0-22,165-34 73,-59 3-21,24-10-15,10-8 3,6 2-7,-4-2-15,-10 3 6,-12 2-4,-20 8-6,-21 7-7,-27 6-10,-25 15-1,-15 5-8,-12 3-30,-6 0-21,-27 19-66,-15 15-147,-11 3-141</inkml:trace>
  <inkml:trace contextRef="#ctx0" brushRef="#br0" timeOffset="39087.3812">13247 9777 839,'0'0'189,"0"0"-175,0 0 11,0 0 64,0 0-45,118-95-33,-82 35-1,-5-1-6,-13-1-3,-13 2-1,-5 7 0,0 13-1,-22 13-4,-1 10 0,-2 13 5,1 4-8,-4 2-8,9 22 0,6 3 2,11-1-4,2-1-14,8-2-1,26-5-2,3-3 16,8-1 19,2-3 0,-2-1 2,-8 3 14,-10-2 12,-9 4 0,-9 4-6,-9 1-4,0 4-1,0 0-7,-16 0-7,-3-4 0,0-3-3,3-10-15,6-3-27,-1-4-31,3 0-28,4-9-123,0-16-44,4-5-158</inkml:trace>
  <inkml:trace contextRef="#ctx0" brushRef="#br0" timeOffset="39523.7788">13729 8897 920,'0'0'57,"0"0"-53,0 0 35,146-74 16,-112 74-34,-16 14-21,-12 16 4,-6 10-2,-6 2 0,-23-1-2,-3-6 2,3-7-2,7-8 1,9-8 1,5-5-2,7-7 2,1 0-4,0 0 2,21 0 0,12 0 7,7 0 9,2-2 3,-4 2-1,-6 0 10,-13 7 4,-13 11-13,-6 5 0,0 3 4,-19 1-6,-14 4-5,-8-4-8,3-6-1,1-9-3,3-6 0,5-6-15,5 0-33,9-16-85,7-21-255</inkml:trace>
  <inkml:trace contextRef="#ctx0" brushRef="#br0" timeOffset="39933.4338">14725 8175 542,'0'0'425,"0"0"-401,0 0 16,0 0 7,0 0-2,9 126-14,4-71-10,1-4-18,-5-2 2,-1-6-5,-4 1-9,2-3-32,-6-3-65,0-3-152,0-10-167</inkml:trace>
  <inkml:trace contextRef="#ctx0" brushRef="#br0" timeOffset="40095.742">14547 8649 427,'0'0'554,"0"0"-533,0 0-7,0 0 49,113-131-51,-39 95-8,6 4-4,-2 2-36,-9 2-108,-9 0-212</inkml:trace>
  <inkml:trace contextRef="#ctx0" brushRef="#br0" timeOffset="40317.8336">15420 8111 941,'0'0'56,"0"0"35,0 0 5,0 0-65,-123 57-1,76-4 3,13 3-4,8 0-4,20-3-11,6-9-5,11-10-8,24-12-1,15-9 0,4-13-6,2 0-19,4-5-31,-1-15-63,-3-6-128,-9 0-242</inkml:trace>
  <inkml:trace contextRef="#ctx0" brushRef="#br0" timeOffset="40559.0103">16468 8047 505,'0'0'639,"0"0"-626,0 0-4,0 0 39,137-68-27,-80 47-18,5 3 1,-1 3-4,-6 1-15,-17 6-76,-18 4-79,-18 4-162,-2 0-202</inkml:trace>
  <inkml:trace contextRef="#ctx0" brushRef="#br0" timeOffset="40740.5534">16477 8229 929,'0'0'90,"0"0"-83,0 0 42,0 0-10,154-42-30,-82 14-9,-6-2-41,-6 2-67,-18-2-125,-17 0-7,-21 2-219</inkml:trace>
  <inkml:trace contextRef="#ctx0" brushRef="#br0" timeOffset="40996.3655">16718 7680 722,'0'0'162,"0"0"-96,0 0-13,0 0 6,0 0-25,172 95-12,-112-51-10,0 2-5,-8 3 8,-10 8 14,-16 1 3,-17 2-9,-9 2-5,-6 1-4,-30-5-1,-9-5-7,-6 0-4,2-4-1,7-11-1,8-11-38,16-22-72,10-5-171,4-29-292</inkml:trace>
  <inkml:trace contextRef="#ctx0" brushRef="#br0" timeOffset="41467.6475">18661 7656 894,'0'0'67,"0"0"-65,0 0 61,-135 54 15,88-3-36,3 10 2,12 2 2,11-5-14,20-2-17,1-8-5,6-10-5,29-6-4,15-16 3,8-10-4,5-6-11,1 0-41,-6-10-76,-9-9-164,-11-6-233</inkml:trace>
  <inkml:trace contextRef="#ctx0" brushRef="#br0" timeOffset="41634.7895">19012 7874 910,'0'0'76,"0"0"-72,114-55 20,-43 32 6,2 5-28,-1 1-2,-14 8-51,-18 3-182,-18 6-83</inkml:trace>
  <inkml:trace contextRef="#ctx0" brushRef="#br0" timeOffset="41818.5208">19115 8051 13,'0'0'838,"0"0"-764,0 0 14,0 0-1,0 0-40,0 0 10,157-14-31,-85-10-19,-7 1-7,-10 2-27,-13-1-89,-19 0-288</inkml:trace>
  <inkml:trace contextRef="#ctx0" brushRef="#br0" timeOffset="42129.8817">20057 7561 505,'0'0'517,"0"0"-505,0 0 16,0 0 67,-23 116-49,26-67-27,9-1-5,6 0-14,-10 0-2,1-5-34,-7 1-59,-2-2-99,0-4-162</inkml:trace>
  <inkml:trace contextRef="#ctx0" brushRef="#br0" timeOffset="42403.3875">19696 8240 957,'0'0'91,"0"0"-88,118-12 16,-15-8 42,19-1-41,8-7-9,9 0 9,7 0 1,-3 0 17,-10 4-13,-15 4 1,-19 0-11,-22 3-7,-29 8-7,-25 1-1,-13 5-6,-10 3-14,-13 0-11,-23 7-34,-8 18-77,-8 6-73,3 7-39,-2 4-206</inkml:trace>
  <inkml:trace contextRef="#ctx0" brushRef="#br0" timeOffset="42846.4061">20099 9274 13,'0'0'1005,"0"0"-978,0 0-17,0 0 72,59-112-45,-18 65-28,4-7 0,0-8-9,-9-2 2,-5-8-1,-11 6-1,-11 8 1,-5 14-1,-4 17 0,-2 20 0,-23 7 0,-10 0-10,-5 24-2,7 8-4,6-2 5,15-2-2,12-2-7,0-6-7,29-1 4,12-2 14,7-5 9,6 0 1,2-4 9,-9 0 18,-6 4 7,-11-3-4,-15 3-11,-5-1-3,-10 5-4,0 5-4,-10 0-2,-11 2-7,-6-4-4,0 0-33,2-8-41,5-7-66,0-4-177</inkml:trace>
  <inkml:trace contextRef="#ctx0" brushRef="#br0" timeOffset="43235.3921">20819 8458 1025,'0'0'57,"0"0"-51,132-54 41,-103 54 18,-17 14-54,-9 21-6,-3 4 5,-8 3-5,-21 2-2,-5-9-3,1-12 3,8-5-2,9-9 0,10-6 0,4-3-1,2 0 0,6 0-2,23 0 2,14 0 3,3 0 3,0 0 5,-2 0 6,-11 2 12,-6 15 4,-16 3-5,-11 6-11,-5 4 4,-32 2-3,-16 3-4,-1-3-9,-6-3-3,2-3-2,-2-4-13,2-12-47,2-8-52,-4-2-253</inkml:trace>
  <inkml:trace contextRef="#ctx0" brushRef="#br0" timeOffset="43767.4353">17659 7481 580,'0'0'267,"0"0"-233,13 113 18,2-13 120,6 25-57,1 18-47,4 24-14,3 22 3,5 9-25,0 8-8,-7-7-9,3-16-3,-10-21-2,-1-26-6,-6-25-1,-7-34-2,-1-24 0,-5-23-2,0-23-20,0-7-21,0-27-2,0-29-50,0-16-75,0-22-110,0-23-214</inkml:trace>
  <inkml:trace contextRef="#ctx0" brushRef="#br0" timeOffset="44510.0006">17621 7342 653,'0'0'91,"0"0"-17,0 0 65,0 0-58,0 0-68,139-93 0,-11 82 10,20 8 18,20 1 1,15-2-5,12-4 0,11-9-9,16-6-15,7-5-2,20-1 10,8 8 0,11 4 5,8 11-6,-8 4 9,-12 2 12,-26 0-32,-35 0 1,-23 2-9,-24 2 5,-30 2-5,-30-1 0,-37-1-1,-28-3-1,-12-1 1,-11 0 0,0 0 3,0 0 11,0 0 0,0 15-7,0 12-5,0 21 1,0 27 9,0 13-8,2 16 3,8 13-6,5 0 7,8 8-5,10 6-2,7 7 5,3 12-5,-2 3 2,-5 2-1,-7-5-1,-9-15 0,-7-6 0,-10-15-1,-3-13 1,0-15-1,-18-18 1,-2-9-1,0-13 3,-2-6-2,-5-5-1,-11 2 1,-13-2-2,-18 2 1,-30 5 0,-32 2 0,-39 11 5,-50 4-5,-52 9-2,-47-1 2,-46-3 0,-27-6 0,-7-13 1,13-8-1,43-13-1,59-9 1,70-10 3,67-5-2,61-5-1,47-28-59,39-5-41,55-10-86,45-15-667</inkml:trace>
  <inkml:trace contextRef="#ctx0" brushRef="#br0" timeOffset="69373.4844">762 11368 836,'0'0'125,"0"0"-109,0 0 55,0 0 11,0 0-69,0 0-11,0 0 19,32 138 9,-2-78-7,-1 2-7,-3 0-9,1-5-3,0-10-3,-6-8-1,1-12-53,-7-15-57,-4-12-85,-6 0-107,-5-17-72</inkml:trace>
  <inkml:trace contextRef="#ctx0" brushRef="#br0" timeOffset="69562.0001">960 11419 717,'0'0'247,"0"0"-219,0 0 56,0 0-34,0 0-34,0 0 8,-16 127 3,11-81-16,0 0-11,5-4 0,-1 0-6,1 1-54,-2-7-92,-5-3-147,-11-7-60</inkml:trace>
  <inkml:trace contextRef="#ctx0" brushRef="#br0" timeOffset="70056.0689">642 11881 838,'0'0'59,"0"0"-34,0 0 24,131-130-19,-56 75-9,6-3-5,-1 6-9,-11 6-7,-7 8-5,-14 4-22,-15 2-12,-9 0 5,-8-3 11,-10 1 22,-6 0 1,0 0 31,-8 0 4,-24 1 8,-7 1-3,-6 7-14,-5 9-3,-8 11 1,-6 5-9,-7 9-6,-7 31-6,-2 27 2,-1 23-4,10 19 4,17 16-3,20 7 3,26-5-2,8-11-2,13-19 4,33-19-4,18-22 0,15-20 4,18-22-4,7-14 8,8-27-1,-1-28 7,-8-22-1,-14-13 5,-22-7-3,-27-10-2,-30 2 8,-10 0-5,-43 1-2,-18 17 2,-3 15-12,4 18-5,8 23-2,12 15 1,11 10-28,16 6-46,13 2-102,0 25-329</inkml:trace>
  <inkml:trace contextRef="#ctx0" brushRef="#br0" timeOffset="70245.2574">1713 11729 672,'0'0'419,"0"0"-412,0 0 1,0 0 13,150-50-11,-83 27-10,-3 5-6,-10 2-92,-17 4-154,-20 3-177</inkml:trace>
  <inkml:trace contextRef="#ctx0" brushRef="#br0" timeOffset="70408.5601">1684 11921 614,'0'0'116,"0"0"-83,0 0 22,0 0-1,117 36 38,-36-40-24,5-19-46,-4-2-22,-15-5-44,-18 4-98,-18-4-102,-24 0-136</inkml:trace>
  <inkml:trace contextRef="#ctx0" brushRef="#br0" timeOffset="70655.9221">1849 11448 532,'0'0'89,"0"0"-18,0 0 29,0 0-99,0 0 6,0 0 44,139 75 37,-81-32-33,-2 1 5,-6 10-23,-11 7-5,-12 5-15,-23 6-4,-4 6 12,-20 0 13,-23 4-17,-7-3-6,2-7-9,-3-14-6,13-17-13,14-21-110,18-20-193,6-29-278</inkml:trace>
  <inkml:trace contextRef="#ctx0" brushRef="#br0" timeOffset="71323.9491">3190 11497 855,'0'0'120,"0"0"-89,0 0 72,0 0-24,0 0-38,0 0-18,-21-32-23,13 81 0,-2 21 0,1 19 0,9 1 2,0-7 0,0-14-2,15-15 1,8-13-1,10-14 0,7-16-3,5-11 1,7 0-6,-2-31 1,0-19 5,-13-12 2,-14-10 4,-17-3 3,-6-3-5,0 6 3,-15 14-3,-3 12-2,5 18-4,1 14-31,8 12-112,4 2-151,0 2-179</inkml:trace>
  <inkml:trace contextRef="#ctx0" brushRef="#br0" timeOffset="71599.2337">4058 11247 847,'0'0'146,"0"0"-130,0 0 55,0 0-31,-135 165-11,108-80 6,2 8-6,7 3 0,14-3-9,4-12-5,0-11-13,22-15 0,12-9-2,3-16-11,6-8-61,3-9-89,-7-13-165,-8 0-173</inkml:trace>
  <inkml:trace contextRef="#ctx0" brushRef="#br0" timeOffset="71999.8401">4201 11676 913,'0'0'56,"0"0"-40,0 0 13,0 0-13,150-46 11,-104 49-13,-7 24-12,-10 9 0,-16 11-1,-11 7-1,-2 4 10,-13 0-8,-14-4-2,-2-10-4,4-18-11,6-9 7,7-14-11,12-3 14,0-10-11,11-22-53,24-10-23,8-4 53,6 0-14,-4-4 24,-5 8 29,-11 6 1,-11 8 27,-15 11 60,-3 7 33,0 5-1,0 5-36,-15 0-33,-4 17-29,-2 20-11,6 7-6,1 11 0,12-3-3,2 1-2,4-7-5,23-4-42,11-3-65,5-9-119,3-10-62</inkml:trace>
  <inkml:trace contextRef="#ctx0" brushRef="#br0" timeOffset="72120.5162">4950 12119 383,'0'0'506,"0"0"-487,0 0 3,0 0 1,0 0-23,-63 133 0,63-87-176,0-7-207</inkml:trace>
  <inkml:trace contextRef="#ctx0" brushRef="#br0" timeOffset="72471.428">5200 12182 890,'0'0'105,"0"0"-99,82-157 6,-48 97 23,-5 2-18,-9 4-2,-16 10-4,-4 8 17,0 11 17,-20 14-18,2 7-16,-2 4-4,-2 0-6,4 0-1,7 20-4,5 14-5,6-2-8,0 4-6,19-2 3,17-5 11,9 3 9,2-6 0,1-1 1,-12-3 0,-14-2 6,-11-2 5,-9 3-1,-2 1-4,-2 2-3,-29 2-4,-7 0-67,-4-6-148,-4-12-237</inkml:trace>
  <inkml:trace contextRef="#ctx0" brushRef="#br0" timeOffset="72721.203">5454 11572 445,'0'0'568,"122"-14"-559,-45 24 84,-4 28-6,-2 23-43,-6 12-11,-12 13-13,-18 6-7,-16 5-5,-19-2-1,0-5 2,-21-6-5,-10-12 2,0-14-6,2-19-6,7-17-43,4-21-87,7-1-227,7-42-299</inkml:trace>
  <inkml:trace contextRef="#ctx0" brushRef="#br0" timeOffset="72930.5667">6374 11863 1129,'0'0'39,"0"0"-36,0 0 29,159-12 19,-92-16-34,-7-1-13,-8 3-4,-19 9-36,-18 5-91,-15 12-128,0 0-230</inkml:trace>
  <inkml:trace contextRef="#ctx0" brushRef="#br0" timeOffset="73109.1866">6399 12143 886,'0'0'112,"0"0"-109,0 0 110,149 7-11,-77-19-46,-3-12-18,-9 2-18,-18 1-17,-16 7-3,-11 3-39,-15 2-107,0-3-323</inkml:trace>
  <inkml:trace contextRef="#ctx0" brushRef="#br0" timeOffset="74408.1815">7881 11523 945,'0'0'105,"0"0"-61,0 0 23,0 0-31,0 0-28,0 0-3,-2 113-2,2-51-3,0 7 0,0 3-96,0 0-161,0-7-197</inkml:trace>
  <inkml:trace contextRef="#ctx0" brushRef="#br0" timeOffset="74670.3176">7478 12402 1076,'0'0'0,"0"0"7,192 8 12,-62-8 18,20-12-16,11-12 11,0 1 1,-12-6-15,-17 3-4,-19 2-4,-30 4-4,-35 8-6,-23 7-8,-23 5-68,-2 0-68,-29 5-126,-15 15-194</inkml:trace>
  <inkml:trace contextRef="#ctx0" brushRef="#br0" timeOffset="75059.5474">7977 13121 961,'0'0'64,"0"0"-60,0 0 50,0 0 15,118-124-37,-66 61-24,-7-6-3,-7 8 2,-19 4-7,-16 17 2,-3 13 5,-5 15-6,-22 7-1,-2 5-3,0 2 0,5 22 2,8 6-1,12 2-11,4 4-1,27-4-7,23 0 8,16-4 9,5-6 4,-2-1 3,-13-2 0,-20-2 5,-17 7 0,-14-2 2,-5 3 1,-15 1 1,-14-1-4,-6-4-8,6-8-1,8-9-58,6-4-60,14-17-186,1-22-272</inkml:trace>
  <inkml:trace contextRef="#ctx0" brushRef="#br0" timeOffset="75319.6067">9172 11564 1200,'0'0'15,"0"0"-11,0 0-4,163-46 15,-76 30-9,-4-1-3,-12 8-3,-20 4-15,-25-1-102,-18 3-88,-8 1-73,-27 0-107</inkml:trace>
  <inkml:trace contextRef="#ctx0" brushRef="#br0" timeOffset="75613.6891">9085 11601 753,'0'0'157,"0"0"-116,-66 139 64,66-65-6,0 10-29,4 11-29,15 16 4,-2 13-10,-5 8-14,-4 7-6,-6-1-6,-2 0-2,0-8 2,-12-3-6,-5-14 9,5-19 6,8-12-12,4-16 4,0-14-4,18-15-4,11-8-1,11-11 3,7-14-3,9-4-2,9-2-12,1-22-49,3-8-40,0-7-175,-2-22-472</inkml:trace>
  <inkml:trace contextRef="#ctx0" brushRef="#br0" timeOffset="76266.39">10207 11693 903,'0'0'51,"0"0"-42,0 0 18,0 0 5,0 0-14,0 0-1,137-11-3,-108 54-14,-12 8 7,-13 6-3,-4-1 0,-4-6 1,-21-6-5,4-10-1,6-12-7,6-10-3,9-9-14,0-3-15,5-7-29,24-23 7,7-11 9,-1-8 19,-2-1 34,-1 4 0,-8 2 16,-7 10 27,-3 11 34,-11 10-12,-3 10 18,0 3-20,0 4-27,-19 29-24,-4 10-4,7 10 8,5-2 7,11-2-8,0-5-2,21-8-7,24-9-5,12-12 1,13-9 1,3-6-3,-3 0-24,-14-7-61,-18-7-57,-27 3-155,-11 3-170</inkml:trace>
  <inkml:trace contextRef="#ctx0" brushRef="#br0" timeOffset="76535.5811">9912 12467 943,'0'0'3,"0"0"7,118 54 0,-6-53 48,22-1 0,13 0 12,15-21-24,-5-4-1,-2-5-20,-19 2-5,-26 5-5,-32 4-7,-31 7-8,-26 8-1,-18 4-5,-3 0-35,-22 0-30,-21 23-96,-10 6-142,-5 3-50</inkml:trace>
  <inkml:trace contextRef="#ctx0" brushRef="#br0" timeOffset="76911.0778">10541 13425 1029,'0'0'53,"0"0"-26,0 0 51,133-130-32,-83 69-23,-4 1-13,-3 2-3,-21 2-5,-14 16 0,-8 8-1,-11 15 2,-19 8-2,-4 9-2,-2 0 1,5 9-1,7 14 0,11 3-5,13 2-6,0 4-9,33-2-2,21 0 12,10 2 11,-4-1 3,-4 0-3,-24 3 4,-22 5-2,-10 3 7,-10 1-4,-25 2-3,-5-6-2,3-10-2,6-11-40,10-10-105,13-8-201</inkml:trace>
  <inkml:trace contextRef="#ctx0" brushRef="#br0" timeOffset="77320.6558">11766 12085 1014,'0'0'107,"0"0"-99,0 0 8,0 0 8,0 0 2,121 15-8,-74-15-9,0 0-9,-2 0-26,-1-7-114,1-8-169,-5-6-246</inkml:trace>
  <inkml:trace contextRef="#ctx0" brushRef="#br0" timeOffset="77530.5205">12770 11575 1174,'0'0'40,"0"0"-38,0 0 4,0 0 17,-13 142 5,11-79-14,2-3-13,0-3 3,0-3-4,-2-6-37,-2-4-55,-2-5-82,-1-7-146,-1-8-186</inkml:trace>
  <inkml:trace contextRef="#ctx0" brushRef="#br0" timeOffset="77791.8948">12340 12412 627,'0'0'421,"0"0"-419,0 0 2,164 14 70,-43-14-27,13-8-12,11-13-8,-1-5-1,-1-5 3,-4 5-9,-19 0-6,-24 8-8,-31 6-6,-28 4-2,-23 8-24,-14 0-33,-5 0-47,-31 23-27,-8 9-186,-12 2-29</inkml:trace>
  <inkml:trace contextRef="#ctx0" brushRef="#br0" timeOffset="78216.2315">12647 13580 1106,'0'0'54,"0"0"-50,67-111 14,-34 51 19,0-8-17,0-5-14,-10 12-4,-6 13 2,-13 13-2,-4 15-2,0 5-1,-23 8 1,-4 7-2,-4 0-14,4 2 1,4 18 2,7 0-5,9 4-5,7 0-22,21-2 1,25 2 27,12 2 4,2-2 10,-2 5 3,-6 3 0,-17-1 11,-15 6 9,-15 1 1,-5 0-4,-8 0-1,-21 0-4,-2-4-12,0-8 0,4-9-4,3-17-49,6 0-20,7-21-121,2-13-33,7-14-121</inkml:trace>
  <inkml:trace contextRef="#ctx0" brushRef="#br0" timeOffset="78792.9351">13251 12693 850,'0'0'93,"0"0"-90,0 0-3,0 0 6,0 0-2,0 0-1,-53 72-2,37-58-1,3-6 0,0-2 1,-2-6 6,5 0-6,-1 0 2,4-2-2,5-10 3,2-4-4,0-1-4,0-3 1,16 3 2,4 1 0,0 3 1,2 6 0,3 2 9,0 5 0,-2 0 7,-5 12 1,1 15 3,-13 4 6,-6 3-3,0 5-5,-4 4-3,-23 0-1,-6-1-10,-4-1-3,2-12 1,1-6-2,5-12-11,8-8-4,7-3-2,12 0 9,2 0 6,0 0-4,16-6 6,12 6 2,10 0 18,2 0 5,8 0 5,-2 0 0,2 0 18,1 0-8,-3-4-13,-4-3-11,-9 2-6,-6-3-7,-9 4 0,-7-2-3,-5-3-6,0-4-30,-3-12-61,2-11-104,2-15-238</inkml:trace>
  <inkml:trace contextRef="#ctx0" brushRef="#br0" timeOffset="79176.1289">13608 11735 943,'0'0'175,"0"0"-175,129-87 4,-48 63 17,3 8-9,1 9-7,-5 7 4,-13 0-7,-11 25 1,-16 22-3,-9 23 1,-11 10 8,-9 18 24,-1 10 2,-6 14 1,0 13-6,-1 5-5,5 5-7,4-1-3,1-5-2,3-8-6,-7-6-5,-9-6 2,0-17-2,-34-10 2,-15-16-1,-9-18 4,-2-15-4,-3-17-2,5-16-1,2-10-12,8-3-29,3-33-39,9-18-142,5-24-417</inkml:trace>
  <inkml:trace contextRef="#ctx0" brushRef="#br0" timeOffset="79752.9464">15410 11930 937,'0'0'78,"0"0"-50,0 0 20,0 0 17,0 129-24,-1-73-17,-1-3-15,2-3-5,0-4-1,0-8-3,0-1-9,0-5-61,0-8-87,0-3-167,-6-11-97</inkml:trace>
  <inkml:trace contextRef="#ctx0" brushRef="#br0" timeOffset="79926.8477">15148 12378 860,'0'0'117,"0"0"-107,0 0 32,0 0 19,166-85-24,-90 58-8,-1 5-17,-13 4-12,-14 1-21,-20 8-72,-12 0-63,-16 0-173</inkml:trace>
  <inkml:trace contextRef="#ctx0" brushRef="#br0" timeOffset="83263.1979">16364 12176 162,'0'0'294,"0"0"-236,0 0 18,0 0 35,0 0-54,0 0 3,0 0 2,48 86 0,-14-86-18,9-15 7,3-16-24,1-3-7,-5 3-11,-9 3 3,-14 1-8,-10-3 2,-9 1 1,0-3-4,0 3-2,-20 3-1,-3 6 4,-6 3-2,-2 15-1,-8 2-1,0 7 0,-3 30 0,-1 16-2,1 12 0,8 12 2,10-1 0,13-6 0,11-6 0,2-12-1,27-7 0,9-15-5,9-13 6,8-10 0,7-7 1,2 0 0,2-21 4,-5-2-5,-13-1 0,-15 3-34,-12 1-52,-17 3-112,-4-4-12,-2-1-145</inkml:trace>
  <inkml:trace contextRef="#ctx0" brushRef="#br0" timeOffset="83549.5779">16390 11575 553,'0'0'106,"0"0"-70,0 0 55,0 0 26,0 0-61,134-27-13,-76 9-16,-2-1-23,-12 10-4,-8-1-29,-10 8-120,-7 0-72,-8-1-119</inkml:trace>
  <inkml:trace contextRef="#ctx0" brushRef="#br0" timeOffset="83983.2681">16926 11811 729,'0'0'133,"0"0"-97,0 0 74,0 0-16,0 0-62,107-129-4,-74 87-7,-2-6-8,-4-1 1,-5 0-9,-10 3-1,-6 5-3,-6 12 4,0 6-5,0 7-4,-14 9-8,-8 5-6,0 2-22,-3 0-9,6 9-5,3 10 13,9-1-2,7-4-4,0 0 7,8 0 22,24 0 7,5 4 5,11 0 6,-2 4 2,1 5 16,-7-1 25,-9 7-6,-11-1 2,-11 4-12,-9-1-9,0 3-5,-17-1-1,-12-6-5,-4-2-4,3-4-3,6-9-39,6-8-103,5-8-101,6 0-243</inkml:trace>
  <inkml:trace contextRef="#ctx0" brushRef="#br0" timeOffset="84426.3999">17599 11426 793,'0'0'43,"0"0"-40,0 0 91,131 8-59,-113 23-26,-14 12-8,-4 4 3,-9 2 1,-20 1-5,0-10-10,0-9-8,12-9-4,7-18-26,8-4-16,2 0 26,7-16 3,24-12 12,10-15 2,2 1 7,8-4 14,-3 4 0,-10 10 20,-14 8 43,-14 11 15,-10 10 3,0 3 25,-14 0-41,-18 20-52,-3 18 0,6 14 14,6 2-2,17 2 0,6-5-9,12-11-4,30-4 2,20-16-7,14-9 2,10-11 3,1 0-8,-12 0-3,-20-14-2,-19 7-19,-21-1-77,-15 8-40,-5 0-167,-35 0-124</inkml:trace>
  <inkml:trace contextRef="#ctx0" brushRef="#br0" timeOffset="84793.8262">16200 12927 793,'0'0'17,"0"0"7,192 31 147,-53-31-69,28-4-56,22-18-16,19-6-7,2 2 0,-2-1-5,-5 1 0,-13 5-5,-21-2-2,-26 3-2,-30 5-1,-30-2 3,-27 7-9,-25 5 1,-20 3-2,-7-1-1,-4 3-3,0 0-13,-23 0-31,-25 10-87,-12 17-109,-13 4-102</inkml:trace>
  <inkml:trace contextRef="#ctx0" brushRef="#br0" timeOffset="85259.5419">17001 14122 909,'0'0'40,"0"0"-6,0 0 28,0 0 51,106-118-64,-49 46-24,-1-9-21,-4-3 0,-11 6 1,-14 15-3,-16 10-1,-11 14 2,0 16-3,-27 8 0,-4 7 1,-5 8-1,1 1-7,4 18-3,6 7 3,9 6-2,16-1-4,0 1-1,17 2-1,28-6-4,15-3 17,12-1 2,4-6 1,-4-2 6,-10 0 10,-17-1-3,-15 0 4,-19 5-10,-11 4-2,0 7 1,-21 0-5,-13 1 1,-2-6-3,2-8 0,3-7-8,10-3-35,5-8-34,5 0-50,6-10-207,3-17-230</inkml:trace>
  <inkml:trace contextRef="#ctx0" brushRef="#br0" timeOffset="85650.2897">17895 13172 1089,'0'0'53,"0"0"-49,141-76 10,-97 76 42,-11 0-42,-10 22-12,-10 12 1,-13 7 1,0-4-4,-24 8-1,-13-4-4,2-6 3,6-5 0,9-14-2,9-9-1,8-7 2,3 0 1,5 0-5,28 0 7,12 0 6,9 0 8,-6 0 3,-5 0 6,-11 3 4,-17 15-4,-13 7-12,-2 1 16,-17 11 14,-26 1-15,-8-4-16,-7-5-8,0-10-1,6-9-1,8-10-38,13-2-99,6-32-518</inkml:trace>
  <inkml:trace contextRef="#ctx0" brushRef="#br0" timeOffset="94033.4691">4448 12575 182,'0'0'110,"0"0"-19,0 0 32,0 0-20,0 0 6,0 0 8,0 0-24,0-40-19,0 31-12,0 5-10,0 0-3,0 4-24,0 0-2,0 0-7,0 7-12,0 23-3,5 14 4,1 14 6,2 6 0,-7 6 5,-1 3 0,0-5 0,0-3-4,0-7-1,0-3-4,0-11-3,0-9 1,0-10-3,0-10 1,0-5-2,0-5 0,0-5 0,0 0-1,0 0-8,0 0-37,0 0-37,0 0-79,-11 0-169,-8 0-79</inkml:trace>
  <inkml:trace contextRef="#ctx0" brushRef="#br0" timeOffset="94491.888">4212 13258 309,'0'0'173,"0"0"-99,0 0 27,0 0-10,0 0 5,0 0-9,-5-11-12,5 11-24,0 0-15,0 0-16,0 0-14,0 6-4,0 7 3,17 8 7,2-3 10,4 6-4,6 2-1,-2 0-2,2 2-5,-5-2 1,-2-2-5,0-2 1,-1-2-3,-4-6 2,4-4-1,-1-6 2,-1-4 1,6 0 7,4-16 7,2-18 1,3-6-7,1-8-4,-4 3-3,-2-3-3,-4 4-3,-5 12-1,-11 13-1,-5 7-1,-4 12-15,0 0-53,-8 21-107,-30 16-242,-14 7-242</inkml:trace>
  <inkml:trace contextRef="#ctx0" brushRef="#br0" timeOffset="95367.8286">3011 14087 151,'0'0'97,"0"0"-40,0 0 20,0 0 37,0 0-33,0 0 5,0-16 0,0 14 1,0 2-16,0 0-12,-2 0-9,0 0-20,2 0-7,0 0-7,0 10-3,0 7 2,0 7 7,0 5 7,0 2-6,0 6 0,2-5-2,1 3-8,3 2 1,-2-3-11,-2 2 6,0-7-1,-2-1 0,0-5-7,0-6 4,0-5-3,0-4-2,0 0 2,0-7 0,0 2 0,0-3-2,0 0 0,4 0 0,8 0 0,8 0 2,10 0 7,9 0-7,-1-3 6,0-2-8,-7-3 1,-2-1-3,-4 4 2,-3 0-9,-5 3-38,0-1-61,-2 3-52,-9-2-154,-1-5-63</inkml:trace>
  <inkml:trace contextRef="#ctx0" brushRef="#br0" timeOffset="95643.5984">3421 14071 524,'0'0'136,"0"0"-102,0 0 61,0 0 33,138-28-62,-73 14-20,-5 1 7,-10 3-28,-11 6-19,-12 1-6,-12 3 0,-8 0-35,-5 0-53,-2 5-98,-2 12 27,-22-4-39,-7 1-140</inkml:trace>
  <inkml:trace contextRef="#ctx0" brushRef="#br0" timeOffset="96067.3045">3458 14062 365,'0'0'116,"0"0"9,0 0-36,0 0-39,0 0-4,0 0 10,-15 9-12,13 11-17,2 8 8,0 7 15,0 6-1,0 7-8,0 6-9,0 0-3,0 8-9,3-4-1,3 0-5,-2-7-2,-4 2-2,2 0-3,-2-2-1,0 0-2,0-2 4,0-9-6,-6-8 1,-1-12 0,3-8-1,4-3 1,-2-6-2,2 3 0,0-3-1,0 6 0,13 2 3,11-5 5,12 1 11,6-7 4,3 0-8,1 0-1,-1 0-9,-8 0-5,-3-4-2,-8-2-49,-2 0-67,-2-6-111,-9-5-185</inkml:trace>
  <inkml:trace contextRef="#ctx0" brushRef="#br0" timeOffset="96650.8974">3979 14355 608,'0'0'93,"0"0"43,0 0-34,0 0-52,0 0-24,0 0-8,-13 9-6,5 22-6,-5 1 4,8 9 22,1-3-13,4-1-9,0 4-3,0-5-1,2-4-5,16-8 0,1-6 0,6-16-1,4-2 1,5 0 6,4-20-2,0-6-5,0-4-23,-8-3-1,-7 1 10,-10-1 13,-9-4 2,-4 2 0,0 3 1,0 5-2,0 13 11,-2 11 12,0-2 5,2 5-9,-4 0-15,0 8-4,-4 19 0,5 6 0,-3 6 6,6 1-1,0-4 0,0-4-3,12-2 0,5-6-1,2-6 0,5-6-1,1-4 2,4-8-2,0 0-39,2 0-59,1-4-190,-9-18-129</inkml:trace>
  <inkml:trace contextRef="#ctx0" brushRef="#br0" timeOffset="96936.182">4694 14151 899,'0'0'48,"0"0"23,0 0-4,0 0-41,0 0-24,0 0 2,-52 52 2,33-4 16,-2 8 4,6 6-3,3-1-3,8-1-5,4-9-9,0-5-5,11-5-1,14-7 0,4-5-43,2-12-63,2-13-61,-2-4-121,-6 0-103</inkml:trace>
  <inkml:trace contextRef="#ctx0" brushRef="#br0" timeOffset="97376.8544">4812 14404 627,'0'0'63,"0"0"-7,0 0 1,0 0-6,147-39-15,-106 39 1,-7 12-5,-9 12-16,-7 7-9,-15 3-2,-3 6 2,0 0 6,-27-4-3,-4-2-7,2-5-3,4-12 4,4-7-4,13-10 1,3 0-2,5 0-1,0-27-2,13 2-24,16-8 8,8-2 13,-2-1-4,1 0-9,-3 2-3,-10 6 15,-4 5 8,-7 5 1,-8 6 4,-4 9 20,0 3 51,0 0-12,0 0-32,-4 12-19,-8 11-9,1 7 2,5 9 0,4 1-3,2 2-2,0 2-1,2-3-7,20-6-75,8-9-119,1-12-47,0-14-96</inkml:trace>
  <inkml:trace contextRef="#ctx0" brushRef="#br0" timeOffset="97582.472">5554 14485 947,'0'0'94,"0"0"-71,0 0-14,0 0 13,0 0-6,-13 107-7,13-71-7,1-2 3,2 4-5,-1-1-15,0-8-85,1-7-160,-1-15-162</inkml:trace>
  <inkml:trace contextRef="#ctx0" brushRef="#br0" timeOffset="97874.1546">5792 14261 1028,'0'0'56,"0"0"-15,0 0-33,0 0 5,0 0 8,0 0 4,27 148 7,-27-86-9,0 1-7,0-1-7,0-8-2,0-8-5,12-10 0,3-10 0,10-8-2,4-14 1,9-4-1,7-4-18,-4-20-33,-3-8-68,-13-2-152,-19 4-245</inkml:trace>
  <inkml:trace contextRef="#ctx0" brushRef="#br0" timeOffset="98009.5177">5817 14582 958,'0'0'73,"0"0"-60,0 0-12,0 0-1,167-62-140,-117 37-197</inkml:trace>
  <inkml:trace contextRef="#ctx0" brushRef="#br0" timeOffset="98270.9084">6151 14231 993,'0'0'79,"0"0"-66,117-14 9,-57 14 22,-9 8-6,-9 18-3,-10 7-1,-14 11-18,-13 7 11,-5 6-1,-1 2-7,-24-2-8,-4-11-4,5-4-4,1-10-2,6-13-1,-1-10-21,2-9-64,-2 0-74,1-24-205,-6-16-284</inkml:trace>
  <inkml:trace contextRef="#ctx0" brushRef="#br0" timeOffset="98593.0921">6184 13914 915,'0'0'90,"128"-43"-87,-29 26 16,3 3 16,-2 4-13,-7 8-7,-14 2 1,-17 0 8,-15 23 6,-15 14-15,-13 14-4,-1 14 8,-4 18 17,6 10-6,-5 11 2,7 7-7,-4-9-2,-7-7-1,-9-11 2,-2-8 3,-15-7 8,-20-9-9,-10-8-5,-5-10-13,-3-6-8,-2-7-9,-8-8-104,-3-16-270</inkml:trace>
  <inkml:trace contextRef="#ctx0" brushRef="#br0" timeOffset="109478.4284">2892 16034 686,'0'0'230,"0"0"-217,0 0 72,0 0 7,0 0-21,0 0-27,0 0-17,0 0-15,0 20-3,3 13 12,1 13-1,3-5-11,-5 3-8,1 0 2,-3 1 3,0-4-6,0-2-10,0-3-59,0-4-86,0-2-131,-5-12-104</inkml:trace>
  <inkml:trace contextRef="#ctx0" brushRef="#br0" timeOffset="109688.4351">2513 16284 680,'0'0'221,"0"0"-214,0 0 63,25-112 9,13 78-38,11 2 3,5-4-15,2 6-18,-4 3-1,-4 12-10,-8 7-4,-7 8-72,-2 0-35,-6 13-106,-9 13-93</inkml:trace>
  <inkml:trace contextRef="#ctx0" brushRef="#br0" timeOffset="109861.3431">2714 16721 813,'0'0'144,"0"0"-144,0 0 0,0 0 9,0 0 20,0 0 2,163-34-25,-114 10-6,-5 2-101,-3-4-129,-8-6-41</inkml:trace>
  <inkml:trace contextRef="#ctx0" brushRef="#br0" timeOffset="110467.6664">3138 16211 888,'0'0'45,"0"0"-40,0 0 6,0 0 14,9 121 23,-4-66-14,0 3-11,-1 0-9,-4-7-4,0-12 0,0-13-1,0-12 1,0-10-5,0-4 3,0 0 0,0-13 13,0-28-6,0-13-15,10-2-12,5 2 4,6 13-10,3 9 17,1 15 0,-3 4-3,-2 13-2,-6 0 0,-1 4 0,-2 22 1,1 11 3,-2 9 0,-1 10 2,1-6-1,3-10 2,0-14-3,0-12-11,8-10-9,0-4 2,11-26 6,4-20-1,-5-12-7,-7 5-15,-4 4 31,-9 10 5,-1 11 1,-10 10 13,0 9 12,0 6 19,0 3-5,0 0-14,0 12-16,0 15-8,0 13-1,0-5 8,8 6-3,11-13-3,2-6 3,6-9 1,1-13 13,2 0 25,3-9-1,-6-17-11,-4-6-12,-6-5-3,-9 2-10,-8 9-7,0 3-21,0 10-56,-5 13-130,-2 0-253</inkml:trace>
  <inkml:trace contextRef="#ctx0" brushRef="#br0" timeOffset="111367.6234">4108 16467 1048,'0'0'48,"0"0"-46,37-106 15,-26 74-7,-3 1-2,-8 9 5,0 8 7,0 6 11,-12 8-12,-8 0 1,2 0-4,-2 18-14,7 17-2,2 4 0,6 16 0,5 3 2,0 0-2,9-9 0,18-14-1,7-12 1,5-14-2,1-9 2,1 0 0,-3-28 3,-7-16-2,-4-9 1,-11-8-2,-8 2-3,-8 14-5,0 9-1,-5 13 2,-6 9-1,1 6-8,5 8-37,-2 0 27,7 8-4,0 10-35,0 5 23,24 5-40,8-6 2,2 4 37,7 6 36,-5-2 7,-4 10 0,-10-2 1,-7 1 27,-6-4 5,-4-12-3,-1-14-2,-1-5-10,-1-4-6,2 0 12,0-13-3,8-18 1,3-15-13,1-12-9,-3 5-4,-5 4-16,-1 8 20,-3 15 2,-4 8 0,0 11 1,0 5 3,0 2 1,0 0-7,4 2-12,11 19-1,10 6 10,4 0 3,2 4 0,-2 1 3,-7 4 1,-9-2 1,-8 3 5,-5-6-1,0-4-1,0-13-6,0-7 0,0-7-2,0 0 1,7-4 0,10-22 4,15-16-4,3-14-1,4 1-1,-6-3-7,-9 12 8,-13 16 3,-8 12 12,-3 10 47,0 8 37,-9 0-38,-9 12-35,0 25-5,3 7-3,10 2 5,5 6-14,0-11-8,12-2 0,16-11 0,3-10 0,5-6 0,4-12-1,2 0-6,6-26-58,-6-18-119,-8-6-422</inkml:trace>
  <inkml:trace contextRef="#ctx0" brushRef="#br0" timeOffset="111758.9751">5950 16026 1113,'0'0'127,"0"0"-124,0 0 0,-19 126 24,7-48 15,6 4-8,4-4-7,2-9-3,0-11-14,11-18-5,13-11 0,7-14-3,8-11 2,3-4-4,7-16-4,2-16-52,-4-8-50,-5 4-113,-14 2-281</inkml:trace>
  <inkml:trace contextRef="#ctx0" brushRef="#br0" timeOffset="111996.6747">6459 16293 940,'0'0'94,"0"0"-83,0 0 17,0 0 21,0 0-6,0 0-17,17 85-2,-17-75-9,-3-1 2,-9-9 7,6 0 3,-1 0-10,3-10-16,4-7-1,0 0-29,0 3-43,17-9-74,12 5-126,0 1-173</inkml:trace>
  <inkml:trace contextRef="#ctx0" brushRef="#br0" timeOffset="112341.9914">6783 16172 878,'0'0'269,"0"0"-264,118-44 3,-45 28 20,10 2 10,4 3-14,-4-1-17,-17 7-7,-20 1-5,-23 0-23,-16 4-5,-7 0 13,-16 0 20,-19 0 2,-12 13 2,-1 4 6,2 7 16,6 5 2,9 8-1,6 7-6,11 6-5,5 6 10,8 9-6,1 5-7,0-6-7,0-2 1,0-4-7,0-10 2,0-11-5,0-10 2,0-11-31,0-9-50,0-7-132,0-10-243</inkml:trace>
  <inkml:trace contextRef="#ctx0" brushRef="#br0" timeOffset="113572.0111">8075 16330 967,'0'0'113,"0"0"-108,0 0-4,0 0 39,-109 139-20,109-91-1,0 1-12,0-17-6,15-6 1,8-13 1,2-9-3,1-4-2,1 0-3,-2-22-8,-8-4 3,-6-10-5,-6-4 8,-5 0-12,0-1-14,-11 6 5,-2 9-8,6 7 18,5 11 9,2 6-20,2 2-83,24 0 59,13 10 32,1 9 15,-2 10 0,-3 3 6,-11 9 5,-8 7 13,-7-2 17,-5-5 13,-4-8-3,0-15-13,0-8-20,3-10-3,4-3-7,4-30 8,4-11 10,5-14-10,1 8-4,-2 12 19,-3 14 18,-3 16 17,-1 8-30,-1 0-29,-1 16 2,4 12 2,1 8-5,4 4-45,3-4-93,3-9-128,3-13-167</inkml:trace>
  <inkml:trace contextRef="#ctx0" brushRef="#br0" timeOffset="113962.6497">9161 16075 1043,'0'0'135,"0"0"-135,4 111 0,1-57 15,-3 4-8,-2-3 0,0-4-7,0-6 5,0-17-5,0-6 4,0-13-3,0-9 2,0 0 3,0 0-5,9 0-1,12-17 0,3 3 3,10 6-3,3 6 1,3 2 1,-7 0 2,-6 0 5,-11 0-2,-12 10-3,-4 4 9,-11 3 7,-25 10 3,-10-1-16,-6-4-4,5-12-1,10-5-2,5-5-18,17-9-24,15-23-74,0-12-231,20-7-136</inkml:trace>
  <inkml:trace contextRef="#ctx0" brushRef="#br0" timeOffset="114214.3588">9551 16329 754,'0'0'126,"0"0"-45,6 107 47,2-70-53,5-7-49,5-6-9,8-8-8,8-12-3,2-4 0,-1-7 0,-4-25 0,-8-3 0,-12-5 2,-11 4 6,0 0-1,-24 4-3,-12 10-8,-11 10-1,0 10-2,3 2-5,5 0-39,10 0-53,14 5-175,11-5-266</inkml:trace>
  <inkml:trace contextRef="#ctx0" brushRef="#br0" timeOffset="114441.6637">10001 16110 1111,'0'0'101,"0"0"-96,0 0 4,25 116 30,-18-52-9,-3 2-20,0 5-5,1-11-2,6-7-1,1-10-1,5-14-1,5-14 0,5-5-27,0-10-33,1 0-48,-5-4-71,-12-17-134</inkml:trace>
  <inkml:trace contextRef="#ctx0" brushRef="#br0" timeOffset="114885.9877">9966 16353 948,'0'0'128,"0"0"-125,0 0 2,0 0 6,149-87-9,-82 65-1,-2-4-1,-7-1 0,-7-4 0,-13 4 0,-11 7 0,-19 9 1,-8 3 7,0 6 37,0 2 5,-15 0-25,-3 6 2,4 20-1,5 6-13,5 8 3,4 4-2,0 6-2,0 6-7,7-1 1,-3-1-3,-4-6-2,0-11 2,0-6-3,0-16 2,-7-8-1,3-7 0,2 0 0,2-22-1,0-2-7,0 2 4,20 10 2,7 7 1,4 5 3,3 0 1,-5 17-1,-2 5-2,-12 6 2,-9-5-3,-6 3-5,0-17-14,0-5-68,0-4-136,0-4-272</inkml:trace>
  <inkml:trace contextRef="#ctx0" brushRef="#br0" timeOffset="115349.851">11040 16645 903,'0'0'199,"0"0"-190,40-128 9,-11 73 48,0 2-41,-3-3-13,-7 10-6,-18 9-6,-1 16-2,-5 12-6,-22 9-1,-1 0 3,2 14-9,8 13 14,13-1 1,5 6-4,17-2-3,20-2-7,10 2 10,0-7 4,-10 8 1,-5-4 5,-21 12-5,-11-3-1,0 5 0,-20-6-25,-5-11-62,6-16-67,7-8-112,6-9-185</inkml:trace>
  <inkml:trace contextRef="#ctx0" brushRef="#br0" timeOffset="115492.9045">11414 16409 918,'0'0'50,"0"0"-45,0 111 43,0-65-37,0-5-11,5-1-71,1-10-218,1-16-299</inkml:trace>
  <inkml:trace contextRef="#ctx0" brushRef="#br0" timeOffset="115627.3231">11395 16179 974,'0'0'21,"0"0"-21,0 0-14,0 0-127,0 0-175</inkml:trace>
  <inkml:trace contextRef="#ctx0" brushRef="#br0" timeOffset="116339.709">11970 16346 931,'0'0'148,"0"0"-142,0 0 65,0 0-7,-137 58-25,100-21-16,3 3 4,8 6-13,6-2-8,15-10-3,5-2-3,0-13-2,22-12 1,11-7-10,5 0-16,3-26-8,-1-10-17,-2-11-25,-5-8 20,-8-3 26,-9-5 8,-14-3 21,-2-2 1,-4 6 2,-19 8 10,-2 13 19,5 16 38,5 17-9,1 8-3,3 2-22,5 26-22,4 12 2,2 4 2,0 11-7,15 3 1,7-5-3,5 5-5,2-3 4,4-11-4,5-6-2,-2-13 0,3-18-6,4-7-4,-3 0-4,1-21-3,-8-6 1,-6-9 4,-12 0-3,-8-1 1,-4 11 12,-3 1 2,0 15 3,0 6 16,-9 4-2,4 4 0,0 18-10,5 10 6,0 2-4,0-3-4,0-4-4,16-3-1,4-8 1,7-5 0,1-11-2,6 0 2,2-15-2,1-15-2,4-3 0,-3-2-2,-4 9 2,1 3 2,-9 14 1,-6 9 0,-2 0 6,-6 0 6,-8 14-2,-2 4-2,-2 4-4,0-4-3,-4 8-1,-16-8-23,5 0-76,1-8-287</inkml:trace>
  <inkml:trace contextRef="#ctx0" brushRef="#br0" timeOffset="116497.5607">13291 16547 1238,'0'0'127,"0"0"-106,0 0-15,0 0-5,0 0-2,0 0-97,-11 10-404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9:02:35.2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1172 1417 1069,'0'0'63,"0"0"-53,0 0 73,0 0-68,0 0-11,0 0 7,-29 129 8,8-59 0,2-4-3,-2-5 1,4-8-6,5-9-1,8-5 0,4-4-8,0-8 1,2-9-3,21-6 2,12-10-1,7-2 2,10 0 2,-1-6-5,0-6-4,-6 1-46,-9 4-35,-6-5-115,-10-8-245</inkml:trace>
  <inkml:trace contextRef="#ctx0" brushRef="#br0" timeOffset="156.8546">1439 1383 1103,'0'0'0,"0"0"-1,0 0-23,0 0-37,0 0-45,172-29-203,-107 6-293</inkml:trace>
  <inkml:trace contextRef="#ctx0" brushRef="#br0" timeOffset="295.9778">1923 1213 664,'0'0'406,"0"0"-390,0 0 19,0 0 9,0 0-1,-22 122-19,17-88-17,1 0-4,4 4-3,0 1-68,0-3-120,0-9-199</inkml:trace>
  <inkml:trace contextRef="#ctx0" brushRef="#br0" timeOffset="515.8503">2310 1185 925,'0'0'76,"0"0"-73,199-39 91,-103 26-32,7-7-13,-7-1-25,-14 7-17,-21 2-7,-28 10-18,-18 2-55,-15 0-63,-11 2-129,-34 17 87,-17 2-107</inkml:trace>
  <inkml:trace contextRef="#ctx0" brushRef="#br0" timeOffset="775.7017">2449 1197 141,'0'0'352,"0"0"-244,0 0 59,-118 102-14,102-45-52,7 18-9,7 22-16,2 17-13,0 19-17,0 15-10,0 14-12,0 7-4,2-2 1,-2-14-8,0-18-10,0-19 8,0-27-4,4-29 5,1-25 6,4-16-9,4-15-8,9-2 2,14-2 1,11 0-3,11 0-1,5 0-8,1 0-65,-1 0-85,-5-11-379</inkml:trace>
  <inkml:trace contextRef="#ctx0" brushRef="#br0" timeOffset="1263.4235">3341 1652 682,'0'0'372,"0"0"-359,0 0 1,0 0 23,0 144 6,0-80-12,-3 1-8,-12 3-1,6-4-7,0-12-3,4-11-5,5-15 7,0-11-5,0 0 0,19-8-5,10-3 2,8-4 3,11 0-5,6 0-4,3-18-19,5-8-90,-4-4-135,-15-4-316</inkml:trace>
  <inkml:trace contextRef="#ctx0" brushRef="#br0" timeOffset="1458.6712">3842 1705 884,'0'0'244,"0"0"-221,0 0-23,192-59 33,-96 35-17,0 0-8,-12 4-8,-19 8-52,-29 3-120,-30 7-203</inkml:trace>
  <inkml:trace contextRef="#ctx0" brushRef="#br0" timeOffset="1706.3171">3905 1708 407,'0'0'610,"0"0"-601,-56 102 81,47-41-36,4 17-18,5 14 0,0 6-12,0-2-3,0-9-12,0-15 7,5-11-6,8-14-5,5-8 5,5-11-8,8-12 3,7-9-3,6-7-4,5-4-24,5-24-73,-6-9-201,-7-10-312</inkml:trace>
  <inkml:trace contextRef="#ctx0" brushRef="#br0" timeOffset="2066.1104">4341 2037 1027,'0'0'143,"0"0"-139,0 0 25,0 0-18,-46 122-5,46-78-2,0-1-2,15-9-2,5-12 0,7-12-9,6-8-10,4-2-5,9-18-5,-2-14-23,-5-8-1,-8-8 5,-11-2 19,-14-1 29,-3 10 12,-3 18 28,0 11 56,0 12-1,0 0-40,-5 0-30,-4 24-16,3 13-4,-1 10 0,7 3 4,0 1-5,0-5-3,2-4-1,18-10-9,9-12-39,10-14-67,9-6-40,4-10-165,-1-20-72</inkml:trace>
  <inkml:trace contextRef="#ctx0" brushRef="#br0" timeOffset="2271.9913">5059 1782 967,'0'0'120,"0"0"-33,0 0 18,0 0-94,0 0-10,-87 150 0,75-71 4,11-3-4,1 4-1,0-9 2,1-13-2,21-10-9,-1-15-57,8-10-54,-4-14-155,-5-9-237</inkml:trace>
  <inkml:trace contextRef="#ctx0" brushRef="#br0" timeOffset="2665.7671">5133 2077 761,'0'0'261,"0"0"-255,0 0-2,147-14 12,-89 24-7,-9 18-4,-11 12-5,-21-4-5,-14 2-12,-3-4 17,-20-7 3,-9-3-2,-2-7 2,11-6 0,6-8-1,12-3 1,2 0-3,0-15-42,27-19-42,8-9 2,7-5 52,-1 5 13,-8 4 17,-10 10 12,-16 14 101,-7 10-5,0 5 23,0 0-40,0 0-47,-12 3-31,1 19-12,-1 8-1,1 8 0,7 5-1,2 0-1,2-2-13,0-7-63,22-10-106,10-16-123,3-8-159</inkml:trace>
  <inkml:trace contextRef="#ctx0" brushRef="#br0" timeOffset="2803.6895">5759 2270 908,'0'0'111,"0"0"-27,0 0-9,-13 102-57,10-65-11,2 4-7,1-5-14,0-6-96,0-12-167,11-15-131</inkml:trace>
  <inkml:trace contextRef="#ctx0" brushRef="#br0" timeOffset="3026.5601">6074 1901 1100,'0'0'89,"0"0"-58,0 0-9,0 113 5,0-35-3,0 6-11,0-1-8,0-11 1,0-9-4,7-19-1,12-15-1,5-12 0,8-15-1,1-2-43,0-7-3,-6-22-138,-15 0-277</inkml:trace>
  <inkml:trace contextRef="#ctx0" brushRef="#br0" timeOffset="3163.4803">6012 2278 971,'0'0'4,"0"0"-4,112-56-3,-53 28-242,-8-7-332</inkml:trace>
  <inkml:trace contextRef="#ctx0" brushRef="#br0" timeOffset="3342.3789">6419 1921 625,'0'0'541,"0"0"-521,0 0 58,127 0-39,-69 40-11,-8 16-11,-15 10-9,-20 8-6,-15 0 0,0-3-2,-29-5-8,-10-13-34,-2-14-76,3-15-1,-3-15-255</inkml:trace>
  <inkml:trace contextRef="#ctx0" brushRef="#br0" timeOffset="3702.1718">6419 1694 1134,'0'0'34,"131"-48"-32,-33 32 41,5 8-35,-7 6-1,-17 2-6,-21 0 1,-21 12-2,-17 8-3,-11 6 3,-4 6 12,-3 9 16,-1 10 6,2 14 0,1 12-12,6 13-3,1 9-4,0-1-1,-2-7 2,-5-13-5,-4-11-3,0-14-4,-24-7 6,-12-6-7,-2-14-1,-7-10-2,1-11-13,1-5-27,8-7-32,6-22-50,6-19-272</inkml:trace>
  <inkml:trace contextRef="#ctx0" brushRef="#br0" timeOffset="4102.6607">7092 1285 1066,'0'0'40,"137"-28"-21,-42 18 62,5 4-57,-4 6-13,-16 0-7,-10 8-3,-17 20 4,-11 12-3,-7 12 1,-3 18 18,-7 19 16,-1 10-2,-1 14 3,-4 7-6,-1 5-5,-1 5-3,-9-6-10,-6-7-7,-2-15 5,-2-18-4,-25-7-3,-4-19-2,-6-10 3,-6-10 7,-8-12-4,-3-5-6,-6-1-3,-3-8-3,-3-5-24,4-5-41,4-2-36,6-9-139,12-32-481</inkml:trace>
  <inkml:trace contextRef="#ctx0" brushRef="#br0" timeOffset="4505.8407">8670 1951 963,'0'0'181,"0"0"-178,0 0 10,0 0 20,0 0-22,0 0-3,135-2-8,-87-5-67,-8 2-190,-18-2-271</inkml:trace>
  <inkml:trace contextRef="#ctx0" brushRef="#br0" timeOffset="4665.8604">8517 2351 1138,'0'0'89,"0"0"-78,0 0-2,143-17 17,-54-3-12,2 6-14,-11 3-7,-16 4-187,-22-2-277</inkml:trace>
  <inkml:trace contextRef="#ctx0" brushRef="#br0" timeOffset="5518.1758">10048 1588 1074,'0'0'68,"0"0"-63,0 0 31,0 0-21,-58 131-2,43-58 13,4 6-1,3-9-7,8-12-5,0-8 3,0-12-5,16-10-3,13-8-3,7-10-2,9-10-3,3 0-17,4-19-102,-12-15-210,-13-9-473</inkml:trace>
  <inkml:trace contextRef="#ctx0" brushRef="#br0" timeOffset="5675.6883">10173 1496 954,'0'0'0,"0"0"-13,150-70 12,-79 37-223,-7-4-224</inkml:trace>
  <inkml:trace contextRef="#ctx0" brushRef="#br0" timeOffset="5810.7356">10652 1189 981,'0'0'48,"0"0"-44,0 0 52,0 0-23,-38 116-11,38-82-13,0 0-9,0 2-14,0-4-119,-2-6-260</inkml:trace>
  <inkml:trace contextRef="#ctx0" brushRef="#br0" timeOffset="6000.6493">11087 1252 907,'0'0'6,"173"-41"6,-59 24 9,0-2 2,-14 7-23,-22 6-6,-28 6-144,-30 0-74,-20 2-159</inkml:trace>
  <inkml:trace contextRef="#ctx0" brushRef="#br0" timeOffset="6313.6362">11223 1209 534,'0'0'126,"0"0"-36,0 0 87,-134 110-103,112-38-17,7 26 19,6 19-21,8 13 8,1 23-13,0 4-6,0 9-8,0-2-9,0-10-10,0-9-9,0-11 0,0-17-2,0-20-3,0-20 0,0-18 0,7-20 0,11-11-1,4-6 4,12-7-3,3-5 1,11-5-4,4-3-1,4 0 1,0-2-17,-4 0-41,-2 0-42,-7 0-147,-7-22-355</inkml:trace>
  <inkml:trace contextRef="#ctx0" brushRef="#br0" timeOffset="7070.6562">12166 1520 854,'0'0'53,"0"0"21,0 0-13,0 0-43,116-53-2,-65 53-7,-4 14-4,-12 14-5,-15 11 0,-20 3-3,0 6 3,-29-1 3,-8-6-3,1-11-6,7-11 5,13-12-2,10-7-20,6 0-12,0-4-16,24-23-39,12-10-3,4-6 51,3-1 6,-4 1 32,-4 2 4,-5 7 10,-7 9 52,-13 8 48,-10 13-30,0 4 14,-4 2-36,-23 27-41,-2 9-10,8 8 3,4-2 7,17-2-10,0-4 4,23-6-9,19-8 0,14-7 1,8-10-3,-3-5-19,-11-2-47,-13 0-53,-17 0-196,-16 0-104</inkml:trace>
  <inkml:trace contextRef="#ctx0" brushRef="#br0" timeOffset="7325.1991">12028 2123 808,'0'0'0,"0"0"9,0 0 75,156 50-15,-47-50-1,17 0-18,13-11 0,2-13 17,-1-7-20,-12 5-10,-18 5-6,-25 4-14,-31 11-16,-29 6-1,-25 0-45,-21 14-63,-35 16-47,-17 4-202</inkml:trace>
  <inkml:trace contextRef="#ctx0" brushRef="#br0" timeOffset="7739.2876">12344 2984 1024,'0'0'89,"0"0"-87,0 0 55,0 0-25,162-151-5,-106 93-11,-6-4-10,-19 2 5,-11 4-9,-20 11 2,0 19-4,-11 8 0,-18 16 1,-5 2-4,4 0 3,4 24-5,7 9-6,11 3-2,8 1-6,10 4-3,26-7 12,15 0 9,2-4 1,-2-2 0,-9 2 0,-13-4 1,-12 3 3,-13-5-2,-4-2 2,0 2 5,-25-2-7,-6 0-2,-5-1-19,1-2-34,2-6-51,8-2-119,7-10-80</inkml:trace>
  <inkml:trace contextRef="#ctx0" brushRef="#br0" timeOffset="8322.0093">11548 1685 613,'0'0'212,"0"0"-148,0 0 130,0 0-120,0 0-50,0 0-17,-43 34 0,39 2-2,2 0 2,0-3-5,0-1-1,0-2-1,-3 1-13,-3 1-65,-2 7-98,-7-4-145,-6-1-79</inkml:trace>
  <inkml:trace contextRef="#ctx0" brushRef="#br0" timeOffset="8518.7725">11096 2328 857,'0'0'84,"0"0"-75,0 0 4,0 0 58,131-11-20,-52-13-7,8-5-22,2-5 2,-10 0-7,-15 9-7,-18 9-10,-23 13-32,-17 3-97,-6 10-150,-16 19-68</inkml:trace>
  <inkml:trace contextRef="#ctx0" brushRef="#br0" timeOffset="8855.3751">11370 2740 755,'0'0'92,"0"0"17,0 0-9,0 0-78,0 0-13,114-135-8,-83 90 8,-11 3-8,-13 6 2,-7 10-1,0 10-3,-17 6 1,-5 10-16,-1 0 0,0 0 2,7 25 2,10 4-4,6 5-18,2 0-9,29 1 11,6-5 23,9-2 9,-4-2 5,-10-3 21,-4 0 19,-15-2-17,-10-2-13,-3 1-5,-3 2 1,-23-2-11,-3-2-18,0-6-62,2-10-85,10-2-60,4-12-171</inkml:trace>
  <inkml:trace contextRef="#ctx0" brushRef="#br0" timeOffset="9539.1575">12346 1106 548,'0'0'34,"0"0"162,0 0-56,0 0-68,0 0-27,0 0-13,53-11-8,-53 11 0,0 0-5,0 0 2,-15 0-12,-14 7-3,-11 6-2,-4 1-4,-3 0 3,-2 2 1,0 2-4,2 4 1,7 0 1,4 2-1,5 6 1,4 5 2,5 6 0,4 10 7,4 7 4,6 10 3,6 12 3,2 4 3,0 6-2,0 9-6,0 8 1,2 11-4,2-2 0,0 0-2,-1-4-5,-3-2 1,0-2-3,0-1 0,0-11 1,0-4-2,0-5 5,0-12-6,0-2 4,-3-8-5,-1-14-1,4-10 2,0-14-2,0-11 0,4-5 0,17-6 1,8-2 3,9-3 0,0 0-3,6 0-1,-6 0-4,-3 0-45,1 0-43,-5 0-136,-4-4-331</inkml:trace>
  <inkml:trace contextRef="#ctx0" brushRef="#br0" timeOffset="10248.1319">13677 1842 1010,'0'0'65,"0"0"-62,0 0 41,0 0-2,0 0 1,114 10-13,-63-10-20,-4 0-10,-7 0-66,-14 0-225,-19-1-330</inkml:trace>
  <inkml:trace contextRef="#ctx0" brushRef="#br0" timeOffset="10646.4154">14682 1523 1048,'0'0'57,"0"0"-56,0 0 36,0 0-27,0 0 6,-15 115 2,8-61-12,0 0-6,-1 1 0,-3-4-20,-1 4-89,-2-3-125,-1-4-136</inkml:trace>
  <inkml:trace contextRef="#ctx0" brushRef="#br0" timeOffset="10902.9048">14170 2285 1041,'0'0'6,"0"0"1,182-19 32,-55 2 3,21 2-13,11 1 5,3-3-1,-4-1-8,-14 0-1,-25 1-10,-32 0-6,-36 10-8,-27 2 0,-21 5-23,-3 0-44,-25 0 10,-19 17-57,-12 11-59,-6 5-21,-7 7-73</inkml:trace>
  <inkml:trace contextRef="#ctx0" brushRef="#br0" timeOffset="11294.1365">14566 3214 913,'0'0'117,"0"0"-96,0 0 72,0 0-46,68-114-22,-30 66-6,-2-2-14,-4 4-1,-11 9-3,-15 9 1,-6 6-2,0 8-5,-14 8-12,-9 6 2,-4 0-5,2 8-4,9 14 7,7 6-1,9 3-22,0 1-12,19-3 2,17 4-10,4-5 49,4 2 10,-4 2 2,-9-2 21,-15 2-1,-9 1-1,-7 0-3,-12-1 0,-14-1-14,-3-10-3,2-6-47,5-14-43,3-1-52,11-13-34,3-23-143</inkml:trace>
  <inkml:trace contextRef="#ctx0" brushRef="#br0" timeOffset="11865.8127">15220 2502 809,'0'0'55,"0"0"-20,0 0 44,0 0-45,0 0-29,0 0-5,-76 49 1,52-41 1,3-7 0,-1-1 1,5 0 0,5-5 6,3-13-8,9-5-1,0 3-4,3 0-5,19 2-13,4 2 5,6 2 3,-1 6 6,3 4 8,-3 4-1,-2 0 1,-4 2 0,-8 17-5,-3 4 5,-7 9 4,-3 4 8,-4 2 0,0 4-3,-21 0-2,-6 1-3,-6-3-3,2-7-1,-3-8 0,8-9-10,4-11-4,8-5-2,7 0-2,7 0 16,0-5-25,0-4 22,18 2 5,9 2 4,6 0 18,8 1 0,3-2 11,4 0 10,2 0 4,-3-1-1,-9 4-16,-9 3-6,-12-2-11,-5 2-10,-10 0 0,-2-2-2,0-3-1,0-4-42,0-11-81,4-9-212,4-17-192</inkml:trace>
  <inkml:trace contextRef="#ctx0" brushRef="#br0" timeOffset="12252.7753">15746 1758 977,'0'0'45,"0"0"-35,0 0-10,174-53 23,-89 42-14,2 5 0,-3 6-9,-12 0 5,-20 2-5,-17 18-3,-20 10 3,-13 10 3,-2 20 24,0 21 20,0 19-13,-6 17 10,3 4-21,3 6 9,0 3-13,18-3-3,5-3-1,-1-6-2,-14-11-3,-5-11-4,-3-8 2,-20-10 0,-21-11 6,-11-9-6,-12-16-3,-5-10 1,5-14-4,6-14-2,9-4-17,11-8-40,11-29-52,8-14-245</inkml:trace>
  <inkml:trace contextRef="#ctx0" brushRef="#br0" timeOffset="12748.8097">17529 1869 851,'0'0'106,"0"0"-5,0 0-7,0 0-70,0 0-5,0 116 21,-2-55-25,0 0-8,0-2-4,0-5-2,0-8-1,-6-7-18,-1-4-81,-9-9-128,-1-8-131,-10-6-158</inkml:trace>
  <inkml:trace contextRef="#ctx0" brushRef="#br0" timeOffset="12902.4428">17204 2252 938,'0'0'66,"0"0"-65,0 0 60,176-76-28,-97 55-15,2 5-7,-11 3-11,-21 13-58,-16 0-183,-19 0-226</inkml:trace>
  <inkml:trace contextRef="#ctx0" brushRef="#br0" timeOffset="13635.2005">18447 2138 721,'0'0'58,"0"0"6,0 0 18,0 0-46,0 0 9,0 0-27,136-78-11,-104 49-4,-15-3 3,-9 4 2,-8 4-2,0 7 15,-14 4 1,-13 9-13,-6 4 1,-10 4-8,-4 32 0,6 16 0,5 12 2,13 2 3,15-3-2,8-12-3,0-7 1,24-13 2,14-9 3,8-8 5,13-14-7,3 0 3,-2-2-9,-6-20-26,-14-2-53,-17-6-93,-15-6-162</inkml:trace>
  <inkml:trace contextRef="#ctx0" brushRef="#br0" timeOffset="13835.4654">18356 1604 772,'0'0'161,"0"0"-161,0 0 0,0 0 15,0 0 4,156-10-16,-92-4-3,-10 3-145,-11-3-91,-19 7-171</inkml:trace>
  <inkml:trace contextRef="#ctx0" brushRef="#br0" timeOffset="14172.6076">18842 1648 597,'0'0'312,"0"0"-294,0 0 38,0 0-15,122-116-20,-78 78-4,-11-5-10,-6 1-3,-12 2 7,-9 4-9,-6 13 6,0 6-8,-8 9-7,-15 8-1,2 0-14,-2 4-4,7 14-2,7 5-12,7 3-22,2-1 27,4 3 12,20 1 13,6-2 10,0 0 7,3 1 10,-7-2 17,-6-3-8,-9 0-13,-6 1-5,-5-1-5,0 6 2,-25 1-5,-5-2-86,2-3-95,3-13-122</inkml:trace>
  <inkml:trace contextRef="#ctx0" brushRef="#br0" timeOffset="14592.7234">19384 1453 501,'0'0'266,"0"0"-262,0 0 65,127 23-19,-105 7-27,-13 7-23,-9 1 5,0 3-5,-15-9 10,-8-8-8,7-6-1,4-8-1,12-8-14,0-2-37,0 0-9,30-23 25,8-10-13,11-6 27,5-5 6,-5 5 9,-7 3 6,-12 5 12,-22 12 27,-8 6 59,0 13 45,-4 0-46,-25 4-50,0 24-39,-2 13 9,8 7 6,20 1-10,3-4-5,19-6-5,32-4 0,13-9 0,15-9 2,0-12 3,-2-5-8,-13 0-13,-17 0-40,-20 0-54,-20 0-100,-7 0-119</inkml:trace>
  <inkml:trace contextRef="#ctx0" brushRef="#br0" timeOffset="14944.2422">18221 2871 786,'0'0'24,"161"2"-17,-24-2 82,34 0-37,24 0 2,17-4 20,6-10-21,0 1 1,-8-2-3,-25 1-16,-27-3-23,-38 5-6,-43 1-2,-33 5-4,-33 0-2,-11 2-11,-22 2-21,-23 2-53,-11 0-37,-6 0-47,-3 8-78,-6 8-146</inkml:trace>
  <inkml:trace contextRef="#ctx0" brushRef="#br0" timeOffset="15344.3952">19024 3746 1009,'0'0'60,"0"0"-56,0 0 38,96-117-25,-44 63-12,-3 6-4,-11-4-1,-13 4-8,-12 8 6,-13 8-7,0 11-3,-23 10 7,-10 11 2,-3 0-20,5 10 13,9 9 5,11 3 3,11 2-11,4 5-17,26-3 1,16-3 17,5 3 12,1-1 8,-10-3 14,-12 0 7,-11-1-5,-12 2-6,-7 3-7,0 4-5,-27 0-1,-7-6-5,-1-3-51,4-11-30,4-10-122,10 0-58</inkml:trace>
  <inkml:trace contextRef="#ctx0" brushRef="#br0" timeOffset="15723.8915">19662 3152 529,'0'0'466,"0"0"-466,148-46 35,-111 46 7,-16 0-40,-17 19-2,-4 12-7,-17 1 2,-24 2-9,-3 0 8,1-10 6,13-8 6,14-6-6,9-6 2,7 0-6,0 1-7,11-1 9,21 4 2,11-5 6,7 5-5,-3 0 6,-7 2 17,-13 1-4,-17 2 3,-10 3 0,0 1 9,-27 5-11,-12 1-2,-9-4-16,-2-1 2,3-6-3,5-6-2,10-6-37,14 0-60,14-10-86,4-24-236</inkml:trace>
  <inkml:trace contextRef="#ctx0" brushRef="#br0" timeOffset="16385.4973">20931 1831 1075,'0'0'0,"125"0"0,-38 7 10,3 2 8,0 4-9,-12 4-2,-11-3-3,-21-2-2,-16-5-2,-14 0 3,-14-6 5,-2-1 20,0 3 6,0-3-6,0 0-7,0 2-9,0-2 3,0 0-7,0 0 0,0 0-3,0 4-3,0 4 4,0 4-2,0 2 9,0 4-4,0 0 2,-2-1 0,2 10-2,0-1-3,0 14 5,0 6-4,0 9 5,0 7-1,5-1-2,1 10-4,0 8 1,-4 9 3,0 14 2,-2 6 4,0 2-1,0 3-6,0-2-1,4-2 5,-2-3-8,-2-4 2,0-5 1,0 0 1,0-18 3,-19-11-4,-5-14 8,-7-16-2,-8-6-2,-7-11-5,-8-3-3,-3-4-2,-6-9-1,-4-5-3,-2 0-33,2-3-29,5-13-28,8-9-61,11-4-403</inkml:trace>
  <inkml:trace contextRef="#ctx0" brushRef="#br0" timeOffset="17599.8772">8514 5600 1043,'0'0'73,"0"0"-69,0 0 3,0 0-2,0 0 1,0 0 3,179 15 6,-114-15-15,-8 0-36,-14 0-105,-19 0-188,-19 0-164</inkml:trace>
  <inkml:trace contextRef="#ctx0" brushRef="#br0" timeOffset="17772.8762">8473 5937 818,'0'0'255,"0"0"-248,0 0-7,0 0 15,166-17-3,-79 0-4,0 5-8,-7 10-34,-14 2-202,-14-6-241</inkml:trace>
  <inkml:trace contextRef="#ctx0" brushRef="#br0" timeOffset="19253.1489">9966 5418 760,'0'0'150,"0"0"-96,0 0 65,0 0-65,0 0-17,0 0-3,0 0-6,0 18-8,0 13 2,-7 16 12,-3 12 2,-2 10-10,-2 8-5,0 0-11,4-8 1,5-9-7,5-14-4,0-11 0,14-9 0,13-10 1,10-7-1,8-4 2,6-5 0,-1 0-2,-4-2-11,-5-10-39,-12-4-29,-10-2-101,-13-4-215,-6-7-281</inkml:trace>
  <inkml:trace contextRef="#ctx0" brushRef="#br0" timeOffset="19416.7054">10173 5522 997,'0'0'0,"0"0"10,0 0-10,0 0 11,163-69-11,-119 62-130,-5-3-239</inkml:trace>
  <inkml:trace contextRef="#ctx0" brushRef="#br0" timeOffset="19563.7186">10556 5310 722,'0'0'220,"0"0"-210,0 0 39,0 0-3,0 0-5,0 0-22,0 120-15,0-90-4,12 0-85,1-6-210,0-10-288</inkml:trace>
  <inkml:trace contextRef="#ctx0" brushRef="#br0" timeOffset="19765.9954">11189 5302 1071,'0'0'1,"134"-38"10,-40 17 12,0 6-3,-5 3-18,-16 5-2,-20 7-10,-21 0-101,-25 4-158,-7 14-72</inkml:trace>
  <inkml:trace contextRef="#ctx0" brushRef="#br0" timeOffset="20112.8904">11114 5412 680,'0'0'83,"0"0"18,-72 104 32,72-46-55,0 9-5,0 14-4,14 13-2,3 7-23,-3 10-6,-7 9 1,-5 10-14,-2 5-9,0 7-5,-9 2 4,-9-7-9,-5-8 1,1-8 1,0-15-7,2-3 9,3-12-7,5-6-2,12-15-1,0-7 0,7-11-1,25-12-1,0-10 2,9-12 0,6-10 2,-3-6-5,0-2 3,-7 0-13,-14 0-40,-7 0-36,-9-10-84,-7-8-420</inkml:trace>
  <inkml:trace contextRef="#ctx0" brushRef="#br0" timeOffset="20922.8483">12238 5709 604,'0'0'132,"0"0"-85,0 0 117,0 0-77,0 0-33,0 0-20,110-64-3,-81 69-13,-7 23-14,-6 11 3,-12 9-5,-4 0 0,-6 2 0,-23-4 0,0-8-2,5-10-7,6-10-13,7-7-14,8-11-17,3 0 14,0-12 18,25-22-2,9-7-6,2-2 12,-1-3 14,0 7 1,-5 3 4,-6 7 3,-11 9 20,-4 8 9,-6 9 3,-3 3 10,0 8-38,-20 24-5,-5 14 0,10 2 6,5-2-6,10-6 4,10-8 0,26-6-9,19-12 5,11-10-3,4-4-3,-6 0 0,-8 0-10,-18-2-45,-14 2-45,-17 0-118,-7 0-130</inkml:trace>
  <inkml:trace contextRef="#ctx0" brushRef="#br0" timeOffset="21210.872">11970 6384 886,'0'0'14,"0"0"14,0 0-28,171 23 59,-51-23 14,30 0 6,13-12-34,6-11-1,-1 0-8,-12-6-10,-19 0-7,-27 4-6,-34 9-13,-34 6 1,-27 4-1,-15 1-9,-2 5-33,-33 0-9,-19 5-91,-10 15-63,-6 1-77,-5 8-184</inkml:trace>
  <inkml:trace contextRef="#ctx0" brushRef="#br0" timeOffset="21605.2948">12411 7189 954,'0'0'87,"0"0"-73,0 0 56,0 0-42,108-105-14,-62 59-9,-1-4 1,-10-4-3,-12 3-3,-17 10 0,-6 11-15,-8 11 10,-22 15-3,-6 4-13,1 7-5,3 21 15,11 6 2,7 6-4,14 0-8,0 0 0,16-7-1,24-4 19,4 0 3,3-6 1,-3-2 16,-9-3 9,-19 1 5,-7 2-12,-9 0-5,0 6-2,-15-3-9,-12-2-3,-4-5-8,4-6-45,5-9-13,2-2-112,11-4-81,2-20-244</inkml:trace>
  <inkml:trace contextRef="#ctx0" brushRef="#br0" timeOffset="22170.4283">13129 6592 894,'0'0'30,"0"0"-25,0 0 34,0 0-22,0 0-11,0 0-4,-102 95 1,88-93-1,2-2 2,-1 0-1,6-7-3,1-10-7,6-3 3,0 2-1,0 4-3,6 0-4,14 2 10,6 3-8,5 6 9,0 3 1,0 0 0,-4 0 1,-5 17 2,-4 12 5,-13 5 3,-5 5 3,0 0 0,0 7 4,-19 3-11,-5-3 3,-3-4-9,1-10 1,3-10-2,3-10-4,8-10-6,9-2 6,3 0 3,0 0-3,2-8 4,18 2 3,9 6 5,9 0 11,6 0 10,10 0 16,3-5-7,3-10 8,-1-1 2,-13-4-6,-10 4-20,-12 6-5,-12 2 7,-8 0-4,-4-4-7,0-4-3,0-6-10,0-4-7,0-3-36,0-5-63,0-8-211</inkml:trace>
  <inkml:trace contextRef="#ctx0" brushRef="#br0" timeOffset="22618.872">13918 5978 151,'0'0'908,"0"0"-883,0 0-3,0 0 38,0 0-12,116 7-12,-56-7-21,-4 0-15,-5-2-9,-6-2-111,-10-4-236</inkml:trace>
  <inkml:trace contextRef="#ctx0" brushRef="#br0" timeOffset="22960.903">15160 5673 1065,'0'0'68,"0"0"-64,0 0 29,0 0 4,0 0-5,-27 116-12,25-77-13,2 2-7,-2-3 0,2 2-56,-3 1-83,-1-5-152,-3-3-163</inkml:trace>
  <inkml:trace contextRef="#ctx0" brushRef="#br0" timeOffset="23242.2278">14636 6291 891,'0'0'58,"0"0"-54,0 0 41,121 0 27,-8 0-20,25-4-14,20-8-25,12 3-1,3-3-2,-3 2 12,-5 0-5,-14 0-3,-25 3-1,-33 2-11,-38 5-2,-34 0-6,-21 0-62,-23 0-54,-35 8-30,-18 12-202</inkml:trace>
  <inkml:trace contextRef="#ctx0" brushRef="#br0" timeOffset="23674.9455">14942 7342 896,'0'0'207,"0"0"-201,0 0 23,81-125 20,-21 71-29,1-5-7,-5-3-6,-17 4-3,-14 6-1,-21 12-3,-4 11-6,-10 15 2,-24 12 2,-6 2-3,0 14 0,4 17 5,14 4-3,15 2-6,7-1-3,11-2 0,28-4-12,7-4 12,3 1 12,-1-3 0,-11-2 3,-12 4 12,-12 0-1,-13 4-6,0 4 3,-11-2-7,-16-1-1,0 1-3,0-9-3,5-7-22,7-9-20,5-6-48,6-1-53,4 0-58,0-15-78</inkml:trace>
  <inkml:trace contextRef="#ctx0" brushRef="#br0" timeOffset="24132.598">15610 6629 1037,'0'0'72,"0"0"-72,113-66 45,-64 64-1,-11 2-21,-13 2-14,-16 24-7,-9 9-2,0 4 6,-26 0-3,-11-3-2,6-8 1,0-6 0,9-7-1,8-3 2,6-7-1,5-3-2,3-2 0,0 0 2,16-5 0,15-9 10,10 4 7,-4 8-1,-2 2 0,-5 0-5,-9 12 2,-5 9 1,-11 2-5,-5 5 1,-5 1 4,-24 1-2,-10-4-9,-3-2-4,-1-6-1,3-4 0,4-6-1,3-7-16,2-1-29,8 0-37,9 0-135,6-14-368</inkml:trace>
  <inkml:trace contextRef="#ctx0" brushRef="#br0" timeOffset="24732.7591">16751 5711 1032,'0'0'25,"0"0"-21,0 0 15,12 126 43,-4-70-18,-1 0-17,-1 1-13,2-10-10,-4-4-3,0-9-1,-4-5-37,0-2-45,0-5-92,-6-6-126,-19-8-176</inkml:trace>
  <inkml:trace contextRef="#ctx0" brushRef="#br0" timeOffset="24882.9033">16589 6132 830,'0'0'75,"0"0"-74,0 0 33,157-94-11,-67 67-20,3 4-3,-6 6-59,-16 5-230,-12 8-257</inkml:trace>
  <inkml:trace contextRef="#ctx0" brushRef="#br0" timeOffset="25204.8393">17674 6055 968,'0'0'12,"0"0"22,150-109 35,-100 72-41,-9 5-17,-17 2-5,-17 6-3,-7 2 2,-6 5-1,-26 12 7,-8 5-10,-9 0 1,0 14 2,0 18 6,7 12-2,8 12 0,12 7 0,11 2 3,11-7-3,0-10 3,22-9-5,18-13-4,9-12 4,9-10 8,4-4-11,3-4 0,-5-18-3,-13-3-51,-13-2-59,-18-4-139,-16-3-207</inkml:trace>
  <inkml:trace contextRef="#ctx0" brushRef="#br0" timeOffset="25378.3957">17665 5562 951,'0'0'0,"0"0"0,0 0 5,147-83-5,-60 54-62,-5 3-189,-17 2-193</inkml:trace>
  <inkml:trace contextRef="#ctx0" brushRef="#br0" timeOffset="25730.9941">18209 5552 947,'0'0'80,"0"0"-79,0 0 78,85-108-44,-40 73-25,-3-8-2,-9-6-7,-8-2 0,-17 1 1,-8 9-4,0 13-5,-25 19-2,-10 9 3,-2 0-8,1 15 2,9 14 7,11 2-6,16 8 1,0-2-9,18-1 8,20-1 8,7-3 3,1-3 5,2-2 8,-6-1 4,-9 0-1,-13-1 4,-13 0-16,-7 1-1,-13 1-2,-28 1-1,-7 2-59,0-4-105,6-13-126,11-10-192</inkml:trace>
  <inkml:trace contextRef="#ctx0" brushRef="#br0" timeOffset="26181.4769">18686 5320 947,'0'0'59,"0"0"-55,118-15 45,-76 34-8,-8 17-30,-14 8-7,-16 5-4,-4-6 0,-17-1 1,-14-7-1,2-12-1,9-6-2,11-13 2,9-4-3,0 0-13,19-13-4,20-17 8,7-3-6,6-9 9,-6-4 9,-3 2 1,-5-2 4,-11 11 19,-12 11 14,-10 11 0,-5 10 21,0 3-13,-27 8-17,-4 28-24,-2 7 8,8 8 9,11 2-9,14-7 0,0-5-4,25-7-2,22-3-2,11-12 3,9-8-2,3-9-4,-1-2 4,-13 0-5,-18 0-1,-18-9-31,-15 1-43,-5 3-52,-7-4-281</inkml:trace>
  <inkml:trace contextRef="#ctx0" brushRef="#br0" timeOffset="27080.9277">17777 6381 644,'0'0'110,"0"0"53,0 0-15,0 0-78,0 0-31,0 0 26,203 88-20,-56-62-14,34-13-21,27-10 4,24-3-2,14-3 4,-10-8-1,-15-1 0,-29 3-3,-44 4-2,-42 1-6,-48 2-4,-36-2-1,-17 2-1,-5-3-27,-24 0-11,-15-2-50,-12 2-101,-7-2-187</inkml:trace>
  <inkml:trace contextRef="#ctx0" brushRef="#br0" timeOffset="27687.544">18254 7597 861,'0'0'141,"0"0"-128,0 0 110,0 0-65,0 0-42,114-123-2,-68 81-9,-1-4-2,-11 5 0,-13 3-3,-16 10 0,-5 6-10,-5 12-2,-19 8 3,-5 2-3,0 0-9,7 4 9,8 17-3,12 0-4,2 7-1,20 2 11,20 0 2,12-2 7,1 0 6,-1-2 23,-12-2-1,-17 2-13,-11 1-9,-12 0 1,0 2-3,-18-1-1,-15-2-3,-3-3-34,0-5-37,5-13-39,11-5-145,7 0-41</inkml:trace>
  <inkml:trace contextRef="#ctx0" brushRef="#br0" timeOffset="28056.3987">18889 6996 967,'0'0'53,"0"0"-52,0 0 52,126-38 16,-112 66-56,-14 6-7,0 6-4,-19-1-2,-17-6-15,-7-4-15,3-8 9,11-4 12,11-12-4,12-2 4,6-3 6,4 0-11,28 0 11,14-4 3,5 0 7,-2 4 4,-4 0 4,-9 1 5,-14 18 6,-15 0-5,-7 6-1,-10 1-1,-25 4-2,-9-2-8,-3-1-6,5-10-1,4-8-2,11-6-11,7-3-63,15-8-79,5-20-245</inkml:trace>
  <inkml:trace contextRef="#ctx0" brushRef="#br0" timeOffset="28594.9277">20364 5554 1093,'0'0'0,"0"0"-13,0 0 13,0 0 22,156-24 5,-82 32-8,-5 11-11,-4-3 3,-12-3-1,-11 1 12,-9-1 4,-17-4-5,-6-4 1,-8-1-1,-2 4-4,0 3 2,0 14-2,0 12 9,0 14-3,0 14-8,0 19-2,0 15-1,0 20-1,0 12-3,3 17 0,10 14-1,-1 2 3,5-1 1,-9-11 2,-5-12-2,-3-11-1,-16-7-3,-26-10 2,-19-11-1,-14-13-2,-10-16 5,-4-19-8,2-20 4,3-20-6,5-13 3,11-5-4,7-22-33,14-5-43,14-5-57,8-3-194</inkml:trace>
  <inkml:trace contextRef="#ctx0" brushRef="#br0" timeOffset="29698.868">853 7164 1047,'0'0'107,"0"0"-103,0 0 0,0 0 28,-53 141-6,53-72-8,0 9-14,0 8-4,0 7-16,0-4-136,0-9-223</inkml:trace>
  <inkml:trace contextRef="#ctx0" brushRef="#br0" timeOffset="30081.5305">843 7319 959,'0'0'28,"0"0"-25,131-34 32,-83 34-19,-5 28-1,-17 13-15,-14 11 9,-12 0-9,-12 3 0,-21-7 0,-5-10 0,2-9 5,6-9 0,13-8-2,9-4-1,8-5-2,0 3-12,10 0 8,25 5 4,5 1 11,-1 4 12,-5 4 10,-10 6-8,-13 4-6,-11 5 1,0 9 10,-29 0-9,-11 0-15,-6-9 1,1-10-4,9-13-3,10-12 0,10 0-31,9-30-37,7-16-74,7-11-116,23 2-46</inkml:trace>
  <inkml:trace contextRef="#ctx0" brushRef="#br0" timeOffset="30417.8388">1376 7660 522,'0'0'30,"0"0"43,0 0 26,53 110-65,-30-94-4,11-7-4,4-9-4,0 0 4,2-23-5,-6-7-5,-8 2 14,-8 4 11,-7 11 21,-9 6 11,-2 7 0,2 0-24,0 38-40,4 18-6,-2 20 18,-4 15 10,0 7-10,0 6-4,-16-6-2,-11-11 0,-6-19-3,4-18 1,2-21-4,5-12-1,4-17-4,3-4-4,5-33-24,8-21-52,2-18-79,4-16-194,23-4-268</inkml:trace>
  <inkml:trace contextRef="#ctx0" brushRef="#br0" timeOffset="31422.8829">2264 8020 942,'0'0'37,"0"0"-20,0 0 47,0 0-22,0 0-9,154-148-4,-115 90-18,-4-4-9,-18-4 2,-13-2 1,-4 3-1,-3 11-2,-13 13 0,-4 20-1,-1 17 33,0 4-22,-6 16-12,0 27-1,2 15-4,7 7 3,11 6 1,7-5 0,7-6 1,22-9-3,10-14-22,7-16-17,8-15-4,4-6 15,4-16-15,-4-18-6,-10-4 2,-9-3-14,-16 1 14,-15 0 50,-8 2 9,0 6 10,-2 9 36,-12 12 44,1 11-37,-6 0-31,5 11-24,-2 21-4,3 11 3,9 6-1,4-2 2,0-1-5,4-3-2,17-10 0,6-4-2,8-14 0,6-10-14,2-5-3,0-2-4,-2-24-3,-8-5-1,-5 0 19,-8-6 7,-9 1 1,-7 10 2,-4 9 12,0 10 23,0 5 24,0 2-21,0 0-34,0 4-6,0 21-5,-8 4 5,-1 0 0,1-8-1,6-4 0,2-9-9,0-5-8,0-3-26,0 0 12,2 0 15,15-10 13,5-1 3,-2 2 1,-2 9-3,-1 0-12,-1 12-6,-4 18 16,3 9-6,-2-1 11,5-7 0,5-7 0,8-13-1,7-11 1,8 0 0,8-20 5,-3-17-4,-2 1 3,-11-1 1,-14-2 20,-8 9 14,-14 5 3,-2 10 16,0 7 18,-6 8-36,-8 0-7,-2 4-22,-4 18-9,7 9-1,5 1-1,-1 1 0,9-1-1,0-1-2,10-6-37,24-11-38,17-7-74,13-7-109,10-7-132</inkml:trace>
  <inkml:trace contextRef="#ctx0" brushRef="#br0" timeOffset="31972.9422">4056 7807 915,'0'0'74,"0"0"21,0 0-42,-125 35-16,90 0 0,2 1-6,8 0-16,11-2-11,10-6-4,4-10 0,0-6-5,15-8-32,13-4-11,3-2 5,0-21 9,0-4 6,-2-1 14,-7 3 14,-8 10 0,-6 4 21,-6 10 28,-2 1-7,0 0-9,0 0-18,0 0-14,0 10-1,0 10-1,0-1-19,0-2-60,8-6-29,-1-7-90,10-4 73,1 0 44,4-15 62,5-7 20,4 0 10,-3 1 39,1 7 26,0 6 23,1 8 13,0 0-35,0 15-12,-8 14-21,-3 6-12,-11 2 0,-8 2-11,0-5 2,0-11-13,0-8 3,0-10-9,0-5-1,0 0 2,0-7 4,7-20-5,11-6-3,9-4-11,2 2 2,4 4-2,0 8-15,1 3-3,-5 8-10,-7 8-41,-4 4-70,-10 0-119,-3 8-86</inkml:trace>
  <inkml:trace contextRef="#ctx0" brushRef="#br0" timeOffset="32816.6405">4733 8023 563,'0'0'149,"0"0"-116,0 0 85,0 0-53,0 0-35,106-105-13,-98 94-3,-6 3 3,-2 1 21,0 5 21,0 2-15,0 0-21,0 0-10,-12 17-11,-2 8-1,5 4 3,3 3-2,6-2 0,0-4-2,0-6 0,15-6 0,7-8-1,9-6-7,5 0-8,5-16 2,1-12 2,-3-9 3,-2-2 7,-8-7 2,-1-7 2,-6-3-1,-5-9 1,-9-6 3,-6 3 0,-2 11 5,0 15 7,0 24 17,-6 13 1,-8 5-12,3 5-10,-2 26-8,-1 12-3,8 12 1,3 3-1,3 2-2,0-2 0,9-6 0,12-7 0,3-12-8,6-11-14,5-11-9,3-11-2,1 0-4,0-11 8,-11-11 14,-10 7 15,-9 6 5,-8 5 5,-1 4 23,0 0-3,0 0-18,0 13-10,0 6 1,4-1 0,3-6-1,6-2-1,4-5-1,9-5 3,3 0 4,2-10-1,-2-4-5,-8 4 2,-2 6-3,-4 4 16,1 14-3,1 33-4,0 26 14,0 25 9,-10 22-7,-7 19-13,-7 3 34,-27-9-37,-9-22 9,-2-26-8,-2-22 41,-2-24-17,11-15-11,0-19-7,7-5 0,2-22-2,-2-29-13,-5-22-1,1-20-7,-4-15-17,3-11-23,1-1-26,-1 7-37,-2 13-99,-6 10-353</inkml:trace>
  <inkml:trace contextRef="#ctx0" brushRef="#br0" timeOffset="32955.4649">4675 7533 903,'0'0'0,"0"0"-7,0 0-18,0 0-222,148-36-127</inkml:trace>
  <inkml:trace contextRef="#ctx0" brushRef="#br0" timeOffset="33042.9306">5088 7511 531,'0'0'231,"0"0"-48,0 0-48,0 0-95,0 0-40,0 0-42,21-82-305</inkml:trace>
  <inkml:trace contextRef="#ctx0" brushRef="#br0" timeOffset="33200.9229">3276 7263 1279,'0'0'58,"0"0"-37,0 0 27,0 0-48,0 0-10,0 0-44,147-7-127,-77 7-508</inkml:trace>
  <inkml:trace contextRef="#ctx0" brushRef="#br0" timeOffset="33571.2172">6368 8065 915,'0'0'156,"0"0"-140,0 0 23,0 0 12,31 134 5,-27-59-19,-2 9-24,-2 8-6,0 4-7,-13-6-45,-9-5-74,-5-21-167,1-18-125</inkml:trace>
  <inkml:trace contextRef="#ctx0" brushRef="#br0" timeOffset="33801.1743">6268 8103 643,'0'0'276,"0"0"-231,0 0 72,147-103-40,-103 103-46,-1 7-4,-14 18-9,-12 12-10,-12 5-7,-5 6-1,-17 4 9,-21 0-9,-7-4-4,3-8-49,6-10-48,16-16-44,8-14-80,12 0-30,0-30-71</inkml:trace>
  <inkml:trace contextRef="#ctx0" brushRef="#br0" timeOffset="34490.872">6579 8127 505,'0'0'174,"0"0"-108,121 0 100,-85 26-85,-6 4-25,-9 4-3,-5-4-18,-10-3-21,-3-8-6,-1-5-2,-2-7-2,0-6-1,0-1 1,2-1 8,2-22-12,3-5-5,7 0-9,5 1 7,4 14 2,1 5 2,1 8-1,4 0 1,0 0 3,2 2 0,0 6 0,5-2 0,-1-2 0,5-4 3,-4 0 6,-12 0 1,-5-10 0,-17 0 4,-2-4 3,-5 2 1,-21-2-13,-3 6-4,0 5-1,2 3-2,9 0-19,9 0-8,9 0-37,0 0-14,0-5-55,27-2 36,6 0 75,10-3 16,-1 4 8,3 4 3,-3 2 12,-4 4 50,0 22 36,-10 13-35,-3 8 11,-5 17-15,-9 11-16,-1 15-11,-10 9-21,0-4-6,-5-7-1,-17-13-5,-5-16 3,5-20-2,1-15 0,10-15 1,3-9-4,6-13-10,2-32-22,0-20-7,0-25 5,14-23 4,20-8-8,5 4 0,5 24 33,-2 32 5,-4 24 25,-4 17 30,-14 10-9,-3 10-6,-10 0-25,-7 12-12,0 14 5,-11 6-8,-14 3-6,-3-1-68,7-2-155,4-6-298</inkml:trace>
  <inkml:trace contextRef="#ctx0" brushRef="#br0" timeOffset="34634.9161">8004 8323 717,'0'0'558,"0"0"-548,0 0 5,0 0-15,0 0-1,0 0-184,-23-71-591</inkml:trace>
  <inkml:trace contextRef="#ctx0" brushRef="#br0" timeOffset="36493.3605">4226 10240 952,'0'0'67,"0"0"4,0 0 50,0 0-77,0 0-33,0 0-10,0 0 4,-29 146-2,27-88 0,2-5-3,2-13 0,28-9-3,13-17 3,11-14-5,4 0-23,-2-36-28,-6-11-18,-10-5 12,-12-2 45,-13 1 17,-8 10 4,-7 13 24,0 14 29,0 9 20,0 7-23,0 0-32,0 17-17,-10 16-3,2 10-1,4 5 0,4-1-1,0 2 0,6-3-2,21-4-5,5-7-69,7-15-108,-1-16-250</inkml:trace>
  <inkml:trace contextRef="#ctx0" brushRef="#br0" timeOffset="36708.9713">5082 10117 1129,'0'0'62,"0"0"-62,-116 93 14,89-28 2,4 3 2,12 2 7,11 2-10,0-4-12,7-3-3,20-9 0,4-10-36,-2-12-59,2-14-81,-6-14-185,-5-6-231</inkml:trace>
  <inkml:trace contextRef="#ctx0" brushRef="#br0" timeOffset="37076.9188">5194 10430 1016,'0'0'44,"0"0"-29,0 0 9,0 0-17,137-51 1,-87 51-6,-11 26 1,-10 8-3,-18 3-1,-10 2-6,-1-3 3,-7-4 3,-6-9-6,-1-10-3,10-10-21,4-3 1,0-14-2,19-21-24,13-4-22,1-5 42,-1 5 32,-5 3 4,-11 7 18,-8 15 59,-6 2 26,-2 12 5,0 0-11,0 0-47,-7 5-26,-10 19-17,1 10 0,6 7-1,10 0-5,0 0-1,3-5 0,22-4-48,10-8-55,8-12-148,4-8-202</inkml:trace>
  <inkml:trace contextRef="#ctx0" brushRef="#br0" timeOffset="37198.8059">5924 10761 492,'0'0'255,"0"0"-162,0 103 53,-2-68-92,2-6-43,0-9-11,0-13-57,2-7-237,12-19-190</inkml:trace>
  <inkml:trace contextRef="#ctx0" brushRef="#br0" timeOffset="37409.0306">6225 10240 1119,'0'0'89,"0"0"-82,0 0 9,5 125 24,-5-53 14,2 2-23,1-5-21,7-9-8,6-11 0,1-12-2,8-21 0,4-11-12,4-5-27,3-15-23,-7-17-70,-11-6-262</inkml:trace>
  <inkml:trace contextRef="#ctx0" brushRef="#br0" timeOffset="37544.8183">6239 10517 443,'0'0'707,"0"0"-707,0 0-18,0 0-61,129-70-99,-76 28-115</inkml:trace>
  <inkml:trace contextRef="#ctx0" brushRef="#br0" timeOffset="37735.9664">6644 10149 734,'0'0'283,"0"0"-242,0 0 54,0 0-32,132 36-5,-88 22 4,-7 8-24,-9 14-13,-17 4-10,-11 4-8,0-1-5,-26-9 0,-7-16-2,1-20-8,4-21-31,5-16-28,5-5-61,11-26-173,-2-20-338</inkml:trace>
  <inkml:trace contextRef="#ctx0" brushRef="#br0" timeOffset="37926.8418">7660 10383 267,'0'0'954,"126"-50"-941,-41 18 10,-1 4 6,-13 4-25,-22 11-4,-20 13-62,-22 0-192,-7 4-355</inkml:trace>
  <inkml:trace contextRef="#ctx0" brushRef="#br0" timeOffset="38090.4775">7844 10578 961,'0'0'159,"0"0"-142,0 0 78,0 0-32,148-17-31,-82-7-17,-10 0-15,-18 6-1,-14 6-60,-20 5-108,-4 0-317</inkml:trace>
  <inkml:trace contextRef="#ctx0" brushRef="#br0" timeOffset="41148.9538">9166 10205 740,'0'0'107,"0"0"-71,0 0 79,0 0-62,0 0-26,0 0 6,136-73-5,-101 73-19,-8 0 7,-2 10 3,-12 23-9,-8 0 0,-5 8 1,0 3-1,-5 0-4,-24 2-1,-3-6-5,3-6 3,10-12 0,7-8-3,8-8-12,4-6-8,0 0 17,16-28-8,17-8-11,11-8 9,3-4 6,2-2 2,-2 4-6,-5 4 3,-11 10 7,-12 13 0,-13 9 2,-6 10-2,0 0 1,-20 18 0,-11 23 3,-5 9 6,9 6 15,10-5-2,11-8-2,6-2-5,0-9-1,31-1-8,12-11 8,17-5-10,8-9 3,-4-6-4,-6 0-3,-15 0 0,-16 0-64,-10 0-112,-10-17-311</inkml:trace>
  <inkml:trace contextRef="#ctx0" brushRef="#br0" timeOffset="41735.0149">10506 10124 771,'0'0'98,"0"0"-35,0 0 34,0 0-69,0 0-10,0 0 50,0 146-33,2-85 0,0-3-9,-2-3-9,0-4-1,0-4-3,0-14-1,2-9-4,0-8 1,5-7-4,3-2-1,9-2 7,8-5 7,8 0-5,7 0-9,3 0 1,-3-7-4,0 0-1,-8 0-9,-9 0-27,-8-2-25,-5-3-52,-10-2-110,-2-8-211</inkml:trace>
  <inkml:trace contextRef="#ctx0" brushRef="#br0" timeOffset="41967.2734">10654 9774 1024,'0'0'7,"0"0"-7,0 0-3,0 0 3,0 0 0,163-2-12,-116-7-227,-9-7-169</inkml:trace>
  <inkml:trace contextRef="#ctx0" brushRef="#br0" timeOffset="42124.0309">11065 9617 926,'0'0'100,"0"0"-95,0 0 76,0 0-12,-16 136-37,16-98-2,0 6-26,0 2-4,0 0-6,0 3-97,16-9-172,-1-10-255</inkml:trace>
  <inkml:trace contextRef="#ctx0" brushRef="#br0" timeOffset="42319.1006">11405 10018 990,'0'0'152,"0"0"-144,152 0 27,-56-16 22,5 2-39,-5 4-9,-21 2-9,-24 6-10,-26 2-85,-25 0-131,0 0-197</inkml:trace>
  <inkml:trace contextRef="#ctx0" brushRef="#br0" timeOffset="42596.5749">11505 10055 707,'0'0'102,"-64"118"61,45-51-21,9 9-60,6 9-20,4 9-14,0 12 1,0 11-18,0 4-4,-5 2-8,-3 0-9,-4-7-1,1-7 5,7-12-13,0-10 2,4-15 4,0-10-7,15-10 2,18-11 2,14-14-3,13-7 3,11-8 1,4-5-4,-4-5-1,-5-2-15,-6 0-58,-5 0-62,-2-16-270</inkml:trace>
  <inkml:trace contextRef="#ctx0" brushRef="#br0" timeOffset="43019.0764">12299 10176 244,'0'0'782,"0"0"-754,0 0-13,0 0 22,0 0-11,0 103 4,0-56-7,0-1-17,0 0-4,0-5-2,0-3-66,0-4-99,0-5-194</inkml:trace>
  <inkml:trace contextRef="#ctx0" brushRef="#br0" timeOffset="43257.63">11957 10839 35,'0'0'973,"0"0"-954,0 0-3,160 12 97,-49-12-59,16-5-16,5-15-1,-1-1-11,-9 0-7,-23 4-9,-27 4-7,-33 6-3,-20 4-12,-19 3-41,-2 0-48,-41 23-43,-18 6-166,-12 3-49</inkml:trace>
  <inkml:trace contextRef="#ctx0" brushRef="#br0" timeOffset="43633.0429">12192 11555 711,'0'0'80,"0"0"-67,0 0 129,0 0-43,0 0-43,123-77-22,-79 31-20,-1-5-5,-12 2-3,-10 6-2,-17 9-2,-4 10-1,-4 12 1,-21 7-2,-2 5-21,-2 0 1,2 9 10,10 15-1,6 8-7,11 3-5,0 2 11,30 0 0,11-3 12,1 0 1,-2-2-1,-9 2 13,-14-1 10,-9-4 0,-8 1 1,-2 0-9,-24-2-5,0-4 0,2-6-10,2-6-3,4-12-23,3 0-48,5-16-63,6-22-117,4-12-87</inkml:trace>
  <inkml:trace contextRef="#ctx0" brushRef="#br0" timeOffset="44195.1709">12926 10918 725,'0'0'132,"0"0"-125,0 0 37,0 0 1,0 0-32,0 0-6,-98 93 3,85-81-9,-2-5 2,5-7 0,-4 0 4,6 0 1,0-7-5,7-8 2,1 1-5,0 1-1,9-4-4,13 3 5,7 3-1,5 2 2,-3 9-1,-2 0 0,-7 0-2,-7 20-2,-4 9 4,-11 3 2,0 4 7,0 2-2,-15 4 3,-7-4-4,-5 2 0,3-5-4,-3-6 0,5-6-2,3-10 0,4-8 1,3-4-1,8-1 4,4 0-1,0 0-3,6 0 1,21 0 4,6 3 35,8-2 13,8-1-11,7 0 20,8-1-8,2-17-1,-13-3-14,-10 3-20,-20 8-9,-13 1-6,-8 0 0,-2 1-4,0-4-8,-8-4-38,-11-2-26,6-6-58,6-8-156,3-14-271</inkml:trace>
  <inkml:trace contextRef="#ctx0" brushRef="#br0" timeOffset="44585.3743">13144 10024 764,'0'0'270,"0"0"-270,0 0 0,134-85 18,-49 72-3,9 11-3,-3 2 4,-11 15-8,-10 22-7,-22 18 0,-15 15-1,-10 15 2,-5 14 16,-5 11 18,5 14 8,2 14-6,2 10-7,5 7-7,-2 2-1,-3-7 2,-11-1-13,-11-5 2,0-11-2,-33-12-1,-18-14-9,-6-20 3,-6-22-1,3-21 0,8-20-3,5-19-1,5-5 0,2-36-31,12-23-34,11-16-90,15-29-280</inkml:trace>
  <inkml:trace contextRef="#ctx0" brushRef="#br0" timeOffset="44968.2072">14172 10686 1127,'0'0'61,"0"0"-59,0 0 17,0 0-6,0 0-7,0 0-1,144 6-5,-72-32-161,2-7-305</inkml:trace>
  <inkml:trace contextRef="#ctx0" brushRef="#br0" timeOffset="45318.2325">14917 10345 910,'0'0'69,"0"0"-66,0 0 52,0 0 51,-14 154-29,1-92-20,0 3-8,1-5-18,5-8-15,7-12-6,0-13-6,0-8-1,19-11 1,13-8-2,11 0 1,1-4-3,2-14-23,-9 1-30,-8 0-60,-4-1-151,-12-5-308</inkml:trace>
  <inkml:trace contextRef="#ctx0" brushRef="#br0" timeOffset="45493.9088">14977 10159 973,'0'0'0,"0"0"-54,0 0 54,132-51 0,-73 35-47,-5 0-163,-12-3-169</inkml:trace>
  <inkml:trace contextRef="#ctx0" brushRef="#br0" timeOffset="45634.9841">15360 9968 377,'0'0'620,"0"0"-596,0 0-12,0 0 56,-11 104-25,11-66-25,0 1-10,0-2-8,0-1-36,0-4-159,0-5-308</inkml:trace>
  <inkml:trace contextRef="#ctx0" brushRef="#br0" timeOffset="45830.9107">15764 10122 1015,'0'0'17,"119"-42"-14,-40 24 18,4 2 6,-7 6-21,-14 5-6,-22 0-39,-20 5-109,-20 0-134,-19 0-70</inkml:trace>
  <inkml:trace contextRef="#ctx0" brushRef="#br0" timeOffset="46107.4841">15846 10101 401,'0'0'147,"0"0"-14,-86 130 49,61-64-48,2 9-38,8 10-22,4 11-7,2 8-16,0 11-8,2 1 1,-3 7-3,5-1-15,-4-2-3,-1-5-7,4-9-6,2-4 0,4-7-3,0-13-1,0-14-2,10-17-1,13-16 4,10-9-6,10-15 0,6-5-1,0-6 0,-1 0-20,-2-23-42,-4-9-56,-5-10-138,2-17-521</inkml:trace>
  <inkml:trace contextRef="#ctx0" brushRef="#br0" timeOffset="46520.6942">16693 10048 710,'0'0'27,"0"0"-23,-8 127 79,8-71-25,0-2-30,0-4-16,0-4-12,0-2-13,0 0-120,0-6-56,-7-3-154</inkml:trace>
  <inkml:trace contextRef="#ctx0" brushRef="#br0" timeOffset="46759.1605">16361 10740 748,'0'0'173,"0"0"-148,0 0 60,0 0-7,128 4-21,-20-13 4,19-16-22,12-1-18,2-4 1,-15 2-1,-17 6-13,-30 8-6,-35 6-2,-24 6-25,-20 2-34,-9 3-74,-36 22-69,-19 9-131,-5 6-60</inkml:trace>
  <inkml:trace contextRef="#ctx0" brushRef="#br0" timeOffset="47157.9721">16582 11756 478,'0'0'376,"0"0"-342,0 0 21,0 0 70,0 0-47,0 0-21,80-56-29,-36-4-18,3-11-5,-2-1 0,-7-2-4,-11 11 0,-16 13 0,-11 13-2,0 13-4,-3 15-1,-14 8-16,-3 1-6,-3 1 1,8 20 7,4 10 1,11 0-9,0 1-11,18 1 15,17-3 20,5-2 4,7-2 0,-6-1 4,0-4 22,-11 1-5,-11 2 3,-11 2-4,-8 5-10,0-2-4,-14 1 3,-13-3-7,0-8 2,-3-5-4,7-6-32,3-3-46,2-5-89,5-2-124</inkml:trace>
  <inkml:trace contextRef="#ctx0" brushRef="#br0" timeOffset="47547.6602">17284 11001 1029,'0'0'22,"0"0"-20,0 0 6,115-16 12,-103 35-16,-12 7-1,0 5 2,-27 1 1,-9-3-6,1-4-3,6-9 0,9-8 3,11-6 1,9-2-1,0 0 0,7 0-11,22 0 11,13 0 3,1 2 12,1 8 5,-6 2 12,-9 2 5,-11 1 3,-12 2-11,-6 3-11,-4 2 4,-25 0-5,-9-1-11,-4-6-6,1-4-1,4-7-1,3-4-34,6 0-34,11-25-90,11-16-136,6-12-138</inkml:trace>
  <inkml:trace contextRef="#ctx0" brushRef="#br0" timeOffset="47944.901">17623 10104 1068,'0'0'5,"0"0"0,164-76 15,-81 66 12,4 6-15,-4 4 2,-12 10-11,-22 21-6,-15 6-1,-21 15 2,-9 14 1,-4 15 34,0 13 0,0 11 2,0 20-10,0 9-2,7 9 0,15 6-7,3-1-6,-5 2 0,-7 1-1,-13-8 2,0-8-5,-31-14-6,-18-25 1,-16-13-3,-10-22 0,-6-18-1,4-21-2,2-22-3,13-8-17,16-42-22,12-27-29,18-25-63,16-26-228</inkml:trace>
  <inkml:trace contextRef="#ctx0" brushRef="#br0" timeOffset="48380.0255">18746 10423 625,'0'0'384,"0"0"-371,0 0-6,0 0 51,0 0-1,0 145-15,0-94-13,0 2-16,0-3-10,0-5-1,-2-2-2,0-5-48,-2 2-63,-8-6-111,-3-6-105,-10-6-153</inkml:trace>
  <inkml:trace contextRef="#ctx0" brushRef="#br0" timeOffset="48508.4175">18497 10910 732,'0'0'86,"0"0"-68,0 0 54,0 0-48,169-117-17,-87 88-7,3-3-31,-4 1-168,-12 4-165</inkml:trace>
  <inkml:trace contextRef="#ctx0" brushRef="#br0" timeOffset="48757.9592">19290 10529 700,'0'0'275,"0"0"-259,0 0 34,0 0 39,0 0-19,-10 133-10,-5-83-19,3 6-7,-2 0-14,1-3-8,8-9-4,5-10-6,0-8-2,5-8 4,24-4-3,13-10 0,9-4 1,5 0-2,-4-13-7,-2-6-27,-12-2-47,-13 1-69,-13-3-171,-12-4-179</inkml:trace>
  <inkml:trace contextRef="#ctx0" brushRef="#br0" timeOffset="48928.0879">19416 10302 155,'0'0'600,"0"0"-600,0 0 0,0 0 7,144-66-7,-88 52-53,-10-1-180</inkml:trace>
  <inkml:trace contextRef="#ctx0" brushRef="#br0" timeOffset="49086.9863">19849 10106 540,'0'0'414,"0"0"-408,0 0 53,0 0 34,-37 123-55,37-91-22,0 0-12,0 0-4,0 0-50,0-6-154,0-4-271</inkml:trace>
  <inkml:trace contextRef="#ctx0" brushRef="#br0" timeOffset="49266.9725">20199 10193 1013,'0'0'19,"151"-55"-16,-51 32 17,7 0-2,-14 7-12,-20 4-6,-24 8-78,-30 1-186,-19 3-107</inkml:trace>
  <inkml:trace contextRef="#ctx0" brushRef="#br0" timeOffset="49573.8838">20354 10150 587,'0'0'75,"0"0"18,-98 139 104,75-75-95,10 8-11,4 13-3,6 9-24,3 8-19,0 10-7,0 5-9,0 5-4,-4 1-7,-7-2-4,-3 0 4,2-5-3,3-12-2,6-13 6,3-13-3,0-17 5,14-15-6,7-11-10,9-17 11,8-13-13,10-5 0,8 0-3,0-3-4,-4-19-42,-4-4-38,-1-14-32,0-16-111,-2-22-368</inkml:trace>
  <inkml:trace contextRef="#ctx0" brushRef="#br0" timeOffset="50142.9859">21249 10455 707,'0'0'97,"0"0"-88,0 0 89,0 0 3,0 0-55,0 0-8,137-64-17,-109 33-15,-5-1 4,-12-3 0,-11-4-3,0 6-4,0 5 0,-22 11-2,-8 16 4,-3 1-3,-7 19-2,5 26 0,1 9 3,12 6 4,8 5 3,14-7 2,0-5 1,12-9 0,21-11 1,9-11 3,5-12-4,5-10 2,1 0-7,3-16-1,-9-10-7,-12-5-1,-10 0-30,-14-8-45,-9-1-50,-2-6-58,-9-3-92,-20-4-112</inkml:trace>
  <inkml:trace contextRef="#ctx0" brushRef="#br0" timeOffset="50317.0202">21273 9854 724,'0'0'84,"0"0"-40,0 0 86,0 0-103,0 0-26,140-68 13,-80 54-14,-6-1-18,-10 10-171,-11 2-92,-13 3-127</inkml:trace>
  <inkml:trace contextRef="#ctx0" brushRef="#br0" timeOffset="50690.3024">21720 10020 625,'0'0'116,"0"0"-72,0 0 99,0 0-101,118-122-15,-87 88 6,-4-5-13,-9 0-9,-7-5-2,-6 3 1,-5 5-6,0 7-2,-5 6-1,-14 11-2,0 6-4,1 4-12,2 2-9,8 0 4,8 0-20,0 10-53,0 9 43,14 4 49,12-3 3,8 4 3,3 1-1,1-1 21,2 3 9,-9-1 4,-8 2 3,-9-1-8,-14-4-8,0 6-12,-3-1 6,-21 2-2,-4-1-9,0-8-6,3-1-30,5-8-134,9-7-117,7-5-306</inkml:trace>
  <inkml:trace contextRef="#ctx0" brushRef="#br0" timeOffset="51147.0592">22347 9649 757,'0'0'96,"0"0"-94,115-18 44,-70 20 7,-9 24-29,-14 6 17,-15 8-29,-7 3-4,-16-2 1,-20 0-2,-4-5-2,7-10 2,6-8-7,15-10 0,9-4-24,3-4-13,0 0 9,28-22-10,13-12-11,5-7 32,6 0 17,1-4 1,-2 3 3,-8 8 5,-14 8 13,-12 10 17,-12 5-1,-5 11 25,0 0-4,-16 5-39,-11 25-13,-4 10 5,7 5 21,11 0-2,13 0-4,0-1-4,22-7-4,22 0-2,16-11 2,7-10-2,0-11-7,-4-5-2,-17 0-5,-14 0-3,-16-12-13,-16 1-37,0 5-53,-19 2-122,-25 4-230</inkml:trace>
  <inkml:trace contextRef="#ctx0" brushRef="#br0" timeOffset="51556.5055">21212 11049 908,'0'0'89,"0"0"-61,0 0 79,0 0-75,138 18 16,-14-12 13,26-4-25,19-2-11,16 0 0,8 0 3,0-16-11,4 0 0,-12 2 7,-16 3-6,-22 6-5,-25 0-4,-30 3-4,-32 2 1,-29-2-6,-19 2 0,-12-3-12,-10 3-20,-30 0-20,-15 0-29,-8 2-42,-1 13-60,-7 2-177,-12 0-277</inkml:trace>
  <inkml:trace contextRef="#ctx0" brushRef="#br0" timeOffset="52129.8948">21919 12123 724,'0'0'272,"0"0"-261,0 0 98,0 0-40,0 0-38,109-135-2,-64 80-17,-3-9-7,-5-11-2,-12 3-1,-12 9 1,-13 10 0,0 16-2,-15 14 2,-16 11-2,-3 10-1,1 2-7,2 6-5,8 20 0,10 4-8,9 9-3,4-5 3,13 2 2,20-2 7,7-10 4,5 0 7,1-7 3,-5-5 6,-12 3 7,-9-7-2,-12 2-6,-8 3-1,0-1-1,-10 3-4,-15-1-2,1-4-35,2-3-42,3-7-97,9 0-122,3-7-118</inkml:trace>
  <inkml:trace contextRef="#ctx0" brushRef="#br0" timeOffset="52534.9969">22576 11279 960,'0'0'53,"0"0"-25,156-24 74,-121 24-72,-17 17-17,-15 7-6,-3 1-2,-13 4 1,-23-1-1,-7-2-3,1-7-2,7-3 0,10-4-3,11-7-5,10-1 0,4-4-2,0 2 0,12 4 9,17-2 1,6 2 3,9 1-1,1 5-2,-7 1 10,-7 3 10,-14-2 2,-9 6-3,-8-2 6,0 5 3,-31 2-1,-10-1-12,-5-2-11,-4-5-3,8-8-1,6-9-1,8 0-20,10-4-36,9-22-62,9-12-167,0-16-224</inkml:trace>
  <inkml:trace contextRef="#ctx0" brushRef="#br0" timeOffset="52993.056">23626 10311 1174,'0'0'11,"0"0"-9,0 0 15,131-6-5,-54 6 3,0 11-2,-8 4-10,-17-6 2,-17-2-1,-19-3 2,-9-2 3,-7 0 7,0-2 9,0 5-2,0 7-11,0 13-6,-13 13 11,-3 16 11,5 10-14,-3 12-1,2 13 1,7 9-1,-3 14-1,1 11-3,3 1 1,-4 6 7,-6 1 9,-8-5 6,-16-4-10,-13-12 2,-9-13-14,-14-21 9,-2-14-14,-4-23-5,-3-20-4,6-17-58,6-2-50,10-30-129</inkml:trace>
  <inkml:trace contextRef="#ctx0" brushRef="#br0" timeOffset="54707.5526">3572 13629 581,'0'0'401,"0"0"-369,0 0 30,0 0 17,0 0-63,0 0-7,-35 109 3,26-49-1,2-2-5,7-8-5,0-8 1,3-11 0,21-11-2,7-11 0,12-9-3,7 0-4,2-21-14,2-11-14,-7-9-4,-5-1 11,-7-5 14,-8 1 14,-12 0 0,-5 9 11,-8 9 15,-2 6 12,0 9 14,0 11-12,0 2-10,-2 0-16,-7 24-14,2 12-4,-2 13 3,6 4 0,3 5 0,0-9-64,28-8-68,14-14-112,12-20-59,6-7-153</inkml:trace>
  <inkml:trace contextRef="#ctx0" brushRef="#br0" timeOffset="54918.098">4522 13571 942,'0'0'105,"0"0"-58,0 0 73,0 0-56,-129-14-38,97 64-15,3 13 4,4 7-4,13 2-4,12-1-7,0-4 0,12-6-8,22-8-30,7-9-35,1-7-65,-5-14-127,-8-8-151</inkml:trace>
  <inkml:trace contextRef="#ctx0" brushRef="#br0" timeOffset="55314.8006">4662 13848 986,'0'0'68,"0"0"-68,0 0 0,123-20 1,-69 20 5,-10 16-6,-11 11-2,-17 0-2,-16 9 3,0 1-5,-27-4 6,-4-3-1,2-7-4,7-7 2,8-9-10,10-4-18,4-3-1,0-7-15,20-21-81,11-7 42,8-7 55,-2 0 31,-3 5 6,-10 9 80,-11 4 48,-7 14-11,-6 5-15,0 5-20,0 0-39,0 9-31,-10 21-17,-3 12-1,-1 9 0,10-2 0,4 2-16,0-7-78,27-8-103,10-12-102,6-14-138</inkml:trace>
  <inkml:trace contextRef="#ctx0" brushRef="#br0" timeOffset="55458.027">5340 14079 1006,'0'0'91,"0"0"-58,0 0-1,0 0-17,0 0-10,-49 130-5,29-81-33,7 0-95,3-11-160,10-9-118</inkml:trace>
  <inkml:trace contextRef="#ctx0" brushRef="#br0" timeOffset="55704.6897">5605 13918 505,'0'0'516,"0"0"-419,0 0-3,0 0-44,0 0-35,0 0 3,19 84 21,-19-11 0,-5-1-16,-4-2-16,4-12-2,5-10-5,0-9 0,7-15 0,23-15-1,10-7-25,6-2-16,1-14-19,-7-14-115,-15-11-231</inkml:trace>
  <inkml:trace contextRef="#ctx0" brushRef="#br0" timeOffset="55834.4923">5641 14159 1081,'0'0'0,"0"0"-11,0 0-21,127-58-144,-74 30-359</inkml:trace>
  <inkml:trace contextRef="#ctx0" brushRef="#br0" timeOffset="56048.5384">6029 13837 958,'0'0'143,"0"0"-139,0 0 11,155 67 34,-104-9-2,-11 6-17,-16 6-11,-22 0 0,-2 5-10,-27 0-4,-15-12-2,-1-6-3,3-17-9,9-16-30,9-12-87,13-12-210,9-8-267</inkml:trace>
  <inkml:trace contextRef="#ctx0" brushRef="#br0" timeOffset="56255.1509">6841 14043 1143,'0'0'130,"0"0"-125,0 0 11,114 0 40,-62 0-34,6 0-22,-6 0-4,-11 0-66,-15 0-115,-20-5-259</inkml:trace>
  <inkml:trace contextRef="#ctx0" brushRef="#br0" timeOffset="56409.1309">6860 14321 446,'0'0'697,"0"0"-678,0 0 2,0 0 46,0 0-16,128 29-39,-73-29-12,-6-5-4,-11-3-60,-13-1-200,-17-3-404</inkml:trace>
  <inkml:trace contextRef="#ctx0" brushRef="#br0" timeOffset="57090.7422">8483 13982 916,'0'0'69,"0"0"-61,0 0 49,0 0-21,150-41-16,-104 41-10,-10 26 1,-14 6-7,-14 3 1,-8 7-2,-8 2 2,-25 1 2,-7-5-6,2-6 3,9-15-3,13-7-1,9-7-1,7-5-28,0 0-34,30-12 11,12-18-39,6-3-73,3-8 48,-5-3 55,-6 4 61,-7 2 30,-10 7 86,-12 9 59,-9 6-45,-2 12-11,0 4-30,-22 3-49,-7 24-20,4 13 7,6 6-2,9 5-7,10-3-5,0-6-8,20-5-2,18-8-3,14-9 0,2-11-36,0-6-55,-4-3-158,-8 0-377</inkml:trace>
  <inkml:trace contextRef="#ctx0" brushRef="#br0" timeOffset="57280.245">9427 14200 921,'0'0'82,"0"0"-82,0 0 71,0 0-10,0 0-33,0 0 11,0 19 18,0-19-13,0-2-29,0-15-15,10-12-37,8-1-178</inkml:trace>
  <inkml:trace contextRef="#ctx0" brushRef="#br0" timeOffset="79849.1119">18466 14239 5,'0'0'11,"0"0"1,0 0-6,0 0-3,0 0 2,0 0 19,0 0 7,0 0 17,-3-6-7,3 4-13,0 2 0,0 0 4,0 0-1,0 0-2,0 0 7,0 0 4,0 0 17,0 0-9,0 0-8,0 0 0,0 0-10,0 0 0,0 0 14,0 0-1,0 0 6,0-2 2,0 2 3,0 0-20,0 0-2,-2 0-7,2 12 7,-2 8-9,-1 3 2,1 9-4,2 7 2,0 3-1,-2 2-5,0 3-4,-3-1 0,1-5-3,0 0-2,-3-1-4,-2-5 6,2-9-2,3-6-2,2-3 1,2 1 1,0-2-7,0-4 3,17 0 0,8-8 1,4-1-3,0-3 1,-2 0-1,-3 0-2,-7 0-3,-3-7-18,-3 2-22,1-9-46,1-7-62,1 1-134,-1-10-80</inkml:trace>
  <inkml:trace contextRef="#ctx0" brushRef="#br0" timeOffset="80232.3997">18783 14069 536,'0'0'112,"0"0"-39,0 0 8,0 0-20,0 0-15,0 0-13,30 14-16,-12-14-7,-1 0-2,4 0-8,-3-10-40,-3-2-139,-2-4-76,1 0-211</inkml:trace>
  <inkml:trace contextRef="#ctx0" brushRef="#br0" timeOffset="80459.6504">19120 13883 888,'0'0'104,"0"0"-94,0 0 33,0 0-8,0 0-2,0 0-4,0 121-21,-6-87-7,0-8-1,3-1-30,1-7-51,2-6-56,0-9-87,0-3-41,5 0-130</inkml:trace>
  <inkml:trace contextRef="#ctx0" brushRef="#br0" timeOffset="80690.5791">19275 14013 845,'0'0'125,"0"0"-123,0 0 29,0 0 22,151 0-29,-97-5-5,4-1 3,-5 1-8,-9-2-12,-8 4-2,-13 0-28,-5-1-47,-10 0-14,-3-1-68,-5-2-6,0 1-55,-9 1-64</inkml:trace>
  <inkml:trace contextRef="#ctx0" brushRef="#br0" timeOffset="81018.9544">19402 14022 465,'0'0'169,"0"0"-80,0 0 43,-107 115-4,100-67-36,5 12-18,2 11-14,0 8-12,0 9-15,0 7-4,0 7 2,0 15-6,0 2-7,-12 5-5,-1-5-10,-3-16 20,1-5-13,-1-4 4,5-3-8,3-9 12,3-14-13,5-14 0,0-1 9,0-4-7,9 6-6,16-4-1,6-10 0,0-17-1,2-12-1,7-12-29,5-5-15,2-30-4,-2-14-31,-6-9-150,-1-13-386</inkml:trace>
  <inkml:trace contextRef="#ctx0" brushRef="#br0" timeOffset="81456.7251">20193 13837 1006,'0'0'90,"0"0"-80,-24 139 3,17-89 13,7-7-15,0-5-9,0 0-2,0-3-23,0 2-100,0-7-145,-4-2-95</inkml:trace>
  <inkml:trace contextRef="#ctx0" brushRef="#br0" timeOffset="81761.4111">19629 14664 1017,'0'0'86,"0"0"-84,0 0 6,0 0 23,185 34 5,-78-34 0,14-24-12,6 0-11,0-10-1,-3 2 4,-13 3-2,-12 3-4,-21 3 0,-15 5-2,-19 6-3,-17 4-5,-11 2 0,-10 6 0,-6 0-17,0 0-21,-2 4-22,-28 15-38,-11 12-104,-4 5-68,-15-1-81</inkml:trace>
  <inkml:trace contextRef="#ctx0" brushRef="#br0" timeOffset="82227.7701">19743 15625 794,'0'0'99,"0"0"-94,0 0 40,0 0 19,0 0-10,0 0 2,64-59-19,-28 5-25,2-17-8,-4 4 0,-3 4-2,-9 6-2,-11 21 2,-6 8-2,-5 15-1,0 8 1,-16 5 0,-6 0-1,-3 0-20,5 14 5,2 4 9,9-1 1,9 6 1,0 0 3,7 8 2,19-1 0,15 2 1,1-2-1,5-2 0,-2 0 5,-10-1 9,-10 2-4,-14 3 10,-11 0-9,0 5-2,-14-2-1,-12-4-5,-1-5-3,-1-9 0,4-8-13,3-9-30,0 0-43,3-16-34,7-16-170,6-4-95</inkml:trace>
  <inkml:trace contextRef="#ctx0" brushRef="#br0" timeOffset="82617.9617">20231 14865 958,'0'0'32,"0"0"-30,0 0 0,0 0 2,11 111 1,-9-79-2,0-9 0,-2-3 2,0-5-3,0-12 0,0-3-1,0 0 5,0-12 3,0-14-8,0-8-1,10 4 2,5-4-2,1 10 2,3 2 2,4 4 8,4 4 9,0 12 6,-3 2-3,-2 4-1,-6 26-4,-7 6-3,-5 0-9,-4 2-5,0-6 0,0 0-2,0-10-6,-4 0-56,-3-8-44,5-9-136,2-5-92</inkml:trace>
  <inkml:trace contextRef="#ctx0" brushRef="#br0" timeOffset="82824.3986">20690 14784 442,'0'0'563,"0"0"-536,0 0-2,0 0 66,0 0-63,0 0-13,45 127-8,-45-93-6,2-3-1,-2 1-29,0-6-58,0 1-30,0-5-92,0-4-40,0-6-148</inkml:trace>
  <inkml:trace contextRef="#ctx0" brushRef="#br0" timeOffset="82992.6913">20588 15020 936,'0'0'0,"0"0"-55,127-90-13,-58 55 61,-2 1-207,-3 3-7,-8 8-65</inkml:trace>
  <inkml:trace contextRef="#ctx0" brushRef="#br0" timeOffset="83148.3757">21085 14730 502,'0'0'319,"0"0"-220,0 0 3,0 0 13,-42 109-61,36-65-10,4-4-27,-1-1-12,2-4-5,1-7-7,0-2-39,0-11-56,-2-3-107,0-11-138</inkml:trace>
  <inkml:trace contextRef="#ctx0" brushRef="#br0" timeOffset="83681.2101">20800 13941 810,'0'0'14,"0"0"-2,137-5-12,-68 5 32,1 0-18,-1 0 1,-2-2 3,-12-3-14,-3 0-1,-14 3 1,-14-2-1,-11 4 8,-6 0 6,-4 4 0,-3 24 6,0 16 11,0 12 3,0 14-11,0 10 2,2 13 5,5 14-7,1 5-7,6 9-3,-3 8 2,-3-3-2,-5 6-4,-3-7-3,0-12 3,-13-8 1,-17-6 1,-5-14 4,-11-12 6,1-13-12,-5-9 36,-3-15-33,0-13-12,-1-16-3,5-7-4,9-4-14,9-31-28,20-11-35,11-19-115,0-17-238</inkml:trace>
  <inkml:trace contextRef="#ctx0" brushRef="#br0" timeOffset="84179.3979">21698 14115 714,'0'0'61,"0"0"-50,0 0 77,0 0-26,0 0-32,0 0-15,107 14-7,-72-24-8,-6-6-42,-4 0-108,-10 5-33,-5 6-71</inkml:trace>
  <inkml:trace contextRef="#ctx0" brushRef="#br0" timeOffset="84340.4133">21715 14258 653,'0'0'145,"0"0"-135,0 0 53,0 0-26,0 0-21,0 0-16,90 3-53,-52-15-110,-5-4-60,-4 0-111</inkml:trace>
  <inkml:trace contextRef="#ctx0" brushRef="#br0" timeOffset="84671.569">22071 13890 621,'0'0'124,"0"0"-96,0 0 99,0 0-25,0 0-42,0 0-16,17-39-8,-9 39-28,2 21 16,1 11 1,-5 5 0,2 9-1,-2 5-5,-2 7-5,-1 5 3,-1 1-11,-2-3 2,0-2-6,4-7-1,-2-15-1,8-10-2,1-8 2,3-12-8,6-7-17,4 0-5,5-21-38,-2-11-55,-4-5-56,-4-1-48,-13 0-80</inkml:trace>
  <inkml:trace contextRef="#ctx0" brushRef="#br0" timeOffset="84876.2544">22023 14147 601,'0'0'133,"0"0"-88,0 0 39,0 0-53,0 0-20,0 0-11,160-72-48,-104 45-100,-7 0-47,-8-10-135</inkml:trace>
  <inkml:trace contextRef="#ctx0" brushRef="#br0" timeOffset="85330.8027">22195 13351 604,'0'0'63,"0"0"-44,0 0 117,0 0-69,0 0-35,0 0 3,17 46 7,-10-8 13,-4 0-19,-3-3-5,2-6-12,-2-9-7,0-6-2,0-5-4,0-9-5,0 0-1,0 0 8,0-2-3,5-22-5,1-10 0,5-7-11,5-3-4,1 4 0,4 8 11,-3 6 0,-1 12 2,1 14 0,0 0 2,2 11 6,-3 24 5,1 7 5,-1 4-3,-5-4-3,0-7-3,-3-5-2,-3-12 6,3-8 10,5-6-8,5-4 0,8 0-6,6-25-2,2-5-5,-5-3-29,-3 4-60,-9 7-85,-11 10-175</inkml:trace>
  <inkml:trace contextRef="#ctx0" brushRef="#br0" timeOffset="85945.7487">21772 14834 730,'0'0'56,"0"0"-26,0 0 96,124 45-77,-48-36-9,15-5 13,17-1-4,2-3-18,2 0-2,-4-4 4,-15-12-14,-13-1-4,-18 2-7,-19 1-2,-16 4-6,-16 3 1,-9 6-1,-2-3-33,-2 4-43,-23 0-89,-6 0-157,-9 8-51</inkml:trace>
  <inkml:trace contextRef="#ctx0" brushRef="#br0" timeOffset="86419.1721">21778 15233 475,'0'0'134,"0"0"-122,0 0 83,0 0-8,0 0 13,0 0-25,2 113-13,5-71-27,-3-4-10,-2-2-6,-2-4-7,0-6-3,0-12 0,0-1-4,0-12-2,0-1 2,0 0 0,0-14 0,0-20-5,6-8-1,4-1-6,3-2-6,3 7 10,1 8 3,4 7 0,-3 11 0,-1 11 5,-3 1 0,-1 4 5,-6 20-1,0 2 1,-3 5-7,-4 1 0,0-6 0,0 6-2,0-11-1,0-3-11,0-4-25,0-9-53,0-5-65,0 0-95,3-17-35</inkml:trace>
  <inkml:trace contextRef="#ctx0" brushRef="#br0" timeOffset="86696.8971">22125 15003 641,'0'0'165,"0"0"-117,0 0 47,0 0-13,0 0-32,0 0-12,68 110-8,-57-78-17,-3-2-6,-1-1-1,-2-1 0,-5-2-2,0-5-2,0 4-1,0-1-1,0-1-16,-2 4-38,-1-5-47,1-4-86,0-6-36,-3-1-34,1 2-77</inkml:trace>
  <inkml:trace contextRef="#ctx0" brushRef="#br0" timeOffset="87058.6487">22094 15695 703,'0'0'34,"0"0"-14,0 0 49,0 0-17,0 0 7,0 0-33,70-4-9,-70 13 0,0 3 10,0-1-4,-17-3-3,3-4-4,-2-2-9,3-2-1,1 0 1,3 0 1,5-6-5,2-8 14,2 2 13,0 7-7,0-4-11,9 4-2,-1 2-10,0 3-12,-3 0-112,0 0-215</inkml:trace>
  <inkml:trace contextRef="#ctx0" brushRef="#br0" timeOffset="94805.0541">9979 13682 394,'0'0'183,"0"0"-144,0 0 83,0 0 3,0 0-46,0 0-14,0 0-6,0-36-18,0 33-2,0 3-8,0 0-5,0 0-3,0 0-11,0 15-6,0 25 4,0 20 14,0 12 5,0 7 2,0 2-14,0 2-4,-10-7 1,7-6 0,-1-10-5,4-14-2,0-6-2,0-8 1,0-7 2,2-8-1,13-2 0,7-14 1,7-1 4,5 0-2,-1 0-3,0-11-1,-4-1-5,-8-2-1,-8 0-5,-6 0-29,-2 1-22,-5-2-26,0-5-47,0-3-92,-10 1-155,-7-5-205</inkml:trace>
  <inkml:trace contextRef="#ctx0" brushRef="#br0" timeOffset="95021.9851">9854 14083 134,'0'0'462,"0"0"-393,0 0 61,0 0 48,147 0-67,-100-4-33,-7-4-12,-6-1-25,-14 4-28,-9 3-12,-5-1-1,-3 3-2,1 0-62,3-5-145,2-8-393</inkml:trace>
  <inkml:trace contextRef="#ctx0" brushRef="#br0" timeOffset="96071.4774">10936 14275 206,'0'0'463,"0"0"-347,0 0 36,0 0-38,0 0-58,0 0-24,-39-5-14,59 5-8,18 5 11,7 4 21,9-4-13,-8-3-5,-2 0-4,-1-2-1,-14 0-2,-8 0-5,-11 0-8,-10 0 0,0 0 0,0 0 1,-16 0 3,-23 6 0,-17 2-6,-11 1-1,-4-2 2,1 2 1,4-4-3,15-5 0,14 5 1,20-5-1,13 0-1,4 1-2,0 1-8,17 0-47,28-2-20,15 0-110,5 0-243</inkml:trace>
  <inkml:trace contextRef="#ctx0" brushRef="#br0" timeOffset="101191.1106">11997 13728 595,'0'0'145,"0"0"-92,0 0 51,0 0-45,0 0-33,0 0 11,0 0-9,0 0-5,19-19-6,-19 19 3,0 0 3,0 0-9,0 0-1,0 3 8,0 3-5,0 2-5,1-2-7,-1-3 0,4 4-3,-4-3 1,0 2-2,3 0 3,-3 3-2,2 10 3,0 5 2,-2 12 6,0 10 7,0 8 3,0 6-8,0 3-1,0 1 2,0-6-8,0-4 1,0-10-5,0-8 1,0-6-1,2-8-3,11-4 1,7-12 0,5-2-1,9-4-1,2 0-1,4-10-15,0-8-22,-11-2-35,-10 0-80,-9-1-130,-10 2-129</inkml:trace>
  <inkml:trace contextRef="#ctx0" brushRef="#br0" timeOffset="101372.1155">11889 14161 929,'0'0'41,"0"0"-39,0 0 16,0 0 16,154-60-14,-82 35-14,-7-1-6,-13 5-23,-11-2-106,-15 4-107,-12 3-52</inkml:trace>
  <inkml:trace contextRef="#ctx0" brushRef="#br0" timeOffset="102013.2249">12518 13331 577,'0'0'44,"0"0"-29,0 0 72,0 0-25,0 0-23,0 0 10,-27 34-22,7-24-15,3-2 0,1-4 3,7-4-4,-1 0 0,4 0 2,6-6-1,0-12-4,0-4-4,0 0-1,14 1-3,1 3 0,5 4-3,3 6 3,-2 3 0,6 1 5,2 4-3,-2 0-1,0 7 2,-4 17-2,-10 3 1,-7 12 2,-6-2 5,0 5 4,-11 4 2,-18 0-1,-6 3-3,-8-1-5,-1-3-6,6-6 0,9-11 0,9-14 1,13-8 0,7-6-1,0 0-3,0-18 1,21-5-6,2 4 6,4 8 2,-1 11 1,4 0 0,3 11 4,8 12 1,5 1 4,5-3-1,2-9 19,-3-11 8,-3-1 24,-9 0-23,-9-15-1,-8-4-5,-9-2-15,-9-4 1,-3 6-13,0-2 0,0 10-4,0 4-21,0 7-47,-7 2-93,2 22-258</inkml:trace>
  <inkml:trace contextRef="#ctx0" brushRef="#br0" timeOffset="102376.1851">11716 14846 711,'0'0'113,"0"0"-109,0 0 21,0 0 91,160 11-38,-55-11-31,11 0-21,5-6 43,3-8-31,-4 6 13,-4-9-15,-14 3 1,-12-4-16,-21 0 0,-20 5-16,-22 4-3,-18 3-2,-9 4-14,0 2-19,-34 0-47,-12 8-149,-14 18-185,-8 6-135</inkml:trace>
  <inkml:trace contextRef="#ctx0" brushRef="#br0" timeOffset="102923.2197">12043 15294 638,'0'0'96,"0"0"-90,-114 57 42,88-45 42,4-5-55,3-7-20,4 0-10,4 0 9,1-20-1,7-2-5,3-1 8,0 2 5,0-1-6,15 0 7,12 3 1,9 3-6,2 6 6,2 10-2,-2 0-2,0 9-7,-12 19-9,-6 3 4,-14 10-7,-6 3 3,0 8 2,-21-4 3,-8 4-7,-7-5 4,-2-6 0,0-6-2,0-7-3,3-10 2,1-4-2,6-10-1,5-4-3,9 0 0,12-14-1,2-8-8,4-2 7,21 4 6,4 6 2,0 1-1,4 12 10,1 1 2,-3 4-8,-4 16 5,-3 5 1,-1 1-1,-6-3-7,2 0-1,-6-4-1,-2-3-2,0-2-5,0-5-34,3-9-59,4 0-82,-4 0-130,8-17-192</inkml:trace>
  <inkml:trace contextRef="#ctx0" brushRef="#br0" timeOffset="103137.8144">12402 15204 873,'0'0'134,"0"0"-114,0 0 47,0 0 14,0 0-52,52 133-14,-47-87-7,0-7 3,0 1-4,-5-2-7,0-4-2,0 7-24,0-5-62,0 4-110,0-5-163</inkml:trace>
  <inkml:trace contextRef="#ctx0" brushRef="#br0" timeOffset="103393.2739">12519 15963 704,'0'0'116,"0"0"-43,0 0 40,0 0-48,0 0-35,0 0-17,53 23 5,-78-15 4,-8-8-10,-6 0-6,8 0 8,5 0-2,7 0 10,11 0 6,8-8-4,0-2-10,8-3-14,22-5 0,3 5-21,1-4-165</inkml:trace>
  <inkml:trace contextRef="#ctx0" brushRef="#br0" timeOffset="143293.388">13526 14165 467,'0'0'84,"0"0"-55,0 0 57,0 0-26,0 0-15,0 0 14,0 0 0,2-6-16,-2 6-3,0 0 3,0 0-3,0 20-16,0 8 25,0 6-13,0 4-12,0-1-5,0-2-9,-2 0-1,-5-6-5,3-3 1,0-1-4,-4-6-1,2 2 0,-1-5-5,0-2-22,0-4-26,3-4-39,4-4-36,0-2-69,0 0 15,0-6-69</inkml:trace>
  <inkml:trace contextRef="#ctx0" brushRef="#br0" timeOffset="143566.9504">13320 14395 540,'0'0'90,"0"0"-78,0 0 92,0 0-59,0 0-12,0 0 25,121-18-9,-69 15-22,1-4 7,-7-1 6,-5 0 2,-12 0-7,-9 2-5,-12 6-14,-5-4-11,-3 4-1,0 0-4,0 0-17,0 0-75,0 0-130,0 0-118</inkml:trace>
  <inkml:trace contextRef="#ctx0" brushRef="#br0" timeOffset="178613.0562">14462 14038 35,'0'0'40,"0"0"-22,0 0 50,0 0 14,0 0 6,0 0 21,0 0-23,0 0-23,0 0-11,42 0 7,-42 0-7,0 0 6,0 0 3,3 0-14,0-1-12,3-7-17,-2 0 1,-2 0 3,3 1-6,-3 0 1,0-2 2,0 3 7,0 1 9,-2 1-2,0 0-11,0 1 3,0 2-6,0 1-6,0 0 2,0 0 0,0 0 2,0 0-5,0 0-1,0 0-1,0 0-1,0 0-3,0 0-3,0 0 1,0 0-4,0 0 0,0 0 2,0 9-2,0 5 1,0 2-1,-4 3 0,0 1 2,-1-3 2,3 5 0,-1-1-2,0 1 1,-1-2-3,1 1 2,0 4-2,1-1 3,-3 0-2,3 2-1,-2-2 0,2 1 0,-2 1 0,1-6 1,3-3-1,-3 1 2,3-2-2,-2-2 0,2 0 0,0 0 0,0 7 1,-2-7-1,-2 0 0,4 4 0,-4-4 0,4-2 0,0 4 0,0-5 0,0-4 1,0 3-1,0-6 0,0 1 0,0 1-2,0-3 1,10 1-1,10-2 2,0 2 1,2-4 0,1 0 0,0 0 1,-1 0-3,0 0 1,-4 0 0,2-4 0,-5 2 0,1-2 1,-3 4-1,-6 0 0,0-3 0,-2 0 0,-3 0-1,-2 2 1,2 1-9,-2 0-7,0 0-16,0 0-20,0-2-55,0 0-136,0 0-144</inkml:trace>
  <inkml:trace contextRef="#ctx0" brushRef="#br0" timeOffset="179136.6139">14502 14379 175,'0'0'36,"0"0"-35,0 0 7,0 0 3,0 0-6,0 0 0,-71-32 17,62 30 3,-3 2 31,4 0 23,-3 0-17,1 0-3,4 0-10,2 0-5,4 0 16,0-2-12,0 2-20,0 0-13,0 0-11,15 0 21,12-1 29,6-4-1,8-3-14,1 0 4,0-2-1,1 3-5,-4-4 3,-5 2-9,-7 0-2,-9 1-1,-5 4-4,-7-1-6,0 5-2,-6 0 5,0 0-13,0 0-2,0 0-3,0 0-2,0 0-1,0 0-10,0 0-37,0 0-76,0 0-160,4 0-260</inkml:trace>
  <inkml:trace contextRef="#ctx0" brushRef="#br0" timeOffset="180614.2861">14888 14423 176,'0'0'87,"0"0"-51,0 0 35,0 0 9,0 0-16,0 0 14,17 0-3,-1-1 3,7-1-9,6 2-1,4 0-12,3 0 2,1-2-4,1 2-10,-7-3-4,-2 1-11,-9 2-4,-1-4-8,-9 4-12,-3 0 2,-1 0-7,0 0 0,-2 0-1,-3 0-29,7 0-82,-2 0-105,2-1-81</inkml:trace>
  <inkml:trace contextRef="#ctx0" brushRef="#br0" timeOffset="181151.1774">15363 14243 629,'0'0'40,"0"0"-37,0 0 24,0 0 15,146-36-5,-115 36-5,-4 2-4,-6 20-7,-11 5 3,-5 8 2,-5 4-7,0 3-7,-13-3 5,-12-4-11,0-5 1,4-4-2,0-6 0,8-8-4,6-7 2,5-3-3,2-2-3,0 0 3,0 0 0,15-17 4,19-9 4,8-6-6,6-9-2,0 4 0,-1-2 1,-9 7 0,-9 6 0,-14 8 2,-10 4-1,-5 4 5,0 4 14,0 2 4,-14 4-2,-5 0-5,-4 0-2,1 4-3,5 14 1,3 6 2,7 5 1,7 2-8,0-1-1,2-2-3,21-1-1,2-5 5,1-5-5,0-3-1,-1-2-2,-2 3-1,-8-10 0,-6 4-30,-2-1-76,-7-6-120,0-2-167</inkml:trace>
  <inkml:trace contextRef="#ctx0" brushRef="#br0" timeOffset="181475.4431">15862 13922 763,'0'0'30,"0"0"-28,154-30 95,-87 30-11,4 26-19,-11 18-18,-15 15-10,-21 9-19,-17 9 0,-7 6-1,-16 1 4,-22-4-3,-8-10 2,-2-5-5,0-9 5,3-4-3,7-4-8,7-13-4,6-4-3,12-17-4,3-1 2,9-8-2,-2-5-1,-1 0-18,0-19-17,0-24-89,4-17-139,0-13-158</inkml:trace>
  <inkml:trace contextRef="#ctx0" brushRef="#br0" timeOffset="182119.7006">16431 13279 553,'0'0'15,"0"0"25,0 0 66,0 0-58,0 0 10,0 0 1,-88 81-14,69-76-9,-1-5-4,0 0-4,1 0 5,6-10-13,1-4-6,10-2-2,2 2-5,0-6-2,5-3-5,17 6 2,3-2-3,2 5 2,2 4-1,-3 5 0,1 5 0,-2 0-4,-3 7 2,-4 22 2,-5 7 0,-7 5 5,-6 6-3,0-1 4,0-5 2,-15-2-2,-7-8 2,-5-5-1,-4-3 0,-1-5 0,3-4-2,6-6-1,3-5-1,15-3-1,0 0-1,5 0 6,0 0-7,0 0-5,7 0 0,10 0 5,8 0 0,4 5 5,3 4-4,8-2 5,4 0 13,2-7 17,5 0 5,-1 0-3,-8-4-6,-1-10-3,-14-3-2,-6 4-5,-6-6-7,-11 3-5,-4-4-9,0 3-1,-4 0-42,-33 11-53,-18 6-124,-23 0-386</inkml:trace>
  <inkml:trace contextRef="#ctx0" brushRef="#br0" timeOffset="182592.4203">14580 13694 410,'0'0'172,"0"0"31,0 0-41,0 0-77,0 0-21,0 0-29,-158 73 5,103-3 3,9 15 6,4 9-3,13 0-1,11-4-7,12-6-11,6-11-15,0-8-8,10-5-3,15-8-1,4-2-5,7-1-40,0-8-48,-5-1-58,-9 3-210,-15-10-39</inkml:trace>
  <inkml:trace contextRef="#ctx0" brushRef="#br0" timeOffset="182884.4521">13933 15091 952,'0'0'88,"0"0"-85,0 0-3,0 0 47,176 46 13,-33-38-28,21-8-3,17 0 15,4 0-9,-6 0-13,-7-4 5,-16-4-14,-18-1 8,-21-2-12,-24 3-2,-20-4-1,-19 2-2,-21 2 0,-18 2-4,-9 3-13,-6-2-26,-14 5-50,-36 0-97,-18 5-254</inkml:trace>
  <inkml:trace contextRef="#ctx0" brushRef="#br0" timeOffset="183388.5724">14381 15623 729,'0'0'71,"0"0"-65,-116 15 93,85-15-53,7 0-24,8 0-8,6-5-3,5-13 4,5-1-6,0-2-1,11-6-6,18 3 5,11 4 7,7 6 7,3 6 2,0 8 6,-8 0-9,-8 25-11,-12 11-2,-10 8-4,-12 6 1,0 4 1,-29-4-2,-16 2 4,-9-6-3,-1-6 4,-3-6 2,9-11-2,9-9-2,9-10 0,10-4 1,8 0-1,6 0-5,5-4 5,2-6 3,0 2-1,3-1-5,20 4 2,4 2 5,-2 3 6,1 0-9,-6 5-5,-4 12-2,-2 3 1,1 4-1,0 3-11,-1-1-44,9-8-100,4-14-177,1-4-101</inkml:trace>
  <inkml:trace contextRef="#ctx0" brushRef="#br0" timeOffset="183586.5715">14790 15462 1001,'0'0'101,"0"0"-88,0 0 43,0 0-39,0 0 17,0 0-2,13 145-20,-13-93-8,0 1-1,0 5-3,-9 8-57,-5 4-109,1 2-148,-1-2-208</inkml:trace>
  <inkml:trace contextRef="#ctx0" brushRef="#br0" timeOffset="183852.0939">14843 16348 746,'0'0'140,"0"0"-65,0 0 75,0 0-95,0 0-31,0 0 6,89 93-4,-89-87-7,-23 6 0,-9-9-12,-7-3 5,2 0-3,3-21 1,12 7-1,7-4 8,13-4 0,2 4-9,2-8-8,21 3-2,10 10 1,4-6-42,5 7-84,1-2-302</inkml:trace>
  <inkml:trace contextRef="#ctx0" brushRef="#br0" timeOffset="184715.9686">16384 14516 637,'0'0'141,"0"0"-21,0 0 15,0 0-83,0 0-36,0 0-8,0 59 16,-3 4 10,-8 7 2,5 5-5,1-5-10,5-8-10,0-10-3,0-16-3,15-6-4,10-12 1,7-8 1,2-10-1,5 0 5,-4-18 4,-4-17 0,-6-2-2,-11-7-4,-10-6 0,-4-6-2,0 5-1,0-1-2,-4 14-4,-6 14-25,6 8-44,0 9-103,2 7-197</inkml:trace>
  <inkml:trace contextRef="#ctx0" brushRef="#br0" timeOffset="185004.4323">17029 14408 1019,'0'0'35,"0"0"30,0 0 8,0 0-43,-129 126-5,94-50 0,4 10-4,2 6 1,8-11-8,11-11-4,5-12-7,5-12-3,0-11 0,11-6-2,12-7-40,3-6-54,1-10-90,-2-6-167,-6 0-213</inkml:trace>
  <inkml:trace contextRef="#ctx0" brushRef="#br0" timeOffset="185278.3503">17124 14529 935,'0'0'91,"0"0"-78,0 0 52,0 0-48,0 0 22,0 155-8,-3-78-8,-2-1 9,1-4-9,-1-14-7,5-14-5,0-6-8,0-8-2,5-8-1,13-8-1,5-5-15,1-8-32,3-1-36,-7 0-66,-9-6-152,-9-12-114</inkml:trace>
  <inkml:trace contextRef="#ctx0" brushRef="#br0" timeOffset="185428.4239">16969 14969 671,'0'0'117,"0"0"-111,0 0 35,0 0-24,152-92-17,-89 72-10,-12 2-146,-10 4-196</inkml:trace>
  <inkml:trace contextRef="#ctx0" brushRef="#br0" timeOffset="185591.4563">17342 14911 742,'0'0'166,"0"0"-153,0 0-6,0 0 7,134-36-14,-97 22-114,-8-1-198</inkml:trace>
  <inkml:trace contextRef="#ctx0" brushRef="#br0" timeOffset="186035.8439">17594 14712 503,'0'0'331,"0"0"-321,0 0 23,0 0 28,0 0-22,120 6-10,-99 28-2,-8 9-12,-12 3-5,-1 0-1,-1-4-2,-22-2-1,-2-6-5,4-12 2,7-10 0,5-2-2,7-10-1,2 0-1,0 0-8,5-20-4,23-12-4,1-4 13,3 4 1,-3-3 2,-7 8 1,-5 1 1,-5 6 1,-5 8 15,-7 3 17,0 8 16,0 1 2,0 0-14,-7 5-17,-7 18-16,0 9 5,7 2 2,4 2-9,3-4 4,0 0-6,10-3-1,16-2-3,3-8-17,2 2-45,-7-7-103,-6-10-240</inkml:trace>
  <inkml:trace contextRef="#ctx0" brushRef="#br0" timeOffset="186305.4925">17864 14409 979,'0'0'25,"122"0"6,-37 35 82,2 18-44,-7 20-19,-17 11-11,-19 14-10,-29 15 0,-15-5 5,-26 2-11,-29-7 6,-13-13-13,1-18 9,4-14-9,15-18-14,14-13-2,16-18-5,18-9-73,3-6-93,28-44-665</inkml:trace>
  <inkml:trace contextRef="#ctx0" brushRef="#br0" timeOffset="284921.9279">3176 12948 443,'0'0'187,"0"0"-106,0 0 74,0 0-40,0 0-53,0 0-32,0 0-13,0 0-6,14 66 8,-14 10 30,0 27-6,0 18-14,0 20 1,0 13 0,0 7-9,-4 1-11,4 2 1,0 1-3,0-4 1,0 4 1,0 6 11,4 0-6,-1-3-2,0-2-8,-3-20 3,0-17-1,0-22-6,0-25 0,0-16 0,0-8 1,0-3-1,0-11-1,0-8 0,0-10 0,0-12-15,0-6-28,0-8-8,0-8-17,0-47-35,0-39-150,2-39-39</inkml:trace>
  <inkml:trace contextRef="#ctx0" brushRef="#br0" timeOffset="290546.7866">3178 12668 225,'0'0'119,"0"0"-31,0 0 0,0 0-22,0 0-31,0 0-6,-7-3-15,5 3-4,0 0-3,-2 3 5,-4 9 1,-3 3-11,3 4-1,-4 2 2,3-1-3,3-3 2,2-5 0,-1 1 0,3-3-2,-1-3 3,0-2-3,3-1 1,0 3-1,0-5 0,0-1-3,0 1 3,0-2 0,0 0 4,0 0 11,0 2 10,13 0 8,0 1 2,9 1 20,5-4-1,8 1-1,6-1-4,8 0-9,3 0-7,4 0-12,0 0-2,9-1-8,-1-3 3,10-1-4,5 1-1,3 3-1,5-1 6,2-3-6,4-1 2,11-2-3,6 2-5,6-2 6,3 0-5,1 3 2,1 2-1,3 1-1,-1 0 1,-1 2 0,-3 0-2,3 0-1,-1 0 2,-1 0-3,-4 0-2,-5 4 2,3 2-1,-4-2 2,0-2-1,0-2 0,-6 0 1,2 3 1,-4-3-2,1 1 1,-5 3 0,0 0 1,-1 0-1,2 3-1,3-2 2,1 2 0,3-2-2,-1 1-2,5-2 1,2-1 2,6-3-1,1 0 1,2 0-1,-3 0 1,-4 0 0,0 4 0,-5 0-1,2 1 2,-1 1-1,1-2 0,7 1 1,3-3 1,3 0-3,4-2 0,-5 0 0,0 0 0,-2 0 0,-5 0 0,-2 0 1,-5 0 1,-7 3-2,-2-1 0,-5 1 0,-7 2 3,0 0-2,-4 0 0,-1-1 0,2 3 0,2-3 1,-4 0-2,3-1-1,-8-1-1,-4 3 2,-3-3 0,1 2-3,1-1 3,1-1 1,-1 5 0,-2-1-1,0-2 0,3 0 0,2-2 0,2 0-1,5 3 2,2-5-1,-4 3 3,2-3-2,-2 2-1,-4-2 0,2 0 1,3 2 0,0-2 0,1 0-1,0 0-3,-4 0 3,0 0-2,2 0 4,3 0-4,0 0 2,1-4 0,-7 1 0,-2-2 1,-7 3-1,-3 0 0,0 2 0,-2 0 0,-4 0 0,3 0 0,-3 0 0,0 0 2,-2 0-1,-2 0-1,-2 0 0,5 0 1,-1 0-1,5 0 0,6 0 0,0 0 2,4 0-2,1 0-4,-6 0 4,-2 0 0,-2 0-3,-4 0 3,1 0 0,-3 0 1,0 2-1,-4-2 0,1 0 0,4 0 0,-1 0 2,1 0-2,4 0 0,2 2 0,-2-2 0,5 2 0,-4 1 0,-1-3 0,-3 0 2,-2 3-1,0-1-1,3 0 1,3 0-1,2-2 0,4 0 0,-3 2 0,-3-2 2,-1 2-2,-7-1-5,-4 2 5,-4-1-2,-5 0 2,-1-2 0,0 0 0,3 0 0,1 0 0,1 0 0,-3 0 0,4 0 0,-6 0 0,1 0 0,-4 0 1,-1 0 0,-3 0 0,-3 0-1,-4 0 0,0 0 0,-4 0-1,-3-2 0,-2 2 1,4-5 1,-1 5-1,1-1 0,0-3 0,0 2 2,4 0-2,1 0 1,6 2-1,0-3 2,-2 3-4,-2 0 4,-3 0-4,-9 0 2,-3 0 0,-3 0 0,-8 0 0,-2 0-1,1 0-1,-3 0-2,0 0 2,0 0 2,0 0 0,2 0 0,-2 0 0,0 0 0,0 0 0,0 0 0,0 0 0,0 0 1,0 0-1,0 0 0,0 0 0,0 0-1,0 0-1,0 0 0,4 0 2,-2 0 0,2 5 1,4-3-1,-2 2 2,3-1-2,0 2 2,0-1-2,2-2 1,2-2 0,3 1 0,4 2 0,0-3 1,0 2-2,-5-2 0,-2 0 0,1 0 1,-2 0-1,-3 0 1,1 0-1,2 0 0,1 0 2,3 0-2,4 0 0,2 0 0,5 0 0,2 0 0,-2 0 0,2 0 0,-4 0 0,-4 0-2,-7 0 2,-5 0 0,-1 0 0,-4 0-1,2 0 2,-2 2-3,1 0 2,-1-2 0,0 0 0,5 0 0,1 0 0,0 0 0,2 0 1,-1 0 0,0 0-1,4 0 2,-1 0-2,2 0 0,-5 0 0,-1 0 0,-2 0 2,-7 0-2,-1 0 0,0 0-5,0 0 5,0 0-1,0 0 0,0 3 1,0 4 2,0 3-2,0 4 0,0 1 1,0 8-1,0 3 0,0 3 0,0 0 0,0 3 0,0-1 0,0-2 0,0 1 2,0-2-2,0-1 0,0 1 0,0-3 1,0 1 0,0 3 0,0 0 0,-1-4 3,1-1-4,0 0 0,0-2-1,0 3 2,0-2-1,0 1 1,0 1 1,0-4-2,0 4 0,0-6 1,0 4-2,0-3 1,0 0 0,0 0 4,0 1-4,1-2 0,-1 3-3,3 0 3,-1 0 1,0-3 0,1 2-1,-1-3 3,0 1-2,2 3-2,-3-5 1,6 6 0,-3-4 2,-2 6-2,0-1 2,-2 1-1,0 0-1,0-1 1,0 6 2,0 4-3,0-4 1,0-2-1,0-2 1,-2-3 0,0-2 0,2-1 1,0 1-2,0 1 0,-2 3 2,0 0 0,-2 1-2,0 1 0,4-4 3,0 7-2,-4 1-1,4 4 1,0-1 0,-2-4 2,0 2 0,-1-1-3,1-5 3,0 6 1,2-9-2,0 5-1,0 1 0,0-5 0,0 4 1,0 0-2,0 8 2,0 0-1,0 3 1,0-2 1,0-1-2,0-1 0,0-3 0,0 0-1,0-3 3,0-6-2,0 5-1,0 6 2,0-2 3,0 4-4,-3 3 3,2-2-2,-1 2-1,-6 3 1,4 2-2,-5 0 1,3-9 1,-5 2-2,4-3 3,2-1-3,1 2 0,0 1 1,1-5 3,-2 6-3,3 2 0,-2 1-1,4-4 1,0 4 0,0-4-1,0-3 1,0 0 0,0-5-1,14-1 0,-6-4 0,1-2 1,-6-3-1,3-4 1,-3 0-2,-1-2 1,-2-3 0,0 4 2,0 0-2,0 2 0,0-1 1,0 3 1,0-12 0,0 2 1,0-2-3,-5-5 1,-2 4 1,1 2 1,-3-1-1,-5-2 0,-5 3-1,0 2 2,-3 1-2,-2 0-1,1-1-1,0-2 1,1-2 2,1 4-2,-6-4 0,0 3 0,-4 0 0,0-2 1,2 8-1,-2-5 1,1 3-1,1-4 1,0 0-1,3 0 0,1-1 1,-2 2 0,1-4 0,-5-4-1,-6 4 0,0-4 1,-7 0-1,-1 0 2,-4 0-2,-2 0 0,-5 0 0,-2 0 2,-3 0-2,-3 0 1,-6 0 0,1-4-1,-4 0 0,-2 0 2,-1 3 1,0-2-2,-2 3 1,-1 0-2,2 0 0,-3 0 0,0 0 0,-5 0 1,2 0-1,2-6-1,4 2 0,-2 4 0,-2-3 0,-5-4 1,-5 3 0,0 1 0,-3-2 0,-4 5 1,2-4-1,-6 2 0,-4 2 0,1 0 0,-4 0 3,1 0-2,-4 0-1,-4 0 0,3-4 0,-2-4 0,9-1-2,-1 4 1,-2-2 0,0-4 0,-3-1 1,-2-2 0,2 0-1,-2 0 1,1 2 1,0-3-1,-1 3 2,-1 3 0,-6-1-2,-4 2 1,3-6-4,1 2 2,3-7-1,-2 6 2,-1-1-2,-3-3 1,-1 3 0,-1-3 0,-1 2 0,-4-2 1,-1-1 0,-1 5 4,-3-1-4,-3 0 1,2-4-3,2 1 2,4 0-2,2 3 2,-3-4-1,3 4 0,-2-4 1,1 2 0,1 2 0,2 0 2,0 0-2,-5 2 0,-2-2 0,-1 0-1,5 2 1,5-6-1,7 4-3,5-4 3,-3-3 0,2 5 1,2-1 0,6 0-1,2 3 1,2 0 1,4 0 0,7 2 0,1 2 2,4-1-3,3-4 1,-2 3 0,6 2-1,0-2 0,8 3-2,2-4 1,4 6 0,2-5 0,3 7 0,-3 1 1,1-4 0,-2 4 1,2-2-1,-1 2-1,3 0 0,2 0 1,0 2 0,0-3 1,0 2-1,1 3 1,-1-4 2,-2 2-3,2-1 0,-3 3 0,3 0 0,2 0 1,5 0-1,-2 0 0,-6 0 0,6 0 0,-7 0-1,4 0 1,5 0 0,-2 0 0,3 0 0,3 0-1,3 0 0,2 3 0,-1 3 1,3 2-1,-4-6 1,8 6 0,-2-4 1,0 0-2,-2 2 1,2 2 0,2-4 0,1 1 0,-1 4 0,0-6 0,-2 2 0,-2-1 0,-1 0 1,-2 3-2,1 0 1,-3-2 0,3 4 4,-4-4-4,4 0 0,5 3 0,-1-4-1,2-1 1,-2 0-1,3 1 2,1 1 2,1-5-2,0 3-1,4-3 1,-3 4-1,1-4 0,0 0 4,0 2-2,0-2 0,-3 0-1,7 0 1,-2 0 0,3 0-2,-3 0 2,0 0-1,2 0 1,0 0 1,1 0-2,0 0-2,-1 0 1,4 0 0,-2 0 0,0 0 0,0 2 0,1-2 2,0 0-2,-1 0-1,1 0 1,1 0 0,6 3 0,1 0 1,1-3 0,2 0-1,3 4 1,1-4-1,4 0 0,1 0 0,2 0 1,0 0-1,-1 0 0,1 0 2,-1 0-2,0 0 0,1 0 0,-2 5 0,3-5 1,-1 0-1,-6 0 0,2 0 0,-2 1-1,-2 3 1,-3 4 0,0-4 0,-3 2-1,1 3 1,3-6 0,1 1 0,3 3 0,-4-4 0,3 1 0,1 1 1,-2-1-1,4-3 0,-1 3 0,3 0 0,0-4 0,0 0 0,2 0 0,2 0 0,0 0 0,0 0-4,-3 0-6,-2 0-23,-9-25-46,-4-21-96,3-31-477</inkml:trace>
  <inkml:trace contextRef="#ctx0" brushRef="#br0" timeOffset="432916.3514">16221 12833 17,'-156'-22'0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9:06:00.0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4774 1042 635,'0'0'72,"0"0"37,0 0 18,0 0-43,0 0-24,0 0-12,0 0-28,0 0-15,0 0-5,-18 0-4,16 36 4,2 13 8,-2 4 4,-1-2-3,-1 2 1,-2-7 4,4-7 2,2-8-4,0-10-6,0-4-4,2-6 0,15-4 2,3-3 1,7-4-1,4 0 1,1 0 0,5-9-5,-1-4-25,5-9-86,-4-11-178,-8-8-289</inkml:trace>
  <inkml:trace contextRef="#ctx0" brushRef="#br0" timeOffset="167.0068">5159 974 1045,'0'0'15,"0"0"-15,0 0-5,0 0 4,126-30-38,-46 9-165,0-8-184</inkml:trace>
  <inkml:trace contextRef="#ctx0" brushRef="#br0" timeOffset="316.5268">5641 717 959,'0'0'16,"0"0"29,0 0 2,0 0-20,0 0-15,-49 127-9,49-94-3,15 6-42,4-7-168,0-4-185</inkml:trace>
  <inkml:trace contextRef="#ctx0" brushRef="#br0" timeOffset="520.2015">6084 740 935,'0'0'12,"0"0"-11,177-37 46,-103 23-18,2 1-16,-14-1-13,-12 5-8,-16 5-60,-18 4-131,-16 0-75,-4 0-133</inkml:trace>
  <inkml:trace contextRef="#ctx0" brushRef="#br0" timeOffset="781.242">6181 734 378,'0'0'363,"0"0"-347,-76 102 146,60-36-83,8 15 4,1 14 0,2 14-33,3 3-1,-1 3-9,-3-3-13,2-2-9,-6-8-6,4-7 8,2-11-9,4-16 9,0-12-10,0-16 2,4-15-4,12-13-8,6-7-2,12-5 0,12 0-9,16-19-46,19-28-80,5-15-323</inkml:trace>
  <inkml:trace contextRef="#ctx0" brushRef="#br0" timeOffset="1312.3463">7440 1458 24,'0'0'966,"0"0"-959,0 0 17,0 0 15,118-123-24,-91 91-10,-7 2-1,-15 2 3,-5 2 1,0 4-1,-14 8 5,-15 8 15,-8 6-16,-11 3-1,1 28-7,-1 17 2,3 12 1,7 6-2,13 2 2,15-5 0,10-13 1,0-6 1,30-10-5,15-10 4,9-10-7,6-11 6,0-3-2,-4 0-3,-7-17-2,-9-9-49,-11-3-75,-14-6-192,-13-5-223</inkml:trace>
  <inkml:trace contextRef="#ctx0" brushRef="#br0" timeOffset="1532.3618">7218 974 1021,'0'0'33,"0"0"-2,0 0 5,0 0-27,0 0-3,126-64-6,-71 42-1,-7 4-59,-6 4-193,-13-2-184</inkml:trace>
  <inkml:trace contextRef="#ctx0" brushRef="#br0" timeOffset="1822.2849">7848 645 900,'0'0'35,"0"0"-2,0 0 25,0 0-47,-143 101-3,101-42 15,11 1 5,8-4-2,14-7-9,9-9-7,0-8-10,10-8-2,23-3 0,7-9-21,9-9-126,0-3-203</inkml:trace>
  <inkml:trace contextRef="#ctx0" brushRef="#br0" timeOffset="2205.9749">7992 1074 975,'0'0'95,"0"0"-82,0 0 43,52-107-46,-9 61-7,-1-1 3,-5 3-1,-11 2-2,-9 6 1,-12 4 6,-5 6-6,0 5 1,-22 5-5,-6 12-2,-7 4-13,-3 0-10,2 14-2,5 8 12,9 1 4,12-1-5,9 0 3,1 0-1,13 2-3,24 0 14,17-2-6,6-4 8,1 4 1,-8-4 4,-11 2-2,-15 1 6,-13-6 1,-14 7-2,0 9 2,-29 5 3,-18 5-12,-3 0-28,9-14-166,8-16-186</inkml:trace>
  <inkml:trace contextRef="#ctx0" brushRef="#br0" timeOffset="2766.6023">9052 1113 1002,'0'0'20,"0"0"-15,0 0-2,0 132 14,0-70 14,0 2-6,0-1-6,0-9-12,0-4-4,0-4-2,4-6-1,-4-5-18,0-9-79,0-5-142,0-15-95</inkml:trace>
  <inkml:trace contextRef="#ctx0" brushRef="#br0" timeOffset="2943.2559">8969 1231 139,'0'0'798,"0"0"-779,0 0 28,85-114-8,-25 84-20,7 2-8,-5 8-7,-8 8-4,-12 8-1,-14 4-42,-9 0-99,-16 4-151,-3 15-74</inkml:trace>
  <inkml:trace contextRef="#ctx0" brushRef="#br0" timeOffset="3097.14">9007 1380 611,'0'0'68,"0"0"-52,0 0 29,0 0-2,0 0 36,168 13-36,-87-37-43,0-3-17,-8-5-255,-16 3-288</inkml:trace>
  <inkml:trace contextRef="#ctx0" brushRef="#br0" timeOffset="3307.0197">9598 1069 1061,'0'0'52,"0"0"-47,0 0 27,-101 122-15,88-68 0,5 2-6,6 1-4,2-6-3,0 2-3,0-4-1,6 0-31,13-3-106,2-10-200,1-14-223</inkml:trace>
  <inkml:trace contextRef="#ctx0" brushRef="#br0" timeOffset="3654.2931">9768 1627 984,'0'0'58,"0"0"-40,0 0 36,81-143-40,-43 94-6,-6 2-4,-8 4-2,-11 8-2,-13 12-5,0 9-6,-7 10-9,-19 4-18,-8 0-8,3 15-17,1 8-2,11 1 2,8-1-5,11 0 5,0-2 4,10-3 12,19-3 25,6-2 18,10-1 4,4-1 35,-6-1 26,-4 5 5,-12 2-12,-12 0-22,-10 5-1,-5 4 0,-2 1-2,-27 6-12,-7-3-17,-2-2-78,0-8-103,5-12-60</inkml:trace>
  <inkml:trace contextRef="#ctx0" brushRef="#br0" timeOffset="3903.2006">10180 1110 781,'0'0'211,"0"0"-208,0 0 60,149 53-9,-118-5-17,-11 5-9,-13 8-9,-7-1 5,0-1-5,-22-7-8,-7-6-2,2-8-7,2-8-1,8-8-2,3-8-18,5-12-88,3-2-122,-4-18-205</inkml:trace>
  <inkml:trace contextRef="#ctx0" brushRef="#br0" timeOffset="4284.6569">10280 834 1145,'0'0'0,"0"0"0,174-20 7,-80 18 1,3 2-4,0 0-1,-11 7-3,-23 14-3,-21 11-7,-22 14 3,-10 12 7,-8 18 1,-2 11 2,0 7 9,0 3 12,0-6-8,4 4 3,10-5 2,1-4-3,-4-3-8,-7-13 33,-4-5-29,-4 1 17,-27-5-16,-11-6-6,-8-8 7,-4-10-8,4-15-4,0-14-4,6-8 0,6-10-34,11-34-43,14-19-95,13-15-291</inkml:trace>
  <inkml:trace contextRef="#ctx0" brushRef="#br0" timeOffset="4491.0819">11691 1310 1121,'0'0'44,"0"0"-40,119-12 36,-60-2-22,-1-3-18,-9 5 0,-11 6-128,-18 0-259</inkml:trace>
  <inkml:trace contextRef="#ctx0" brushRef="#br0" timeOffset="4681.3958">11709 1606 1058,'0'0'13,"0"0"46,170-12 7,-102 2-49,-3 2-9,-7 1-8,-11 4-14,-16 1-143,-18-5-214,-13-2-245</inkml:trace>
  <inkml:trace contextRef="#ctx0" brushRef="#br0" timeOffset="7311.7365">14107 969 274,'0'0'100,"0"0"40,0 0-13,0 0-23,0 0 4,0 0-21,5-9-30,-5 1-19,0-2-2,0 3-17,0-4 18,0 1-3,-9 2-18,-6 0-7,-8 6-8,1 2 1,-6 0-2,2 4 0,-3 19-1,4 10 0,2 13 1,0 12 1,5 9 4,7 0 8,7 0 0,2-5 3,2-4-3,0-5-6,0-7-3,4-6-2,4-5-1,-3-4-1,-3-1 0,-2-4-1,0 0-15,0-2-27,-7-6-70,-8-4-55,-5-9-73,-3-5-51</inkml:trace>
  <inkml:trace contextRef="#ctx0" brushRef="#br0" timeOffset="7461.2297">13619 1622 449,'0'0'99,"0"0"113,0 0-46,0 0-101,0 0-46,63-123 0,3 86 8,10-2-12,5 5 0,-8 6-15,-8 6-4,-12 4-213,-14-4-261</inkml:trace>
  <inkml:trace contextRef="#ctx0" brushRef="#br0" timeOffset="7684.2415">14410 1005 1064,'0'0'12,"0"0"-10,0 0 24,0 0-21,-87 130 6,79-54 4,-3 2-6,-1 1-7,6-6-1,1-10-1,5-12-5,0-12-68,21-15-69,10-15-108,0-9-75</inkml:trace>
  <inkml:trace contextRef="#ctx0" brushRef="#br0" timeOffset="7947.2984">14651 1081 983,'0'0'12,"0"0"15,0 0-23,0 0 10,-8 166 16,5-90-11,-1 1-4,-1-3 1,5-13-7,0-6 6,0-13-10,3-10-3,16-11-1,8-10 1,4-11-1,3 0-2,1-6-32,-1-10-76,-8 1-111,-9-2-106</inkml:trace>
  <inkml:trace contextRef="#ctx0" brushRef="#br0" timeOffset="8120.3138">14582 1444 808,'0'0'22,"0"0"-7,0 0-7,0 0-8,138-68-76,-91 50-122,-9-1-274</inkml:trace>
  <inkml:trace contextRef="#ctx0" brushRef="#br0" timeOffset="8298.0664">14901 1465 727,'0'0'237,"0"0"-231,0 0-6,0 0 13,120 2-4,-62-6-9,0-11-101,-6-6-189,-11-1-125</inkml:trace>
  <inkml:trace contextRef="#ctx0" brushRef="#br0" timeOffset="8515.1623">15494 1277 942,'0'0'14,"0"0"73,0 0-19,-120 114-25,106-75-17,12-2-19,2 0-5,0-9-2,20-5-1,9-4-1,9-12 0,7-7-37,3 0-62,-3-3-112,-13-20-198</inkml:trace>
  <inkml:trace contextRef="#ctx0" brushRef="#br0" timeOffset="8749.5135">15579 1060 809,'0'0'173,"0"0"-169,125-33 35,-57 34-8,-1 34-1,-4 12 4,-10 14-3,-15 6-6,-22 5 3,-16 7-7,-12 8-5,-34-3-3,-6-6-9,2-18-3,7-20-1,14-18 0,14-16-22,7-6-139,8-11-143</inkml:trace>
  <inkml:trace contextRef="#ctx0" brushRef="#br0" timeOffset="9152.2033">16343 1307 1052,'0'0'39,"0"0"-37,0 0 18,-43 105-11,43-61-1,0-3-3,0-3-4,10-7-1,7-7 3,4-10-2,3-10-1,6-4-2,5-2-1,0-24 3,1-6-8,-5-5-6,-5-2-13,-6 1 7,-6 2 8,-9 7 12,-5 11 2,0 9 10,0 4 25,0 5-3,0 0-9,0 0-19,-2 22-5,-5 10-1,3 4 10,4 2-10,0-1 1,0-1-1,14-5-1,5-10-34,4-7-83,3-14-133,6 0-118</inkml:trace>
  <inkml:trace contextRef="#ctx0" brushRef="#br0" timeOffset="9399.9463">17052 1097 232,'0'0'774,"0"0"-762,0 0 20,0 0 12,-94 155-10,79-86-16,6 1 7,1-3-3,8-5-12,0-10-6,0-8-3,15-8-1,9-12-14,3-10-66,4-14-108,0 0-128,-2-28-266</inkml:trace>
  <inkml:trace contextRef="#ctx0" brushRef="#br0" timeOffset="9669.1413">17284 1143 834,'0'0'118,"0"0"-106,0 0 19,0 0-21,0 0 26,0 114 2,0-56 0,0 8 0,0 1 1,0-4-17,0-2 0,0-11-5,0-8-13,11-8-2,2-13 1,3-9-2,7-12 0,6 0-1,2-7-22,2-19-47,-8-4-60,-10-2-136,-13-3-120</inkml:trace>
  <inkml:trace contextRef="#ctx0" brushRef="#br0" timeOffset="9830.1846">17210 1477 795,'0'0'34,"0"0"-29,128-60-10,-75 36-60,-6 2-196</inkml:trace>
  <inkml:trace contextRef="#ctx0" brushRef="#br0" timeOffset="10029.7241">17619 1444 786,'0'0'56,"0"0"-4,0 0 34,133-5-56,-86-7-30,-6-3-36,-4-4-253,-4-3-297</inkml:trace>
  <inkml:trace contextRef="#ctx0" brushRef="#br0" timeOffset="10278.9687">18194 1277 1039,'0'0'28,"0"0"-2,0 0 21,-85 123-9,77-82-23,8 2-5,0-6-6,0-6-2,20-7 3,12-8-2,9-12-3,3-4 0,3-4-42,-7-22-90,-3-6-165,-12-6-188</inkml:trace>
  <inkml:trace contextRef="#ctx0" brushRef="#br0" timeOffset="10533.7146">18356 986 966,'0'0'106,"0"0"-106,0 0 40,166-14-7,-95 40-14,-1 15-6,-5 10 4,-13 12 2,-19 5 3,-22 9-5,-11 5-4,-20 1 6,-25 0 2,-7-11-1,-7-5 2,-1-18 2,2-6-18,0-11-3,4-10-3,4-11-33,0-11-89,-3-2-382</inkml:trace>
  <inkml:trace contextRef="#ctx0" brushRef="#br0" timeOffset="11827.2222">5734 2912 154,'0'0'757,"0"0"-714,0 0 15,0 0-15,0 0 7,0 127 33,-2-65-35,-9 3-12,5-1-9,2-7-11,4-10-9,0-10-7,0-12 3,6-4-2,14-11-1,11-7-3,10-3 1,12-16-28,2-19-88,-3-10-220</inkml:trace>
  <inkml:trace contextRef="#ctx0" brushRef="#br0" timeOffset="11958.3938">6029 3092 129,'0'0'617,"0"0"-617,0 0-34,118-74-320</inkml:trace>
  <inkml:trace contextRef="#ctx0" brushRef="#br0" timeOffset="12113.9957">6473 2905 1202,'0'0'53,"0"0"-51,0 0 20,0 0-16,-45 113-6,45-79 0,12 4-31,-2-3-109,-1-4-259</inkml:trace>
  <inkml:trace contextRef="#ctx0" brushRef="#br0" timeOffset="12335.8141">6702 3039 1109,'0'0'9,"115"-40"-4,-31 18 33,5 4-23,-2 5-1,-3 5-11,-16 8-3,-26 0-66,-22 0-79,-20 0-72,-7 0 25,-38 6 49,-16-1-45,-4 2-23</inkml:trace>
  <inkml:trace contextRef="#ctx0" brushRef="#br0" timeOffset="12593.5749">6914 2967 123,'0'0'135,"0"0"14,-148 49 23,115-19-13,6 11-20,8 14-36,5 15-22,5 16-11,5 14-9,2 22-12,2 8-12,-4 12-5,-4 1-11,-2-4-6,3-8 5,0-13-6,1-16-2,5-20 18,1-19-18,0-20 14,0-14-15,16-9 0,7-8-7,8-6 4,13-4-2,10-2-3,4 0-3,4 2-16,-2 2-41,-5 2-40,-6-6-100,-15 0-386</inkml:trace>
  <inkml:trace contextRef="#ctx0" brushRef="#br0" timeOffset="13320.2483">8280 3685 538,'0'0'313,"0"0"-305,0 0 11,0 0 36,0 0-15,0 0 12,79 35-6,-48-47-16,0-11-6,-2-3-7,-5-2-9,-8 1-3,-8-2 4,-8 0-4,0 4 0,0 6-4,-10 5-1,-13 9 2,-6 5 1,-4 0-2,-5 22-1,-6 22 0,3 11 5,6 11 2,10 6 6,12-4 0,13-8-7,0-9 4,19-10-1,18-13 3,9-10 4,10-13 0,4-5-3,1-9 3,-3-13-10,-9 0-1,-14 0-5,-10 5-40,-10-4-77,-10 1-220,-5-4-436</inkml:trace>
  <inkml:trace contextRef="#ctx0" brushRef="#br0" timeOffset="13783.2174">8182 3138 699,'0'0'114,"0"0"-49,0 0 7,0 0-59,0 0 4,0 0 40,105 0 2,-60-13-12,1-2 4,-7-1-12,-10 2-24,-12 8-10,-11 4-5,-2 2-26,-4 0-137,0 0-234</inkml:trace>
  <inkml:trace contextRef="#ctx0" brushRef="#br0" timeOffset="16027.2562">8650 2949 82,'0'0'173,"0"0"-34,0 0 52,0 0-44,0 0-17,0 0-47,0 0-34,0 0-15,0 0-19,5-1-15,13 1 5,2 0-2,2 0-2,0 0-1,1 5-1,-3 14 1,-5 5 1,-5 3-1,-8 7 1,-2 1 0,-2 7 2,-25-5 0,-2 2 2,2-11-5,4-10 0,13-6 0,2-10-1,8-2 1,0 0 0,0-6-3,12-20-5,17-6-6,2-3 2,3 2-2,-3 1-13,0 2 2,-2 2 1,-4 1 13,-3 5 10,-5 0 1,-4 8 1,-5 4 0,-8 5 10,0 3 29,0 2-4,-14 0-7,-3 0-16,-2 0-2,2 16 3,1 11 0,5 7-9,4 3 11,5 3-3,2-4-4,0-4 0,4-4-5,12-7 0,4-4-1,0-5-1,-2-6 3,3-4-5,-5-2-59,5 0-77,-4 0-220</inkml:trace>
  <inkml:trace contextRef="#ctx0" brushRef="#br0" timeOffset="16455.8644">9163 3301 829,'0'0'52,"0"0"-26,0 0-6,0 0-9,0 0-1,132-127 0,-103 87 12,-7 2 17,-4 2-1,-9 6-4,-7 7 2,-2 10 1,0 4-12,-5 5-20,-15 4-5,1 0-4,-5 7-17,5 9 0,3 1 11,8 0 9,8 0-3,0-5 1,2 1 1,23-1-5,8-3 6,7 3 1,2-3 0,3 3-2,-7 4 3,-7 2-1,-13 2 1,-14 6 1,-4 2 2,-16 5 6,-17 1 2,-7-1-3,2-3-8,2-2-1,10-5-31,4-9-105,7-6-171</inkml:trace>
  <inkml:trace contextRef="#ctx0" brushRef="#br0" timeOffset="17580.0373">9808 3962 753,'0'0'188,"0"0"-176,0 0 105,0 0-26,0 0-62,0 0-17,-10-70-7,10 70-5,0 0-45,5 0-168,15-3-281</inkml:trace>
  <inkml:trace contextRef="#ctx0" brushRef="#br0" timeOffset="17845.1655">10469 3525 1037,'0'0'150,"0"0"-146,0 0 1,0 0 33,0 0-12,0 0-14,0 125-5,0-91-5,0-6-2,0 2-26,0-1-62,0 5-71,0-2-189,0-6-198</inkml:trace>
  <inkml:trace contextRef="#ctx0" brushRef="#br0" timeOffset="18105.975">10104 4157 978,'0'0'66,"0"0"-58,0 0 37,136 2 14,-27-2 0,21-14-23,12-7-20,5-3-5,-2 0 5,-9-4 4,-14 3-6,-19 1-5,-25 1 1,-20 7-6,-27 4-3,-17 6-1,-14 5-22,0 1-41,-23 0-74,-21 1-216,-14 19-158</inkml:trace>
  <inkml:trace contextRef="#ctx0" brushRef="#br0" timeOffset="18555.596">10556 4911 834,'0'0'225,"0"0"-209,0 0 53,0 0 19,0 0-51,0 0-20,103-90-3,-54 44-13,-4 3 2,-15 3-3,-14 2-9,-14 4-11,-2 6 2,-2 6-5,-17 7 0,-4 10 6,1 5-8,1 0 5,4 5 4,5 20 11,8 3 3,4 4 2,7 2-3,25-2 2,10 0 1,9-6 0,0-2 5,-4-2-5,-7-6 0,-13 0 1,-11-2 6,-12 1 4,-4 3-3,0 0 10,-20 5-9,-9-6-2,0-2-7,0-2-7,4-9-43,8-4-50,5 0-104,10-24-79,2-10-244</inkml:trace>
  <inkml:trace contextRef="#ctx0" brushRef="#br0" timeOffset="18968.7027">11265 4241 1088,'0'0'39,"0"0"-34,0 0 43,130-68-33,-108 68-12,-11 14-2,-11 16 0,0 3-1,-14 4 0,-15-5-4,1-6-3,6-10 6,8-3 1,7-10 0,5-1 0,2-2 0,0 0-5,6 0 4,20 0 0,11 0 1,1 0 3,0 7-1,-2 7-1,-12 2 12,-6 2-4,-11 1 9,-7 2-1,0 2 6,-27 4-4,-6-5-4,-6-2-9,1-8-1,3-6-4,2-6-1,2 0-16,8-6-44,12-22-95,11-11-253</inkml:trace>
  <inkml:trace contextRef="#ctx0" brushRef="#br0" timeOffset="19478.2815">11555 3194 1142,'0'0'13,"0"0"-12,123-42-1,-36 36 13,8 4-10,-1 2 0,-5 0-2,-14 6 0,-9 12 0,-20 2 1,-15 0-2,-10 4 0,-13 4 1,-5 13 20,-3 10 10,0 20 1,0 17-6,0 16 0,0 11-2,13 9-8,10 4-3,7 3-3,9 1 4,2 0-1,7-7 2,-6-2-1,-9-6 3,-12-6-15,-21-5 18,-7-10-17,-38-8 5,-13-7-5,-6-16 3,-5-12-1,2-17-4,2-14 1,3-18-2,2-4 0,6-9-13,11-23-29,14-3-34,16-15-36,13-12-162,0-15-495</inkml:trace>
  <inkml:trace contextRef="#ctx0" brushRef="#br0" timeOffset="19991.5451">12938 3667 631,'0'0'238,"0"0"-230,0 0 35,0 0 27,0 0 0,0 0-18,83 32-19,-31-32-20,4-14-4,-5-1-9,-6 0-11,-16 10-127,-13 5-176,-16 0-155</inkml:trace>
  <inkml:trace contextRef="#ctx0" brushRef="#br0" timeOffset="20159.9711">12938 3967 874,'0'0'156,"0"0"-148,0 0 28,0 0 21,122-19-25,-49 5-12,4 6-15,-11 8-5,-12 0-68,-14 0-191,-18 0-238</inkml:trace>
  <inkml:trace contextRef="#ctx0" brushRef="#br0" timeOffset="37330.5116">14923 3184 509,'0'0'217,"0"0"-179,0 0 104,0 0-96,0 0-37,0 0-4,0 0 30,25 126 28,-21-55-10,-4 7-9,0 2 0,0-1-10,0-1-8,-3-17-7,0-11-2,1-11-6,2-13-1,0-6-5,0-12-2,13-2-3,7-6 2,5 0 0,-2-4-2,4-20 0,-4-4-36,-5-5-24,-7 1-56,-7 4-65,-4 5-136,0 2-36</inkml:trace>
  <inkml:trace contextRef="#ctx0" brushRef="#br0" timeOffset="37516.0766">14821 3673 436,'0'0'268,"0"0"-260,0 0 30,0 0 45,0 0-51,158-88-16,-114 78-13,-3-2-3,-10 4-98,-4 2-102,-5-4-160</inkml:trace>
  <inkml:trace contextRef="#ctx0" brushRef="#br0" timeOffset="37703.7728">15320 3581 861,'0'0'75,"0"0"-74,0 0 52,0 0 10,123-8-37,-86-2-16,-8 2-10,-7 2-54,-7 0-131,-7-3-123</inkml:trace>
  <inkml:trace contextRef="#ctx0" brushRef="#br0" timeOffset="38176.2966">15690 3396 732,'0'0'107,"0"0"-107,0 0 34,0 0-1,0 0-8,0 0 12,114 67-12,-108-30-6,-6 6-7,0 3-3,-18-2-2,-10-1-4,-4-7-1,10-13 0,6-9-2,12-6-3,4-8-10,0 0-13,14-11 3,17-18 20,4-8-3,-1-4-14,-1 1-2,-6-2-4,-4 8 9,-6 4 17,-3 8 5,-8 4 31,-4 2 14,-2 6 4,0 1 9,0 5-10,-4 4-4,-5 0-19,-2 13-17,-2 22-8,-4 12 5,11 3 3,4 4 3,2-5-3,4-8-11,23-9 4,10-8-5,13-9 2,6-14-3,2-1-17,-5 0-69,-14-11-148,-20-11-336</inkml:trace>
  <inkml:trace contextRef="#ctx0" brushRef="#br0" timeOffset="38487.0153">16082 3154 22,'0'0'1053,"0"0"-1043,0 0-10,161-8 40,-94 40-15,-5 12-3,-10 4 3,-16 13-7,-17 8-4,-19 10 2,0 5-5,-27-2 13,-15-7-14,2-13 4,3-10-11,4-12 0,10-8 2,2-12-5,8-8-1,4-9-18,2-3-26,1-9-28,2-27-100,4-12-183,0-18-103</inkml:trace>
  <inkml:trace contextRef="#ctx0" brushRef="#br0" timeOffset="39069.3099">16734 2692 913,'0'0'33,"0"0"-30,0 0-3,0 0 3,0 0-1,0 0-2,-112 99 3,92-91-1,2-4 0,4-4 4,6 0-4,-1-7 0,7-10 10,2-5-9,0 3 0,0-4 10,14 5-11,6 1-2,4 4 2,-2 9 0,2 4-1,-1 0 2,-3 10-2,-3 16 0,-7 6 0,-3 6-1,-7 3 5,0 3 0,-17-3 5,-14 3-7,-6-2 3,-5 0-5,5-8 0,6-7-1,12-13 1,5-11 4,9-3-5,3 0 4,2 0 0,0-1 2,11-7-3,14 3 0,6 2 1,4 3 5,8 0 6,4-3 21,4-2-4,5-5 11,0-6-1,-3-2-1,-4-5-6,-13 6-7,-14-1-11,-13 0-15,-7 0 4,-2 3-6,-7 1-7,-22 14-37,-17 0-70,-21 14-175,-22 21-303</inkml:trace>
  <inkml:trace contextRef="#ctx0" brushRef="#br0" timeOffset="39412.6147">14807 2980 795,'0'0'108,"0"0"-51,0 0 37,-127 101-63,71-8 1,-6 20 23,4 14-23,11 2-1,14-9-6,19-19-1,14-17-17,19-16-2,34-14-5,16-6-6,14-11-26,1-14-135,1-6-132,-11-7-330</inkml:trace>
  <inkml:trace contextRef="#ctx0" brushRef="#br0" timeOffset="39685.541">14986 4377 1083,'0'0'16,"0"0"10,156 2-7,-38-2 13,23 0-6,17-14 8,6-12-12,0-4-7,-4-4 4,-17 2-5,-23 4 1,-31 5-13,-38 8 6,-31 5-8,-20 6 0,-2 4-24,-38 0-61,-18 5-187,-14 16-263</inkml:trace>
  <inkml:trace contextRef="#ctx0" brushRef="#br0" timeOffset="40180.4482">15631 4714 730,'0'0'89,"0"0"-83,0 0 81,0 0-31,0 0-46,-122 20-6,111-24 8,4-9 8,6-4 4,1 1-1,0 0-13,11 2-8,11 2-1,5 6-1,2 2 5,2 4-4,0 0 2,-4 13 2,-5 13 9,-10 11-7,-10 5 7,-2 10 0,-5 2-1,-22-1-2,-6 0 2,-5-7-7,-2-3-4,4-9 1,5-15-1,6-6 0,6-13 0,12 0 1,4-6 0,3-18 0,3 4-3,19 4 0,1 8-1,-1 8 1,6 0 4,-1 3 8,4 10-2,0 3-4,-2 1 0,-2-5-6,-2 1 0,-5-5-7,-7-4-43,0-4-87,-1 0-152,-3-25-102</inkml:trace>
  <inkml:trace contextRef="#ctx0" brushRef="#br0" timeOffset="40347.4086">15949 4606 1047,'0'0'29,"0"0"13,0 0 39,4 130-54,5-88-18,-2 1-9,0-4 0,-3 1-65,-1 5-155,1-2-270</inkml:trace>
  <inkml:trace contextRef="#ctx0" brushRef="#br0" timeOffset="40502.2843">16078 5328 818,'0'0'322,"0"0"-291,0 0 38,0 0 5,0 0-66,0 0-8,9-69-12,-2 59-84,-7-4-326</inkml:trace>
  <inkml:trace contextRef="#ctx0" brushRef="#br0" timeOffset="41130.7789">17353 3631 948,'0'0'37,"0"0"5,0 0 11,0 0-33,-25 149-2,25-86-1,0-4 0,0-11-7,5-10 3,13-12 7,7-10-1,1-9-3,6-7 0,3-7-3,3-23 9,-3-8-13,-8-6-6,-9-6 1,-9-6-4,-7-2-4,-2-3-23,0 11-51,0 12-67,0 10-189,0 11-220</inkml:trace>
  <inkml:trace contextRef="#ctx0" brushRef="#br0" timeOffset="41362.2993">17964 3345 1073,'0'0'28,"0"0"-23,0 0 43,-84 143-10,57-50-5,2 6-3,7-5-8,8-14-13,10-10 3,0-15-9,19-14-3,17-11-2,8-12-34,8-13-74,-4-5-130,-9-13-278</inkml:trace>
  <inkml:trace contextRef="#ctx0" brushRef="#br0" timeOffset="41610.336">18222 3430 879,'0'0'236,"0"0"-229,0 0 29,0 0-9,7 116 18,-5-37-6,-2 5-14,0-1-7,0-12-2,0-4-8,0-13-1,3-13-4,13-11-3,3-12 1,10-15-1,7-3-5,6-10-21,4-22-36,-5-2-66,-9-2-170,-19 2-222</inkml:trace>
  <inkml:trace contextRef="#ctx0" brushRef="#br0" timeOffset="41748.3692">18247 3846 748,'0'0'87,"0"0"-83,0 0-5,0 0 1,145-61-214,-98 43-303</inkml:trace>
  <inkml:trace contextRef="#ctx0" brushRef="#br0" timeOffset="41894.1493">18570 3896 623,'0'0'456,"0"0"-449,0 0-7,134-71 0,-74 48-72,-7 3-235</inkml:trace>
  <inkml:trace contextRef="#ctx0" brushRef="#br0" timeOffset="42309.5125">18969 3673 874,'0'0'75,"0"0"-75,0 0 31,0 0-9,141 7-6,-114 22 9,-10 8-9,-16 2-6,-1 4-4,-10-3 0,-21-4-5,2-6-1,4-9-14,12-9-3,7-9-3,6-3-6,0 0-23,13-24-7,16-10 7,3-8 9,5 2 2,-4-1 9,-3 6 21,-8 8 8,-11 9 28,-6 8 54,-5 9 38,0 1-8,-12 1-54,-10 25-20,2 8-5,4 7-1,12-1-9,4-5-12,0-1-4,26-8-6,12-1 2,5-6-3,1-11-23,-1-8-25,-12 0-164,-13-11-359</inkml:trace>
  <inkml:trace contextRef="#ctx0" brushRef="#br0" timeOffset="42551.3405">19330 3328 1097,'0'0'0,"0"0"42,174 75-32,-81-10 41,6 26-7,-17 9 2,-26 12-25,-41-1-11,-15-9-4,-42-10-2,-18-14-4,0-15 0,4-17-24,10-25-112,5-21-433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9:13:03.9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1275 7141 927,'0'0'9,"0"0"34,0 0 47,0 0-50,0 0-9,0 0 2,0 0-16,-83 58-9,69-58-2,1-9 2,1-17-3,6-7-5,6-8-4,0 5 3,6 4-4,16 6-4,8 8 9,-3 7-2,4 9 2,-2 2 0,-2 14-2,-7 18-3,-9 11 2,-11 6 3,0 5 19,-27 6-9,-13 0 2,-5-6-10,-1-6 0,3-16 1,8-11 2,5-12-3,8-6 4,13-3 2,5 0-7,4 0-1,0 0-8,0 0-6,16 0-4,10 0 17,5 0 1,0 5 0,0 4 0,-1 7-1,-6 0-1,-1 1-16,-5 5-87,-3-5-137,-6-13-233</inkml:trace>
  <inkml:trace contextRef="#ctx0" brushRef="#br0" timeOffset="217.8032">1466 6844 257,'0'0'470,"0"0"-440,0 0 140,138 102-67,-97-23-22,-9 16-6,-14 18-20,-16 7-21,-2 1-24,-21-5-2,-19-15-3,3-17-5,2-15-9,4-23-43,10-22-60,8-24-105,9-14-123</inkml:trace>
  <inkml:trace contextRef="#ctx0" brushRef="#br0" timeOffset="591.8067">3057 6964 903,'0'0'39,"0"0"13,0 0 70,0 0-103,-133-34-19,98 62 0,-6 18-1,4 16-1,13 6 1,14 5-5,10 1 0,0-4-2,29-1 6,2-8 2,0-6 11,-7-5-11,-6-11 11,-14-2-2,-4-5 25,-3-4-10,-27-1 15,-10-4-23,-4-7 4,-2-9-15,1-7-5,0 0-3,11-7-46,14-20-75,20-12-194,0-5-180</inkml:trace>
  <inkml:trace contextRef="#ctx0" brushRef="#br0" timeOffset="842.5289">3030 7642 554,'0'0'49,"0"0"79,0 0-26,0 0-66,0 0 3,0 0 0,119 78 29,-78-109 16,-6-10-21,-7-8-9,-10 0-13,-11 1-1,-7 4-10,0 11-7,-13 11-19,-21 10-4,-7 12-3,-7 0-53,-3 29-66,11 12-90,7 5-179</inkml:trace>
  <inkml:trace contextRef="#ctx0" brushRef="#br0" timeOffset="1357.6085">3372 7836 592,'0'0'101,"0"0"-13,154-84 129,-96 30-117,-9-4-62,-7-8 0,-14-9-20,-11-1-4,-13 0-14,-4 11 16,0 18-10,-15 12 5,-3 17 0,2 9-11,3 4-6,-4 5 3,0 0 1,-1 29-17,-4 12 9,0 16 10,6 5 2,7 4-1,7-6 1,2-7-2,4-10 0,23-11 0,4-10 0,7-10 0,5-9-1,-3-3 0,5-8-7,-7-18-11,-8-10-1,-7-3-10,-12 6 14,-7 6 16,-2 13 3,-2 7 7,0 7 10,0 0-20,0 21-13,0 15 13,0 9 7,0-8-6,0-6 5,25-11-4,0-8 8,2-8 12,0-4 9,1 0-6,1-19 6,1-11-14,0-6-4,-10 0-13,-4 6-15,-7 10-46,-4 12-90,-5 8-131,0 10-238</inkml:trace>
  <inkml:trace contextRef="#ctx0" brushRef="#br0" timeOffset="1640.8689">4324 7561 123,'0'0'526,"0"0"-464,124-108 100,-86 66-65,-7 5-37,-15 0-19,-9 7-13,-7 10 23,0 8 8,-18 10-26,-14 2-13,-5 16-4,-5 26-13,-2 13-2,12 8 0,10 3 3,15-6-3,7-11 0,7-11 0,31-17 1,10-8-1,12-13 6,8 0 9,1-10 2,-13-16-12,-12 2 7,-17-2-10,-17-1-3,-10 1-39,0 1-78,-17-4-300</inkml:trace>
  <inkml:trace contextRef="#ctx0" brushRef="#br0" timeOffset="2836.0906">6887 7305 845,'0'0'92,"0"0"-49,0 0 59,0 0-68,0 0-14,-115 32-19,72 26 2,3 12-3,13-6 0,13-7 0,14-12-3,0-16-5,25-12 0,18-17 7,13 0 1,4-37 9,2-20-5,-11-11 9,-16 0-8,-18-2 1,-17 1 5,-3 8 8,-28 6-8,-6 16-11,-6 14-6,3 17 0,4 8-7,6 0-96,17 21-84,13 1-71,0-4-93</inkml:trace>
  <inkml:trace contextRef="#ctx0" brushRef="#br0" timeOffset="3171.8081">7132 7249 495,'0'0'40,"0"0"131,0 112-57,0-60-56,0 0-18,0-6-29,0-7-7,20-14 3,12-10-4,11-15 2,5 0 0,6-25 2,-5-12 0,-5-12-2,-13-1-4,-6 0 7,-10 4 2,-13 16 43,-2 12 10,0 14-3,0 4-5,0 6-48,-10 26-2,-1 12-8,3 4 5,8-1-2,0-6 0,14-11-4,22-7 3,6-11-1,9-12-2,5 0 3,-6-4-58,-14-15-51,-14 2-139,-22-1-88</inkml:trace>
  <inkml:trace contextRef="#ctx0" brushRef="#br0" timeOffset="3383.7807">6579 7865 666,'0'0'9,"0"0"17,0 0 48,114 112 6,15-112 22,35-3-32,18-24 19,3-9-30,-11-1-35,-27 3 6,-38 8-30,-38 10-4,-39 8-86,-32 8-113,-18 0-164</inkml:trace>
  <inkml:trace contextRef="#ctx0" brushRef="#br0" timeOffset="3647.1585">7117 8191 486,'0'0'293,"-125"142"-283,84-59 101,24-13-57,15-10-42,2-20 14,19-16-15,20-14-2,7-10-1,8-12 1,-2-34 6,-13-12 5,-12-5 15,-22-4 6,-5 0 1,-27 7-10,-20 8-17,-8 16-15,-1 13-3,4 18-9,8 5-54,13 0-63,17 10-128,12 5-99</inkml:trace>
  <inkml:trace contextRef="#ctx0" brushRef="#br0" timeOffset="3982.8017">7445 8187 611,'0'0'51,"0"0"-10,0 0 35,95 135-44,-95-71 37,-4 3-31,-23-2-23,0-11-13,4-20 2,11-18-2,10-11 6,2-5-4,2-21 3,27-25-7,5-15-10,12-6 6,-6 0-2,-6 12 6,-10 17 1,-13 15 6,-6 16 16,-5 7 67,0 0-18,-23 25-31,-1 14-18,0 4-4,5 8-5,15-5-10,4-6-4,9-6-3,34-14-25,17-15-47,15-5-57,8-25-197,-6-21-321</inkml:trace>
  <inkml:trace contextRef="#ctx0" brushRef="#br0" timeOffset="4194.1395">8653 7483 1202,'0'0'29,"0"0"-5,0 0 18,0 0-40,-32 125 5,32-67-3,0-4-1,0-4-3,10-4-10,-2 1-45,-6-6-93,-2-6-161,0-9-234</inkml:trace>
  <inkml:trace contextRef="#ctx0" brushRef="#br0" timeOffset="4331.4509">8396 7865 1057,'0'0'62,"0"0"-59,0 0-3,152-125 0,-56 83-27,5 1-109,-12 4-235</inkml:trace>
  <inkml:trace contextRef="#ctx0" brushRef="#br0" timeOffset="4605.6824">9393 7502 433,'0'0'354,"0"0"-295,0 0 125,-141 108-93,114-62-48,12 1-22,9 2-16,6-8-4,0-12-2,29-11-2,13-16-10,7-2 7,2-18-1,-4-18-4,-12-6 11,-12-6 2,-21-5 2,-2-9 4,-20 0 3,-20 6-8,-5 12 1,-1 16-4,3 14-8,7 10-60,10 4-118,21 0-162,5 0-138</inkml:trace>
  <inkml:trace contextRef="#ctx0" brushRef="#br0" timeOffset="4951.8603">9620 7452 16,'0'0'536,"0"0"-424,16 104 61,-16-56-81,0 2-54,0-6-16,0-6-18,4-13-4,21-16 0,10-9 0,7-9-1,10-23-5,2-11-10,-8-5 4,-7 0 12,-13 1 2,-8 14 6,-12 13 9,-6 9 55,0 11 7,0 0-28,-8 13-30,-11 23-14,4 8 4,7 2-4,8-7-7,0-5 0,26-11 1,16-9 0,14-13-1,7-1-7,-1 0-16,-6-11-14,-12-4-69,-17 1-28,-23 2-202,-4 3-102</inkml:trace>
  <inkml:trace contextRef="#ctx0" brushRef="#br0" timeOffset="5137.2255">9355 7900 422,'0'0'241,"0"0"-238,-89 117 81,106-91 4,57-5-33,31-19-22,24-2-21,12-13-4,2-20-6,-12 2 2,-15 9-4,-31 5-7,-29 10-202,-35 7-137</inkml:trace>
  <inkml:trace contextRef="#ctx0" brushRef="#br0" timeOffset="5410.5951">9568 8520 1024,'0'0'11,"-113"146"29,82-76 17,20-9-51,11-11-6,7-11 5,33-16-8,13-19 3,8-4-22,-3-27 20,-5-14 1,-17-10 1,-17-4 4,-17-6 3,-2 0 11,-31-4 4,-17 12-17,-10 7-5,-3 19-6,1 13-44,9 4-76,11 6-204,20-2-245</inkml:trace>
  <inkml:trace contextRef="#ctx0" brushRef="#br0" timeOffset="5648.5637">10055 8444 956,'0'0'40,"0"120"46,-7-39 20,-8 3-67,2 2-19,5-2-9,8-16-3,0-16-6,23-15 2,19-24-4,9-13 0,9-12 7,-1-26-7,-10-3-20,-18-2-28,-18 3-77,-13 0-178,-15 1-226</inkml:trace>
  <inkml:trace contextRef="#ctx0" brushRef="#br0" timeOffset="5768.9496">9914 8787 779,'0'0'199,"0"0"-191,0 0 70,170-52-46,-88 24-28,-1 3-4,-19 0-119,-22-4-445</inkml:trace>
  <inkml:trace contextRef="#ctx0" brushRef="#br0" timeOffset="6135.3988">11256 7506 569,'0'0'369,"0"0"-340,0 0 35,0 0 3,-13 156-32,7-98-8,4 0-20,2-6-4,0-4-3,0-3-22,0-7-75,0-9-141,-6-11-186</inkml:trace>
  <inkml:trace contextRef="#ctx0" brushRef="#br0" timeOffset="6279.7247">11027 7856 973,'0'0'35,"0"0"8,0 0-22,149-107-18,-73 84-3,0 3-45,-9 4-158,-7 4-136</inkml:trace>
  <inkml:trace contextRef="#ctx0" brushRef="#br0" timeOffset="6609.8652">11694 7640 532,'0'0'255,"0"0"-186,0 0 66,0 0-71,-72 141-26,63-94-13,9 2-15,0-8-9,0-9-1,27-11-2,13-15-8,9-6-12,5-10-15,-1-25-23,-2-9-28,-13-4-18,-9 1 87,-11 3 19,-14 5 11,-4 12 38,0 15 44,0 9 14,-9 3-26,-6 10-47,-3 22-20,1 12 0,7 0 4,8 0-13,2-4-3,0-6-1,24-3-1,10-9-46,2-6-72,2-12-171,-8-4-262</inkml:trace>
  <inkml:trace contextRef="#ctx0" brushRef="#br0" timeOffset="6766.8456">12286 7808 569,'0'0'468,"0"0"-468,0 0 0,158-56 6,-73 32-6,5-1-36,-14 5-252,-22 3-194</inkml:trace>
  <inkml:trace contextRef="#ctx0" brushRef="#br0" timeOffset="6946.8017">12380 8013 942,'0'0'85,"0"0"-65,0 0 16,0 0-24,0 0-4,151 38-8,-68-69-86,3-8-129,-6-6-4,-7-5-49,-11-3-47</inkml:trace>
  <inkml:trace contextRef="#ctx0" brushRef="#br0" timeOffset="7178.7277">13071 7712 19,'0'0'550,"0"0"-429,0 0 33,0 0-4,-46 124-53,25-63-33,13 0-32,8 1-14,0-11-12,8-12-2,28-18-3,11-19 5,7-2 0,7-23-4,-5-22 4,-13-3-3,-14-4 4,-18-5 2,-11 2 7,-13-2 5,-30 10-20,-10 12 2,-3 17-3,-4 18-7,-3 0-28,8 10-61,7 4-238,19-10-440</inkml:trace>
  <inkml:trace contextRef="#ctx0" brushRef="#br0" timeOffset="7860.2736">15239 7406 903,'0'0'68,"0"0"-22,0 0 8,-79 115-30,67-62-2,8 1-7,4-8-12,0-8 0,6-8-3,19-11 0,2-12 0,4-7 1,2-4 3,4-22-4,-10-6-14,-2-6-8,-8 1 15,-11 0 3,-4 10-2,-2 10 6,0 10 0,0 7 0,0 7-9,0 25-11,-2 8 19,0 4 0,2-7 0,2-4 1,23-8 0,3-12 12,2-9 32,-6-4 7,0 0-4,-3-22-6,-3-6-23,-10-2-11,-3-2-7,-5 4-30,0 8-90,0 12-189,-10 8-300</inkml:trace>
  <inkml:trace contextRef="#ctx0" brushRef="#br0" timeOffset="8699.6688">15723 7781 917,'0'0'34,"0"0"9,89-110 11,-66 75-43,-9 5-3,-8 7-5,-6 10 1,0 8 11,0 5 32,-11 0-27,-7 9-11,-2 16-5,3 12-1,3 5-2,9 4 0,5-4-1,0-4 0,19-6-1,7-10 1,10-8-13,4-14 0,6 0-7,4-9-12,-4-22-19,-1-5 14,-12-6-3,-4-6 6,-8-2-2,-11-2 35,-5 8 1,-5 8 1,0 9 26,-7 15 11,-3 6 7,-4 6-11,1 2-25,-3 24-9,3 13 4,2 5-1,6 2 4,5 0-2,0 0-4,0-6 1,2-6-2,20-8 0,5-12 0,8-10 0,6-4 0,4-4-4,0-22-11,-8-4 0,-4-7-11,-8-2 1,-5-7 6,-6-7 7,-6 3 4,-1 6 6,-5 8 2,-2 12 3,0 11 6,0 8 5,0 5 5,0 0-19,0 25 0,0 13 0,0 10 12,0 6 2,0-1 3,0 0 1,0-9-12,0-14-5,2-12-1,3-12 1,-2-6 4,2 0-5,9-22 14,4-15-9,5-4-5,0 3-5,2 6-13,0 14 11,0 8-3,-1 10 8,-4 0-8,0 26 10,-4 12 6,-8 8 3,-3 0-1,-1-4 3,3-6-5,5-8-6,5-14 7,12-14-3,6 0 7,13-21-6,1-16-5,-7-5-27,-11 0-72,-20-2-153,-11-4-213</inkml:trace>
  <inkml:trace contextRef="#ctx0" brushRef="#br0" timeOffset="8835.8814">16105 7492 982,'0'0'27,"0"0"-27,0 0-2,145-67-47,-74 35-145,-22 6-363</inkml:trace>
  <inkml:trace contextRef="#ctx0" brushRef="#br0" timeOffset="8982.9571">15677 7100 1154,'0'0'0,"0"0"-3,0 0 2,0 0-81,0 0-47,0 0-221</inkml:trace>
  <inkml:trace contextRef="#ctx0" brushRef="#br0" timeOffset="9547.6464">18300 7427 746,'0'0'31,"0"0"117,0 0-61,0 0-33,0 0-22,0 0-29,-29 63 14,10-7 0,5-5-17,12-8 5,2-9-5,0-10-1,18-10 1,13-11-2,9-3-2,7-17-6,2-19-20,-7-6-5,-10-3 24,-17 6 11,-9 2 5,-6 12 1,0 9 17,0 10 11,0 6 6,0 0-37,-6 27 6,-5 14-8,7 11 0,2 4-1,2-1 0,4-2-20,25-11-103,11-16-156,7-20-55</inkml:trace>
  <inkml:trace contextRef="#ctx0" brushRef="#br0" timeOffset="9752.8162">18938 7209 995,'0'0'29,"0"0"23,0 0-5,-102 107-27,90-37-6,7 2-3,5-1-9,0-8-1,10-10-1,19-15-32,11-15-76,7-17-63,2-6-92,2-14-152</inkml:trace>
  <inkml:trace contextRef="#ctx0" brushRef="#br0" timeOffset="9998.2738">19241 7429 648,'0'0'104,"0"0"-29,0 0 28,0 0-43,-102 114-22,91-63-19,6-5-18,5-8-1,0-10 0,22-12-2,8-14-3,14-2 5,2-14 3,0-18 0,-11-6 6,-15-6-7,-10-2 4,-10-2 5,0 7-5,-20 13-5,-10 15-1,-8 13-11,3 0-52,3 13-120,12 7-184</inkml:trace>
  <inkml:trace contextRef="#ctx0" brushRef="#br0" timeOffset="10162.7298">19529 7689 889,'0'0'16,"0"0"33,-20 143 7,11-85-44,6-3-12,3-14-44,0-14-118,5-23-74,20-4-156</inkml:trace>
  <inkml:trace contextRef="#ctx0" brushRef="#br0" timeOffset="10388.1807">19997 7381 189,'0'0'829,"0"0"-825,0 0 36,-39 102 9,24-33-15,0 4-2,6-2-21,5-6 4,4-6-11,4-16-1,25-16 0,9-14-3,6-13-10,5 0-35,-7-17-79,-10-11-160,-16-2-263</inkml:trace>
  <inkml:trace contextRef="#ctx0" brushRef="#br0" timeOffset="10508.9131">19849 7738 996,'0'0'51,"0"0"-48,0 0-3,117-67-37,-46 41-68,-9 1-251</inkml:trace>
  <inkml:trace contextRef="#ctx0" brushRef="#br0" timeOffset="10701.754">20316 7427 503,'0'0'230,"0"0"-191,0 0 101,120 17-70,-73 24-2,-7 15-14,-14 5-26,-14 5-2,-12 4-10,-12-1-3,-27-6-13,-8-8 3,2-18-7,10-16-30,14-18-43,13-3-125,8-15-111</inkml:trace>
  <inkml:trace contextRef="#ctx0" brushRef="#br0" timeOffset="10875.8514">20985 7642 1055,'0'0'42,"0"0"-42,122-45 26,-71 35-24,-4 2-2,-9 1-113,-11 2-206,-16 2-174</inkml:trace>
  <inkml:trace contextRef="#ctx0" brushRef="#br0" timeOffset="11023.3454">20904 7904 952,'0'0'12,"0"0"-3,0 0-9,158-65-25,-84 24-166,-9 4-139</inkml:trace>
  <inkml:trace contextRef="#ctx0" brushRef="#br0" timeOffset="11271.6617">21410 7706 324,'0'0'289,"0"0"-217,-18 102 46,18-68-62,0-4-42,27-5 5,15-9-10,11-13 3,6-3 13,5-5-15,-6-21-2,-13-3 17,-16 0 44,-20-5-45,-9-3 53,-13 3-40,-25 8-14,-16 8-5,-6 10-14,-3 8-4,3 0-1,7 8-49,8 14-98,7 0-217</inkml:trace>
  <inkml:trace contextRef="#ctx0" brushRef="#br0" timeOffset="11833.5047">17699 8857 699,'0'0'239,"0"0"-210,0 0-29,0 0 10,-59 153-1,50-85-5,7-8 0,2-4-2,0-12 0,7-16-2,16-12 4,12-16-4,10-4 0,1-30-1,1-10-41,-9-2 16,-13-4-29,-12 6 45,-8 9 10,-5 13 7,0 12 61,0 10 1,-3 0-30,-7 14-16,0 20-21,0 10 5,10 7-5,0-3-2,0-2 0,26-6-12,8-12-84,14-16-174,2-12-133</inkml:trace>
  <inkml:trace contextRef="#ctx0" brushRef="#br0" timeOffset="12038.7188">18385 8797 969,'0'0'33,"0"0"-17,-114 84 55,93-24-35,7 9-19,14-1-2,0-10-11,11-5 0,15-14-4,9-9-4,-1-10-56,6-10-105,-4-10-174</inkml:trace>
  <inkml:trace contextRef="#ctx0" brushRef="#br0" timeOffset="12420.0405">18563 9032 877,'0'0'13,"0"0"0,123-88 25,-58 76-12,-1 12-12,-10 7-9,-16 23-5,-18 8-2,-18 3 1,-2-2-2,-15-2 4,-14-5-1,4-12 3,5-7 3,11-11-3,9-2-3,0 0-14,13-23-71,17-12-22,7 1 49,1 0 15,-4 3 13,-7 4 30,-10 8 18,-7 4 58,-10 11 46,0 0 10,0 4-27,-6 0-40,-11 8-29,-3 18-29,1 7 1,8 0-5,7 1-3,4 0-1,0-5-39,25-7-109,10-12-165,3-10-161</inkml:trace>
  <inkml:trace contextRef="#ctx0" brushRef="#br0" timeOffset="12555.7638">19295 9168 921,'0'0'49,"0"0"-9,0 0 22,-32 108-52,32-77-10,0-8-43,2-13-187,15-10-213</inkml:trace>
  <inkml:trace contextRef="#ctx0" brushRef="#br0" timeOffset="12830.8249">19569 9085 1040,'0'0'16,"0"0"-12,0 0 11,0 0-12,0 115 1,24-105-4,8-8 0,0-2-4,8-4 4,1-22 2,-3-4 3,-9-4-2,-10 1 13,-15 4 13,-4 5 5,-8 7-11,-25 12-8,-11 5-15,-12 0-5,-2 17-30,0 7-80,10-6-190,11-4-236</inkml:trace>
  <inkml:trace contextRef="#ctx0" brushRef="#br0" timeOffset="13059.2641">19890 8840 1056,'0'0'38,"127"11"-1,-58 33 35,-9 18-44,-17 13-7,-17 8-7,-19 5-10,-7-10 20,-7-3-14,-22-10 8,-9-12-15,3-12-6,6-19-6,6-8-51,10-14-90,7-8-135,1-42-345</inkml:trace>
  <inkml:trace contextRef="#ctx0" brushRef="#br0" timeOffset="13394.8335">20369 8860 733,'0'0'215,"0"0"-212,0 0-3,120-21 13,-59 5-13,6 2-1,-14 4-123,-15 4-216</inkml:trace>
  <inkml:trace contextRef="#ctx0" brushRef="#br0" timeOffset="13543.347">20431 9097 760,'0'0'70,"0"0"-6,0 0-13,0 0-27,147-24-24,-64 1-53,-2-2-157,-12 3-227</inkml:trace>
  <inkml:trace contextRef="#ctx0" brushRef="#br0" timeOffset="13904.0961">21109 9136 922,'0'0'14,"0"0"-14,85-109 27,-43 63-17,-5 2-8,-9 8 8,-15 4-9,-13 10 5,0 8 5,-15 6-1,-19 8-10,1 0-3,0 0 2,6 12-4,8 4 4,13 0-9,6 4-11,0 4-4,26 0-28,14 0 27,6 5 20,2 0 6,-3 2 0,-7 1 16,-14 1 7,-10 2-2,-14-1-11,0-3-6,-18 3-4,-13-9-46,2-9-115,9-13-144</inkml:trace>
  <inkml:trace contextRef="#ctx0" brushRef="#br0" timeOffset="14361.8314">21658 8886 1071,'0'0'14,"0"0"-8,0 0 20,0 0-16,-29 133-4,24-87-2,5-3-2,0-9-2,0-8 3,13-8-3,8-8-5,6-8-2,6-2-5,0-2 1,3-18-10,-5-4 5,-2-6 4,-7 0 4,-1-1 1,-5 4 5,-6 6 2,-1 7 3,-9 7-2,0 3 9,0 4-1,0 0-7,0 0 0,0 0-4,-4-5 1,4 0-4,0-8-22,2-1-21,18 2 16,6 0 25,6 6 6,3 6 1,2 0 2,-3 6 7,-4 18 5,-3 4 2,-8 0-4,-9-1-3,-8 0-7,-2-1-2,-8 2-3,-17-1-98,-12-5-198</inkml:trace>
  <inkml:trace contextRef="#ctx0" brushRef="#br0" timeOffset="14504.8185">21919 8642 915,'0'0'26,"0"0"-22,0 0-8,0 0 1,0 0-225,0 0-203</inkml:trace>
  <inkml:trace contextRef="#ctx0" brushRef="#br0" timeOffset="14910.6525">22443 8840 555,'0'0'281,"0"0"-275,145 59 80,-110-26-50,-18 4-30,-14 1-2,-3-2-4,-18-4-1,-13-6 1,2-9-4,9-9 8,13-8-2,7 0-2,0-11 0,23-17-15,10-8-15,9-4-4,1-2 13,-7 3 14,-7 2 7,-10 11 25,-12 12 28,-7 10 8,0 4 39,-16 16-44,-15 25-29,0 10 5,11 3 5,17 0-16,3-9-10,32-10 1,19-8 1,14-13-8,6-11 3,1-3-6,-8-7 1,-14-15-3,-19-2-22,-18-2-42,-13-1-86,-9-3-328</inkml:trace>
  <inkml:trace contextRef="#ctx0" brushRef="#br0" timeOffset="15561.6563">21755 8557 658,'0'0'102,"0"0"-87,0 0 101,0 0-58,141-23-26,-114 46-12,-12 0-2,-15 3-8,0-1 4,-17-2 9,-22-2 16,-7-10-14,-3-7-2,7-4-3,12 0 1,15-19 9,15-14-26,2-4-4,39-6-3,11 1-12,2 11-61,-2-1-193</inkml:trace>
  <inkml:trace contextRef="#ctx0" brushRef="#br0" timeOffset="16475.4256">13445 8055 318,'0'0'469,"0"0"-418,0 0 27,-44 122-78,33-80-5,-1 0-188,2-5-416</inkml:trace>
  <inkml:trace contextRef="#ctx0" brushRef="#br0" timeOffset="17072.7381">12603 9051 779,'0'0'143,"0"0"-130,0 0 39,0 0-23,0 0-18,150-29 13,-113 68-2,-14 10-14,-19 5-6,-4 2 6,-4-2-5,-21-6 0,-3-7-2,7-14-1,6-13-12,7-9-23,8-5-74,0-21 106,24-21-140,14-18 10,8-6 84,-2 0-19,-6 11 68,-14 20 44,-10 17 103,-12 13 43,-2 5-56,0 2-66,-2 26-32,-14 11-15,-1 3 2,10 0-10,7-4-4,0-2-8,2-6-1,24-4-36,13-8-86,5-14-241</inkml:trace>
  <inkml:trace contextRef="#ctx0" brushRef="#br0" timeOffset="17353.8414">13341 9036 936,'0'0'2,"0"0"0,191-81 10,-104 61-5,-6 8-7,-10 10 0,-15 2-24,-19 0-8,-16 9 10,-17 16 22,-4 10 1,-14 9 85,-19 4-3,-9 1-16,-4 2-5,-6-5-29,2 0-15,4-8-12,11-8-6,12-7-24,14-14-111,9-9-211,7-9-134</inkml:trace>
  <inkml:trace contextRef="#ctx0" brushRef="#br0" timeOffset="17606.5881">14009 9131 773,'0'0'52,"0"0"-41,0 0 75,0 0-62,0 0-11,141 89-5,-78-111-1,-1-16-3,-11-8 3,-22-3 48,-18 3 20,-11 5-6,-20 2-11,-20 9-28,-10 14-17,-1 12-10,5 4-3,1 18-6,11 22-30,8 8-65,10 5-178,10-4-238</inkml:trace>
  <inkml:trace contextRef="#ctx0" brushRef="#br0" timeOffset="17781.3566">14814 9439 1148,'0'0'24,"0"0"-18,-82 125 3,57-79-9,3-5-22,4-5-139,4-16-284</inkml:trace>
  <inkml:trace contextRef="#ctx0" brushRef="#br0" timeOffset="18244.1164">13433 9902 762,'0'0'163,"0"0"-130,0 0 24,6 122 10,-4-33 25,0 1-37,0 0-15,3-18-13,6-10-11,10-16-9,4-14-1,10-15-4,6-17-1,4 0-1,1-29-14,-3-5-47,-10-2-64,-17-1-129,-16 8-174</inkml:trace>
  <inkml:trace contextRef="#ctx0" brushRef="#br0" timeOffset="18376.8425">13447 10294 565,'0'0'32,"0"0"-6,0 0-21,130-59-5,-57 41-7,1 4-88,-11 0-46,-13 1-102</inkml:trace>
  <inkml:trace contextRef="#ctx0" brushRef="#br0" timeOffset="18621.7198">13943 10135 433,'0'0'60,"0"0"17,0 0-5,0 0-3,129-13-27,-73 4-16,6-3-19,0 5-6,-6 3 3,-14 3-4,-16 1 2,-11 0-2,-15 12 12,0 18 69,-15 10 19,-19 4-27,-6-1-16,-3 6-17,-1-3-11,1-2-20,9-4-9,10-10-1,13-9-53,11-16-102,0-5-145,31-12-81</inkml:trace>
  <inkml:trace contextRef="#ctx0" brushRef="#br0" timeOffset="18865.6439">14589 10301 798,'0'0'36,"0"0"-1,0 0 31,0 0-54,0 0-6,145 76 5,-78-110-6,-3-16-1,-8-4-2,-18-3 0,-22 10 35,-16 4 46,-14 13 5,-38 23-17,-14 7-27,-10 27-19,5 19-11,13 2-7,20-5-7,25-9-17,13-14-122,8-16-403</inkml:trace>
  <inkml:trace contextRef="#ctx0" brushRef="#br0" timeOffset="20051.2807">3931 11393 919,'0'0'140,"0"0"-95,0 0 6,0 0-25,-29 133 4,23-53-1,-5 10-5,6 1-2,3-9-12,2-18-6,0-16 2,14-16-2,15-11-4,8-16 2,12-5-5,10 0 3,5-24-59,1-8-86,-13-12-237</inkml:trace>
  <inkml:trace contextRef="#ctx0" brushRef="#br0" timeOffset="20221.5869">4408 11432 987,'0'0'0,"0"0"-5,172-56 1,-90 38-3,-5 3-92,-20 5-162,-26 7-119</inkml:trace>
  <inkml:trace contextRef="#ctx0" brushRef="#br0" timeOffset="20499.7757">4393 11530 277,'0'0'619,"-27"110"-614,27-38 30,0 9 37,0 1-23,1 0 0,10 7-10,-7 3-11,-4 2-12,0 0-5,0-4 11,-4-2-2,-8-8 2,1-7-3,5-11-6,3-9 3,3-7-11,0-9-3,5-6-2,22-8 0,10-7 0,13-7-1,10-6-15,11-3-42,0 0-119,-5-5-327</inkml:trace>
  <inkml:trace contextRef="#ctx0" brushRef="#br0" timeOffset="21016.1688">5948 11592 819,'0'0'53,"0"0"-46,-117 6-7,74 31 19,1 14-9,3 11-1,8 7 13,10-1-8,8-12-9,13-12-4,0-14-1,11-14 1,12-12 5,6-4-5,8-12 9,-2-22-5,7-14 3,-2-8-6,-6-10 2,-16-10-2,-18-5 9,0-3-6,-18 6-5,-13 15-19,-8 12-17,4 16-25,2 19 19,10 14-260,12 2 0</inkml:trace>
  <inkml:trace contextRef="#ctx0" brushRef="#br0" timeOffset="21376.1158">6118 11562 428,'0'0'97,"0"0"26,0 148 2,0-102-73,0-5-30,4-9 0,17-8-5,12-10-10,5-14-2,7 0-1,6-27-4,-4-11-9,-3-6-2,-13 4 11,-8 2 2,-9 8 4,-10 15 12,-4 2 36,0 12 39,0 1-14,0 0-44,-8 15-15,-2 25-20,-3 10 2,3 4 0,10-3 0,0-10 1,14-12-3,24-12 2,14-10 0,14-7-2,5-4-7,-3-22-42,-14 0-55,-17 3-108,-24 0-106</inkml:trace>
  <inkml:trace contextRef="#ctx0" brushRef="#br0" timeOffset="21586.854">5779 12332 727,'0'0'107,"0"0"-91,119 65-1,-17-58 31,25-7-5,16-6 34,6-21-26,-8-4-24,-21 7-20,-28 6-5,-30 8-111,-33 2-136,-27 8-92</inkml:trace>
  <inkml:trace contextRef="#ctx0" brushRef="#br0" timeOffset="21855.8177">6184 12807 565,'0'0'44,"-140"167"-16,105-101 54,26-22-49,9-14-13,27-20-3,22-10 0,9-14 13,-3-26 9,-3-10 3,-18-4 12,-15 0 26,-19 0-5,-2 0-18,-31 8-29,-12 3-18,-4 17-10,-2 12-6,6 14-33,9 0-68,12 8-108,13 9-108,11-5-136</inkml:trace>
  <inkml:trace contextRef="#ctx0" brushRef="#br0" timeOffset="22203.2651">6502 12761 659,'0'0'48,"0"0"-45,0 0 4,71 129 16,-71-83-6,-4 0 10,-17-8-19,6-10-4,5-16 6,10-8-10,0-4-19,6-9-1,22-24 11,13-7-9,5-10-1,-1-3 9,-5 6 10,-9 4 0,-11 13 14,-11 17 47,-9 6 62,0 7 26,-20 0-57,-6 28-53,-3 9-6,4 9-2,9 0-10,9-3-12,7-4-5,0-11-4,29-5-7,17-16-16,13-7-53,11-2-67,1-35-363</inkml:trace>
  <inkml:trace contextRef="#ctx0" brushRef="#br0" timeOffset="22537.8576">7736 11863 1034,'0'0'75,"0"0"-71,0 0 1,-40 113 12,40-60 1,0 5 1,0 1-13,0-1-3,4 2-3,1-4-62,-3-4-105,-2-8-170,0-14-121</inkml:trace>
  <inkml:trace contextRef="#ctx0" brushRef="#br0" timeOffset="22687.1791">7527 12284 834,'0'0'104,"0"0"-93,0 0 24,0 0-23,0 0-12,173-129 0,-79 93-48,7-3-151,1-6-2,-7 6-104</inkml:trace>
  <inkml:trace contextRef="#ctx0" brushRef="#br0" timeOffset="22947.8462">8386 11889 780,'0'0'50,"0"0"31,-117 87-7,78-46-26,7 8-8,10-1-11,15-2-19,7-8-9,5-10-1,28-14 0,11-14 0,8 0 3,-3-26 1,-9-15-1,-13-3 4,-16-3-3,-11-8 1,-9-1 11,-26 0 0,-11 4-9,-1 10-7,1 12-1,10 10-18,14 12-80,13 8-116,9 0-155</inkml:trace>
  <inkml:trace contextRef="#ctx0" brushRef="#br0" timeOffset="23289.8547">8539 11951 773,'0'0'45,"0"0"33,0 141 3,0-92-56,0-1-19,9-7 1,20-11-3,8-14-2,7-16-2,2 0-3,-1-29-7,-3-12-5,-7-2 11,-10-1 4,-9 7 2,-12 9 4,-4 5 38,0 15 11,-13 8 3,-7 0-25,-3 16-15,3 16-8,7 9 0,9 1-7,4-2-1,4-6-2,27-10 0,14-9-4,10-10-17,7-5-22,-1 0-38,-9-10-83,-19-5-130,-24 3-141</inkml:trace>
  <inkml:trace contextRef="#ctx0" brushRef="#br0" timeOffset="23492.8453">8114 12596 1005,'0'0'11,"0"0"-2,118 53-9,0-51 12,15-2-5,5-4 2,-1-21-7,-11-1-2,-16 3 0,-25 2-34,-28 10-148,-32 5-92,-25 1-106</inkml:trace>
  <inkml:trace contextRef="#ctx0" brushRef="#br0" timeOffset="23752.8386">8650 12855 3,'0'0'815,"-154"133"-762,90-63 43,10-2-28,16-3-39,21-9-13,17-12-8,0-14-8,24-17 1,19-13 7,5-1-7,4-34 1,-8-9 0,-8-3-2,-13-4 5,-17 1 2,-6-1 6,-11 2-1,-24 7 4,-4 8-15,2 13-1,4 8-9,10 7-37,14-1-89,9 0-187,5-7-322</inkml:trace>
  <inkml:trace contextRef="#ctx0" brushRef="#br0" timeOffset="23972.4275">8762 12858 918,'0'0'38,"0"0"28,16 158 24,-10-82-63,3 6 0,3 5-17,1-7 16,2-14-24,7-16 2,7-19-1,5-18 1,11-13-4,5 0 0,6-32-17,-4-7-74,-17-8-94,-19-3-314</inkml:trace>
  <inkml:trace contextRef="#ctx0" brushRef="#br0" timeOffset="24100.2701">8737 13142 1009,'0'0'0,"0"0"-11,127-50-37,-36 13-213,6-14-405</inkml:trace>
  <inkml:trace contextRef="#ctx0" brushRef="#br0" timeOffset="24441.4841">9968 12172 1047,'0'0'43,"0"0"-34,0 0-5,-35 168 15,35-99 4,0-2-12,0-2-3,0-3-8,4-2-10,0-8-91,-4-9-159,0-12-109</inkml:trace>
  <inkml:trace contextRef="#ctx0" brushRef="#br0" timeOffset="24591.2274">9734 12619 848,'0'0'77,"0"0"-73,0 0-3,124-94 6,-49 61-7,4 1 0,-3 4-128,-7 2-129</inkml:trace>
  <inkml:trace contextRef="#ctx0" brushRef="#br0" timeOffset="24925.8894">10382 12337 860,'0'0'67,"0"0"-36,0 0 44,-69 134-43,69-89-14,0 0-8,0-5-6,14-10-2,13-12-2,9-12-14,1-6-16,5-8-6,1-22-11,-4-8 1,-5-4-24,-9-3 50,-12-1 20,-8 2 8,-5 10 21,0 12 23,0 13 35,-12 9-1,-3 0-48,1 21-20,4 13-9,5 6-3,5 0 0,0-4-6,13-7-1,23-11-1,11-11-50,7-7-42,2 0-121,-12-14-180</inkml:trace>
  <inkml:trace contextRef="#ctx0" brushRef="#br0" timeOffset="25314.1538">10642 11855 599,'0'0'78,"0"0"-67,164-44-11,-73 31 21,6 8-3,-7 1 11,-7 4-1,-11 0-12,-19 8 4,-13 20 15,-13 16 28,-12 17 2,-6 22 21,-2 18-23,-2 17-11,1 14-20,3 7-12,9 7-4,0 4-5,4 1 0,-6 0-1,-12-5-1,-4-21-8,-8-21 2,-26-25 2,-9-27 5,-5-19-6,-1-22 6,-3-11-5,8-13-1,5-32-4,11-19-32,14-12-58,14-17-137,0-6-260</inkml:trace>
  <inkml:trace contextRef="#ctx0" brushRef="#br0" timeOffset="25517.2523">12017 12312 1112,'0'0'21,"0"0"-20,120-26-1,-56 7 0,-2-1-9,2-1-64,-16-1-140,-14 0-217</inkml:trace>
  <inkml:trace contextRef="#ctx0" brushRef="#br0" timeOffset="25689.4797">12061 12552 1171,'0'0'0,"0"0"-6,0 0 4,0 0 1,131 12-24,-65-33-96,-2-11-163,-6-4-159</inkml:trace>
  <inkml:trace contextRef="#ctx0" brushRef="#br0" timeOffset="25944.0428">12654 12356 671,'0'0'121,"0"0"-39,-51 127 14,48-84-44,3-3-23,3-7-18,24-11-4,11-12-1,8-10-1,12-4 3,0-30-1,-2-11-2,-14-2 7,-15-6 26,-13 3 25,-14 3 2,0 4-10,-37 14-5,-9 14-29,-10 15-21,-4 0 0,6 20-6,10 6-56,11-4-77,6-14-356</inkml:trace>
  <inkml:trace contextRef="#ctx0" brushRef="#br0" timeOffset="26963.9752">2910 14404 276,'0'0'0,"-178"-42"-96,82 19 96,2 0 4,5 4-4,12 1 19,14 2-6,16-2-13,18-4-13,11-8 13,13-4 5,5-6 28,0 1 60,0 4-55,0 1 116,0 2-5,0 6 22,0 7-5,0 11-39,0 8-36,-5 0-42,4 0-47,-1 36-2,2 10 0,0 19 3,0 7-1,0 4-2,0 8-33,0 2-95,12-6-103,-11-11-150</inkml:trace>
  <inkml:trace contextRef="#ctx0" brushRef="#br0" timeOffset="27315.8435">2289 13968 650,'0'0'5,"121"-88"51,-55 68 4,-8 16-29,-14 4-14,-17 22-17,-22 16-5,-5 14-5,-23 2 10,-22-1 8,-1-3 9,0-12 15,16-1-2,13-4 1,14 4-23,3 2-8,15 2 1,20-5 6,7 1-2,-7-6 0,-8-5 1,-18 0 6,-9-3 9,0 3 23,-31-3 13,-9-3-31,-3-4-17,1-12-4,3-4-5,8 0-58,14-24-95,17-16-137,0-12-111</inkml:trace>
  <inkml:trace contextRef="#ctx0" brushRef="#br0" timeOffset="27698.5999">2768 14359 301,'0'0'35,"0"0"25,-2 129-1,2-95-28,5-10-11,25-16-11,6-8-2,4-11 9,1-24-2,-7-7 16,-6-4 9,-13 5 24,-6 13-1,-9 10 30,0 13 15,0 5-9,0 9-74,0 33-24,0 29 1,0 22 16,7 22 5,4 22 1,-3 13-10,-8-2-6,0-8-3,-4-23 0,-27-26-2,-5-33 5,-3-23 13,-2-24 21,1-11 2,2-23-7,1-26-5,8-29-23,11-15-8,18-14-14,0 3-40,34 6-60,19 20-88,2 18-373</inkml:trace>
  <inkml:trace contextRef="#ctx0" brushRef="#br0" timeOffset="28621.8524">3564 14775 857,'0'0'110,"70"-107"-109,-20 43 25,-4 0 0,-7 0-3,-15-12-12,-12 5-4,-12 0-3,0 13-2,-7 17 4,-18 11 4,-6 14 9,-4 11 4,0 5-15,0 5-7,1 31-1,8 15 10,6 16-6,6 9-4,12 6 0,2-1 0,2-9 0,29-12-14,10-16-23,12-18 0,7-17-6,5-9 1,-3-17-24,-2-15-70,-9-14 25,-12-1 14,-15 6 60,-12 1 37,-12 10 20,0 14 96,0 9 26,-12 7-32,-1 0-54,-1 17-38,1 13-10,7 4-4,4 2-1,2-2-3,0-4 0,19-7-3,12-4-10,8-11-4,3-6-8,4-2-44,-3 0-8,-5-20-3,-10-1 26,-8-8 30,-8 3 23,-8 2 1,-4 8 9,0 7 21,0 9 26,0 0-8,-2 0-45,-9 23 12,-5 3-5,3 6 2,5-4-7,2-8 0,4-6-5,2-12-1,0-2-4,2 0 5,15-6 18,3-17-8,3 0-6,0-1 0,-2 6 1,-6 4-2,-3 9-3,-4 5-5,-1 0-17,-3 9 15,0 15-3,-1 4 2,1 2 8,3-3 4,4-8-3,5-5-1,9-14-8,6 0 1,7-14 7,1-12-1,2-6 0,-3 2-7,-11-5 8,-8 1 3,-10 9 3,-6 6 28,-3 10 68,0 6 18,-4 3-36,-13 0-20,-1 5-41,1 22-21,-1 8-2,7 5-1,7 1-2,4-12 3,0 0-14,8-8-45,19-7-62,4-14-106,7 0-133</inkml:trace>
  <inkml:trace contextRef="#ctx0" brushRef="#br0" timeOffset="28979.8381">5015 14476 194,'0'0'878,"0"0"-865,0 0 29,0 0-32,0 0-8,-132 70-2,109-29 1,6 0-1,8-1-3,9-8 3,0-6-39,9-10-51,20-9 14,0-7-25,4-9 12,-4-17 31,-6-6 47,-6 0 11,-11 0 15,0 6 36,-6 4 21,0 7 41,0 12-32,0-1 3,0 4-28,0 0-34,0 0-22,0 14-20,0 11 17,0 4 1,4 5-11,5-8-120,-3-4-65,-3-8-23,-1-8-174</inkml:trace>
  <inkml:trace contextRef="#ctx0" brushRef="#br0" timeOffset="29229.8367">5133 14497 594,'0'0'0,"0"0"15,0 0 27,0 0 31,107 117 4,-93-81 14,-7-6-15,-3-7-19,-4-8-20,0-7 10,0-8-10,0 0 6,0 0 4,0-8-11,0-19-14,2-14-22,4-5-4,8-3-25,5 10-48,2 11-61,1 11-145,-6 10-283</inkml:trace>
  <inkml:trace contextRef="#ctx0" brushRef="#br0" timeOffset="30121.8758">5530 14749 772,'0'0'7,"0"0"-3,0 0-8,80-116-3,-69 84-16,-2 6 21,-9-3 2,0 12 16,0 5 15,-2 11 28,-10 1-14,-2 0-27,2 18-18,0 6-10,4 10 6,8 2-2,0 0 4,0-2 2,20-6-5,4-12 0,10-6-14,0-10-9,5 0 5,3-26 0,1-9-15,1-11 35,-3 1-1,-8-7-9,-3-2-8,-11-4 3,-8-1-7,-11-2 9,0 3 16,-1 12 2,-15 7 30,-3 13 19,4 13 31,4 12-14,0 1-39,-2 8-29,-3 19 1,7 17 1,5 11 14,4 11-6,0 5 4,0 1-1,0-8-12,17-10 4,3-15-5,3-10-1,4-11-15,-4-14-10,4-4-14,1-4 16,0-18 7,-3 2-8,-5 0 17,-7 9 3,-4 5 5,-3 6 0,2 0-11,0 15 2,6 14 7,5 5 2,4-1 3,4-8-3,7-10-23,1-10 3,1-5 19,-1-18 1,-1-13 6,-8-3 6,-5 0 24,-5 4 17,-11 2-4,-2 8-13,-3 10 0,0 4 23,0 6-7,0 6-40,0 24-12,-3 24 0,2 28 8,1 21 7,0 17 2,1 10 19,11-1-1,-8-17-25,-4-16-1,0-17-6,0-26 7,-21-14 5,-8-22 5,-5-8 10,-4-9 9,-7 0-8,-2-12-13,-1-19-4,1-7-6,-1-6-8,4-12-2,4 2-22,5 0-41,3 1-46,4 8-177,1-5-349</inkml:trace>
  <inkml:trace contextRef="#ctx0" brushRef="#br0" timeOffset="30514.8818">5632 14103 838,'0'0'0,"0"0"0,0 0 5,0 0 9,0 0-1,0 0 6,38 109 17,-58-90 20,-11-5-12,0-1-13,-5-13-2,7 0-8,7 0-2,8-11 8,12-7-19,2-8-4,2-4-4,34-9-31,7 1-80,1 3-163</inkml:trace>
  <inkml:trace contextRef="#ctx0" brushRef="#br0" timeOffset="31138.873">3855 14055 473,'0'0'211,"0"0"-209,0 0 43,0 0 19,139 34-34,-123-4-17,-10 0 19,-6-2 3,0-5 19,-16-6 11,-15-8-3,-4-4-15,-3-5-20,5 0 0,5-6-5,13-16-5,12-4-15,3-10-2,23-4-18,26 3-58,6 3-97,3 6-356</inkml:trace>
  <inkml:trace contextRef="#ctx0" brushRef="#br0" timeOffset="31690.304">5962 14319 793,'0'0'88,"0"0"-59,0 0 0,0 0-19,0 0-9,145-72-1,-69 50-138,0-3-272</inkml:trace>
  <inkml:trace contextRef="#ctx0" brushRef="#br0" timeOffset="32049.0639">7186 14409 894,'0'0'39,"0"0"7,0 0-3,0 0-15,-11 127 27,11-62-4,0 6-17,6 6-7,5-1-9,1 3-9,-1 2-7,-8-9 2,0-5-3,-3-16-1,0-5-20,0-17-57,-15-7-85,-3-15-107,-2-7-146</inkml:trace>
  <inkml:trace contextRef="#ctx0" brushRef="#br0" timeOffset="32249.8606">7166 14517 667,'0'0'41,"0"0"0,133-92 80,-83 87-60,-6 5-14,-10 3-30,-18 28-6,-14 5 1,-2 8-1,-18-3 5,-18 6-16,1-10-54,1-2-53,5-9-97,7-12-70,10-14-100</inkml:trace>
  <inkml:trace contextRef="#ctx0" brushRef="#br0" timeOffset="32701.8178">7472 14524 273,'0'0'400,"0"0"-398,0 0 52,0 0-3,128 54-12,-112-22 5,-7 0-14,-6-2 2,-3-11-8,0-2-3,0-7-9,0-6 27,-5-4-9,0 0-13,1 0-3,0-5-9,4-16-5,0-3-3,6-6-17,18 4-2,6 4 6,5 6 6,0 8 6,4 2 2,-3 6 1,-5 0 1,-4 16-3,-12 11-2,-3 4 1,-6 3 4,-2-2 0,3-6 0,5-4 0,-2-16-1,6-6-1,2 0 2,4-9 3,3-20 2,2 0-2,-6-8-1,-7 1 4,-12-2-3,-2 4 6,-9 8 0,-22 8-9,-5 16 0,-6 2-21,2 6-43,5 17-91,17 0-70,11-9-147</inkml:trace>
  <inkml:trace contextRef="#ctx0" brushRef="#br0" timeOffset="33093.5369">8332 14592 982,'0'0'22,"0"0"-16,-7 122 21,7-57 5,0 13-5,7 4-11,-1 4-9,-4-6-7,-2-10 7,0-12-6,0-15-2,0-14-7,-2-14-45,-3-10-42,4-5-33,1-23 84,-2-17-115,2-18 32,0-14 107,0-17 20,10-21 6,13-2 4,6 3 11,4 23 45,3 30 64,-4 20-1,-2 19-29,-7 17-45,-7 0-27,-8 17-18,-8 15 7,0 6 3,-18 8-1,-15 0-19,-9 7-17,3-7-128,4-7-87,8-8-119</inkml:trace>
  <inkml:trace contextRef="#ctx0" brushRef="#br0" timeOffset="34083.8822">8782 14744 634,'0'0'43,"0"0"61,85-102-58,-74 74-21,-11 1-5,0 2 4,-3 6 10,-17 10 8,-1 9-12,2 0-1,1 0-4,3 18-11,3 10-11,6 10-3,6-2 0,0 1 0,0-2 0,16-9-5,9-6-10,4-8-1,6-8 11,3-4 4,2-9 1,-5-18-5,2-11-5,-11 0 10,-8-2-1,-6 0-7,-6 6-7,-6 8-4,2 14 15,-2 5 4,0 7-1,5 0-13,-1 9-3,5 11 12,4 4 4,-1 4-1,5 2 2,-6-4 1,1 2 0,5-2 1,-4-4-2,5-10 0,3-5 3,4-7-1,6 0 5,5-19-4,4-8 1,0-8 0,0-7-2,-9-4-2,-2-5 1,-10-10 1,-5-2-2,-6 3 0,-8 4 1,0 12 0,0 11 5,-1 12 2,-10 9 6,1 10 13,-1 2-2,1 0-12,-4 23-10,5 8-1,1 8 9,0 7-4,8 2-7,0 1 2,0 2-2,0-3 2,0-8-4,4-12-3,17-7-2,6-8-11,8-9 9,6-4 9,3 0 0,-2-4-2,-3-10-1,-10 1 0,-10 6 3,-7 5 0,-10 2-2,0 0 0,-2 0-6,2 9 8,5 2 3,-3 1-1,9-8-2,3-4 0,8 0 7,4-18 0,1-3-1,-5-11-3,-5 6 4,-4 6-4,-7 8 5,-3 9 11,1 3-9,6 30-10,1 22 0,7 26 18,-2 14 9,-5 13-5,-8 1-9,-5-11 16,0-11-10,-25-31 0,0-18-4,-2-19 10,4-14 5,-4-2-12,-2-12-10,-2-20-8,-3-9-5,3-9-49,-2-8-64,0-10-291</inkml:trace>
  <inkml:trace contextRef="#ctx0" brushRef="#br0" timeOffset="34216.8464">9547 14391 920,'0'0'20,"0"0"-20,118-54-49,-22 45-176,6 2-267</inkml:trace>
  <inkml:trace contextRef="#ctx0" brushRef="#br0" timeOffset="34329.9329">10498 14730 749,'0'0'45,"-11"109"-1,3-49-44,-6-9-21,-1-13-316</inkml:trace>
  <inkml:trace contextRef="#ctx0" brushRef="#br0" timeOffset="35935.4364">7545 15717 801,'0'0'120,"0"0"-55,0 0 37,0 0-61,0 0-20,-25 116 22,15-52-16,5 2-10,-2-3-2,0-5-5,1-14-4,3-12 1,1-10-2,2-8-3,0-6 0,0-1-2,18-7 0,11 0-1,14 0 0,15 0-37,8-3-66,13-14-79,-2-9-279</inkml:trace>
  <inkml:trace contextRef="#ctx0" brushRef="#br0" timeOffset="36143.018">8305 15793 1014,'0'0'19,"0"0"-17,131-49-2,-55 36 10,0 5-5,-4 4-5,-12 4-8,-14 0-77,-19 0-138,-15 0-43,-12 0-74</inkml:trace>
  <inkml:trace contextRef="#ctx0" brushRef="#br0" timeOffset="36423.9044">8332 15811 551,'0'0'167,"0"0"-88,0 0 72,-94 116-54,89-62-31,4 13-4,1 9-8,0 8-13,-2 10-3,-4 8-9,2 7-14,-2 2-2,-1-4-2,1-8-5,-3 3-4,2-12 1,2-6-1,3-13 6,2-21-3,0-10-4,0-8-1,9-15 0,13-4 0,18-3 0,18-6-23,21-4-42,9 0-99,6-14-252</inkml:trace>
  <inkml:trace contextRef="#ctx0" brushRef="#br0" timeOffset="36925.2383">9466 16034 216,'0'0'571,"0"0"-541,0 0 26,0 0 7,0 0-47,-120 14-1,90 22-13,5 8 4,0-4 9,9 0 1,12-8-13,4-6-3,0-8-1,29-14 0,8-4 0,8 0 1,-3-30-3,-2-5-2,-9-14 5,-10 3 6,-15-7-2,-6 0 3,-6-10 3,-28 5-4,-10 5 3,-2 12-9,-5 11-3,5 16 1,9 14 2,10 0-27,19 7-98,8 13-142,14-3-67</inkml:trace>
  <inkml:trace contextRef="#ctx0" brushRef="#br0" timeOffset="37291.8961">9732 15973 625,'0'0'179,"0"0"-173,0 0 41,-54 123 9,54-91-36,7-8-11,21-4-4,8-6-1,11-14-1,3 0-3,0-4-19,-5-22-6,-7-2-15,-9-6 25,-9-2 15,-5 0 5,-10 4-1,-5 10 16,0 8 42,0 10 0,0 4 21,0 0-27,-11 21-48,0 20-6,5 3 1,6 6 0,0-11 2,8-2-4,26-11 1,10-11-2,9-12 2,12-3 0,-3 0-2,-1-18-29,-10 1-72,-18 0-127,-16 3-94</inkml:trace>
  <inkml:trace contextRef="#ctx0" brushRef="#br0" timeOffset="37547.127">9123 16571 704,'0'0'48,"0"0"-28,0 0-20,174 44 66,-54-44-2,20 0-26,11 0 14,6-14-3,0-8-7,-15 0-12,-16-4-20,-22 12-10,-33 5-1,-28-4-83,-28 13-111,-15 0-56,-13 0-42</inkml:trace>
  <inkml:trace contextRef="#ctx0" brushRef="#br0" timeOffset="37831.8449">9719 16973 422,'0'0'134,"-108"116"-76,83-68 37,15-2-49,10-10-17,0-11-22,13-2-3,11-13-4,5-10 0,-3 0 14,0-10 19,-9-16 33,-3-3-22,-12-10 12,-2-10-20,-4-9-13,-23 0-15,-11 4-4,-5 10-4,2 12-5,5 14-5,6 14-41,13 4-34,12 0-117,5 0-211</inkml:trace>
  <inkml:trace contextRef="#ctx0" brushRef="#br0" timeOffset="38221.6801">10075 16920 733,'0'0'36,"0"0"59,0 0-26,0 0-56,109 132-3,-109-88-6,0-3-2,-8-5-2,-13-9 0,3-8 9,7-11-9,9-8-3,2 0-2,0-8-11,26-25-47,12-6-7,10-12 12,0 3-39,-1-1-27,-7 4 110,-11 9 14,-15 13 55,-14 11 34,0 3 43,-7 4 30,-18 5-54,-1 0-32,-3 23-44,3 9 0,11 5-10,15 6-13,0 1-8,19-3 1,20-10-2,15-4-1,8-20-25,9-5-13,6-2-66,-6-14-108,-11-17-214</inkml:trace>
  <inkml:trace contextRef="#ctx0" brushRef="#br0" timeOffset="38737.8449">11009 15673 685,'0'0'34,"0"0"-28,115-31 0,-68 31 16,-4 0-19,-7 0-1,-10 3 3,-3 6 1,-10-2 9,-4 1 9,-5 0 5,-1-5 13,-1 4 3,-2 1-12,0-3-11,0 12 5,0 4 7,0 11-2,0 9-6,0 10-2,0 10-3,2 14 7,16 11-3,6 12-9,5 13 8,5 11-10,-1 3-6,-4-2 0,-4-7 1,-11-3-4,-12-11 2,-2-12 0,-15-9 2,-22-15-1,-12-16 12,-9-15-4,0-12-6,-1-7 1,-2-9-3,1-4-6,4-3-2,9 0-24,14-17-48,18-24-101,15-25-405</inkml:trace>
  <inkml:trace contextRef="#ctx0" brushRef="#br0" timeOffset="39100.9046">12213 15833 1002,'0'0'30,"0"0"-23,0 0 6,-12 108 14,12-46-12,10-3-9,-3 3-1,1-4-5,-6 0-2,-2-8-69,0-1-77,0-10-90,-13-8-87</inkml:trace>
  <inkml:trace contextRef="#ctx0" brushRef="#br0" timeOffset="39244.4493">12034 16276 81,'0'0'674,"0"0"-654,0 0-16,0 0 11,167-126-15,-93 100-30,-3 0-146,-6 3-205</inkml:trace>
  <inkml:trace contextRef="#ctx0" brushRef="#br0" timeOffset="39466.9028">12780 15927 402,'0'0'525,"0"0"-481,0 0 12,0 0-8,-25 129-9,15-69-11,-1 6-8,3-8-5,0-8-4,4-6-5,4-9-3,0-14-3,22-7 2,14-14-2,16 0 3,10 0-6,7-21-5,7 3-74,-3-4-110,-4-5-233</inkml:trace>
  <inkml:trace contextRef="#ctx0" brushRef="#br0" timeOffset="39671.1775">13314 15851 869,'0'0'20,"0"0"-9,0 0-11,185-58 9,-98 42 0,0 6-2,-12 1-6,-9 4-1,-22-3-72,-17 4-64,-18-2-36,-9 2-117</inkml:trace>
  <inkml:trace contextRef="#ctx0" brushRef="#br0" timeOffset="39983.358">13282 15855 684,'0'0'124,"0"0"-62,0 0 26,-47 148-31,47-76-3,7 7-4,11 16-8,-2 12-11,-3 10-6,-6 3-6,-4 5-2,-1-13-10,-2-1 0,2-14-4,0-2 5,0-19-3,1-8 2,1-12 0,7-15 0,5-9-2,4-11-1,11-3-2,7-8 0,10-6 4,10-4-2,3 0-4,1 0-46,-4-10-96,-4-19-252</inkml:trace>
  <inkml:trace contextRef="#ctx0" brushRef="#br0" timeOffset="40493.8675">14567 15802 715,'0'0'176,"0"0"-168,0 0 41,0 0-11,0 0-32,-132 27-6,99 13-1,-2 4 1,12-2 2,7-2-2,14-6-1,2-1 1,9-17-1,23-7 1,9-9-4,2 0 4,-1-12 3,-6-19-1,-14-1 4,-7-9-1,-14-3-1,-1-8 3,-1 2-6,-28 0 2,-11 2-2,-1 12-1,-5 6-3,11 14-7,12 4-36,15 12-160,8 0-69</inkml:trace>
  <inkml:trace contextRef="#ctx0" brushRef="#br0" timeOffset="40883.3658">14780 15807 644,'0'0'65,"0"0"-50,0 0 85,0 133-56,0-87-18,0-3-19,0-2-5,10-15 3,11-9 0,6-6-5,5-11 0,6 0-3,2-18-14,-5-13 5,-1-8 2,-9-2 9,-9 1 1,-6 0 2,-5 8 8,-5 11 4,0 10 37,0 8 6,-5 3 3,-5 0-31,-4 11-24,3 21-4,3 0 1,8 0 0,0 3 2,14-9-4,24-2 2,11-8 0,15-10 1,8-6-3,0 0 0,-10 0-32,-13-10-59,-20-2-92,-20 1-46,-9-1-98</inkml:trace>
  <inkml:trace contextRef="#ctx0" brushRef="#br0" timeOffset="41116.2132">14328 16369 541,'0'0'61,"0"0"-56,0 0 18,0 0 27,154 93 20,-41-93-9,8 0-32,1-21 5,8-9 20,-8 2-10,-12 6-20,-21 7-24,-29 12-11,-25 3-155,-21 0-77,-14 0-107</inkml:trace>
  <inkml:trace contextRef="#ctx0" brushRef="#br0" timeOffset="41402.8368">14836 16790 180,'0'0'415,"-133"102"-387,92-48 46,24-6-26,12-8-30,5-4-13,9-10 2,16-7-4,4-14 3,2-5-4,-4 0 33,-6-9 32,0-18 1,-10 0-7,-6-8-3,-5-7-29,0-6-5,-21 4-21,-5-2-3,-6 6-2,3 10 2,5 3-15,4 10-35,10 7-107,10-3-94,0 7-320</inkml:trace>
  <inkml:trace contextRef="#ctx0" brushRef="#br0" timeOffset="41639.4726">15031 16704 802,'0'0'201,"0"0"-199,0 0 31,17 130 10,-7-72-20,0 8-6,-3-2-9,-1-2-1,3-4 6,-2-14 0,4-7 0,5-11-6,6-8 0,12-15-7,8-3 5,8 0-5,2-17-16,0-9-62,-12-4-102,-18-2-240</inkml:trace>
  <inkml:trace contextRef="#ctx0" brushRef="#br0" timeOffset="41785.0887">15122 17008 884,'0'0'46,"0"0"-46,0 0-3,140-79-28,-59 42-105,-10 5-157</inkml:trace>
  <inkml:trace contextRef="#ctx0" brushRef="#br0" timeOffset="42248.3822">15672 15615 886,'0'0'3,"130"-36"-3,-43 27 36,4 9-23,-2 0 1,-9 5 1,-17 13-7,-21-6 1,-22 2-9,-15 0 3,-5 7 12,0 8 39,-5 11-7,-10 14-11,-1 12-10,7 18-2,2 11-6,7 11 0,0 16-6,5 11-4,17 4 2,3 2 1,-4-8 0,2-6-2,-11-9 2,-10-10 3,-2-8 4,-18-12-9,-20-20 5,-11-8-5,-5-17 2,-1-14-8,1-11-1,7-9 1,3-3-3,6-4-20,2-14-36,0-31-115,7-27-475</inkml:trace>
  <inkml:trace contextRef="#ctx0" brushRef="#br0" timeOffset="42703.975">16823 15836 722,'0'0'138,"0"0"-87,0 0-24,0 0 28,0 132-10,0-87-27,6 4-7,1-5-6,-1-5-2,2 2-3,-4-1-2,-4-8-61,0 3-92,0-12-79,-8-10-133</inkml:trace>
  <inkml:trace contextRef="#ctx0" brushRef="#br0" timeOffset="42872.0378">16624 16138 742,'0'0'51,"0"0"-28,0 0 12,0 0-20,174-84 2,-94 64-16,-6-1-1,-5 6-97,-13-3-211</inkml:trace>
  <inkml:trace contextRef="#ctx0" brushRef="#br0" timeOffset="43239.2923">17508 15758 682,'0'0'119,"0"0"-91,0 0 22,0 0 8,0 0 18,0 129-18,0-79-34,0-6-3,3 1-7,5-13-8,2-6-2,9-4 0,9-12-3,8-6-1,8-4-8,8 0-43,0-10-66,0-16-174,-11-6-268</inkml:trace>
  <inkml:trace contextRef="#ctx0" brushRef="#br0" timeOffset="43418.883">17953 15619 724,'0'0'0,"0"0"7,174-53-6,-92 39 5,3 5-5,-14 4-1,-14 5-28,-18 0-143,-24 0-100</inkml:trace>
  <inkml:trace contextRef="#ctx0" brushRef="#br0" timeOffset="43711.9118">18044 15596 123,'0'0'511,"0"0"-495,0 0 84,-71 145-32,71-87 7,0 8-12,0 5-18,2 6-4,1 4-3,-3 4-2,0 2-15,0 0 3,0 1-10,-3-9-3,-2-12-3,3-17 1,2-17-3,0-12-3,0-8 7,5-3-7,15-3 1,11-7-1,14 0-3,3 0-4,10-7-74,3-8-112,-3-14-309</inkml:trace>
  <inkml:trace contextRef="#ctx0" brushRef="#br0" timeOffset="44237.3489">18392 15927 233,'0'0'586,"0"0"-566,0 0 57,0 0-66,0 0-11,0 0 26,0 121-16,0-75-3,0-4-5,4-6-2,8-8 6,1-10-6,7-10 2,9-8 0,4 0-2,5-18-4,1-8-13,-6-11-12,-6-2 18,-8 3 11,-5 0 0,-13 10 3,-1 12 9,0 6 18,0 2 38,0 6-8,0 0-47,-6 15-13,1 19-4,1 3 4,4 3 1,0-1 1,0-2-4,12-1-1,7-5-57,10-10-69,9-15-140,5-6-119</inkml:trace>
  <inkml:trace contextRef="#ctx0" brushRef="#br0" timeOffset="44434.028">19047 15821 803,'0'0'61,"0"0"15,0 0 5,0 0-62,0 0-5,-89 150-7,89-95-4,11-6-1,7-4-2,3 0-35,2-6-56,0-11-107,2-6-94</inkml:trace>
  <inkml:trace contextRef="#ctx0" brushRef="#br0" timeOffset="44851.9888">19239 15932 776,'0'0'24,"0"0"60,0 0-27,0 0-46,145-45 4,-107 71-3,-16 6-10,-13 4-2,-9 5 0,0-1 0,-9-4-1,-13-6-4,4-8 5,2-12-6,10-5-2,6-5-16,0 0-47,0 0 29,18-20-4,4-5 5,0-11 37,-2 0 4,0 0 3,-4 4 6,-5 7 29,-7 6 23,-3 6 17,-1 8-16,0 2 10,0 3 1,0 0-54,0 8-14,-3 19 2,-6 3-3,5 6-2,4 2-2,0 0 0,0-2-10,4-8-55,19-2-59,4-14-107,8-6-73</inkml:trace>
  <inkml:trace contextRef="#ctx0" brushRef="#br0" timeOffset="45024.5891">19841 16084 590,'0'0'182,"0"0"-97,0 0 11,0 0-81,0 0-2,0 0-10,-36 107-3,29-68-1,6-7-13,-1-6-83,2-3-50,0-14-77,6-9-39</inkml:trace>
  <inkml:trace contextRef="#ctx0" brushRef="#br0" timeOffset="45272.9361">20095 15851 593,'0'0'115,"0"0"-5,0 0 30,0 0-97,0 0-41,0 0 39,13 85 11,-13-31-15,0 0-8,0 4-8,0-8-8,0-8-6,3-10-5,17-9-1,7-10 0,13-9-1,6-4-3,0 0-37,-1-4-58,-16-14-167,-17 0-178</inkml:trace>
  <inkml:trace contextRef="#ctx0" brushRef="#br0" timeOffset="45408.4519">20104 16084 795,'0'0'33,"0"0"-28,0 0-5,0 0-2,158-89-121,-112 70-193</inkml:trace>
  <inkml:trace contextRef="#ctx0" brushRef="#br0" timeOffset="45624.9451">20420 15709 733,'0'0'13,"0"0"63,116 26-27,-64 14-1,-10 10-6,-7 6-6,-16 3 12,-15 4-20,-4 0-5,-11-1-17,-22 1-6,-8-14-7,1-8-8,3-15-79,5-17-109,3-9-128</inkml:trace>
  <inkml:trace contextRef="#ctx0" brushRef="#br0" timeOffset="46018.9153">20387 15466 635,'0'0'0,"0"0"-8,181-20 8,-101 20 5,-2 0 0,-10 16-4,-12 4-1,-14 0 1,-16 4 1,-12 11 16,-11 0 33,-3 7 33,0 7 0,0 8-20,0 6-25,2 9-7,8 17-15,-1 5-2,-1 12-2,-1 10-1,-7-3 3,0-7 7,-5-16 21,-21-20-8,-10-15-6,-8-11 1,-3-16-12,0-7-13,2-16 0,8-5-5,4 0-25,10-30-52,5-12-100,11-19-147,7-7-242</inkml:trace>
  <inkml:trace contextRef="#ctx0" brushRef="#br0" timeOffset="46226.094">21303 16040 812,'0'0'60,"0"0"-52,0 0-16,139-46 8,-102 38-54,-2 0-125,-7 1-134</inkml:trace>
  <inkml:trace contextRef="#ctx0" brushRef="#br0" timeOffset="46425.2362">21278 16258 536,'0'0'428,"0"0"-423,0 0-4,0 0 11,141-23-12,-83 6-29,-2-5-216,-10 0-99</inkml:trace>
  <inkml:trace contextRef="#ctx0" brushRef="#br0" timeOffset="46698.4864">21795 16008 532,'0'0'162,"0"0"-134,0 0 41,0 0 19,-23 102-29,15-62-29,6-4-15,2 1-9,0-11-2,18-9-3,16-11 8,13-6-4,6 0 2,7-18-1,-4-6-3,-11-2 3,-16-6 7,-16-4 51,-13-2 4,-11-6-15,-32 6-28,-14 8-10,1 7-6,-9 17-9,4 6 0,9-2-141,23-8-608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0" timeString="2022-04-26T06:15:48.8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8682 9054,'25'74,"0"1,-25-1,0 0,-75 1,26 24,-1-74,0 0,-24-1,-25-24,-50 0,50 0,49 0,-24 0,-26 0,26 0,0-24</inkml:trace>
  <inkml:trace contextRef="#ctx0" brushRef="#br0" timeOffset="84132.2317">15677 7665,'273'49,"-25"50,49-24,-24-1,-25 26,-24-1,-1 0,-50 0,26 25,-100-25,-24 1,-26-51,-49-24,0 0,0 0,0 24,0 1,0 49</inkml:trace>
  <inkml:trace contextRef="#ctx0" brushRef="#br0" timeOffset="86939.4109">17587 9624,'25'0,"24"0,75 50,0-1,-49-49,49 50,49-25,1 24,24-24,-24 0,25 0,-1 0,0-1,-24-24,-50 0,50 0,-25 0,-25 0,-25 0,0 0,-25 0,-24 0,0 0,49 0,25 0,-25 0,25 0,25 0,25 0,-26 0,26 0,0 0,-50 0,25 0,-25-24,-25-1,50 0,-1 25,-24-25,50 0,-75 1,25-1,0 0,0 25,-24-50,-26 1,50-1,-50 25,-24-24,-25 49,0-50,24 25,-24-24,0-1,24 25,-24-49,0 49,-25 0,25-24,0 24,-25 0,0 0,0 1,0-51,0 50,0 0,0-24,-50-1,-49 25,24-24,1-1,-25 1,0 49,24-50,1 50,-1-25,-49 25,50 0,0 0,24 0,-49 0,-50 0,74 0,-49 0,50 0,0 0,49 0,-50 0,-24 0,50 0,-1 0,-24 0,-75 0,49 0,1 0,50 0,-75 0,49 0,26 0,-26 0,1 0,24 0,-24 0,49 0,-49 0,-1 0,26 0,-26 0,1 0,-26 0,26 0,0 0,24 0,0 0,-24 0,24 0,-24 0,-25 0,0 0,-50 0,74 0,1 0,-1 0,1 0,-50 0,25 0,0 0,24 0,-24 0,0 0,0 0,-50 0,49 0,1 0,-25 0,25 0,-50 0,25 0,25 0,0 0,-50 0,50 0,24 0,1 0,49 0,-49 0,24 0,25 0,-24 0,24 0,0 25,-25 0,50 0,-49-25,-1 49,1-24,-1 0,25 0,0-1,25 26,-24-50,24 50,0-1,0-24,0 25,0-25,0 24,0-24,0 49,0-49,0 25,24-25,26-1,-25 26,0-25,24 24,26 26,-1-26,-24-24,-1 0,1 0,49 24,-25-24,1-25,-26 0,1 0,49 25,-49-25,0 25,49-25,-50 0,1 0,-25 0,0 0</inkml:trace>
  <inkml:trace contextRef="#ctx0" brushRef="#br0" timeOffset="87415.0216">19745 11435,'0'25,"0"0,-25 24,-25 1,1-25,-26 49,26-74,24 50,0-50,-24 0,24 0,0 0,25 24,-25-24,0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0" timeString="2022-04-26T12:38:53.2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21332 8830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9:14:14.1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2771 1044 466,'0'0'176,"0"0"-62,0 0 22,0 0-65,0 0 17,0 0-23,0 0-37,-25-7-8,-4 7-3,-7 0-13,-5 15 2,-5 7-3,-3 6-3,-2 6-2,4 7 2,10 3 3,9-2-3,12 0 0,12-3-1,4-7-3,0-5 2,12-7 2,14-8-5,6-6-5,3-6 10,5 0 1,3-18 0,1-10 6,-2-6-3,-3-2-2,-8-2 0,-8 0-1,-1-8 1,-5-2-2,-4-5-2,-7-1-1,2 2 1,-8 3-3,0 2 2,0 7 3,0 6 2,0 6-2,0 3 0,0 8 1,0 5-1,0 3 0,-4 5-1,4 3 1,-1-2 0,1 3 1,-3 0-1,1 0 0,2 0 0,-2 0-10,-2 20-9,0 15 19,-3 11 2,3 3-1,1 4 0,3 3 10,0-3-6,0 0 1,0 1-6,0-3 6,0-7-1,7-6-4,8-7 3,3-10-3,4-7-1,3-5 0,2-7 0,4-2-5,-2 0 5,0-7-47,-7-12-77,-7-8-103,-9-1-265</inkml:trace>
  <inkml:trace contextRef="#ctx0" brushRef="#br0" timeOffset="436.895">3066 950 434,'0'0'25,"0"0"92,0 0-33,0 0-33,0 0 18,0 0-1,0-6-27,0 6-15,0 18-21,0 13 14,0 10 36,0 6-5,0 3-12,7-1-18,0-3-3,4-8-7,3-1-5,3-8-3,5-10-1,-1-7 1,6-5-2,-1-7 0,3 0 1,2-12 13,0-14-11,-4-8 9,-5-5-6,-3-7 1,-11-5-1,-3-3 0,-5 4-6,0 10-3,0 10-8,-5 14-47,1 11-69,4 5-158,0 0-131</inkml:trace>
  <inkml:trace contextRef="#ctx0" brushRef="#br0" timeOffset="743.4954">3782 844 709,'0'0'67,"0"0"94,0 0-64,0 0-73,0 0-6,0 0-11,-110 50 3,79-4-5,5 8 2,4 11 8,6 3 1,5-1-6,7-9 0,4-3-4,0-8-2,15-10-4,11-9-2,5-8-8,10-8-46,4-10-51,-1-2-48,-1 0-61,-10-19-87</inkml:trace>
  <inkml:trace contextRef="#ctx0" brushRef="#br0" timeOffset="1199.2346">3931 1073 224,'0'0'573,"0"0"-570,0 0 19,0 0 8,150-32-4,-106 32 3,-5 18-24,-14 10-1,-8 7-4,-17 3 2,0 5 0,-23-3 4,-10 1 7,-1-8-12,1-8-1,10-9-3,8-11-7,9-5 10,6 0-3,0-9 3,13-22-35,18-5 18,7-2 14,5 2 3,-1 3-5,-1-1 2,-2 7-4,-8 0 7,-11 9 0,-6 7 5,-12 7 7,-2 1 35,0 3 3,0 0 0,-7 0-20,-15 13-10,1 13-14,-3 10 3,9 6-7,4 6-2,11 0 0,0 2-9,8-6-80,24-4-129,7-13-114</inkml:trace>
  <inkml:trace contextRef="#ctx0" brushRef="#br0" timeOffset="1350.1489">4675 1403 939,'0'0'51,"0"0"-21,0 0 1,0 0-31,0 0-3,0 0-71,-21 132-138,21-107-81</inkml:trace>
  <inkml:trace contextRef="#ctx0" brushRef="#br0" timeOffset="1747.2343">4868 1552 734,'0'0'160,"0"0"-147,77-126 63,-40 65-26,0-5-22,-3 5-5,-7 6 2,-12 15 1,-10 14 0,-5 11-3,0 5 0,0 8-19,-7 0-4,-11 2-11,-9 0-3,5 13-15,4 5 0,5-1 3,11 2 10,2 1 9,0-1 2,7 0 0,19 1 3,8-1 2,3-4-1,-1-1 1,-2 1 0,-7-1 7,-8-1 0,-3 1 6,-10 5 7,-3 1-4,-3 4-8,0-1 1,-11 2-5,-12-3-4,-1-7-66,-1-4-46,-8-10-100,-1-1-151</inkml:trace>
  <inkml:trace contextRef="#ctx0" brushRef="#br0" timeOffset="1989.0986">5265 854 931,'0'0'82,"0"0"-69,174 14 62,-99 16-28,-7 7 13,-9 9-22,-17 7-12,-18 12-11,-16 7 9,-8 2-12,-20 0-8,-16-5-3,1-8-1,-7-6-14,9-9-56,0-10-83,-1-16-209,1-13-292</inkml:trace>
  <inkml:trace contextRef="#ctx0" brushRef="#br0" timeOffset="2368.8331">2964 1918 742,'0'0'0,"0"0"30,0 0-30,172 12 119,-39-12-20,46 0-9,32 0-26,28 0-10,21 0-27,9-5 0,2-7-9,-16 0-2,-33 0-5,-37 0-4,-43 4 2,-43-2-9,-39 3-1,-35 2-1,-21 3-22,-6 2-52,-49 0 11,-25 6-188,-25 15-143</inkml:trace>
  <inkml:trace contextRef="#ctx0" brushRef="#br0" timeOffset="2880.0724">4092 2711 709,'0'0'99,"0"0"-87,0 0 78,-152 20-33,106 6-49,-8 10-2,2 4 0,9 4-4,11-2 0,16-3-2,10-5-1,6-5 0,8-4 1,23-9-4,8-12 3,9-4 2,6-11 1,0-28-2,-6-7-4,-7-10 3,-12-4-2,-12-3 5,-7-7-2,-10-6 0,0 4-3,-7 9 2,-6 20 1,2 18 27,3 13 22,3 8 19,5 4-14,0 0-42,0 20-12,0 16 0,0 14 7,13 8 9,4 3 4,6 1-2,-4 2-8,1-4-5,3 3-1,-6-4-4,-3-4-12,-3-7-21,-8-14-101,8-12-100,-5-16-54</inkml:trace>
  <inkml:trace contextRef="#ctx0" brushRef="#br0" timeOffset="3371.0481">4438 2791 881,'0'0'28,"0"0"-20,0 0 33,115 0-41,-90 24 0,-9 3-4,-12 8 3,-4 0-31,-4-3-27,-22-2 22,-2-7-17,1-4 14,4-10 5,13-6 11,5-3 14,5 0 7,0-16-33,27-15 33,9-1 3,4-3 1,5-6 1,-1 7-2,-2 0 9,-4 6 34,-9 8 18,-11 6-12,-9 9 3,-9 5 11,0 0 1,0 0 6,-4 2-15,-16 21-39,-1 7-5,8 4 6,11 1-8,2 1-2,0-7 1,26-3 2,10-5 3,6-7 2,8-6-5,3-8 2,-3 0 1,-2 0-5,-10-4-5,-15-7-3,-8 4-19,-11-5-53,-4 1-61,0-5-236</inkml:trace>
  <inkml:trace contextRef="#ctx0" brushRef="#br0" timeOffset="4132.9385">6579 1354 384,'0'0'342,"0"0"-312,0 0 24,0 0-21,0 0 48,14 145 3,-14-78-26,0-6-19,0-3-7,0-7-16,2-7-8,1-8-6,-1-3-2,0-8-1,-2-6-65,2-5-92,-2-11-132,0-3-144</inkml:trace>
  <inkml:trace contextRef="#ctx0" brushRef="#br0" timeOffset="4337.2346">6388 1700 601,'0'0'245,"0"0"-227,0 0 44,0 0-39,0 0 9,178-32 27,-96 16-25,1-4-7,-5 1-1,-11-2-4,-13 3-13,-17 4-9,-16 4-23,-21 3-122,0-1-382</inkml:trace>
  <inkml:trace contextRef="#ctx0" brushRef="#br0" timeOffset="9329.9945">7900 517 92,'0'0'415,"0"0"-387,0 0 133,0 0-33,0 0-35,0 0 7,0 0-15,31 18-23,-31-16-15,-27 4-20,-13 6-13,-18 2-11,-8 4-2,2 6 2,2 3-2,4 2 0,7 3 1,8 3-2,12 2-3,10 14 1,13 15-4,5 15 6,3 13 2,0 6 2,0 10 0,5 8 3,0 5-3,-5 5 3,0 8-7,-14 7 6,-6-4 25,-2-14-7,6-26-23,8-29 18,6-22-3,2-12-9,0-10 1,0-9-3,17-8-2,12-6-3,12-3 1,11 0-5,9-5-1,6-9-35,6 0-75,0-2-113,-2-4-432</inkml:trace>
  <inkml:trace contextRef="#ctx0" brushRef="#br0" timeOffset="9898.276">8152 1819 868,'0'0'37,"0"0"85,0 0-61,0 0-36,93-125-2,-58 70-6,-1-3-3,-5 0 1,-11 9-10,-12 9-2,-6 13-3,0 9-4,-6 9-8,-15 5-25,0 4-1,-6 0 8,4 1 9,3 15 15,9 3 4,11 4-6,0 5-3,11 3 6,25 5 2,2 0 3,2-1 2,-2 2 7,-9-2 8,-9-2-1,-11-3 1,-9 2-4,0 1 11,-7 1-7,-20 0-7,-5-5-2,0-4-8,3-7-62,6-18-101,12 0-286</inkml:trace>
  <inkml:trace contextRef="#ctx0" brushRef="#br0" timeOffset="10904.0024">9101 1180 568,'0'0'122,"0"0"40,0 0-34,0 0-56,0 0-24,0 0-22,-3-5-8,-5 24-15,-7 13 11,3 15 1,1 7 3,-3 7-2,6 4-2,3 3-9,5-3 5,0-7-4,5-6-3,19-12-3,3-8-1,4-9 1,5-12-4,-3-8 2,-2-3-4,3 0 6,-1-27 10,-2-5-2,0-9-4,-2-12 5,-4-3-6,-10-10 6,-5-1-1,-10 6-2,0 4-4,0 17-2,0 14-1,-7 11-9,1 10-26,5 3-39,1 2-185,0 0-228</inkml:trace>
  <inkml:trace contextRef="#ctx0" brushRef="#br0" timeOffset="11197.0836">9923 1145 936,'0'0'68,"0"0"63,0 0-49,0 0-54,0 0-10,0 0-9,-80 81-4,46-22-1,2 5 3,3 4 7,8 0-2,7-5-6,12-3-1,2-6-5,10-8-3,18-10-2,8-7-32,4-11-39,4-8-89,-1-10-153,-9 0-177</inkml:trace>
  <inkml:trace contextRef="#ctx0" brushRef="#br0" timeOffset="11645.9226">10088 1492 865,'0'0'120,"0"0"-95,0 0 52,0 0-46,125-54-9,-89 54 5,-7 0-24,-7 15-3,-9 9-2,-11 7 0,-2 4 1,0 3-6,-17-1-7,-8-7-25,1-5 1,5-13-13,9-5-5,5-7 23,5 0 32,0-10-37,9-13-67,14-6 52,8-3 45,0 3-4,2-1-3,-2 0 12,-4 5 3,-4 3 3,-10 1 10,-4 10 19,-6 4 19,-3 5 29,0 2 6,0 0 13,0 0-39,-10 0-34,-5 23-14,-7 5-8,3 6 4,6 2-4,7 3-3,6 0-1,0 0-8,8-4-48,17-3-61,8-10-151,1-10-20</inkml:trace>
  <inkml:trace contextRef="#ctx0" brushRef="#br0" timeOffset="11789.1238">10685 1791 629,'0'0'53,"0"0"95,0 0-54,0 0-70,-15 119-14,13-85-10,0-2-60,-2 3-144,-4-12-140</inkml:trace>
  <inkml:trace contextRef="#ctx0" brushRef="#br0" timeOffset="12193.9021">11036 1722 890,'0'0'28,"69"-116"1,-31 60 26,-5 8-39,-11 9 9,-8 10-8,-12 11-5,-2 5-4,-2 8-8,-21 5-7,-3 0-1,-6 0-16,1 16-1,2 8-8,7 1 3,6 4 5,7-3 15,9-2-7,0 0 4,14-6 2,17-1 6,5-5 4,3-3 0,1-1 1,-6 0 7,-9 0 4,-10 5 3,-3 1 4,-12 3 4,0 5-1,0 0 6,-10 2-2,-9-2-16,-6-1-9,-4-1-21,-4-6-122,-7-2-122,-5-10-313</inkml:trace>
  <inkml:trace contextRef="#ctx0" brushRef="#br0" timeOffset="12472.9877">11187 1185 618,'0'0'432,"0"0"-430,178-5 64,-92 28 0,-2 17-31,-10 16-16,-14 10-12,-20 13-4,-20 3 1,-20 5-3,0-2 7,-29-1 5,-9-7 9,-2-6 1,0-6-12,0-11-7,-1-11-3,5-8-1,8-12-75,3-16-123,8-7-348</inkml:trace>
  <inkml:trace contextRef="#ctx0" brushRef="#br0" timeOffset="13002.9941">12144 1792 929,'0'0'19,"0"0"27,0 0 17,0 0-8,0 0-2,146-17-9,-94 0-24,-7-1-12,-7 7-8,-11 4-35,-10 4-108,-8-2-323</inkml:trace>
  <inkml:trace contextRef="#ctx0" brushRef="#br0" timeOffset="13716.0116">13008 1552 719,'0'0'34,"0"0"137,0 0-83,0 0-48,0 0-30,0 0-7,-31 86 1,27-39 5,4 1-2,0-6-1,0-8-6,4-6 3,10-9-3,12-6-4,3-13-2,4 0-28,6-5 0,1-21 20,-6-3-26,1-7 7,-8-8 22,-7-3 9,-5 3 2,-8 7 3,-2 5 5,-5 13 7,0 8 12,0 7 14,0 4 13,0 0-23,-12 31-24,-1 9 0,5 6 6,0 4 1,8-6 3,0-6-5,0-6-8,25-10-2,4-8-2,6-7-1,3-7-24,-2 0-41,0 0-62,-5-17-178,-4-2-75</inkml:trace>
  <inkml:trace contextRef="#ctx0" brushRef="#br0" timeOffset="13965.7679">13787 1289 956,'0'0'8,"0"0"72,0 0-15,0 0-52,-94 106 12,70-43 4,3 2-9,3 4 4,5-5-4,9-6-6,4-8-9,0-4-4,20-7-1,13-5-5,7-10-38,2-8-47,3-9-60,-5-7-237</inkml:trace>
  <inkml:trace contextRef="#ctx0" brushRef="#br0" timeOffset="14443.9539">13945 1521 968,'0'0'1,"0"0"1,0 0 31,143-15-23,-97 30 3,-10 16-7,-14 5-6,-20 3-3,-2 5-8,-13-5 8,-20-3-4,0-9 4,10-9-1,3-7-4,11-7-5,7-4-22,2 0 16,0-8 3,4-13-65,19-12 9,8-3 63,5 1-2,3-2-3,1 2-9,1 3-22,-6 5 30,-3 1-15,-10 6 30,-10 4 7,-4 8 7,-8 6 77,0 2 60,-8 0-62,-13 14-47,-3 16 4,1 6 3,7 2-22,8 1-3,8 0-20,0-3-2,0-2-1,18-4-1,6-5-39,10-3-54,1-11-56,5-4-124,-2-7-172</inkml:trace>
  <inkml:trace contextRef="#ctx0" brushRef="#br0" timeOffset="14616.8281">14667 1756 894,'0'0'55,"0"0"-1,0 0-12,0 0-22,0 0-13,-18 111-7,18-83-8,0-5-70,0-4-98,0-9-20,18-10-114</inkml:trace>
  <inkml:trace contextRef="#ctx0" brushRef="#br0" timeOffset="14930.0508">14917 1662 888,'0'0'68,"0"0"-19,0 0 6,0 0-41,0 0 3,-12 116-13,12-85-1,0-3-3,16-6 3,9-10-3,4-9 0,11-3 3,5 0 0,-1-14 3,-2-9-4,-8-5 8,-12-3-7,-10-1 4,-10 0 24,-2 3-3,0 6-5,-23 5-6,-6 8-13,-9 3-4,-2 7-10,-4 0-47,-2 0-24,4 12-103,9-3-142,10-7-131</inkml:trace>
  <inkml:trace contextRef="#ctx0" brushRef="#br0" timeOffset="15173.6015">15216 1377 929,'0'0'43,"0"0"33,134 18-4,-75 22-23,-5 13-14,-10 2-22,-11 6-2,-14-3-7,-13-3 2,-6-6 1,-4-5 0,-21-5 1,-2-7-5,6-6-3,2-10 0,9-9-34,-2-7-69,8 0-87,-5-21-124</inkml:trace>
  <inkml:trace contextRef="#ctx0" brushRef="#br0" timeOffset="15554.0178">15485 1051 1025,'0'0'7,"0"0"-6,181-23 44,-85 23-29,-3 0 5,-1 0-8,-15 2-12,-14 7 4,-14 0-2,-18 3 0,-10 9-3,-11 11 12,-3 15 21,0 19 8,-2 13-14,-1 14-7,7 6-6,-3 10 1,4 4-4,-1-1-1,-7-2 5,-4 0 4,-2-6-1,-33-10 16,-15-13 3,-3-17-27,-3-18 18,1-12-21,5-7-3,0-12-4,4-6-6,0-9-38,-6 0-73,-1-24-306</inkml:trace>
  <inkml:trace contextRef="#ctx0" brushRef="#br0" timeOffset="21928.0441">12444 3638 847,'0'0'70,"0"0"57,0 0-23,0 0-78,0 0-11,0 111 16,0-44 12,0-1-21,0-4-7,0-2-5,0-2-8,0 2-2,0-2 0,0-7-23,0-3-47,0-6-59,0-9-107,-11-12-120</inkml:trace>
  <inkml:trace contextRef="#ctx0" brushRef="#br0" timeOffset="22098.1837">12137 4195 309,'0'0'594,"0"0"-575,0 0 88,0 0-39,156-121-34,-67 88 4,7 2-27,-2 8-10,-10 6-1,-16 5-122,-16-2-238</inkml:trace>
  <inkml:trace contextRef="#ctx0" brushRef="#br0" timeOffset="22570.9136">13559 3599 921,'0'0'36,"0"0"1,0 0 64,0 0-84,0 0-10,-26 136 26,25-66-9,1-7-10,0-7 0,0-10-11,10-8 3,11-9-5,13-11 2,9-16-3,3-2 7,2-19-6,0-17 6,-10-6-1,-9-9 1,-12 2 7,-10-6-6,-7-4-1,0-6-7,-4 5-11,-9 8-50,-1 12-95,6 11-208,7 10-221</inkml:trace>
  <inkml:trace contextRef="#ctx0" brushRef="#br0" timeOffset="22818.8868">14366 3349 969,'0'0'11,"0"0"61,0 0 28,0 0-81,0 0-7,-118 146 2,89-70 3,4 3 2,6-4-5,11-8 2,8-9-15,0-10-1,21-8 0,14-8-11,13-3-38,0-14-48,0-9-99,-7-6-167</inkml:trace>
  <inkml:trace contextRef="#ctx0" brushRef="#br0" timeOffset="23231.6461">14556 3698 772,'0'0'34,"0"0"8,0 0 51,0 0-82,138-50 4,-104 55-9,-11 23-6,-13 8-7,-10 6 1,0 1 5,-13-3-15,-5-7-10,-5-2-19,5-11 1,7-8 10,7-4-29,4-8-15,0 0 15,2-4-19,23-20-58,6-6 76,7-7-64,3 0 52,0-2 76,-5 3 74,-15 5 51,-7 7 50,-9 6-32,-5 9 50,0 5-21,-16 4-68,-6 0-26,-7 20-32,2 16-22,1 9-3,10 3-8,6 0-13,10-3 0,0-5-4,12-1-34,22-3-75,8-8-152,3-7-134</inkml:trace>
  <inkml:trace contextRef="#ctx0" brushRef="#br0" timeOffset="23362.6431">15226 4113 767,'0'0'60,"0"0"-51,0 0-6,-37 108-3,32-74-164,5-10-237</inkml:trace>
  <inkml:trace contextRef="#ctx0" brushRef="#br0" timeOffset="23731.7785">15461 4103 883,'0'0'35,"56"-116"-3,-17 50 47,3 3-54,-9 3-3,-10 9-5,-11 13-11,-12 10 18,0 10 3,0 8-22,-22 7-5,-5 3-5,0 0-16,2 12-17,4 7 21,8 6 15,12 0-5,1 3-2,1 1 8,27-1-8,4-6 9,8 0 0,6-7 0,-2 2 5,-5 0 3,-12-5 11,-12 2 1,-9 1-9,-6 5 10,0 6-13,-6 8 0,-24 0-8,-5 1-28,-5-7-107,-1-10-93,2-14-138</inkml:trace>
  <inkml:trace contextRef="#ctx0" brushRef="#br0" timeOffset="23972.122">15787 3441 936,'0'0'37,"0"0"-26,179 26 99,-109 28-60,-12 17-11,-12 17-22,-17 3 10,-20 4-19,-9 3 5,-9-5 10,-22-8-14,-2-12 7,1-17-12,4-14-4,9-16-7,11-11-83,8-15-297</inkml:trace>
  <inkml:trace contextRef="#ctx0" brushRef="#br0" timeOffset="24378.0906">17054 3698 785,'0'0'111,"0"0"-79,0 0 100,0 0-71,158-5-17,-106-3-19,-3 3-24,-4-2-1,-4 1-4,-6 1-65,-14 0-66,-9 5-127,-12 0-180</inkml:trace>
  <inkml:trace contextRef="#ctx0" brushRef="#br0" timeOffset="24611.4313">17110 3972 889,'0'0'58,"0"0"-35,0 0 23,0 0 3,0 0-9,162 2-18,-108-4-15,0-6-7,-7 0-61,4-6-157,-2-4-139</inkml:trace>
  <inkml:trace contextRef="#ctx0" brushRef="#br0" timeOffset="24932.3168">18053 3706 915,'0'0'60,"0"0"-43,0 0 38,0 0-38,-78 125-9,73-78-4,5-7-2,0-2 2,0-6-4,11-6-2,19-8 1,10-8 2,5-7 6,0-3-4,6-4 5,-5-23-4,-3-5 6,-12-6-6,-9-8 10,-15-2 33,-7-4 2,0 8-16,-29 6-3,-10 13-10,-5 15-20,-4 9 0,5 1-65,3-4-255</inkml:trace>
  <inkml:trace contextRef="#ctx0" brushRef="#br0" timeOffset="28718.3885">10210 703 791,'0'0'23,"0"0"72,0 0 6,0 0-74,0 0-19,0 0-8,30 127 54,-1-67-21,0-8-14,0-10 2,-2-11 2,-3-18-6,-1-7 8,5-6-4,12-14 13,18-27 3,14-15-13,11-4-11,5-3-3,-7 9 6,-17 11-9,-22 13-1,-19 12-6,-17 11-1,-6 7-1,0 0-57,0 0-86,-15 11-330</inkml:trace>
  <inkml:trace contextRef="#ctx0" brushRef="#br0" timeOffset="29608.0611">15124 3200 231,'0'0'507,"0"0"-474,0 0 117,0 0-91,0 0-43,0 0 20,0 0 30,65 113-29,-54-70-16,-3-7-4,2-7 0,1-11-2,3-10-7,11-8 13,23-8 5,18-26 12,19-15-20,9-2-5,-1 2-1,-8 1-3,-16 11-6,-17 10 0,-23 8-3,-19 12-6,-7 5-63,-3 2-65,-15-3-302</inkml:trace>
  <inkml:trace contextRef="#ctx0" brushRef="#br0" timeOffset="30994.1434">2914 6389 26,'0'0'927,"0"0"-912,0 0 64,0 0-45,0 0-25,-115-12 0,67 38-7,-5 3 0,5 6-1,3 1 6,9-2-5,14-5 0,13-3 4,9-7-6,0-5-1,27-8-10,11-6 9,9 0-6,7-24 0,0-10-15,-4-7 3,-8-3 17,-11-2 3,-11-5 7,-11-6 2,-8-5 16,-1-7-10,0-2-3,0 6 1,0 9-6,-1 19 22,-3 16 34,-1 12-44,3 9 24,2 0-30,0 2-13,0 26-7,0 14 1,0 16 6,0 8 4,0 2 3,0 4 4,0-2-4,0-4-4,5-6-2,-3-7-1,2-9-21,-3-8-46,8-6-74,-1-12-130,5-12-110</inkml:trace>
  <inkml:trace contextRef="#ctx0" brushRef="#br0" timeOffset="31264.0765">3131 6409 729,'0'0'173,"0"0"-129,0 0 2,0 0-40,0 0-6,0 111 32,0-58-18,5-7-3,3-2-7,11-10 3,0-7-1,10-13 13,7-14 2,7 0 6,0-29 4,1-5-10,-13-5-4,-10-2 7,-9-8 2,-10-4-14,-2-3-12,0 8-1,-9 8-34,-2 15-57,-2 13-109,9 2-369</inkml:trace>
  <inkml:trace contextRef="#ctx0" brushRef="#br0" timeOffset="31542.2988">3944 6162 854,'0'0'106,"0"0"-64,0 0 84,0 0-92,0 0-12,-127 44-11,85 11-2,0 17 4,4 8 7,5-3 5,14 2-13,15-12-7,4-9-4,0-9 0,25-8-1,10-10-41,6-9-80,1-13-55,-7-9-191</inkml:trace>
  <inkml:trace contextRef="#ctx0" brushRef="#br0" timeOffset="31938.3804">3960 6511 877,'0'0'56,"0"0"-23,0 0-7,0 0-20,125-28-1,-89 28-1,-5 17-4,-9 6-5,-13 5-4,-9 2 1,0 4 2,-25 0-5,-1-4-22,2-7 14,10-14-15,6-5-18,8-4 40,0-2-8,8-22-33,21-6-21,4-4 61,6-2 5,-2 4 8,-5 0 7,-12 6 3,-5 3 23,-8 8 31,-7 8 31,0 6 30,0 1-19,-7 0-49,-10 9-35,-1 14-10,1 5-5,7 4-1,3 1-5,7 4 0,0 3-1,2 0-56,23 3-103,4-10-126,0-8-140</inkml:trace>
  <inkml:trace contextRef="#ctx0" brushRef="#br0" timeOffset="32081.6798">4556 6766 861,'0'0'151,"0"0"-147,0 0 11,0 0-11,0 0-4,-39 132-50,39-102-138,0-5-83</inkml:trace>
  <inkml:trace contextRef="#ctx0" brushRef="#br0" timeOffset="32433.8231">4743 6828 17,'0'0'920,"0"0"-909,73-131 2,-40 77-1,-1 1-6,-10 8 2,-9 8-2,-11 8 9,-2 9 7,-2 3 4,-19 7-26,-6 10-5,-2 0-11,6 0 2,8 7-27,8 7-3,7 2 7,0-2-10,14 3 33,15 0 13,6-2 1,7 4 6,-1 3 12,-6-3 26,-6 4 1,-11-2 8,-9 0-22,-7 6-9,-2 2-14,-11 7-2,-18 4-6,-9 0-57,-2-8-134,2-13-149</inkml:trace>
  <inkml:trace contextRef="#ctx0" brushRef="#br0" timeOffset="32657.0865">5194 6162 1027,'0'0'6,"112"9"23,-42 28 36,-1 5 10,-7 8-14,-12 8-29,-22 7-22,-21 2-5,-7 6-4,-31 3-1,-18 6-38,-11 2-35,-7-3-85,0-11-299,-1-22 141</inkml:trace>
  <inkml:trace contextRef="#ctx0" brushRef="#br0" timeOffset="32986.9035">2661 7235 1137,'0'0'0,"0"0"-43,116 26 43,25-10 33,56-2 3,65 0-8,43 0 5,38 0 13,18-2-15,-16-3-4,-32-2-11,-56-5-6,-67-2-10,-69 0-32,-59 0-68,-54 0-53,-22 0-16,-62-2-145,-31 2-88</inkml:trace>
  <inkml:trace contextRef="#ctx0" brushRef="#br0" timeOffset="33469.1256">3697 8101 897,'0'0'69,"-138"35"-67,85-3 75,13 1-35,13 4-35,9 2-4,11-1-3,7-4 0,0-2-7,11-13-26,12-9-4,8-10 11,2-3 21,7-26 5,1-13-4,-6-8 2,-4-7-9,-8-4 9,-8-8 2,-9-3 4,0 6-1,-6 12-2,0 17 15,0 17 37,0 12 19,-2 6 13,2 2-37,0 0-32,0 4-15,0 22 3,0 12 3,6 7 4,9 5-7,1 4-1,-1 0-2,1 3-1,-6-2-43,3-6-86,-11-7-112,-2-14-180</inkml:trace>
  <inkml:trace contextRef="#ctx0" brushRef="#br0" timeOffset="33918.1085">4023 8110 789,'0'0'61,"0"0"-30,131-7 67,-82 28-59,-9 4-33,-13 8 1,-20 0-7,-7 4-3,-3-1-6,-18-6 3,-2-11 3,9-7 2,8-7 1,6-5 5,0 0-5,4-17-1,27-17-16,10-8-10,8-2-7,0-2-36,-3-1-20,-3 10 31,-12 5 59,-10 12 16,-15 12 39,-6 8 37,0 0 0,-4 2-24,-19 24-14,-6 9 4,5 8 0,9 1-22,9 2-11,6-2 0,2-1-4,27-7-4,12-4-4,13-6-4,1-10-3,2-9-2,-7-4-4,-12-3-6,-11 0-43,-14 0-90,-10-16-194</inkml:trace>
  <inkml:trace contextRef="#ctx0" brushRef="#br0" timeOffset="34583.2495">6616 6717 857,'0'0'71,"0"0"-40,0 0 114,0 0-86,0 0-39,0 0-17,0 0 3,-21 83 8,19-20 13,0 2-7,-3-3-14,5-6 0,-4-2-6,4-8 0,0-3-12,0-8-66,0-2-70,-6-11-170,-4-12-122</inkml:trace>
  <inkml:trace contextRef="#ctx0" brushRef="#br0" timeOffset="34758.1196">6359 7000 878,'0'0'16,"0"0"3,141-12 50,-65 2-12,8-1-39,-9 2-18,-7 7-26,-20-1-208,-14-12-277</inkml:trace>
  <inkml:trace contextRef="#ctx0" brushRef="#br0" timeOffset="35204.0251">8109 6437 924,'0'0'61,"0"0"-4,0 0 48,0 0-76,-122 70-2,72-4 15,1 10-13,11-1-9,11-1-5,12-9-10,13-8-4,2-7-1,4-9-2,21-7-9,6-7-53,3-3-80,1-10-112,-4-6-229</inkml:trace>
  <inkml:trace contextRef="#ctx0" brushRef="#br0" timeOffset="35582.3462">8073 7168 1009,'0'0'6,"0"0"45,0 0-31,87-160-15,-33 90-1,-1-5-3,-6 3 5,-16 14-5,-15 16 5,-16 10-2,0 14 12,-8 8-2,-18 4-9,-5 6-3,0 0-4,2 0 0,4 14 1,9 4-6,10 7 7,6 4-7,0 12-3,27 0 1,18 0-3,8-3 9,5-6 3,-5-4 0,-13-7 1,-17 0-1,-15-3 2,-8-4-1,0 5 2,-19 4 2,-14 3 0,-2 0-5,2-4-24,7-5-44,9-7-114,14-10-59,3 0-100</inkml:trace>
  <inkml:trace contextRef="#ctx0" brushRef="#br0" timeOffset="35828.185">8911 6702 819,'0'0'171,"0"0"-140,0 0 60,0 0-68,0 0-12,0 0 29,0 120-10,0-68-12,0-5-6,0-1-3,4 1-7,-1-7-2,-1-2-1,-2 1-49,0-6-77,0-2-165,0-7-145</inkml:trace>
  <inkml:trace contextRef="#ctx0" brushRef="#br0" timeOffset="35988.6866">8718 7072 937,'0'0'5,"0"0"0,0 0-5,153-80-2,-73 53-123,1 2-123,-6-6-107</inkml:trace>
  <inkml:trace contextRef="#ctx0" brushRef="#br0" timeOffset="36152.4393">9327 6788 618,'0'0'320,"0"0"-262,0 0 49,0 0-52,0 0-16,-13 110-8,11-62-15,2-2-10,0 0-6,0-4 0,0 2-44,0-2-105,-6-8-186,-3-12-371</inkml:trace>
  <inkml:trace contextRef="#ctx0" brushRef="#br0" timeOffset="36423.0893">9355 6471 1055,'0'0'17,"0"0"-15,167 14 57,-86 35-32,-2 16 17,-9 13-10,-14 12-18,-25 6-11,-22-1-2,-9-5 0,-40-6 0,-16-12 1,-9-6-4,0-11 0,5-11-30,9-14-31,16-14-105,16-16-95,13-9-227</inkml:trace>
  <inkml:trace contextRef="#ctx0" brushRef="#br0" timeOffset="36992.3137">10350 6645 757,'0'0'72,"0"0"-19,0 0 79,0 0-91,0 0-37,0 0 8,-23 134 6,21-59 5,2-5-8,0-4-2,6-11-9,19-16-2,6-6-1,3-18 2,5-13 1,-1-2 2,3-14 10,-1-24 10,-7-7-13,-6-13 7,-9-7-15,-11 0 2,-7 2-7,0 10-2,0 14-21,0 8-35,-2 15-64,2 5-190,0 0-173</inkml:trace>
  <inkml:trace contextRef="#ctx0" brushRef="#br0" timeOffset="37228.0283">11098 6508 943,'0'0'42,"0"0"-10,0 0 32,-116 113-14,80-45 1,5 10-16,2 4-6,12-4-15,5-9-2,12-11-11,0-9-1,16-11-1,18-8-10,2-6-57,9-12-98,0-8-128,-5-4-184</inkml:trace>
  <inkml:trace contextRef="#ctx0" brushRef="#br0" timeOffset="37637.3158">11212 6875 658,'0'0'271,"0"0"-267,0 0 34,0 0-22,132-33 10,-88 52-6,-13 8-13,-13 5-6,-12 6 0,-6 0-1,-6-2 1,-21-4 2,0-10-3,9-5 0,5-10-14,11-4-35,2-3 6,0 0-16,22-17-3,11-10-16,10-8 32,-3 0 46,-6 3 5,-8 3 17,-9 5 64,-7 2 5,-7 4 0,-3 5-16,0 6 2,0 5-15,-5 2-28,-11 0-24,1 20-2,-2 8-6,9 4 1,4 6 2,4 0-5,0 2 0,4 2-2,19-1-34,2-4-83,10-10-109,1-11-102</inkml:trace>
  <inkml:trace contextRef="#ctx0" brushRef="#br0" timeOffset="37794.4517">11910 7161 915,'0'0'44,"0"0"42,0 0-25,0 0-35,0 0-12,0 0-14,-50 97-20,44-73-112,2-3-143,4-8-151</inkml:trace>
  <inkml:trace contextRef="#ctx0" brushRef="#br0" timeOffset="38154.1104">12148 7235 787,'0'0'125,"0"0"-124,78-149 81,-46 87-48,0 2-9,-7 8-3,-11 15-1,-10 11-11,-4 14 13,-4 7-19,-17 5-4,-5 0-1,1 5-1,8 14-11,7-1-16,10 3 2,0 2 10,0 0-6,21 1 5,10-1-4,5 0 22,8-3-1,-4 1 1,-4 4 9,-12-2 8,-8 1 14,-11 1-14,-5-1 0,0-2-7,-25 4-6,-10-4-4,-6 0-76,-3-8-113,2-11-77,1-3-238</inkml:trace>
  <inkml:trace contextRef="#ctx0" brushRef="#br0" timeOffset="38431.7593">12444 6581 450,'0'0'575,"126"-3"-570,-47 20 96,8 24-41,-6 18-27,-12 16-7,-17 4-12,-23 8-5,-23 1-1,-6-4 2,-33-2 6,-15-2-1,-4-13 0,2-9-9,5-12 6,0-16-6,11-9-5,2-10-1,10-8-27,6-3-50,7 0-79,3-21-237</inkml:trace>
  <inkml:trace contextRef="#ctx0" brushRef="#br0" timeOffset="39182.1035">13599 6863 1037,'0'0'18,"0"0"12,0 0 18,0 0-38,0 0 32,0 0-15,151 9-13,-110-9-6,-8 0-8,-8 0-34,-5 0-63,-4 6-133,-3-1-62,1 2-185</inkml:trace>
  <inkml:trace contextRef="#ctx0" brushRef="#br0" timeOffset="39572.1902">14261 6779 1033,'0'0'1,"0"0"13,0 0 0,-22 111-7,17-63-1,3 0-1,2-9-5,0-2 3,0-9-3,12-12-1,10-7-3,18-9 2,9-2-2,4-27 1,3-7-32,-6-4-3,-13-6 0,-12-2 27,-14-1 11,-9 8 6,-2 13 31,0 14 31,0 7 2,0 7-20,-7 0-31,-4 18-12,0 17-1,7 5-2,1 4 4,3-3-8,0 0 3,11-4-6,14-6 1,8-11-25,5-12-18,7-8-33,1 0-35,4-24-210,-8-5-99</inkml:trace>
  <inkml:trace contextRef="#ctx0" brushRef="#br0" timeOffset="39791.1268">15058 6571 502,'0'0'490,"0"0"-477,0 0 32,0 0-11,-119 113-3,103-45 1,2 4-13,10-1-12,2-8-3,2-5-4,0-8 0,22-6-34,7-5-74,5-7-85,-1-14-90,-2-14-170</inkml:trace>
  <inkml:trace contextRef="#ctx0" brushRef="#br0" timeOffset="40187.3785">15260 6856 911,'0'0'18,"0"0"14,0 0 22,136-53-35,-92 55 3,-6 27-14,-13 5-8,-18 2-3,-7 1-4,0 0 0,-20-4 2,-7-2 5,2-11-8,12-8-18,6-6-7,7-4-32,0-2-6,5 0-35,19-20-4,7-5 29,1-4 22,2 0 38,-9 3 21,-3-3 45,-3 5 16,-10 4 31,-7 5 23,-2 6 8,0 2-27,0 7-6,0 0-18,-6 5-46,-8 21-17,1 8 3,2 5-6,3 7-5,8-3 2,0 1-6,2-2-21,21-6-86,6-8-145,7-13-130</inkml:trace>
  <inkml:trace contextRef="#ctx0" brushRef="#br0" timeOffset="40345.3163">15909 7127 894,'0'0'63,"0"0"-31,0 0 16,0 0-39,0 0-9,-39 108-11,39-87-112,0-14-111,2-5-38,15-2-96</inkml:trace>
  <inkml:trace contextRef="#ctx0" brushRef="#br0" timeOffset="40630.1277">16149 6978 779,'0'0'160,"0"0"-159,0 0 16,0 0 16,-22 118-16,22-80-10,0-6-4,0-6-2,13-7-1,12-11 0,6-8 1,9 0 11,1-24 0,-4-7 2,-8 1 2,-7-4-3,-13-2 16,-9 4 10,0-1-20,-18 8 0,-11 9-9,-10 8-10,-3 6-2,-1 2-31,3 0-60,9 0-73,10 0-228</inkml:trace>
  <inkml:trace contextRef="#ctx0" brushRef="#br0" timeOffset="40900.0481">16477 6677 1013,'0'0'39,"0"0"-16,192 36 48,-108 17-31,-8 9 0,-15 8-22,-28 8-7,-22 3-5,-11 4 10,-22 0-1,-19-9 6,-7-10 3,-1-14-10,0-9-11,13-15 1,7-13-4,11-9-29,11-6-53,7-7-90,0-32-228,29-13-134</inkml:trace>
  <inkml:trace contextRef="#ctx0" brushRef="#br0" timeOffset="41124.9883">17453 6972 993,'0'0'81,"0"0"-80,0 0 84,146 6-28,-78-6-31,-5 0-11,-10-4-15,-10-3-1,-16 4-39,-12 1-63,-9-2-99,-6-1-228</inkml:trace>
  <inkml:trace contextRef="#ctx0" brushRef="#br0" timeOffset="41328.1856">17480 7211 933,'0'0'25,"0"0"-5,0 0 91,0 0-50,154 20-45,-101-20-16,0-9-8,4-9-112,-1-5-199,-3-8-155</inkml:trace>
  <inkml:trace contextRef="#ctx0" brushRef="#br0" timeOffset="41604.1083">18331 6965 920,'0'0'84,"0"0"-58,0 0 59,-49 109-45,46-66-21,3-1-3,0-6-11,2-7-2,17-10 4,8-12-3,14-7 4,7-1 5,10-27-3,5-6-3,-10-3 0,-11-3 6,-17-6 21,-21-4 1,-4-2-10,-13 10-2,-27 10 5,-11 14-20,-5 13-8,-4 5-5,-5 9-37,3 9-79,2-8-474</inkml:trace>
  <inkml:trace contextRef="#ctx0" brushRef="#br0" timeOffset="63544.4235">15702 7579 397,'0'0'108,"0"0"-47,0 0 26,0 0-39,0 0-23,0 0-1,0 0 4,0 0 13,0-9 20,0 9-14,0 0-5,0 0-8,0 0-12,0 0-12,0 16-6,0 13 22,0 10 22,-3 10-9,1 2-9,-4 2-4,3 3 0,1-5-6,-3 0 1,5-8-6,0-4-9,0-8-4,0-10 2,0-3-2,0-8-2,2-6 0,-2-2-5,0 1-31,0-3-50,-2 0-89,-16 0-176,-6 0-157</inkml:trace>
  <inkml:trace contextRef="#ctx0" brushRef="#br0" timeOffset="64024.2032">15360 8168 521,'0'0'125,"0"0"-113,0 0 95,0 0-33,0 0-48,0 0 7,16-21-3,-3 21-5,5 0 8,2 12 10,2 6-8,-2 6-10,1 3 9,-2 1-5,-1 2-7,1-1-7,-2 3-6,-1-1 1,-1-3-4,-3-8 0,-3-6-1,-1-6-2,-4-3-1,6-2 1,1-3 0,7 0 0,7 0 2,10-17 2,5-10-2,0-9-1,0-7-1,1 1 1,-2 0-1,-5 8 4,-11 8-2,-9 10-3,-8 8-1,-6 4-1,0 4-13,-8 0-57,-16 0-143,-12 21-186</inkml:trace>
  <inkml:trace contextRef="#ctx0" brushRef="#br0" timeOffset="64722.3814">14444 9198 124,'0'0'43,"0"0"64,0 0-2,0 0 15,0 0-19,0 0-4,58-44-23,-33 12-1,1-5-17,3-7-20,3 0-11,-1 0-9,-11 4-10,-7 10-3,-11 7 1,-2 8-1,-2 7-3,-20 6-1,-7 2-1,-3 0-13,-1 18 1,4 6 2,10 0 2,5-2-9,11 4-5,3-4-15,9-1 16,28-2 10,7-6 13,3-3 7,-1-1-6,-4 1 12,-7 6 8,-16 2 9,-7 3-10,-12 4 3,0 6 1,-14-1-9,-13 0-9,2-5-2,4-6-4,2-9-10,7-6-33,2-4-32,7 0-3,3-21-55,0-8-31,8 0-30,9-2-94</inkml:trace>
  <inkml:trace contextRef="#ctx0" brushRef="#br0" timeOffset="65332.1555">14944 8949 487,'0'0'120,"0"0"-19,0 0 37,0 0-79,0 0-39,0 0 13,4 78-5,-4-40-12,0-2-11,0-1 1,0-5 0,0-7-5,0-6 1,9-5 0,7-6-2,3-6 0,6 0 1,2-6-1,2-16-10,-3-2-8,-3-3 4,-10-3 0,-4 2 4,-7 1 3,-2-1 7,0 7 0,0 7 1,0 7 2,0 7-1,2 0 2,-2 0-4,2 5-2,1 17 2,-1 4 4,3 0 0,-3 2-3,-2-3 0,2-7-1,-2-6 0,0-4 1,0-8 2,2 0-3,0 0 6,5-20-6,7-9-1,-1-4-4,5 1 4,1 5-2,0 5 2,1 8-1,-5 9-1,2 5 1,-1 0 2,1 0 2,-2 15 9,-4 7 5,0 4 2,-4 2-3,-4 0-6,1 1 2,-4-3-4,0-2-2,0-2-2,0-6-3,0-4 0,0-8-4,-7-2-39,-2-2-13,-4 0-103,-3-6-80,-7-12-107</inkml:trace>
  <inkml:trace contextRef="#ctx0" brushRef="#br0" timeOffset="65652.5275">15166 8566 729,'0'0'63,"0"0"-43,0 0 88,0 0-72,0 0-15,0 0-7,69 54 14,-86-32-7,-12-1-4,-5-11-4,1-7 5,1-3-3,4 0 3,5-5-7,7-12 3,10-1-6,6-1-2,0-6-4,16-1-2,11 5-1,3 4-2,-3 11 2,-2 6-12,-5 0-71,-5 12-94,-5 11-138</inkml:trace>
  <inkml:trace contextRef="#ctx0" brushRef="#br0" timeOffset="66237.1192">15588 8971 921,'0'0'25,"0"0"-7,0 0 34,114-24-24,-75 24-2,-3 17-11,-14 14-7,-11 8-6,-11 5 4,0 2-3,-13-1-3,-16-2 0,-8-6-3,-4-10-1,5-7 4,5-9-15,14-8-2,9-3 5,8-8-9,10-20-8,28-6 3,7-3 13,8 2-5,0 0-1,-4 6 8,-6 0 10,-6 5 2,-10 7 0,-11 2 9,-12 7 1,-4 3 18,0 5 22,-24 0-23,-7 4-7,-4 22 7,5 6 10,5 8-3,9 4-5,14 2-12,2 0-9,10-4 0,23-6-5,16-12 0,13-5 7,10-14 1,3-5 1,-3 0-6,-17 0-7,-16-3-1,-24-4-29,-15 1-90,0 0-160,-31-2-361</inkml:trace>
  <inkml:trace contextRef="#ctx0" brushRef="#br0" timeOffset="67229.6088">2868 10587 547,'0'0'103,"0"0"-98,0 0 64,0 0 68,0 0-62,156 0-17,-104-2 2,1-1-23,2-4 3,-3 1-13,-5-2-16,-11 4-7,-12 2-4,-6 0-25,-14 2-57,-4 0-65,-4 0-85,-32 0-104</inkml:trace>
  <inkml:trace contextRef="#ctx0" brushRef="#br0" timeOffset="67460.1946">2696 10960 820,'0'0'39,"0"0"-24,0 0 81,0 0-45,141 8 1,-67-8 14,4-1-31,-8-8-18,-7 4-14,-14 0-3,-13 1-4,-12 0-48,-5 0-43,-13 0-76,-4-6-92,-2-2-82</inkml:trace>
  <inkml:trace contextRef="#ctx0" brushRef="#br0" timeOffset="67781.636">2908 10465 829,'0'0'7,"0"0"5,0 0 26,0 0-27,0 0 9,156-38 8,-78 38 8,5 28-8,-1 7-5,-2 14-11,-6 13-5,-11 9 2,-15 9-2,-19 4-5,-20-2 1,-9-1-1,-17-9 0,-26-7 2,-10-1 1,-3-7 38,-4-4-8,0-3-11,2-5-12,6-6-5,12-11-5,13-12-2,19-10-46,8-6-139,8-22-323</inkml:trace>
  <inkml:trace contextRef="#ctx0" brushRef="#br0" timeOffset="68636.1619">5323 10524 162,'0'0'489,"0"0"-453,0 0 74,0 0 15,0 0-70,0 0-6,0 0-18,-129-13-21,79 37-6,-1 10-1,2 3 5,8 0-4,10 4 0,9-7 0,11 0-4,11-4-5,0-7-1,18-9-4,18-7-19,5-7 10,7-7 8,3-19 0,-4-9-13,-4-3 14,-10-2 4,-12-2 4,-4 0 2,-13-8 5,-4-6-2,0-2 8,0-2 1,0 11-7,0 7 1,0 12 3,0 15 5,0 10 5,0 3 11,0 2-11,0 0-19,0 15-10,0 23 6,0 17 4,3 9 10,12 6 9,-2 2-5,-2 0-8,3-7-5,-1-10 3,3-8-3,-1-13-1,-1-10-15,1-13-44,-3-4-69,-2-7-127,-1 0-134</inkml:trace>
  <inkml:trace contextRef="#ctx0" brushRef="#br0" timeOffset="69124.931">5702 10355 355,'0'0'74,"0"0"-36,0 0 69,0 0-12,0 0-7,0 0 17,0-36-20,0 36-13,0 0-22,0 0-33,0 12-2,0 14-11,0 8 8,0 5-4,0 10 0,0-1 5,9 5-8,1-4-1,3-1 1,3-3-1,2-7-3,4-8 0,1-8 0,4-10-1,2-8-2,2-4 0,7-10 2,-1-22 0,0-7-3,-6-10-3,-5-9 3,-6-7 2,-9 0-1,-11 2-3,0 15-6,-4 12 5,-14 16 0,4 10-36,1 10-82,5 0-155,3 14-87</inkml:trace>
  <inkml:trace contextRef="#ctx0" brushRef="#br0" timeOffset="69515.2604">5148 11193 558,'0'0'270,"0"0"-268,0 0-2,0 0 79,190 0 1,-70-11-14,17-8-12,11-2-6,7-6-12,-2 1-10,-3 1-9,-17 0-8,-25 7-3,-34 5-3,-28 9-3,-26 3-10,-20 1-46,-7 1-61,-37 25-33,-22 11-211</inkml:trace>
  <inkml:trace contextRef="#ctx0" brushRef="#br0" timeOffset="70033.1059">5728 11843 977,'0'0'78,"0"0"-77,-138 70 21,102-36-2,10 4-13,8 2-3,10 1-2,8-6-4,0-5-1,0-10-8,21-5-30,5-8 19,6-7 15,3-1 4,4-33 3,-2-12 6,-6-7-6,-8-3-2,-8 0 2,-10-2-1,-5 0 0,0 0 1,0 5 2,-9 7 11,-5 13 8,3 8 2,7 11 9,-1 8 1,5 5-3,0 1-25,0 0-5,0 5-16,14 16 16,8 13 6,5 7 6,-2 5-3,-3 8 1,-5 3-4,-3-1-3,-1-2 0,-8 0-3,-4-4-3,-1-5-58,0-11-64,0-10-119,0-14-158</inkml:trace>
  <inkml:trace contextRef="#ctx0" brushRef="#br0" timeOffset="70507.2423">6012 11913 779,'0'0'54,"0"0"-9,0 0 46,153-60-52,-115 60-10,-7 4-16,-10 22-6,-13 9-2,-8 4 0,0 5 1,-6-6-5,-12-6-1,1-7-3,5-11-6,5-7-6,5-2-5,2-5 5,0 0-26,15-22 11,12-10 13,4-9 9,2-3 8,-1-4 1,-1 0 2,-7 4 4,-5 6 17,-11 9 14,-4 16-6,-4 6 13,0 7 12,-2 0-14,-16 9-19,-3 23-9,2 5-4,4 10 4,8 2-1,7-6-2,0 1-2,20-7-6,14-8 2,9-7-4,5-5 3,8-10-1,-2-5 2,-8-2-1,-10 0-4,-14 0-1,-12 0-18,-10 0-74,0 0-116,-12-17-498</inkml:trace>
  <inkml:trace contextRef="#ctx0" brushRef="#br0" timeOffset="71487.3091">7128 10473 600,'0'0'163,"0"0"-36,0 0-63,0 0-38,0 0-13,0 0 44,33 141 11,-21-81-22,-4-4-16,-3-4-13,-1-6-7,0-6-5,-4-2-5,0-4 0,0-2-36,-2-5-135,-9-8-154,-4-8-139</inkml:trace>
  <inkml:trace contextRef="#ctx0" brushRef="#br0" timeOffset="71667.6576">6943 10758 575,'0'0'76,"0"0"-4,127-23 99,-51 12-103,1-1-29,-2 1-32,-11 4-7,-7 2-101,-10 0-238</inkml:trace>
  <inkml:trace contextRef="#ctx0" brushRef="#br0" timeOffset="72074.1727">8151 10221 82,'0'0'959,"0"0"-935,0 0 24,-147 86 23,105-24-38,9 8-6,4 2 11,8-3-16,15-7-10,6-8-8,0-8-3,8-4-1,19-7-6,4-3-44,5-6-67,-1-11-109,-6-5-244</inkml:trace>
  <inkml:trace contextRef="#ctx0" brushRef="#br0" timeOffset="72454.2257">8255 10744 902,'0'0'10,"0"0"2,85-157 33,-47 104-32,-4 8 8,-13 13-9,-8 12-5,-11 8 1,-2 2 3,-4 4-2,-19 2-8,-5 4-1,2 0-5,2 10 5,4 10-2,8 0-1,12 4 3,0 0-4,10 0-1,25-1 3,10-4 2,4 2 0,7-3 2,-5 2-2,-9 2 1,-10 0 0,-15 4-1,-10 4 4,-7 2-1,0 1 1,-27 0-4,3-5 0,-3-5-3,7-10-45,4-9-78,5-4-55,4 0-122</inkml:trace>
  <inkml:trace contextRef="#ctx0" brushRef="#br0" timeOffset="72702.2401">8988 10469 292,'0'0'702,"0"0"-691,0 0 60,0 0-14,0 0-45,0 0 8,-8 118-1,8-74-9,0 1-4,0-1-2,10-3-3,-4-4-2,5-5-11,-9-4-43,0-1-84,-2-6-137,0-5-147</inkml:trace>
  <inkml:trace contextRef="#ctx0" brushRef="#br0" timeOffset="72876.1892">8811 10768 452,'0'0'573,"0"0"-573,0 0-11,0 0 11,152-58 0,-73 30-9,0-2-59,-15 0-147,-12 2-54,-14 5-52</inkml:trace>
  <inkml:trace contextRef="#ctx0" brushRef="#br0" timeOffset="73039.2986">9337 10510 532,'0'0'244,"0"0"-111,0 0-33,0 0-26,0 0-21,0 128-3,0-86-22,0-4-12,0 0-14,0-6 1,2-1-3,-2-4-15,0-5-77,0-5-142,0-12-202</inkml:trace>
  <inkml:trace contextRef="#ctx0" brushRef="#br0" timeOffset="73313.234">9310 10190 1013,'0'0'44,"0"0"-44,183-19 58,-96 38-16,-4 26-15,-8 13-4,-15 9-6,-19 5-13,-24 11 1,-17 1-2,-2 6 0,-38-7 2,-7-7 1,-1-10-1,-3-16-2,11-13-3,10-13-15,10-20-100,13-4-159,7-32-278</inkml:trace>
  <inkml:trace contextRef="#ctx0" brushRef="#br0" timeOffset="73954.0881">10101 10326 653,'0'0'128,"0"0"-70,0 0 66,0 0-55,0 0-45,0 0 13,0 123 2,0-62-17,0 7 7,0-1-14,0-4 3,0-10-10,17-9-6,7-17 5,7-11-5,9-13 0,12-3 0,3-11 4,-2-22-4,-5-6-1,-15-3 2,-10-7-2,-15 0 2,-8-6-1,0-5 0,-6 2-1,-13 6 0,4 14-1,6 18-1,7 12-13,2 8-62,0 0-145,4 0-189,21 3-109</inkml:trace>
  <inkml:trace contextRef="#ctx0" brushRef="#br0" timeOffset="74342.2317">11092 10597 817,'0'0'143,"0"0"-136,0 0 61,135 2-5,-75-2-27,0 0-9,1-5-14,-10-6 1,-15 6-14,-14-2 1,-11 5-1,-9 1-23,-2 1-32,0 0-86,-11 0-150,-13 5-194</inkml:trace>
  <inkml:trace contextRef="#ctx0" brushRef="#br0" timeOffset="74581.2178">11116 10882 916,'0'0'87,"0"0"-84,0 0 56,0 0 18,185 27-27,-103-27-18,3 0-13,-5 0-1,-9 0-5,-17-12-12,-18 0-1,-14 1-1,-15 1-15,-7 2-43,0 3-99,-5-4-226</inkml:trace>
  <inkml:trace contextRef="#ctx0" brushRef="#br0" timeOffset="76242.8866">12232 11006 645,'0'0'42,"0"0"-27,0 0 86,85-138-49,-38 86-8,8-4-18,4-1-11,-8 2-5,-13 8 3,-14 11-5,-19 13-5,-5 6 4,-2 7 4,-27 10 7,-9 0-16,-4 0-2,3 14-2,8 7 0,10-2 1,9 6 1,12-1-5,0 3-5,14 5 8,17 1 1,9-3 1,7 0 2,-5-4-1,-7 0 0,-10 0-1,-11-2-2,-14 3 0,0 0 2,-11 2 5,-19 1-2,-3-4-3,0-7 0,8-5-20,8-7-64,9-7-38,8 0-6,0-19-120,10-10-55</inkml:trace>
  <inkml:trace contextRef="#ctx0" brushRef="#br0" timeOffset="76850.2073">12895 10677 538,'0'0'177,"0"0"-151,0 0 63,0 0-37,0 0-27,0 0 0,-42 147 0,39-100-23,3-4 9,0-2-6,0-7 1,10-10-1,11-7-5,6-8 0,5-9 0,5 0 0,1-21-3,3-8-6,-10-5-7,-7-3-3,-10 1 12,-8-2 1,-6 4 6,0 4 2,0 8 0,0 11 7,0 4 12,-2 7-2,0 0-14,2 12-5,0 18 0,0 7 2,0 4-1,0-4 2,0-6-1,0-6-2,0-10 0,0-7 0,2-8 0,0 0 2,5-5 0,2-22 6,4-8-7,5-6-1,4-1-1,3 9-2,4 4 0,-1 12 2,4 12 1,-4 5 6,0 2-2,-6 24-2,-7 9 3,-6 2 9,-6 3-7,-3-4 1,0-4-8,0-7 9,0-10-7,0-2-2,0-8 0,4-5-7,12 0-6,4-4-1,4-14-14,-4-1-58,-2 0-79,-9 1-31,-9-2-110</inkml:trace>
  <inkml:trace contextRef="#ctx0" brushRef="#br0" timeOffset="77212.3346">13041 10205 527,'0'0'83,"0"0"-83,0 0 74,0 0-3,0 0-24,119-11-20,-119 32 4,0 3-5,-19-2-5,-9-4-7,-4-6-2,4-4-4,2-8 5,5 0 0,6 0 13,12 0-1,3-10 0,0 0-25,3-4 0,25 2-1,6 3-2,2 9-35,-5 0-121,0 21-117,-6 11-281</inkml:trace>
  <inkml:trace contextRef="#ctx0" brushRef="#br0" timeOffset="77789.3141">13800 10877 892,'0'0'98,"0"0"-91,0 0 4,0 0 12,143-9-9,-116 38-9,-10 10-3,-15 8-2,-2 0-22,-11 1 19,-20-7 2,-4-5 2,1-11-2,7-5 0,10-13-2,12-5 1,5-2-4,0-8-11,27-18-11,10-13 16,11 0 11,-2-1-1,-1 1 2,-3 2 0,-9 4 0,-8 7 2,-9 6 2,-12 8 10,-4 4 14,0 6 21,-9 2-11,-15 0 1,-3 10-19,2 18-1,5 11-1,7 3 7,11 2-8,2 0-11,6-6 4,30-6-5,13-9 0,12-12 4,11-5-1,3-6 2,-11 0 0,-15 0-10,-26 0-15,-23-10-141,-1-6-461</inkml:trace>
  <inkml:trace contextRef="#ctx0" brushRef="#br0" timeOffset="82180.2576">4531 13766 1024,'0'0'9,"0"0"1,0 0 2,0 0-12,0 0 0,-24 106 0,34-62 1,0 2-1,-6 5-22,-4 0-58,0 7-66,0-1-35,-23-7-71</inkml:trace>
  <inkml:trace contextRef="#ctx0" brushRef="#br0" timeOffset="83026.5692">4237 13999 614,'0'0'179,"0"0"-178,0 0 42,62-121 8,9 97-40,14 2-4,8-2-7,-1 2 4,-7 2-4,-16 1-5,-20 7-25,-23 5-5,-12 5 15,-14 2 20,0-5 13,0 2 1,-17 1-7,-2 0 17,2 2-8,-1 0-11,2 7 9,-1 22-3,-3 12-5,8 16 2,6 7 1,2 0-6,4-2 4,0-4-5,0-12-2,0-9 1,0-13-2,2-10 2,0-10-1,0-4 0,2 0 0,5-4 3,4-24 2,5-2 0,3-4 1,1 5-5,-3 4-1,4 9-1,0 6 1,-4 10-4,1 0-3,-1 0 0,-4 21-4,1 14 3,-7 6 2,-2 6-8,2 3-20,-3-14-4,5-6 13,0-14 0,7-14 1,9-2 16,4-12-14,4-20 7,5-4 2,-3-4 11,-4 2 2,-4-2 15,-15 4-4,-4 4 16,-5 8 14,-5 7-12,0 12 49,0 5-24,0 0-45,-5 4-3,-6 24-1,2 2 0,3 5 0,6-2 0,0-6-5,0-4 0,6-5 0,9-8 1,10-3-1,4-4 0,9-3-1,3 0 0,-2-12-2,-1-14-12,-7-2-3,-4-1 10,-2 5 8,-5 5 7,-7 8 11,0 10 9,-1 1-20,1 0-7,0 17 0,1 9 0,-6 3 2,-2 3 3,-6 2-5,0-2-12,-16 3-70,-11-10-129,-2-11-168</inkml:trace>
  <inkml:trace contextRef="#ctx0" brushRef="#br0" timeOffset="83164.1344">5485 13735 997,'0'0'42,"0"0"-42,0 0-13,0 0-44,0 0-168,116-60-246</inkml:trace>
  <inkml:trace contextRef="#ctx0" brushRef="#br0" timeOffset="83552.0984">6370 13934 926,'0'0'12,"0"0"-11,0 0 16,-27 118-5,25-74 5,0-6-9,2-4-4,0-7 1,0-10-2,18-12-3,13-5 8,9-10-1,5-18 0,1-4-1,-3 4-6,-7-2 0,-8 10 1,-6 8 0,-6 5 1,-5 7-2,-1 0 0,0 11 4,-1 8 8,1 6 0,-2-1-1,-5-2-5,-3 4-2,0-3-3,-9 0-1,-24 1-28,-8-1-102,-6-6-198</inkml:trace>
  <inkml:trace contextRef="#ctx0" brushRef="#br0" timeOffset="83688.1821">6375 13582 1120,'0'0'0,"0"0"-73,0 0-181,0 0-345</inkml:trace>
  <inkml:trace contextRef="#ctx0" brushRef="#br0" timeOffset="84083.2684">7364 13860 718,'0'0'142,"0"0"-92,0 0-28,0 0 16,0 0 2,-15 137-25,15-104-9,22-8-3,6-11-2,8-10 6,3-4-1,1-12 4,-5-20 5,-8-3-4,-11 3 2,-14-1 1,-2 0 2,-16 3-6,-19 8-10,-13 10-11,2 12-29,1 0-66,14 14-102,17 4-99</inkml:trace>
  <inkml:trace contextRef="#ctx0" brushRef="#br0" timeOffset="84406.8264">7779 13854 741,'0'0'197,"0"0"-195,25 159 44,-12-71-2,-2 11-18,-2 17-10,-5 16-3,1 2-10,0-8 2,5-15-4,6-21 0,8-24-1,4-21 1,3-22-1,9-23 1,4 0 5,3-44 0,-7-10 0,-13-10-6,-19-5 6,-8-3 1,-26-6 2,-27-2-1,-14 4-2,-7 7-6,3 18 3,4 10-3,13 12-3,15 2-92,23-1-190,16 0-222</inkml:trace>
  <inkml:trace contextRef="#ctx0" brushRef="#br0" timeOffset="85248.2804">8459 13735 1086,'0'0'5,"0"0"11,0 0-3,0 0-10,0 0-1,-56 131-1,46-75 5,7-3-6,1-3 3,2-4-3,0-9-4,5-8 4,19-12-4,5-12-14,4-5-3,2 0-7,4-30-12,-2-3-19,-1-8-14,-9-8 16,-6 1 18,-4-1 24,-9 4 15,-3 6 4,-5 10 12,0 5 18,0 10 26,0 6-16,0 4-13,0 4-12,0 0-1,-2 0-14,-6 1-4,3 18 0,-3 1 5,6 4 7,-3 3-6,5 0 2,0 1-1,0 2-5,0 5 4,0 0-4,0-1 0,0 1 1,0-3-1,0-3 0,0 0-1,0-3 1,0-8-2,0-6 2,0-2-2,0-10 1,0 0-1,0 0 5,0-8 1,3-12-6,11-3-2,3 6 2,-1 2-3,1 10 2,2 3 0,-1 2-6,1 0 5,2 0-1,3 6 2,8 2 1,1-8 1,7 0 1,3 0-1,-3-21 4,-5 2-5,-4-3 2,-13 4-2,-7 0 6,-11 1-1,0 7 17,0 0 11,-20 8 7,-2 2-23,0 0-2,1 12-4,6 15 1,5-6-10,10 8-1,0-3 0,11-8-1,19-6 0,6-7-1,11-5 1,-5 0 0,0-9-10,-9-7-23,-14-3-22,-9 0-53,-10 1-92,-8 2-145</inkml:trace>
  <inkml:trace contextRef="#ctx0" brushRef="#br0" timeOffset="85384.5385">8303 13898 1053,'0'0'36,"0"0"-36,0 0-25,0 0 3,178-68-92,-86 38-268</inkml:trace>
  <inkml:trace contextRef="#ctx0" brushRef="#br0" timeOffset="86806.5425">9848 13788 1031,'0'0'42,"0"0"-34,0 104 27,-5-24 13,-6 19-16,-5 13-4,-2 12-14,1 5-4,7-3-5,6-14-2,4-16-2,0-15 0,18-23-1,9-14 0,4-21 1,3-14-1,3-9 0,1-23-14,-5-16 1,-9-7-3,-11-2 3,-13-5 5,-5-1-6,-29 0 8,-6 0-3,-7 2-5,0 6 6,6-2-1,4 2 1,14 1-1,15-3-4,8 3-3,2 4-29,27 1-4,12 2-14,3 2-50,1 3 18,0-2 41,-6 4 18,-2 3 36,-6 1 4,-2 2 31,-7 4 21,-6 4-2,-6 9-9,-3 0 1,-5 7-11,-2 1 6,0-3 2,0 3 1,0 0-10,0 0-12,0 0-10,-4 0-1,-11 0-4,-4 6-7,0 18-3,-1 4 1,4 9 1,5 1 0,6 1 0,5-7-3,0-3 4,5-9 0,15-6-5,5-10 2,-1-4-7,5 0 2,-5-22-9,-1 0 0,-8-8 0,-5 2 3,-2-7 6,-1 3-10,1 2-5,6 5 1,1 8 9,8 9-1,2 6 7,-1 2-3,3 6 7,-3 20 1,-6 9 2,-7 1 0,-6-1 13,-5-5 15,0-9 9,0-9 9,0-6-3,0-5-8,0-1 0,0 0-8,0-24 0,5-15-26,10-5-1,2 3-1,3 3-6,3 8-25,-1 6 7,3 4-13,-3 11 2,0 6 21,-5 3 8,0 3 7,-4 24-2,0 7 2,-1 2 14,-5 0-1,-7 1 2,0-11-4,0-7-5,0-6 1,0-8-2,0-5-4,0 0 2,0 0 10,0-18 2,13-11-15,7-4-4,9 1 1,0 6-7,2 9 7,3 10-3,-1 7 5,-4 0-3,-2 19 4,-8 7-3,-11-1 3,-6-1 3,-2-2-1,0-8 2,0-4 2,-7-6-5,7-4 3,0 0 6,0-9 0,0-18-10,7-6-8,20-2 8,4 2 0,6 8-2,-1 7 2,-5 10 4,5 8 4,-8 0 8,0 8 3,-8 15 2,-11 12-4,-9 8-3,0 7-6,-3 4-4,-15-3-4,1-10-43,3-15-112,8-23-255</inkml:trace>
  <inkml:trace contextRef="#ctx0" brushRef="#br0" timeOffset="87452.9319">12967 13675 535,'0'0'367,"0"0"-326,0 0 66,0 0-34,0 0-51,0 0-20,-154 21 4,94 18 2,2 8-5,6 1 7,14 2-9,16-6 2,20-6-3,2-8-5,22-11 2,18-9-5,4-10-3,5 0-5,-5-29 0,0-6-18,-11-8 0,-9-7 21,-5-12 13,-11-7 0,-8-9 5,0-8-2,-2-7 5,-20-8 4,-2 13 17,3 19 20,6 27-4,8 25 20,5 14-12,2 3-50,0 40-3,9 27 0,11 16 4,2 12 3,-4-5-1,-5 5-3,-6-5-2,-3-6-1,-1-12 0,-1-14-30,4-13-25,3-18-89,7-13-148,4-14-95</inkml:trace>
  <inkml:trace contextRef="#ctx0" brushRef="#br0" timeOffset="87827.2312">13180 13677 916,'0'0'36,"0"0"-25,0 0 10,0 114 3,0-68-11,16-11-5,8-3-2,10-14 1,3-10-2,11-8 1,-2 0 3,2-21-4,-3-12-2,-6-3-3,-14-4-6,-8 2 4,-11 4 2,-3 10 6,-3 11-1,0 13 25,0 0 18,0 35-47,0 23 7,0 22 17,0 14 26,-3 5-10,-5-7-13,-5-8-1,-10-13-13,-5-20 4,-4-15-2,-1-14-3,-2-13-4,3-9-5,-1 0-4,-3-17-47,4-11-50,-1-2-140,-9 2-260</inkml:trace>
  <inkml:trace contextRef="#ctx0" brushRef="#br0" timeOffset="88043.2347">12269 14450 1066,'0'0'62,"0"0"-41,204 47-6,-38-38 59,25-9-26,12 0-32,-9-12 10,-11-16-6,-30 6-6,-34 5-12,-41 5-2,-40 10-59,-36 2-95,-8 0-204,-44 0-272</inkml:trace>
  <inkml:trace contextRef="#ctx0" brushRef="#br0" timeOffset="88411.9519">12647 14950 803,'-124'75'48,"26"5"-45,32-8 89,36-5-51,23-17-30,7-12-8,18-13-2,22-22 2,5-3 10,1-18 13,2-22-6,-2-8-6,-11-2-5,-8-13-1,-9-9-3,-14-9-2,-4-3 1,0 9 2,-9 12-2,-6 27 34,0 10 21,8 16 1,4 7-18,3 3-8,0 0-34,0 21-2,0 11 2,5 21 8,8 8-7,1 11 4,-3 6-5,-2 1-2,-5-7-27,-2-10-45,0-11-69,-2-12-93,0-16-102</inkml:trace>
  <inkml:trace contextRef="#ctx0" brushRef="#br0" timeOffset="88803.4031">12906 15097 730,'0'0'79,"0"0"23,158-50-10,-102 50-44,-12 4-27,-19 32-18,-16 1 3,-9 11-4,-13 6 5,-21-13-2,1-4-4,4-13 2,13-10-3,10-10 0,6-4-2,0-2-14,12-22-15,20-12-15,6-4 15,2-4-48,-2-2-15,-5 7 19,-6 7 72,-11 15 3,-9 8 58,-7 9 74,0 0-32,-3 9-18,-13 22-27,1 5-7,9 3-10,6-2-17,0 1-3,15-1-4,18-10-8,17-8-1,5-5-2,8-12-3,1-2-32,-6-2-133,-11-26-360</inkml:trace>
  <inkml:trace contextRef="#ctx0" brushRef="#br0" timeOffset="89238.2459">14276 13825 949,'0'0'110,"0"0"-79,0 0-14,0 0-4,0 0 29,0 150-8,0-96-20,0 1-11,-1 2-3,-8-7-2,8 4-44,1-2-92,-2-7-136,-5-8-184</inkml:trace>
  <inkml:trace contextRef="#ctx0" brushRef="#br0" timeOffset="89396.2752">13985 14233 898,'0'0'37,"0"0"-35,0 0-1,129-92 11,-44 70-12,8-1 0,1 3-88,-7-1-133,-13-1-165</inkml:trace>
  <inkml:trace contextRef="#ctx0" brushRef="#br0" timeOffset="89649.0431">14999 13668 854,'0'0'17,"0"0"63,0 0-27,0 0-51,0 0 10,-10 106 53,10-46-16,0 2-13,0-1-14,0-3-8,0-4-12,0-1-2,3 2-2,1-7-64,-1-3-80,-3-10-136,0-12-148</inkml:trace>
  <inkml:trace contextRef="#ctx0" brushRef="#br0" timeOffset="89874.3889">14963 13670 621,'0'0'53,"0"0"48,172-88 37,-107 88-81,-10 0-14,-13 10-3,-17 17-11,-21 1-18,-4 9-3,-21 0 17,-24 8-8,-9-6-6,6 0-11,7-7-40,13-8-85,14-8-93,12-10-127</inkml:trace>
  <inkml:trace contextRef="#ctx0" brushRef="#br0" timeOffset="90287.2846">15347 13946 503,'0'0'167,"0"0"-99,0 0 62,8 141-52,0-103-49,3-4-14,5-10-8,8-7-1,2-14 1,8-3 7,2-3-5,4-20 2,-7-9-3,-4-5-4,-10 2 1,-4 5 4,-11 8-4,-4 7 15,0 13 19,0 2 4,0 9-24,-4 28-19,-5 21 10,7 17-2,2 12 7,0 10 0,0 12 5,0 2-7,0 10-6,0 1-6,-27-7-1,-10-23 1,-7-24-1,0-32 2,-3-18 0,0-18-1,8-18 1,11-34-1,13-22-2,15-8-4,0-8 0,22 4-3,27 5-23,18 5-49,11 5-127,0-3-350</inkml:trace>
  <inkml:trace contextRef="#ctx0" brushRef="#br0" timeOffset="90659.3021">16194 13922 848,'0'0'115,"0"0"-98,0 0 11,0 0 22,123 0-12,-61-6-28,-2-1-3,-6-2-7,-14 4-9,-11 5-102,-19 0-159,-10 0-149</inkml:trace>
  <inkml:trace contextRef="#ctx0" brushRef="#br0" timeOffset="90833.9734">16145 14217 861,'0'0'77,"0"0"-70,0 0 9,0 0 28,126 4-4,-47-4-31,4-12-8,-11-4-1,-1 0-95,-9-7-223,-9 0-100</inkml:trace>
  <inkml:trace contextRef="#ctx0" brushRef="#br0" timeOffset="91148.9367">17139 13646 1029,'0'0'39,"0"0"-17,0 0 20,0 0-37,-104 104 3,83-42-6,3 6 2,3-2-4,11-8 0,4-7 0,0-15-1,27-8 0,12-14 1,11-13 4,0-1 1,2-12 3,-3-17-4,-9-9 3,-9-6 2,-10-5 8,-13-9 6,-8-6-8,0 6-11,-16 9-4,-15 20-3,-4 12-29,-7 17-78,-1 0-174,-1 14-78</inkml:trace>
  <inkml:trace contextRef="#ctx0" brushRef="#br0" timeOffset="91412.9313">16994 13904 514,'0'0'188,"0"0"-148,0 0 72,0 0-38,161 18-19,-112 17-6,-5 7-9,-6 7-6,-9 4-11,-6-3-5,-8-6-3,3-10-5,-3-12 7,10-10 13,8-12 1,12 0 9,10-16 8,6-14-23,-7-4-10,-1 0-11,-16 5-4,-14 5-16,-16 4-56,-7 6-105,-21 2-510</inkml:trace>
  <inkml:trace contextRef="#ctx0" brushRef="#br0" timeOffset="92415.2601">6845 16312 893,'0'0'90,"0"0"-80,0 0 32,0 0-13,0 0-23,67-126-5,-43 85 8,-2 2-5,-6 8 2,-13 0 1,-3 13-2,0 4 8,-14 2-12,-13 12-1,0 0-18,1 3 6,3 23 4,10 7 0,13 7 0,0 0 2,30-3-2,13-5 8,0-6 3,-3-5-1,-11-7 3,-11 2 2,-11-2 2,-7 0-5,0 4 2,-7 4-6,-11-9-14,3-4-67,3-9-69,8 0-45,4-9-87</inkml:trace>
  <inkml:trace contextRef="#ctx0" brushRef="#br0" timeOffset="92672.285">7302 16133 396,'0'0'77,"0"0"-14,0 0 39,0 0-2,0 0-17,0 0-36,33 107-26,-26-93-9,4-2 5,2-8-6,1-4 10,1 0 25,-1-12 34,-5-14-19,-3-2-15,-6-4-23,0-4-8,0 10-9,-15 0-6,-5 12-11,-3 14-42,1 0-90,0 10-145,6 20-60</inkml:trace>
  <inkml:trace contextRef="#ctx0" brushRef="#br0" timeOffset="93286.2996">7516 16397 651,'0'0'142,"0"0"-30,122-85-11,-61 43-42,-1-5-21,-8-4-25,-15-5-12,-19 6-1,-16 0 0,-2 7-1,-2 10 1,-16 11 7,0 10-2,3 7 4,-4 5-9,6 0 3,-5 12 3,3 16-3,-1 11-2,3 7 2,2 3 0,8 4 4,3-4-5,0-3-1,0-11-1,8-5-1,11-7-2,6-9 2,-1-7 1,10-5 0,0-2 6,5 0-1,-3 0 0,0-14-5,-7-8 4,-4 0 3,-6-5-3,-2-4-1,-1-5 0,-2 10 4,-7 6-5,-4 12-2,-3 8 5,0 0-1,0 0-4,0 0-2,0 17-7,0 10 9,-5-3 2,-7-6-1,5-6 0,7-8 0,0-4 0,0 0 0,0 0-1,3-7-3,18-20 3,7 3 6,3 2-5,-4 10-1,2 10-1,-4 2 1,-2 0 1,0 16 4,-5 11-4,-5 2 2,-1 0-3,-10 6-4,-2 4-26,0-4-97,0-3-169,0-6-116</inkml:trace>
  <inkml:trace contextRef="#ctx0" brushRef="#br0" timeOffset="93476.3045">8697 16293 570,'0'0'389,"0"0"-381,154-12 31,-85 7 10,-9 1-46,-14 4-3,-18-2-85,-21 2-102,-7 0-104,-13 0-113</inkml:trace>
  <inkml:trace contextRef="#ctx0" brushRef="#br0" timeOffset="93624.0837">8708 16433 724,'0'0'174,"0"0"-170,0 0 20,0 0 33,134 17-34,-73-26-13,-3-9-10,-12-4-9,-13 8-178,-14-3-119,-19 3-135</inkml:trace>
  <inkml:trace contextRef="#ctx0" brushRef="#br0" timeOffset="93848.6369">8831 15990 301,'0'0'430,"0"0"-389,0 0 1,0 0 33,165 76-6,-107-29-18,-9 8-7,-18-5-12,-17 4-3,-14 3 3,-2 1-1,-32 5 1,-9 4-13,-3-5-12,1-14-7,9-5-21,7-18-41,7-11-206,6-9-299</inkml:trace>
  <inkml:trace contextRef="#ctx0" brushRef="#br0" timeOffset="94516.2637">10055 16744 805,'0'0'131,"0"0"-125,0 0 19,0 0-6,-60 144-4,60-91 0,0-4-5,4-5-10,19-12 0,8-9 0,4-19 5,7-4-4,4-4 9,0-27-2,-3-1-8,-10-7 0,-4-2-15,-16 5 4,-6 4 11,-7 6 7,0 11-4,0 12 21,0 3 35,0 8-21,0 33-38,0 30 2,0 20 8,0 11 11,0 9 10,0-4-5,0 1-9,0-11 0,-22-15 2,-14-20 2,-9-18 11,-2-18-5,-3-15-6,-2-11-4,0-14-8,8-23-4,7-7-5,8-14-13,19 0-42,10-4-54,25 11-165,26 7-453</inkml:trace>
  <inkml:trace contextRef="#ctx0" brushRef="#br0" timeOffset="95018.3236">10768 17512 786,'0'0'83,"0"0"-50,0 0 13,0 0-11,125-53-16,-72 21-5,-5-4-4,-11 2 11,-12-2-9,-12 10-5,-13 6-1,0 3 13,-11 8-10,-18 4 6,-6 5-4,-6 5-9,-1 21 2,2 10 2,4 10 2,10 6-2,9 3 7,17 3 2,0-10-8,34-8-3,18-12-1,8-14 3,5-6-2,3-8-2,-5 0 1,-13-18-3,-5-5-38,-14-2-75,-8-3-242</inkml:trace>
  <inkml:trace contextRef="#ctx0" brushRef="#br0" timeOffset="95484.2974">11559 16075 526,'0'0'354,"0"0"-332,0 0 54,0 0-2,0 0-45,-118-81-6,91 77 7,-4 4-19,-8 0-4,3 26 1,-2 20-4,7 8 1,8 16 1,10 6-1,8 8-1,5 6 2,0 5-6,8-7 1,9-8 1,1-17 0,-5-9-4,-2-10 2,-11-4 0,0-4 2,-9-4 2,-24-6-4,-7-4-9,-5-12 0,9-10-15,3 0-4,7-4-6,16-19-44,10-12-77,0 3-89,13-8-173</inkml:trace>
  <inkml:trace contextRef="#ctx0" brushRef="#br0" timeOffset="95700.2947">11646 16387 978,'0'0'88,"0"0"-86,0 0 20,0 0-12,-15 102 3,22-48-9,3 1 2,-1-2-3,-9 0-3,0 1-3,0-4-76,-11-6-122,-6-13-82,-3-14-193</inkml:trace>
  <inkml:trace contextRef="#ctx0" brushRef="#br0" timeOffset="95914.8451">11651 16378 715,'0'0'236,"0"0"-233,114-25 29,-69 25 20,-10 8-32,-11 14-12,-12 6-8,-12 10 8,-2 8-7,-30-1-1,-5 1-60,2-8-76,6-11-70,14-13-96</inkml:trace>
  <inkml:trace contextRef="#ctx0" brushRef="#br0" timeOffset="96303.2512">12144 16459 407,'0'0'484,"0"0"-475,0 0 57,0 0 3,-120 76-44,95-36-12,5 4-6,7-7-6,7-2 3,6-5-4,0-7-1,12-14-4,15-4-2,6-5-9,2-5 1,1-20-9,0-8-9,-7-6-9,-5-12 13,-5-7 24,-12-4 5,-7-4 8,0 3 4,0 18 29,-5 10 10,-7 17 32,6 14-10,1 4-17,3 0-29,2 18-27,0 21 0,0 11 2,0 12 1,4 6 1,7 7-4,4 0 0,-3-2-52,4-11-107,-7-13-192,-3-18-177</inkml:trace>
  <inkml:trace contextRef="#ctx0" brushRef="#br0" timeOffset="96698.5841">12442 16561 645,'0'0'112,"0"0"-93,0 0 82,139-14-49,-108 42-32,-11 9-8,-16 7-7,-4-5 0,-13 6-3,-19-6-2,3-10-5,7-12-14,9-8 13,5-9-41,8 0 35,0-12-27,26-12-46,10-12 35,1-8-7,1-1-3,-5 1-11,-8 2 71,-9 9 29,-7 10 73,-9 12 33,0 11 49,-23 0-68,-8 23-57,4 13-4,5 9-10,9-6-20,13 2-5,0-5-7,2-4-8,27-10 0,14-5-4,5-6-1,6-3-11,0-8-61,-12 0-71,-11 0-232</inkml:trace>
  <inkml:trace contextRef="#ctx0" brushRef="#br0" timeOffset="97006.6443">12973 17277 1050,'0'0'103,"0"0"-99,0 0 20,0 0 11,171-10-23,-105-4-8,-12 2 0,-11 2-4,-18 6-28,-16 0-60,-9 4-68,-2 0-178</inkml:trace>
  <inkml:trace contextRef="#ctx0" brushRef="#br0" timeOffset="97216.189">12895 17572 748,'0'0'268,"0"0"-266,0 0 21,0 0 70,163 0-47,-99-14-44,-15 4 26,-13 2-17,-18 4-11,-14-1-22,-4 3-76,0-1-166,0-10-536</inkml:trace>
  <inkml:trace contextRef="#ctx0" brushRef="#br0" timeOffset="97863.1848">14896 16356 874,'0'0'44,"0"0"-34,0 0 80,0 0-20,0 0-38,0 0 0,-38-90-15,1 82-11,-8-1-1,-6 0 9,0 9 1,-1 0 11,8 9-9,5 30-8,16 21-4,9 37 0,12 24 1,2 12 0,2 12-2,20-2-2,3-6 3,-7-3-5,-3-13 0,-12-10 0,-3-9 1,-11-12 5,-28-18-4,-7-10 4,-10-17-3,-4-18 5,2-14-1,-1-10-5,11-3 0,5-12-2,10-14-6,8-6-15,10 6-22,8 8-18,7 0-6,0 0-227,27-13-237</inkml:trace>
  <inkml:trace contextRef="#ctx0" brushRef="#br0" timeOffset="98257.5027">15042 16902 919,'0'0'64,"0"0"-57,0 0 48,0 0-15,0 0-39,0 0-1,-71 132 3,54-68 2,5 3 0,4-5 5,8-8-4,0-19-3,15-3-2,19-18 0,6-11 0,8-3 9,3-3 3,-2-26 7,-2-5-6,-7-7-3,-9-8 5,-11-6 5,-13-6-2,-7 2-7,0 7-12,-23 16 2,-12 14-4,-13 16-13,0 6-63,-5 2-88,10 19-114,6 6-76</inkml:trace>
  <inkml:trace contextRef="#ctx0" brushRef="#br0" timeOffset="98486.1899">15008 17070 589,'0'0'138,"0"0"-72,0 0 88,114 54-82,-72-17-15,-4 2-18,-7 10-12,-9 4-15,-5 0-4,-11-7-1,0-2 6,-1-11-1,1-12-9,4-3-3,3-9 0,7-6-21,14-3-74,8 0-83,3-12-91,-1-10-197</inkml:trace>
  <inkml:trace contextRef="#ctx0" brushRef="#br0" timeOffset="98805.5414">15839 17355 182,'0'0'707,"0"0"-685,0 0 13,143-128 46,-103 96-61,-13 2-15,-13 2 3,-14 6-6,0-4 5,-18 11 0,-16 7 5,-6 8 7,-5 0 9,2 23-1,1 12 5,9 6-5,6 6-9,14 4-6,13-7-2,0 0-4,19-12-2,16-6-1,9-8 4,6-13 1,5-5 5,0 0 1,-3-5-11,-3-9-3,-7-2-58,-4-7-103,-7-8-380</inkml:trace>
  <inkml:trace contextRef="#ctx0" brushRef="#br0" timeOffset="99307.5758">16462 15770 826,'0'0'100,"0"0"-84,0 0 90,0 0-32,0 0-34,0 0-12,-56-97-13,18 97-11,-9 0-4,-3 10 3,3 19 2,11 12 5,7 10-7,12 10 1,17 11-2,0 8-1,10 5-1,16-5-1,1 0 1,-2-8-4,-9-2-4,-16-7-4,0-10 4,-27-12-14,-14-9 4,1-13-20,2-16 6,9 1-30,5-4-43,10-21-68,13-23-62,1-15-143</inkml:trace>
  <inkml:trace contextRef="#ctx0" brushRef="#br0" timeOffset="99524.3506">16533 15981 836,'0'0'107,"0"0"-99,0 0 20,0 0 34,8 132-25,0-77-11,-4 0-2,0-2-14,-1-4-9,-3 4 0,0-2-1,0 5-76,-3-12-157,-7-7-89</inkml:trace>
  <inkml:trace contextRef="#ctx0" brushRef="#br0" timeOffset="99728.2996">16535 16048 711,'0'0'74,"0"0"-56,114-62 115,-65 62-73,-5 0-28,-12 0-6,-14 8-23,-16 11 6,-2 8-7,-16 3 4,-20 2-6,-3-1-41,5 1-62,5-11-118,13-7-116</inkml:trace>
  <inkml:trace contextRef="#ctx0" brushRef="#br0" timeOffset="100134.2983">17058 16066 850,'0'0'100,"0"0"-94,0 0 72,0 0-43,-126 62-28,97-30 3,7-1-10,6 1 2,12-3-1,4-5 1,0-5-2,17-7-4,15-8-2,3-4-14,3 0 4,0-23-11,-3-7 0,-4-10 20,-8-4 3,-7-6 4,-12-8 2,-4-8 5,0 6 14,-6 11 0,-11 13 19,5 20 24,2 10-12,4 6-5,-1 3-22,2 26-23,5 12-2,0 8 3,0 8 2,5-3-4,10 4 0,2 0-1,-2 0-27,-1-8-75,-6-8-84,-3-13-170,-1-15-221</inkml:trace>
  <inkml:trace contextRef="#ctx0" brushRef="#br0" timeOffset="100534.322">17391 16075 617,'0'0'102,"0"0"-90,0 0 75,0 0-40,122 53-26,-114-21-10,-8 4-8,0 0 4,-25-2-7,-4-2-5,0-14-42,9-5 34,10-10 11,10-3 1,0 0-20,12-12-45,19-20 10,10 2-4,-4-5 10,-1-6 27,-5 9 23,-11 6 31,-7 8 47,-8 8 25,-5 6 41,0 4-2,-7 4-60,-12 20-51,-2 8 1,10 2 3,6 3-12,5-6-12,0-1 1,10-3-3,17-6-5,10-2-1,10-9-3,13-6-6,4-4-84,0 0-278</inkml:trace>
  <inkml:trace contextRef="#ctx0" brushRef="#br0" timeOffset="101101.3089">18120 16753 837,'0'0'31,"0"0"-21,-134 26 63,94 15-47,7 8-26,10 6 13,7-3-13,16-6 0,0-11 0,12-18-4,15-7-4,6-10 1,5 0 7,2-14-1,3-18 1,-9-7 0,-4-6 0,-10 1 0,-11-4 2,-6-3-1,-3-7 4,0-9 6,-3 0-5,-8 9 21,0 17 12,4 20 15,5 13 9,2 8-16,0 17-47,0 22 1,0 15-1,4 8 8,9-2-5,-1 3 0,-1-5-1,-2 0-2,-6 4-4,-3 0-78,0-9-107,0-13-179</inkml:trace>
  <inkml:trace contextRef="#ctx0" brushRef="#br0" timeOffset="101506.6747">18312 16794 702,'0'0'90,"0"0"-77,0 0 80,151-27-55,-113 32-29,-9 17-3,-14 9-5,-15 0 3,0 1-4,-17 0-10,-12-2-16,0-4-24,9-3 10,9-18-3,11-5 25,0 0-25,20 0-10,16-24 15,10-6 10,3-5-5,-2-2 15,-4 1 18,-14 5 13,-15 4 21,-11 5 36,-3 5 37,-4 8 26,-21 4-28,1 5-28,-1 9-20,0 13-36,10 10-6,4 4-4,9 3-6,2 2-4,8-1-1,29 0-24,9-8-46,14-14-60,5-10-125,2-8-51</inkml:trace>
  <inkml:trace contextRef="#ctx0" brushRef="#br0" timeOffset="101709.0097">19316 16731 956,'0'0'56,"0"0"30,0 0-28,0 0-33,0 0 1,-15 129-5,17-87-12,11 2-9,-5 0 1,-2 4-2,-2-6-26,-1 2-70,-3-7-86,0-7-136,0-12-292</inkml:trace>
  <inkml:trace contextRef="#ctx0" brushRef="#br0" timeOffset="101876.3578">19137 17012 903,'0'0'107,"0"0"-97,0 0 57,0 0-49,149-80-14,-66 63-4,-1-3-94,-4-1-136,-10 3-176</inkml:trace>
  <inkml:trace contextRef="#ctx0" brushRef="#br0" timeOffset="102090.9194">20092 16683 834,'0'0'128,"0"0"-72,0 0 47,-151 75-56,113-22 10,7 10-21,11 4-4,20-4-16,0-10 4,43-12-2,28-15-10,21-17 9,29-9-12,12-18-5,-11-23-46,-26-7-167,-46-5-763</inkml:trace>
  <inkml:trace contextRef="#ctx0" brushRef="#br0" timeOffset="107442.3679">7983 11305 589,'0'0'160,"0"0"-61,0 0 26,0 0-60,0 0-16,0 0-10,0 0-12,0 0 2,-48-24-5,48 24-3,0 0-7,-2 0-5,0 0-4,-3 6-3,0 12 0,1 0-1,2 2 2,0 2-3,2-1 1,0 3 0,0 0-1,6 4 0,8-2 1,3 0 0,6-4 0,4-8 0,4-4 0,6-4 1,2-6 1,-1 0-1,-1 0 0,1-14 0,-3-8-1,0-4 1,-2-2-2,0 0 2,-1-1-1,-1 3-1,0 6 0,0 5 0,-2 3 1,2 3-1,1 5 1,-1 4-1,-1 0-1,2 0-1,-5 4 2,2 14 0,-4 3-1,-4 1 1,0-2 0,-5-1 0,-6-5 0,1-3 0,-4-2 1,-2-6-1,-1-3 0,1 0 1,6 0 2,5-10-2,6-6 0,2-2-1,5 6 1,2 1-1,10 8 0,1 0 0,7 3-3,5 0 3,1 0-1,3 0 1,-2 0 0,-7-8 2,-6-6 2,-6 0 12,-8-1 0,-9-2 0,-7 3 0,-3 0-10,-6 2 1,-4 4-7,0 2 0,0 0-26,0 6-62,-13 0-190,-9 19-409</inkml:trace>
  <inkml:trace contextRef="#ctx0" brushRef="#br0" timeOffset="107852.3324">8539 11976 263,'0'0'147,"0"0"12,0 0 9,0 0-35,0 0-6,0 0-35,-5-78-23,1 78-27,-1 3-22,1 26-7,0 17 13,1 9 0,3 6-9,0 2-2,0 3-2,0-5-5,0-3-5,9-8-1,-7-1 3,-2-8-5,0 1-2,0-3-44,0-7-85,0-8-87,-2-14-129,-11-10-113</inkml:trace>
  <inkml:trace contextRef="#ctx0" brushRef="#br0" timeOffset="108085.8783">8510 12110 539,'0'0'67,"0"0"28,152-125 50,-92 107-51,-2 15-36,-7 3-11,-11 5-9,-15 19-6,-16 5-20,-9 3 4,-21 6 28,-21 1-4,-9 2-24,-3-5-11,4-6 4,9-8-9,9-6-1,15-8-22,13-4-77,4-4-134,4 0-178</inkml:trace>
  <inkml:trace contextRef="#ctx0" brushRef="#br0" timeOffset="109283.6533">12431 11323 551,'0'0'65,"0"0"61,0 0 7,0 0-31,0 0-28,0 0-26,2-46-17,-2 46-15,-6 2-6,-6 19-9,3 9 3,-1 5 1,8 7 5,2 1-9,0 1 0,0-2 7,12-3-2,11-8-5,2-11-1,4-8 4,2-8 2,4-4-5,5 0 0,3-21 0,1-8 2,1-1-3,0-3 1,-4 1 1,5 7-2,-2 3 0,3 4 0,-1 5 0,2 8 0,-1 5-1,-1 0 1,5 12-3,-1 16 3,0 3 0,-2 2 0,-13-1 0,-7 0 0,-9-8-1,-10-4 1,-4-8 1,-3-2-1,-2-4 1,0-4 0,0-2 0,2 0 1,0 0 6,11-2-2,10-12-6,8 0 3,12 2-3,-2 12-1,6 0 0,2 1 0,3 22 1,2 1-1,-2-2 1,2-6 2,0-6-1,-6-6 8,-6-4 6,-5 0 15,-13-6-3,-5-12-1,-6 0-2,-7-4-8,-2 0-5,-1 2-11,-3 4 0,0 4-1,0 8-47,0 4-36,0 22-184,-26 24-171</inkml:trace>
  <inkml:trace contextRef="#ctx0" brushRef="#br0" timeOffset="109731.0593">13204 12039 739,'0'0'50,"0"0"78,0 0-17,0 0-68,0 0-32,-127 69-2,96-7 5,4 8 7,6 0-1,7-6-2,11-8-6,3-11-6,9-14-1,22-8-2,10-15 3,5-8 1,4 0 2,2-22 6,-6-14 3,-3-4-5,-9-9 6,-6-4 10,-13-5-4,-6-9-14,-9 2-6,0 10-5,-5 11-1,-14 18 1,-6 17-14,-6 9-48,-4 16-61,-6 24-168,-1 8-65</inkml:trace>
  <inkml:trace contextRef="#ctx0" brushRef="#br0" timeOffset="109968.3871">13040 12337 428,'0'0'337,"0"0"-272,0 0 43,0 0-55,0 0-9,162-23 1,-108 51 0,-5 10 6,-7 4-15,-9 3-13,-6-8-11,-1-4 0,2-11 6,10-15 1,13-7 15,16-11-1,16-28-10,6-6-16,-7-2-7,-10 6-34,-24-3-116,-25-9-694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8:53:52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2218 1215 342,'0'0'357,"0"0"-320,0 0-16,0 0 79,0 0-32,0 0-39,4 108 3,-12-89-1,-4-3-4,-7-3-1,2-4-2,-6-6-7,3-3 2,3 0-1,-1-2 0,5-14-1,1-5-5,7-6-8,5 1-4,0-2 4,8 4-7,11 6 3,8 2-2,2 5 0,5 0 2,-5 3-2,-2 8 0,-3 0 1,-2 0-1,0 8-6,-1 14 8,-4 6-1,-4 10 1,-8 6 0,-5 6 5,0 2 2,-18 3 6,-6-7-6,-5 1 7,-4-5-4,0-9-5,-2-5-2,2-10-3,8-8 3,4-10 5,0-2-4,6 0 3,3-10-4,8-12-3,4 1 0,0-2-5,16 5 3,13 6 2,2 7-2,3 5 0,1 0 2,-6 0 3,-4 9-2,-3 8 3,-2 0-2,-4-2-1,-1 6 2,-4 4-3,-1-1-4,-2 5-68,-4-3-110,1-5-215</inkml:trace>
  <inkml:trace contextRef="#ctx0" brushRef="#br0" timeOffset="426.4272">2515 1847 292,'0'0'694,"0"0"-645,0 0 37,85-114-14,-39 61-34,-2 0-8,-5 0-12,-10 2-8,-12 12 1,-13 3-1,-4 5-3,0 14 2,0 0-5,-8 11-4,-9 6 0,-5 0-1,0 0-12,2 6-10,-1 11-4,8 2-4,5 0 3,6-1 3,2 2 11,0-4 2,15 0 5,9-3 7,8-2 1,1-1 5,2 3 9,1-2 10,-2 4-6,-6 5-5,-3-1-7,-7 0-3,-9 6-4,-5-4 3,-4 6 0,0-1 2,-19 0-1,-9-1 1,2-4-4,-1-5-1,-1-7-30,7-7-54,-1-2-97,2-16-134</inkml:trace>
  <inkml:trace contextRef="#ctx0" brushRef="#br0" timeOffset="1108.3799">3024 773 570,'0'0'180,"0"0"-118,0 0 1,0 0-63,0 0 5,0 0-5,0 0 6,-25 17-1,10-7 14,-1-2 19,0-8 4,5 0-7,0 0-18,3 0-1,0-2 5,4-8-11,2-2-1,2-2-8,0-4 6,0 1-7,3 2 0,16-3 0,2 4-1,-2 2 0,6 3-4,-5 8 0,3 1-4,-4 0 3,-3 3-8,0 17 1,-5 4 4,0 5 4,-4 0 2,-5 5 2,-2-1 1,0 6 4,-8-4 0,-13 3-4,-1-2 5,-3-2 3,-1-8-5,0-8-2,4-8 6,3-6-5,7-4 3,5 0 1,3 0 3,4 0-8,0-5-1,0-2-1,0 1-4,11 2 5,12 3-4,1 1 4,5 0 0,5 0 4,1 0 9,1 0 31,-4-7 13,-4 3-14,-8-3-8,-5-2-8,-3-1-6,-6-6-2,1 0-3,-4 0-7,-3 2-9,0 10 1,0 4-1,0 0-58,4 10-133,-4 21-218,0 13 31</inkml:trace>
  <inkml:trace contextRef="#ctx0" brushRef="#br0" timeOffset="1373.0583">3316 1363 840,'0'0'127,"0"0"-64,0 0-17,0 0-41,0 0-4,0 0 44,0 122-9,0-75 6,0-5-9,3 0-9,-1-6-11,-2-3-13,0-10 4,0-5-4,0-4-7,0-6-67,0-4-76,0-4-158,0 0-56</inkml:trace>
  <inkml:trace contextRef="#ctx0" brushRef="#br0" timeOffset="1562.6616">3242 1321 527,'0'0'281,"0"0"-226,0 0 65,110-106-58,-69 80-22,5 5-22,-11 8-18,-8 6-3,-7 7-38,-8 0-99,-6 3-89,-6 13-101</inkml:trace>
  <inkml:trace contextRef="#ctx0" brushRef="#br0" timeOffset="1724.4252">3307 1502 555,'0'0'241,"0"0"-212,0 0 8,0 0-3,0 0 36,0 0-16,96-3-44,-55-16-10,2-3-50,-4-2-191,-8-3-172</inkml:trace>
  <inkml:trace contextRef="#ctx0" brushRef="#br0" timeOffset="1942.8899">3720 1209 909,'0'0'93,"0"0"-26,0 0-22,0 0-6,0 0 0,-105 145-5,100-101-7,5-1-12,0-3-2,0-1-6,0-2-7,0 2 0,12-1 0,-1 1-75,5-7-119,-3-6-163</inkml:trace>
  <inkml:trace contextRef="#ctx0" brushRef="#br0" timeOffset="2337.7321">3798 1752 839,'0'0'167,"0"0"-98,0 0-15,73-108-13,-39 65-5,-3 2-22,-4-1-1,-5 4-4,-13 4 0,-5 9 1,-4 9-3,0 4-7,-9 10 2,-9 2-5,-8 0-16,6 9-12,0 10-2,4 3 12,9 2-8,7-1 12,0-5-1,7-1-2,22-6 15,9-3 0,0-4 1,-1 0 4,-5 1 0,-6 4 0,-7-1 11,-9 6 8,-2 1-10,-8 6 15,0 3-3,0 4-3,-16 3-7,-9-3-3,-2-5-6,5-6-2,0-6-18,0-3-39,1-8-73,2 0-153,3-12-180</inkml:trace>
  <inkml:trace contextRef="#ctx0" brushRef="#br0" timeOffset="2610.3912">4135 1194 931,'0'0'84,"0"0"-60,151-7 30,-91 35-9,-5 14-14,-3 11-4,-9 14-2,-21 9-14,-12 5 1,-10-2 19,-6-4-7,-20-8 13,-3-13 14,0-12-18,4-9-5,5-10-10,7-9-12,0-5-5,3-9 0,2 0-2,-6 0-41,1-12-77,-6-13-388</inkml:trace>
  <inkml:trace contextRef="#ctx0" brushRef="#br0" timeOffset="5752.3869">5093 1562 704,'0'0'76,"0"0"84,0 0-32,0 0-56,0 0-16,0 0-11,0 0-42,-27-16-3,27 48 0,0 8 2,2 4 12,3-1-4,2-4-6,-3-5 1,0 1-3,3-8-2,-5 4-1,-2-6-43,0 2-71,0-1-76,0-4-62,-13-8-109</inkml:trace>
  <inkml:trace contextRef="#ctx0" brushRef="#br0" timeOffset="5920.2469">4868 1833 606,'0'0'174,"0"0"-141,0 0 19,0 0 16,140-99-31,-82 77-13,-7 4-13,-1 4-11,-8 7-72,-7-4-130,-4 1-180</inkml:trace>
  <inkml:trace contextRef="#ctx0" brushRef="#br0" timeOffset="6535.129">5592 1421 417,'0'0'151,"0"0"-80,0 0 77,0 0-76,0 0-29,0 0-12,-43 55-11,33-54-7,-1-1 4,-1 0-3,3 0-3,-1-7-2,4-10-1,4-2-2,2 1-5,0 0-1,0 1-2,16 5-1,7 2 3,-4 5-3,8 2-3,1 3 1,-2 0 5,1 7-7,-3 11 3,-4 1-1,-2 7 10,-7 2 2,-7 0 8,-2 4 1,-2 5 0,0-2 1,-4 4-4,-19 0-4,2 2 1,-4-5-2,-2-2-4,5-6-1,2-12-3,6-4 5,6-10-1,0-2 3,3 0 8,2-4 16,3-11-17,0-2-3,0 0-7,0-2-2,8 7 1,12 2 6,3 2-6,6 6-3,-2 2 2,2 0-1,-4 0-1,-3 5 0,-4 6 2,0 5-2,-3 3 2,-3-2-1,-1 1-1,-5 5-3,3-1 2,5-3-47,3 3-70,3-5-168,3-9-84</inkml:trace>
  <inkml:trace contextRef="#ctx0" brushRef="#br0" timeOffset="6938.4174">6064 1914 630,'0'0'162,"0"0"-79,0 0 49,54-141-68,-25 88-16,0 4 0,-2 5-16,-10 7 2,-9 16-8,-8 4-11,0 8 1,0 5 0,-6 4-16,-11 0 5,-4 0-5,-1 13-2,3 4-4,5 2-1,7 3-2,7-2 1,0 0-6,9 1 5,20-4 3,10-3 6,1-2-2,-1-2 5,0 0 0,-8 2-3,-5 2 3,-8 4 1,-9 2-1,-9 5 7,0-1 1,-7 3 2,-19 4-6,-3-4 2,-3-3-7,3-1-2,0-9-2,8-5-44,5-6-58,11-3-77,5 0-133,0-17-348</inkml:trace>
  <inkml:trace contextRef="#ctx0" brushRef="#br0" timeOffset="7316.7252">6656 1516 301,'0'0'445,"0"0"-327,0 0 24,0 0-55,0 0-28,0 0-27,8 12-21,1 20 6,1 4 30,-4 4-11,0 0-10,-1-2-10,-1 0-9,-2-3-3,0-6 1,2-3-2,-4-8-3,2-1-3,0-10-44,-2 0-63,0-2-65,0 2-120,0-5-99</inkml:trace>
  <inkml:trace contextRef="#ctx0" brushRef="#br0" timeOffset="7480.3157">6573 1823 889,'0'0'35,"0"0"-10,0 0-4,110-104-14,-58 79-7,4 2-37,-2 2-150,-12 1-119</inkml:trace>
  <inkml:trace contextRef="#ctx0" brushRef="#br0" timeOffset="7778.3032">7061 1508 979,'0'0'77,"0"0"-48,0 0-21,0 0 17,0 0 41,14 136-29,-11-90-20,3 0-3,-6-4 3,2-1-3,-2-9-7,0-6-3,4-8 1,0-10-2,3-4 5,0-4-5,13 0 2,10 0 12,20-6-2,8-14-5,5 2-7,-3 0-1,-9 4-4,-2 6 1,-16 4-7,-10 4-67,-15 0-82,-8 0-108,0 0-134</inkml:trace>
  <inkml:trace contextRef="#ctx0" brushRef="#br0" timeOffset="8027.6596">7322 1736 43,'0'0'918,"0"0"-872,0 0-22,0 0 81,-7 141-20,7-93-33,7 6-24,-2 4-9,-5-6 2,0 0-15,0-5 2,0-11-7,0-4 0,-3-10 1,-2-2-2,4-11-2,1-4-41,0 0-73,-5-5-88,-2 0-205</inkml:trace>
  <inkml:trace contextRef="#ctx0" brushRef="#br0" timeOffset="10714.3102">8091 1430 582,'0'0'150,"0"0"-60,0 0 103,0 0-46,0 0-67,0 0-41,0 0-29,0 0-7,27 81 20,-19-23 1,-2-3-10,2-3-9,-1-4-1,-3-4-2,3-2-2,-3-5-8,-2-1-47,-2-6-81,0-2-81,0-8-96,-12-10-138</inkml:trace>
  <inkml:trace contextRef="#ctx0" brushRef="#br0" timeOffset="10864.523">7931 1782 707,'0'0'119,"0"0"-55,0 0 41,0 0-58,0 0-47,144-111 0,-74 92 0,-1 3-63,-11 2-176,-9-4-149</inkml:trace>
  <inkml:trace contextRef="#ctx0" brushRef="#br0" timeOffset="11030.2673">8474 1492 929,'0'0'109,"0"0"-92,0 0 11,0 0 28,0 112-6,7-74-33,0 0-12,1 1 3,0-7-8,2-3-41,1-7-83,3-10-119,4-10-87</inkml:trace>
  <inkml:trace contextRef="#ctx0" brushRef="#br0" timeOffset="11336.5733">8706 1627 14,'0'0'787,"0"0"-750,0 0 4,0 0 33,-2 137-34,2-99-4,0-3-25,6-9-5,10-8-1,7-6-1,3-10-1,6-2 5,1-6-1,2-23 0,-1-5-4,-5-8 2,-12 1-2,-9-8 3,-8 3 3,0 6 30,-23 6-10,-4 10 7,-4 12-15,-2 9-14,-3 3-7,-2 3-7,12 16-26,6 2-45,13-3-32,7-6-132,0-10-85</inkml:trace>
  <inkml:trace contextRef="#ctx0" brushRef="#br0" timeOffset="11555.53">9219 1509 936,'0'0'73,"0"0"-63,0 111 52,0-57 6,0 3-15,4-4-29,4-4-20,0-3 1,-1-4-2,-1-4-2,2-4-1,-2-6-65,-6-6-74,0-14-181,0-8-187</inkml:trace>
  <inkml:trace contextRef="#ctx0" brushRef="#br0" timeOffset="11728.2125">9154 1532 987,'0'0'73,"0"0"-33,0 0-6,0 0-26,177-93-6,-111 81-2,-10 8-2,-16 4-131,-22 0-157,-18 16-124</inkml:trace>
  <inkml:trace contextRef="#ctx0" brushRef="#br0" timeOffset="11882.4193">9248 1796 794,'0'0'208,"0"0"-179,0 0-14,0 0 1,0 0 36,0 0-22,172-16-30,-110-9-68,-6-4-130,-10-1-177</inkml:trace>
  <inkml:trace contextRef="#ctx0" brushRef="#br0" timeOffset="12094.4283">9779 1412 982,'0'0'125,"0"0"-95,0 0 9,0 0 5,-74 118-17,69-68-1,5 0-10,0 2-8,0-3-3,0-7-3,8-2 1,9-4-3,0-2-72,4-8-117,-5-8-200</inkml:trace>
  <inkml:trace contextRef="#ctx0" brushRef="#br0" timeOffset="12487.3228">9928 1896 962,'0'0'103,"0"0"-38,34-128 4,-9 79-38,2 1-10,-2 4-11,-7 13-4,-11 9 1,-7 10 8,0 5-5,-7 4-6,-15 3-3,-7 0-1,0 12-9,4 8 0,8 2-13,10-1-11,7 4-4,0 1 0,11-4 10,18-3 15,11-4 8,2-3 4,3 0 2,-3 3-2,-6-4 10,-10 3 16,-5-2 0,-7 2-2,-12 7-2,-2 1-9,0 7 2,-18 2-3,-10-2-7,-3 3 0,2-11-5,0-5-38,0-7-77,3-9-129,4-7-179</inkml:trace>
  <inkml:trace contextRef="#ctx0" brushRef="#br0" timeOffset="12723.033">10305 1376 987,'0'0'52,"0"0"-49,0 0 42,131 100 4,-98-44-10,-6 6 19,-11 3-41,-7-4-6,-9-6-5,0-6 0,0-6-4,-2-9 2,-9-5-4,-1-4-1,6-9-113,1-8-121,3-8-155</inkml:trace>
  <inkml:trace contextRef="#ctx0" brushRef="#br0" timeOffset="12912.4268">10922 1758 977,'0'0'107,"0"0"-96,0 0 3,141-41 6,-92 24-14,-3 5-6,-10 2-82,-18 6-218,-16 3-177</inkml:trace>
  <inkml:trace contextRef="#ctx0" brushRef="#br0" timeOffset="13098.5554">10986 2027 1005,'0'0'124,"0"0"-107,0 0 17,0 0 24,148-28-24,-90 8-24,-6 4-8,-13 4-2,-14 3-96,-21 2-132,-4-1-286</inkml:trace>
  <inkml:trace contextRef="#ctx0" brushRef="#br0" timeOffset="15331.9562">12583 1438 296,'0'0'682,"0"0"-648,0 0 19,0 0 44,0 0-56,0 0-17,51-87-13,4 85-7,-1 2-4,-9 12 0,-14 22 0,-16 6 3,-15 6 0,0 1-3,-8-1 4,-19-4 0,-6-4-2,3-7 0,4-10 0,8-7 0,9-10-2,6-2 0,3-2 2,0 0-2,0 0 0,17 0-3,10 0 3,6 0 0,5 5 0,-5 10 1,-2 5 1,-6 3-1,-12-2 2,-10 6-2,-3 3 1,-3 1 13,-24 1-2,-9-1 9,-6 1-12,-3-4-3,-3-6-3,-2-5 0,4-6-2,5-11-1,12 0-2,14 0-3,15-20-45,1-4-87,39-1-247,15-4-131</inkml:trace>
  <inkml:trace contextRef="#ctx0" brushRef="#br0" timeOffset="15708.2427">13282 1959 749,'0'0'171,"0"0"-166,94-110 32,-56 71 33,-2 6-38,-10 0-13,-10 3-13,-9 4 3,-7 0 9,0 6 11,-11 5 6,-12 6-8,-6 7-21,-2 2 3,0 11-3,-1 18 1,2 9-2,3 11 5,6 4-10,11 3 8,10 2-4,0-1-1,4-11-1,25-10 0,6-12-1,6-10 14,8-9 1,4-5-7,3-11 1,-4-13-1,-12-2-9,-9 2-2,-11-4-64,-11 0-73,-9-9-202,0-5-266</inkml:trace>
  <inkml:trace contextRef="#ctx0" brushRef="#br0" timeOffset="15904.0134">13232 1337 910,'0'0'26,"0"0"-20,0 0 34,133-34-28,-70 16-9,-3 0-3,-12-2-132,-7-1-129</inkml:trace>
  <inkml:trace contextRef="#ctx0" brushRef="#br0" timeOffset="16106.1485">13666 970 570,'0'0'341,"0"0"-294,0 0-25,0 0 13,0 0-5,-4 127-6,4-85 3,7-4-7,-3-2-11,-3-6-5,2-6-4,-1-4-10,-2-8-80,0-10-171,0-2-107</inkml:trace>
  <inkml:trace contextRef="#ctx0" brushRef="#br0" timeOffset="16712.1272">13914 965 695,'0'0'117,"0"0"-116,0 0 26,0 0 31,0 0-21,0 0-21,0 0-8,-60 79-3,46-79 5,1 0 1,1 0-1,5-3 1,1-10-2,6-2-7,0-2-2,0 2-2,13-4 0,6 4 1,5 0 2,1 6 2,1 0-3,-2 5 0,1 4-1,-3 0 1,-3 0 0,-4 13-7,1 11-4,-8 3 11,-1 4 1,-1 1 10,-6 0-2,0 0 5,0 3-1,-6 2-2,-11-5 0,-4-2-5,-1-4-3,-1-6 1,6-5-1,-1-6-1,5-4 0,1-5 4,3 0-2,5 0 3,4 0 1,0-11-8,0 3 0,0-2-5,9 2 5,8 4 0,6-1 0,-1 5 8,5 0-2,-2 0 3,-3 5 8,-1 7 0,-2 3-6,-3-1 2,-3 3-7,-4-2 0,-2 2-4,0 0-1,-5-2-1,0 1-42,2 0-73,-4-8-205,4-5-406</inkml:trace>
  <inkml:trace contextRef="#ctx0" brushRef="#br0" timeOffset="17140.0101">14316 1434 787,'0'0'102,"0"0"-12,70-107 5,-27 57-55,3-1-11,-1-4 1,-9 8-14,-14 10-8,-13 10 14,-9 11 5,0 6-2,0 4-15,-9 5-2,-16 1-7,1 0-2,-5 10-1,6 8-1,6 3 0,5-2 1,8-4-5,4 2 0,0-1 0,9 1 6,15-2-4,3-1 5,6 0 0,4-2 0,-4 6 2,5 1-2,-3 6-1,-4-1 1,-6 2 3,-10 3 8,-9-4 2,-6 6-2,-14-2 8,-21 4-7,-3-3-5,-3-4-4,3-4-2,3-2-1,3 0-52,1 1-97,0 5-158,-4 8-134</inkml:trace>
  <inkml:trace contextRef="#ctx0" brushRef="#br0" timeOffset="17627.9755">12438 2643 685,'0'0'98,"0"0"-69,134 0 97,-19-4-10,37-1-37,22 0-29,17-3-16,10 0 13,0 0-19,-7 2-1,-16 4-7,-8 2-2,-16 0 0,-21 0 1,-21 0-7,-32 0-1,-29 0-2,-18-2 4,-16-1-5,-11 1-2,-6 2-5,0-3 3,0 3-4,0-4-21,-12 4-54,-19 0-95,-13 0-174,-12 7-157</inkml:trace>
  <inkml:trace contextRef="#ctx0" brushRef="#br0" timeOffset="18086.6583">13679 3455 1029,'0'0'131,"0"0"-120,0 0 10,0 0 25,0 0-21,119-110-17,-68 52-1,-6-7-7,-1 2 5,-15 2-3,-11 13 1,-18 14-1,0 12 4,0 12-6,-18 6 0,-8 4 0,-3 0-5,0 17 1,6 2-10,14-1 0,9-4 2,0 0-13,24 2 12,19-2 7,6 0 6,6 0 1,-5 0 2,-8 2 3,-11 0 10,-11 3-2,-13 8-5,-7 3 1,-2 3 8,-30 2 1,-7 0-5,3-8-9,3-4-5,4-9 2,8-5-5,5-4-51,10-5-74,6 0-219</inkml:trace>
  <inkml:trace contextRef="#ctx0" brushRef="#br0" timeOffset="20082.23">15376 2152 827,'0'0'104,"0"0"-97,0 0 79,0 0 5,0 0-19,134 0-35,-81-13-24,-4 4-9,-7-3-4,-5 1-2,0 5-88,-8-3-89,-3-6-145,-3-9-322</inkml:trace>
  <inkml:trace contextRef="#ctx0" brushRef="#br0" timeOffset="20448.2368">16094 1889 769,'0'0'77,"0"0"-49,-2 128 124,-1-78-84,1 1-19,2-3-5,0-11-23,0-6-15,9-13 0,-5-11-2,1-5-1,-3-2 5,2 0-6,8-5 13,3-20-9,10 2-5,2-4 1,0 5-2,-1 13 0,0 2 6,1 7-6,-2 0 5,-3 7 5,-6 14-9,-5 9 2,-7 3 3,-4 1 0,0 0-2,-13-2 3,-11-3-1,-5-3-5,-2-3 0,0-3-1,-3-4-6,2-2-43,1-2-66,0-12-155,0 0-184</inkml:trace>
  <inkml:trace contextRef="#ctx0" brushRef="#br0" timeOffset="20608.224">16123 1949 894,'0'0'37,"0"0"-30,111-107 21,-51 79 4,0 12-32,0 10-42,-12 6-172,-6 0-183</inkml:trace>
  <inkml:trace contextRef="#ctx0" brushRef="#br0" timeOffset="20997.3229">16887 2302 837,'0'0'84,"0"0"-72,0 0 60,142-117-48,-104 75 1,-6 0-18,-15 4-4,-7 6 1,-10 6 6,0 9 14,-12 8 5,-17 1-14,-4 8-9,-5 0-4,1 0 0,3 20-1,7 10 8,7 9-2,5 16 1,5 6-6,10-3 5,0 1-3,0-10 5,19-11-7,5-6 5,5-9-7,7-12 13,6-7 1,4-4-3,6-4 5,-4-16-10,-3-6-4,-10 2-2,-15-1-55,-9-2-75,-11-1-205,0-7-305</inkml:trace>
  <inkml:trace contextRef="#ctx0" brushRef="#br0" timeOffset="21198.7293">16878 1613 872,'0'0'76,"0"0"-73,0 0 9,0 0-12,129-83 0,-74 62-160,-10 0-177</inkml:trace>
  <inkml:trace contextRef="#ctx0" brushRef="#br0" timeOffset="21519.6659">17353 1289 983,'0'0'34,"0"0"-34,0 0 0,0 0 7,27 104 19,-19-59-6,0-2-1,-2-3 9,-1-4 5,1-5-17,-1-11-5,-1-4-3,3-6-1,2-6 5,6 0 8,5-4-5,9 0-2,5-3-5,6-12-4,3-3-3,-3 2 1,1-2-2,-6 1-28,-6 4-73,-8 1-53,-9 3-76,-6 2-68</inkml:trace>
  <inkml:trace contextRef="#ctx0" brushRef="#br0" timeOffset="21752.6924">17621 1463 712,'0'0'126,"0"0"-38,0 0-35,0 0-20,0 0 35,8 133 1,3-90-18,-3 3-16,-2-9-20,-4-1-10,-2-2 1,0-2-5,0 0-1,0-4-15,0 1-92,0-10-106,0-10-162</inkml:trace>
  <inkml:trace contextRef="#ctx0" brushRef="#br0" timeOffset="22218.1738">17999 1869 1007,'0'0'68,"0"0"-28,87-113 58,-48 65-43,-4-1-35,-1-2-8,-7 3 0,-8 6-5,-7 8 3,-10 10-2,-2 8 4,0 6-2,-2 6-5,-14 1-4,-2 3 1,0 0-2,-2 0-2,3 14-3,0 10 5,4 5-1,9-2-3,4 0 2,0-3 0,7-4 2,17-2-1,8-6 1,7-2 0,6-4 2,4 0-2,2 4 1,-2 4-1,-11 3 1,-11 6 0,-16 2 1,-11 5 4,0 1 6,-20 6 8,-16-1-1,-1 0-6,3-4-7,2-4-4,8-3-2,6-11 0,3-3-50,3-3-65,4-6-93,-5-2-209</inkml:trace>
  <inkml:trace contextRef="#ctx0" brushRef="#br0" timeOffset="25062.3311">3662 730 277,'0'0'292,"0"0"-182,0 0-9,0 0-11,0 0-7,0 0-43,0 0-15,-9-3 0,9 3-4,0 0 0,-2 0 11,2 0-14,0 0-14,0 0 4,0 7-6,0 8-1,4 4 0,11 1 1,0 0 1,3-2-2,-8 0 4,1-4-3,-2-4-2,-2-6 4,-2 1-4,-5-2 1,6-3 0,-2 0 6,3 0 8,15-10 8,11-14 7,17-8-12,6-6-8,2-3-5,4 4 1,-2-4 0,3-3-1,-2 4 1,-1-2 0,-8 4 4,-13 10-2,-9 2-5,-8 10 1,-8 3-1,-5 6-1,-7 2-2,0 5 0,-2 0-76,0 0-166,0 0-538</inkml:trace>
  <inkml:trace contextRef="#ctx0" brushRef="#br0" timeOffset="25925.374">9357 773 559,'0'0'177,"0"0"-40,0 0-6,0 0-37,0 0-40,0 0-30,-20-12-13,20 12-9,0 0-1,0 15 0,11 5 2,5 3 3,-1 2 4,-1-1-3,-1-4 1,-2 1-3,-1-7-1,-2-2-1,-2-3-1,0-6 0,0-2 0,3-1 1,11 0 8,13-16 0,17-18 8,12-4-9,7-3-5,2 2-1,-1 3-3,-1 2 2,-6 4 2,-2 2 8,-11 2 0,-10 3 4,-11 3 2,-12 0 2,-5 8-2,-8 10-3,-2 2-4,-2 0-9,0 0-3,0 0-8,-4 0-54,-26 8-96,-19 22-262</inkml:trace>
  <inkml:trace contextRef="#ctx0" brushRef="#br0" timeOffset="27223.8283">2195 3384 458,'0'0'45,"0"0"33,0 0-20,0 0-5,0 0 11,0 0 18,0-5 4,0 5-19,0 0-20,0 0-16,-10 2-5,-6 12-3,1 1-2,-4-2-4,-4-1-4,-4-2-4,3-6-7,-3-4 4,5 0 0,4 0-5,1-7 5,5-10 0,5-1-2,7-2-3,0 2-1,7-1 0,16 2-3,1 0 2,5 3 1,3 3 0,1 4 0,-2 5-2,-4 2 2,-6 0-2,0 10-3,-3 11 3,-7 4 2,-5 8-1,-3 5 1,-3 4 0,0 7 2,-13 4 1,-12 7-2,-8 0 3,-3-6-4,-2-3 3,-5-12-1,1-6-2,3-9 1,-2-12 1,12-9-1,6-3 3,6 0 1,10-11 1,5-4-6,2-5 0,0 8 0,7-2 1,18 7 1,10 2 1,5 5 1,3 0-1,-3 0 1,-5 0-1,-7 12 0,-4 2 2,-7 3-5,-1-2 1,-5 0-1,1 2 0,-8 2-19,5 2-59,-3 4-149,-2-3-177</inkml:trace>
  <inkml:trace contextRef="#ctx0" brushRef="#br0" timeOffset="27650.2463">2496 3942 907,'0'0'102,"0"0"-96,71-146 55,-38 89-15,-4 6-21,-7 4-4,-6 5-12,-13 12-3,-3 7-1,0 8 3,0 9-4,-7 2-4,-10 4-5,-6 0-1,3 0 3,2 13-6,3 4 5,14 3-7,1 1-3,0 0 0,5 4 7,17-4 5,3 1 0,4 0 2,0-8 0,2 4 2,0-1 0,-4 2-1,-5 6 0,-6-1-1,-8 4-2,-5-2 2,-3 0 0,0 2 0,-20-3 12,-7-6-3,0-1-4,1-2-5,0-6-2,2-3-37,3-7-69,2 0-113,2-17-106</inkml:trace>
  <inkml:trace contextRef="#ctx0" brushRef="#br0" timeOffset="28356.3569">2832 2997 673,'0'0'76,"0"0"-64,0 0-9,0 0 1,0 0 3,0 0 9,-2 28 5,-9-21 0,-2-1 17,2-6-3,-1 0-15,0 0 8,5 0 3,1-6-7,2-5-5,4-1-4,0 0-10,0-1 0,2-1-4,12 2 0,-1 0 2,5 1-6,2 3 6,2 0-3,5 6 0,0 1-2,2 1 0,0 0 2,-9 0-1,0 5-4,-6 12 3,-8 1-2,-3 3 1,-3 6 3,0 3 4,-7 5-2,-13 4-2,-1-1 0,0 0 1,-4-2 1,2-10 2,1-6-4,5-8 1,5-6 1,5-6 1,3 0 3,0 0-3,1-6 4,3-2-6,0 2 0,0 2 1,0 2-2,16 2-4,7 0 4,10 0 4,0 0-4,2 0 2,4 0 3,-1 0 15,2-6 46,-5-6-10,-8-2-9,-9 2-8,-9 0-13,-9-2 1,0 2-12,0 2-5,0 3-9,0 2-1,-7 5-32,3 5-66,2 20-104,2 13-137,-2 4-175</inkml:trace>
  <inkml:trace contextRef="#ctx0" brushRef="#br0" timeOffset="28652.1719">3247 3627 630,'0'0'276,"0"0"-229,0 0 22,0 0-49,0 0-17,0 0 9,5 89 20,-1-53 5,-2 0-3,1 0-3,-1 0-12,0 4-5,-2-6-9,0-1-3,0-4-2,0-5-10,0-3-67,0-10-57,0-8-135,0-3-121</inkml:trace>
  <inkml:trace contextRef="#ctx0" brushRef="#br0" timeOffset="28835.8488">3120 3912 982,'0'0'83,"0"0"-54,0 0-4,0 0-21,123-74 0,-61 52-4,-2-2-16,0-2-58,-8-1-118,-8 5 3,-15 1-215</inkml:trace>
  <inkml:trace contextRef="#ctx0" brushRef="#br0" timeOffset="29023.8693">3603 3625 280,'0'0'619,"0"0"-551,0 0-30,0 0-13,0 0 7,-9 134 0,9-91-19,3-2-6,1-4-4,-2-1 1,-2-2-4,3-12-63,3-2-140,4-13-55,-2-7-240</inkml:trace>
  <inkml:trace contextRef="#ctx0" brushRef="#br0" timeOffset="29361.5581">3845 3775 865,'0'0'132,"0"0"-94,0 0-3,0 0-31,0 0 3,0 0-2,0 107-4,4-75 0,2-5 1,2-6-2,0-7 1,5-6-3,5-8 4,5 0 0,6-5 8,0-19-1,0-5-2,-5-2-4,-6-4 2,-12-1 1,-6-3 15,0 3 18,-8 8 1,-15 5-7,-1 9-4,0 7-15,-3 7-9,4 0-5,-1 11 0,1 4-7,10 6-31,7-7-95,4-5-117,2-7-204</inkml:trace>
  <inkml:trace contextRef="#ctx0" brushRef="#br0" timeOffset="29652.317">4005 3410 1035,'0'0'132,"0"0"-122,113-29 27,-38 29 12,4 0-7,4 24-9,-6 16-7,-7 8 3,-19 12-3,-15 8-5,-18 4-5,-17 5 1,-1-5-7,-14-2 1,-22-6-1,-7-3-6,-1-11 3,0-10-4,4-8-3,6-11-13,-4-10-47,-10-11-30,-9 0-166,-14-18-443</inkml:trace>
  <inkml:trace contextRef="#ctx0" brushRef="#br0" timeOffset="30087.35">1516 3248 657,'0'0'161,"0"0"26,0 0-52,0 0-37,0 0-38,0 0-29,-112 50-25,67 39 7,-2 33 2,7 19 25,16 1-4,11-10-2,13-19-6,15-23-14,29-18-8,19-12-4,5-12 0,6-13-1,0-3-1,-2-13-58,3-12-75,-6-7-285</inkml:trace>
  <inkml:trace contextRef="#ctx0" brushRef="#br0" timeOffset="30591.6729">5171 3577 893,'0'0'171,"0"0"-159,0 0 11,0 147 65,2-73-12,0-4-28,0-6-26,-2-6-13,0-3-3,0-9-4,3-5 0,-3-2-2,2-13-43,-2-8-95,0-12-189,0-6-140</inkml:trace>
  <inkml:trace contextRef="#ctx0" brushRef="#br0" timeOffset="30755.9909">5110 3720 615,'0'0'103,"0"0"-74,45-125 81,4 93-48,8 3-18,9 8-13,-6 7-17,-11 10-14,-15 4-5,-13 0-159,-18 16-88,-3 7-211</inkml:trace>
  <inkml:trace contextRef="#ctx0" brushRef="#br0" timeOffset="30919.8819">5159 3870 791,'0'0'62,"0"0"14,0 0-22,0 0-16,0 0 22,128 25-7,-55-48-36,6-3-17,-11-3-61,-9 4-231,-20-8-224</inkml:trace>
  <inkml:trace contextRef="#ctx0" brushRef="#br0" timeOffset="31134.7575">5763 3507 1018,'0'0'96,"0"0"-41,0 0-3,0 0-13,-106 148 15,90-83-19,9-5-16,7-3-5,0-5-10,0-6 2,0 1-6,14-4-2,0-4-36,6 0-76,-5-11-175,3-13-187</inkml:trace>
  <inkml:trace contextRef="#ctx0" brushRef="#br0" timeOffset="31504.3429">5864 4137 998,'0'0'61,"0"0"41,0 0-64,84-145-17,-41 91 13,-3 2-24,-9 4-6,-10 10 2,-15 9-1,-6 12 4,0 5-2,-8 8-6,-17 4-2,0 0-3,-2 5-13,7 14-1,7 3 5,13 4-19,0-2 3,4 0 8,23-2 21,5-2-3,10-4 6,0 0-3,-2 0 10,-1-2 7,-11 3 1,-6-4 7,-8 1-13,-7 3-2,-7 1-5,0 5 0,-13 4 1,-17 0-1,-8 0-5,-5-4-7,-1-6-52,-2-10-36,6-7-122,5 0-66</inkml:trace>
  <inkml:trace contextRef="#ctx0" brushRef="#br0" timeOffset="31745.486">6270 3618 948,'0'0'68,"0"0"-47,145 25 100,-91 12-54,-7 10-33,-6 4-2,-12-1-20,-11 4-4,-16-2-3,-2 2 0,-6 8 2,-25 1-4,-9 4 2,-5-9-3,-4-9 0,8-13-2,8-10 0,4-8-65,7-14-97,11-4-244</inkml:trace>
  <inkml:trace contextRef="#ctx0" brushRef="#br0" timeOffset="32217.6098">7398 3846 1043,'0'0'66,"0"0"-39,0 0-10,0 0-4,0 121 51,6-60-23,4-2-20,0-7-6,-1-2-6,1-8-4,-4-6-1,-2-4-4,-4-3-4,0-8-57,0-3-82,-10-8-105,-9-6-39,-1-4-207</inkml:trace>
  <inkml:trace contextRef="#ctx0" brushRef="#br0" timeOffset="32377.4146">7171 4215 586,'0'0'344,"0"0"-305,0 0-12,0 0-7,158-98-6,-77 65-9,2 1-1,-6 5-4,-11 6-49,-12 1-218,-12 3-198</inkml:trace>
  <inkml:trace contextRef="#ctx0" brushRef="#br0" timeOffset="32929.612">8095 3840 1002,'0'0'91,"0"0"-84,0 0 9,0 0-5,0 0-4,0 0-2,-71 66-2,51-63 3,3 0-3,1-3 6,7 0-5,2-8 3,2-12-4,5 2-3,0-5-3,0 4-6,12 2 0,7 3 6,4 3-3,5 7 5,4 4-4,-1 0 3,-4 0 2,-4 11-7,-4 10 1,-3 3 5,-5 5 0,-7 0 1,-4 5 8,0 0 3,-6 2 3,-19 2-4,-4 1-3,1-6-5,-4 0 2,6-12-3,1-6-1,5-8 7,7-7-2,3 0-2,6 0 1,2 0-2,2 0 5,0 0-6,0-9 2,20-1-1,5 1 2,4 1 7,2 7 1,-2 1 1,-3 0 2,-3 0 1,-5 1-4,-5 10 2,-1 0-11,-2 3-3,-1 4 1,3 3-3,-4-1-55,1 2-59,1-1-107,-2-6-129</inkml:trace>
  <inkml:trace contextRef="#ctx0" brushRef="#br0" timeOffset="33293.345">8392 4323 239,'0'0'428,"0"0"-322,0 0 31,58-110-28,-34 65-52,6-5-20,-4 0-16,-3 2 6,-3 12-12,-12 14 7,-8 10 1,0 6 13,-7 4-22,-17 2-14,-5 0-3,-2 6 2,10 8-1,5 3 1,15-3-6,1 6-15,0 4 6,21-2-3,12 3 11,2 1 8,5-2 0,-4 1 1,-5-4 2,-6 2 5,-9-3 17,-6 0-10,-10 1-3,0 2-3,-8 3-3,-19 0 0,-3-2-5,2-6-1,5-8-52,10-8-51,9-2-64,4-7-67,0-22-285</inkml:trace>
  <inkml:trace contextRef="#ctx0" brushRef="#br0" timeOffset="33508.4235">9190 3979 975,'0'0'144,"0"0"-117,0 0 17,0 0 20,0 102-18,0-59-28,0 6-9,0-5 1,0-4-9,0-1 1,0-7-4,0-3-3,0-3-61,0-9-97,-2-1-161,-11-12-130</inkml:trace>
  <inkml:trace contextRef="#ctx0" brushRef="#br0" timeOffset="33665.2878">9009 4263 1198,'0'0'28,"0"0"-20,114-64-5,-41 32-3,8-1-40,-8 4-200,-13 2-208</inkml:trace>
  <inkml:trace contextRef="#ctx0" brushRef="#br0" timeOffset="33919.6513">9627 4000 797,'0'0'272,"0"0"-211,0 0-18,0 0 25,-9 103-21,4-56-21,0 3-17,2 0 0,-2-4 0,1-11-1,4-9-5,0-6 0,0-9-1,0-10 1,17-1 3,17 0 3,9-8 0,5-12-4,6 1-4,0 2-1,-8 1-31,-3 3-72,-12-2-152,-16 1-136</inkml:trace>
  <inkml:trace contextRef="#ctx0" brushRef="#br0" timeOffset="34151.8235">9754 4215 997,'0'0'133,"0"0"-108,0 0 26,0 0 5,0 146 4,13-95-24,3 4-19,-10 2-10,-3-6-2,-3-1-2,0-9 3,0-7-6,-7-10-23,1-10-43,4-12-87,2-2-133,0-11-142</inkml:trace>
  <inkml:trace contextRef="#ctx0" brushRef="#br0" timeOffset="34445.4442">10828 4241 871,'0'0'142,"0"0"-111,0 0 64,132 0-13,-85 0-46,-8 0-14,-5-3-18,-9-4-3,-6-1-1,-5 2-36,-5 2-80,-9 0-110,0 4-136</inkml:trace>
  <inkml:trace contextRef="#ctx0" brushRef="#br0" timeOffset="34640.3169">10815 4481 603,'0'0'492,"0"0"-452,0 0 0,0 0 44,158 7-42,-100-7-6,-5-5-25,-8-7-5,-10 2-4,-10 0-2,-11 5-52,-11-4-137,-3-3-378</inkml:trace>
  <inkml:trace contextRef="#ctx0" brushRef="#br0" timeOffset="35395.6784">12888 4313 839,'0'0'165,"0"0"-98,0 0-20,0 0 5,113-43-22,-73 37-2,-2 6-26,-6 7 4,-8 18-5,-15 10-1,-9 2 4,0 4-2,-22-4-1,-8-5 1,2-6 0,2-9 0,5-6-1,8-5 1,9-6 0,4 0 3,0 0-4,0 1-1,13 3-6,14 3 6,6 3 1,2 2 1,1 3 0,-7 2 5,-11 3 3,-13 1 7,-5 5 0,0 3 9,-29 1 6,-5-4-14,-7-4-4,-3-5-3,0-7-7,1-5-1,1-3 1,9-2-3,13 0-1,11-14 0,9-2-23,6 4-46,35 3-105,8 2-187,6 2-212</inkml:trace>
  <inkml:trace contextRef="#ctx0" brushRef="#br0" timeOffset="35741.9652">13674 4821 306,'0'0'704,"0"0"-685,0 0 17,86-127 21,-64 97-39,-11 6-3,-6 6-6,-5 4 0,0 6 16,-4 4 3,-17 4-7,-6 0-12,-6 2 2,-1 20 1,3 8-5,2 6 1,7 7 1,8 3-3,13 3-5,1-2 0,0-7-1,22-9 1,14-8 2,8-12-3,9-6 12,8-5 12,3-2-12,-4-20-9,-8-3-3,-17 6-4,-14 2-71,-17 3-81,-4 3-217,-6-5-319</inkml:trace>
  <inkml:trace contextRef="#ctx0" brushRef="#br0" timeOffset="35922.9645">13637 4474 964,'0'0'48,"0"0"-47,0 0 1,0 0-2,150-85-116,-97 61-132</inkml:trace>
  <inkml:trace contextRef="#ctx0" brushRef="#br0" timeOffset="36123.9446">14055 4189 896,'0'0'260,"0"0"-236,0 0 9,0 104 20,0-58-20,0-4-18,6-3-7,-2-8-8,1-4 1,-5-6-1,0-4-16,0-5-60,0-8-87,0-4-172,-7 0-162</inkml:trace>
  <inkml:trace contextRef="#ctx0" brushRef="#br0" timeOffset="36715.273">14276 4195 767,'0'0'119,"0"0"-113,0 0 68,0 0-34,0 0-30,0 0-1,-46 106-2,32-98-2,-1-8 0,2 0-1,0 0 1,3 0-3,4-6-2,6-10-15,0 0-33,0 0-4,4 2 12,12 2 14,6 1 7,0 2 2,7 3 15,0 0-1,0 4 3,5 2 0,-5 0 2,-2 0-2,-8 8 3,-5 7 1,-3 5 10,-2 3 1,-6 5 16,-3 0 7,0 2-6,0 0-6,-17-2-6,0 1-3,-10-4-6,-4-3-10,2 1 8,-2-7-8,3-4 0,13-10 0,2-2 7,9 0 1,4 0 1,0-13 3,4-1-10,14 3 3,10-2-1,-1 5 9,0 4 7,0 4-2,0 0-4,-2 0 17,-1 9-6,0 3-9,-4 2-2,-1-3-6,-2 4-1,-5-4-7,1 6-2,-3-2-21,2 2-103,-1-3-75,0-7-206</inkml:trace>
  <inkml:trace contextRef="#ctx0" brushRef="#br0" timeOffset="37123.1196">14805 4592 741,'0'0'243,"0"0"-179,0 0 28,69-109-35,-38 67-22,3-6-22,-2-3-4,-4-2-4,-8 9 5,-6 6 4,-12 11-2,-2 6-5,0 7-6,-18 11-1,-13 3-2,-6 0-14,3 25-17,2-1 3,12 0 5,9-4-12,8-2-1,3-1 4,5-6 19,22 1 7,9-6 8,6 0 4,7 2 0,1 0 21,-4 6 8,-2 2 6,-5 1 16,-12 6-19,-12 2-4,-14 2-7,-1 4-4,-10 1 6,-23 1-13,-10 2-2,-2-1-12,4-2 0,0-1-23,7-6-86,8-7-183,1-10-349</inkml:trace>
  <inkml:trace contextRef="#ctx0" brushRef="#br0" timeOffset="37564.3261">12919 5508 959,'0'0'156,"0"0"-144,134-14-9,-5 14 43,36-2-6,32-2-16,13-5-4,6-3-2,8-5 8,-3-7 9,-7 0 7,-9-4-8,-24 0-5,-30-2-9,-35 3 0,-33 4-4,-34 6 1,-25 8-9,-15-2-5,-7 7-1,-2 0-2,0 3-35,-9 1-54,-24 0-174,-11 0-453</inkml:trace>
  <inkml:trace contextRef="#ctx0" brushRef="#br0" timeOffset="38082.2599">14126 6407 974,'0'0'156,"0"0"-119,0 0 12,0 0 17,129-139-42,-96 97-17,-2-4-3,-6-1 1,-9 6-5,-10 9 3,-6 10-1,0 12 1,-22 3-3,-9 7-5,-3 0-3,7 3 2,7 12 0,18-1-1,2 3-8,9-3 4,28 1 7,15 2 4,13-1 3,2 6-2,2-2 5,-11 6 4,-11 3 11,-16 3-5,-20 5-2,-11 3 1,0 4-1,-31-1 5,-9-6-9,-5-9-2,2-7-5,5-9-2,7-3-1,7-2-5,10-5-52,10-2-119,4-7-318</inkml:trace>
  <inkml:trace contextRef="#ctx0" brushRef="#br0" timeOffset="38605.4507">16130 4937 879,'0'0'162,"0"0"-134,0 0 26,0 0 38,0 0-25,131 5-23,-78-5-13,-2 0-7,-6-5-16,-12-7-4,-1 1-4,-5 4-23,-1-4-75,-1-1-202,-2-5-272</inkml:trace>
  <inkml:trace contextRef="#ctx0" brushRef="#br0" timeOffset="39026.5032">17046 4988 1002,'0'0'97,"0"0"-83,0 0 15,116-117 23,-83 84-44,-6 7-7,-12 2 2,-13 2 1,-2 6 5,0 2-1,-13 4-1,-7 4 0,-2 3 2,-4 3-1,-2 0-5,-1 23-3,-2 3 0,7 4 0,3 2 0,8-5 0,7-8 0,4-2 0,2-8 1,0 0-1,0-5 1,0-3-1,0 1 3,0-2-2,0 0-1,0 0 1,0 0 3,0 0 4,0 0-8,0 0 6,0-2-6,0-8-38,0-3-66,0-1-70,0 2-125,0 2-280</inkml:trace>
  <inkml:trace contextRef="#ctx0" brushRef="#br0" timeOffset="39584.3312">16852 4758 558,'0'0'124,"0"0"12,0 0 44,0 0-96,0 0-22,0 0-8,-2-12-13,2 16-23,0 21-6,13 12 19,-2 7-2,-4 4-11,-3 1-7,1-5 2,-1-7-4,-2-10-9,2-10 1,1-12 0,-4-3 0,5-2 0,8 0 2,10-7 4,9-18-5,7-1 1,1 2 0,-1 9-3,-3 6-4,-1 6 4,-3 3 0,-4 0 1,-4 7-1,-7 10 1,-12 8 1,-3 3 4,-3 4 3,-3 0 0,-21 1 6,-7 1-1,-3-5-6,5 1-7,0-9-1,7-3 0,0-7 0,2-2-5,1-6-23,2-1-22,1-2-31,3 0-105,-1-5-155,3-22-289</inkml:trace>
  <inkml:trace contextRef="#ctx0" brushRef="#br0" timeOffset="39786.1182">16941 4833 919,'0'0'134,"0"0"-83,0 0 32,0 0-19,165-53-33,-107 41-15,-2 0-7,-10 5-6,-11-2-3,-8 3-14,-4 1-68,-3 0-104,-3 1-130,0 1-296</inkml:trace>
  <inkml:trace contextRef="#ctx0" brushRef="#br0" timeOffset="40183.5015">17696 5013 821,'0'0'139,"0"0"-129,0 0 59,126-86-14,-82 58-46,-7-4 7,-8 6-10,-10 1-1,-15 5 3,-4 8 15,0 3 14,-20 2-18,-9 7-11,0 0-8,-5 0 3,3 7 3,0 14 1,4 11 2,3 7-5,4 5 1,4 6-1,7 0-1,7 2-1,2 2-1,0-5-1,11-7 1,20-10 0,10-15 3,5-7 21,10-10 0,0 0-11,1-20-5,-5-7-7,-7-4-1,-16 1-2,-15 2-27,-6-2-60,-8-4-94,0-6-204</inkml:trace>
  <inkml:trace contextRef="#ctx0" brushRef="#br0" timeOffset="40371.2852">17730 4456 239,'0'0'786,"0"0"-784,0 0-1,0 0-2,160-105-70,-99 84-133,-12-4-249</inkml:trace>
  <inkml:trace contextRef="#ctx0" brushRef="#br0" timeOffset="40653.5024">18231 4091 818,'0'0'249,"0"0"-219,0 0-16,0 0 7,0 0 20,7 120-7,-5-74-19,-2-2 1,0-6-2,0-3-3,0-11 3,0-9-7,7-5-2,6-8-2,12-2 6,15 0 5,16-13-4,8-11-7,3-3-3,-5 1-1,-14 2-43,-15 2-52,-15 3-61,-18-1-81,0 5-115</inkml:trace>
  <inkml:trace contextRef="#ctx0" brushRef="#br0" timeOffset="40872.96">18479 4192 623,'0'0'146,"0"0"-103,0 0 115,-9 104-58,9-61-17,12 4-4,3-6-34,-6-1-6,-1-5-15,-6-3-10,-2-4-9,0-4-3,0-2-2,0-5-20,-4-4-59,4-6-101,0-7-208</inkml:trace>
  <inkml:trace contextRef="#ctx0" brushRef="#br0" timeOffset="41263.1582">18804 4567 312,'0'0'645,"0"0"-617,70-109 53,-30 56 15,-2-3-58,-1-2-12,-6 2-8,-8 10-2,-12 10-4,-11 7 3,0 14 1,0 2-8,-13 8-8,-8 5 0,1 0-5,5 0 0,1 1-2,7 12-1,7 3 1,0 2 0,0 6 5,23-2 2,8 2 0,9-2 1,5 0-1,-1 2 1,1 0-1,-7 5 8,-12-4 6,-10 6 5,-16 0 1,0 3-3,-27 4-3,-15 1-6,-9-7-6,0-5-2,6-4-31,9-9-114,10-14-240</inkml:trace>
  <inkml:trace contextRef="#ctx0" brushRef="#br0" timeOffset="81686.0546">2777 6663 900,'0'0'19,"0"0"-14,0 0 27,0 0-8,0 0 11,-73 104-5,59-92-18,-1-3 0,3-9 20,-3 0 15,1 0-14,1-17-12,2-2-3,8-5-8,3-2-2,0-1-5,0 1-2,18 4 0,7 2-1,4 5-1,0 12 1,2 3-1,-2 0-2,0 1-3,-3 18 1,-1 5 0,-9 2 3,-9 6-2,-7 10 2,0 9 2,-12 9 2,-24 3-1,-4 2 1,-4-13-1,1-12 3,5-9-4,5-11 2,8-11 0,10-6 0,4-3 2,4 0 6,7 0-2,0-12-5,0 0-3,0-1 0,13 0-7,14 2 7,9 4 2,-2 2-2,0 5 2,1 0 1,-6 0-1,-3 0-1,-6 12-1,-2 4-4,-6 2-25,1 4-73,0 2-133,-1-4-93</inkml:trace>
  <inkml:trace contextRef="#ctx0" brushRef="#br0" timeOffset="82061.1836">3200 7066 963,'0'0'43,"0"0"62,47-152-47,-31 103-33,-6 9-6,-5 11-12,-5 3-3,0 12 1,0 3-2,-13 4-3,-5 7-4,-2 0-3,-2 0 5,1 7-13,8 5 2,7 1-11,6-1-9,0-3-3,6 3 22,23 5 14,11-1 3,3 4-2,1 4 1,1 2-1,-11 2 4,-11 0-5,-4 2 0,-15 3-3,-4 1-5,0-3 1,-18 1 7,-6-4 0,-5-1-2,0-9 2,-2-9-74,0-9-92,-1 0-59,3-26-173</inkml:trace>
  <inkml:trace contextRef="#ctx0" brushRef="#br0" timeOffset="82570.0981">3550 6156 524,'0'0'80,"0"0"-52,0 0-16,0 0-10,0 0 1,0 0-1,-38 22 2,23-20 1,-1-2 6,3 0 2,-3 0 0,8-9 16,5-8-5,1 1-3,2 0-9,0 0-8,0 2-4,17 1 0,6 1-1,1 7 2,3 3-2,0 2-5,1 0 2,-1 14 3,0 9-9,-9 5 6,-5 6 4,-8 5 0,-5-1 4,0 1 7,-13-4 9,-15 0 0,-5-6-10,0-3-1,4-5-2,2-12-5,9-7 5,7-2 4,7 0 17,4-2 31,0-10-28,0-2-24,15 2-3,15 2 0,3 7-2,9 3-2,0 0 0,-1 0 5,-1 20-5,-9 6-6,-4 3-140,-11 7-119</inkml:trace>
  <inkml:trace contextRef="#ctx0" brushRef="#br0" timeOffset="82815.5907">3998 6627 267,'0'0'876,"0"0"-850,0 0-26,0 0 0,0 0 0,14 104 17,-5-56-8,-1 2-1,-3-4-6,0-3 0,-5-3-1,2-4-1,0-2-13,-2-2-78,0-4-74,0-3-96,0-4-156</inkml:trace>
  <inkml:trace contextRef="#ctx0" brushRef="#br0" timeOffset="82969.9987">3834 7086 908,'0'0'73,"0"0"-71,0 0 2,116-121-2,-43 77-2,7-2-31,-4 3-113,-14 2-132</inkml:trace>
  <inkml:trace contextRef="#ctx0" brushRef="#br0" timeOffset="83149.8264">4424 6641 866,'0'0'202,"0"0"-147,0 0-34,0 0 0,0 0 26,18 120-19,-12-76-16,1 0-6,-1-1-4,0-3-2,-2-7-6,-2-6-65,3-8-84,-3-12-159,2-7-153</inkml:trace>
  <inkml:trace contextRef="#ctx0" brushRef="#br0" timeOffset="83440.1369">4611 6846 694,'0'0'303,"0"0"-274,0 0-27,0 0 9,0 0 7,7 116-4,6-86-9,5-6 1,4-6-1,5-6-1,2-10 8,6-2 1,4-3 0,-6-26 5,-1-8-1,-8-2 4,-13-6 13,-9-3 1,-2 4 6,-11 11-17,-15 6 6,-8 13-21,-7 10-9,-1 4 0,-5 0-8,-1 15-9,2 4-36,9-3-49,8-5-86,14-11-166</inkml:trace>
  <inkml:trace contextRef="#ctx0" brushRef="#br0" timeOffset="83726.2213">4821 6454 1137,'0'0'79,"0"0"-69,118-4 14,-54 15 17,1 23-14,-5 10-6,-6 18-12,-13 19-7,-18 4 1,-15 11-3,-8 1 3,-19-7-1,-18-6 0,-6-7 7,-2-11-1,6-15 4,0-10-11,7-13 1,14-8-2,4-12-16,9-8-60,5-4-46,0-31-182,25-16-315</inkml:trace>
  <inkml:trace contextRef="#ctx0" brushRef="#br0" timeOffset="83943.9282">5528 6849 852,'0'0'227,"0"0"-186,0 0-36,0 0 43,24 123 29,-15-70-41,0 2-17,-1-3-3,-1-3-7,-2-3-3,2 0-4,-5-4-2,-2 0-2,0-10-49,0-8-92,0-14-36,0-10-192,-2 0-73</inkml:trace>
  <inkml:trace contextRef="#ctx0" brushRef="#br0" timeOffset="84109.2017">5562 6930 630,'0'0'339,"0"0"-301,86-102 11,-39 70-23,4 7-7,-5 10-17,-3 1-2,-9 12-25,-12 2-140,-13 0-64,-9 19-226</inkml:trace>
  <inkml:trace contextRef="#ctx0" brushRef="#br0" timeOffset="84271.3015">5657 7122 48,'0'0'934,"0"0"-889,0 0 0,0 0 11,0 0 2,0 0-19,152-40-32,-104 22-4,-3-6-3,-1 0-77,-1 0-178,-8-8-143</inkml:trace>
  <inkml:trace contextRef="#ctx0" brushRef="#br0" timeOffset="84488.5157">6218 6673 1091,'0'0'123,"0"0"-87,0 0 13,-74 137-17,65-75-10,8-6-8,1-2-9,0-2-1,0-9-2,0-2-2,0-2-15,10-4-59,6 0-112,2-9-133,-3-6-148</inkml:trace>
  <inkml:trace contextRef="#ctx0" brushRef="#br0" timeOffset="84887.6008">6444 7257 931,'0'0'87,"0"0"-5,71-112-16,-42 62-12,-9 1-35,-8 7-6,-6 5-3,-6 14 11,0 6 9,-6 6-11,-8 1-19,-4 4 0,-3 4-3,4 2-9,1 0 2,2 0-3,7 0 0,1 9-5,6 8-13,0-1 11,8 0 5,19 0 6,6-2 9,5-1 1,-1-4 0,-7 3 5,-2 2 20,-5 0 8,-8 4-7,-3 2 0,-9 2-9,-3 9-3,0 1-8,-1 4 6,-17-3-6,-4 0-3,4-7-3,-4-6-1,2-4-2,-5-6-29,-4-10-43,0 0-122,-2-12-263</inkml:trace>
  <inkml:trace contextRef="#ctx0" brushRef="#br0" timeOffset="85142.4031">6736 6711 1262,'0'0'37,"0"0"-23,158-12 20,-103 24-1,-1 24-10,-7 17-10,-16 8-5,-11 8-8,-20 1 7,0-4 4,-9-1 14,-16-6-1,-4-6-16,3-7-5,-2-4-1,-1-8-2,-9-4-27,-5-4-64,-11-14-115,-10-12-443</inkml:trace>
  <inkml:trace contextRef="#ctx0" brushRef="#br0" timeOffset="85691.5961">2550 6471 657,'0'0'144,"0"0"-92,0 0 66,-141-9-45,94 30-34,3 16 15,-1 21-3,7 31-3,7 23-9,8 16 2,15 7 8,8-9-16,0-12-6,18-10-11,17-16-9,19-16-3,11-10-3,10-13-1,10-6-4,4-11-83,-2-24-231</inkml:trace>
  <inkml:trace contextRef="#ctx0" brushRef="#br0" timeOffset="86231.5755">7796 7195 1005,'0'0'82,"0"0"-49,0 0 40,0 0-20,0 0 5,119 2-18,-63-9-27,-1-5-7,-8 0-6,-11 3 0,-16 5-48,-11 1-181,-9 3-236</inkml:trace>
  <inkml:trace contextRef="#ctx0" brushRef="#br0" timeOffset="86403.2044">7744 7506 1142,'0'0'113,"0"0"-106,0 0 5,0 0 19,120-3 10,-40-10-8,0-6-25,-9 9-8,-6 4-24,-18-2-144,-18-2-316</inkml:trace>
  <inkml:trace contextRef="#ctx0" brushRef="#br0" timeOffset="87124.2239">9589 7024 940,'0'0'57,"0"0"-40,0 0 78,0 0-47,0 0-32,0 0-9,76-88-1,-36 61-4,3 8 6,-4 4 8,-5 14 3,-7 1-9,-14 14-9,-11 22 1,-2 7-2,-7 1 8,-22 2-3,-2-7-1,-2-7-3,6-3 3,2-11-4,10-6 2,6-9-2,4-1 2,5-2-1,0 0 5,0 0-6,12 0-2,21 0 2,11 0 10,10 0 7,-4 5-10,-13 7 3,-10 6-1,-17 4-4,-10 8 1,0 4 10,-26 2 8,-16 1 1,-7-6-10,-6-1-2,1-10-7,2-6 2,8-7-8,11-7 5,10 0-3,17 0-2,6-9-2,13-13-27,29-3-49,14-1-118,2-3-270</inkml:trace>
  <inkml:trace contextRef="#ctx0" brushRef="#br0" timeOffset="87489.5741">10336 7321 1013,'0'0'122,"0"0"-105,0 0 2,0 0 12,115-110-19,-93 84 3,-4-2-11,-9-1-3,-8 1 2,-1 6 3,-1 6 15,-16 11 7,-10 5-22,-4 0-4,-7 13 3,-2 20-3,2 9 2,5 5 1,7 10-4,14 1 9,12-2-7,0-10 2,12-10-3,24-6 2,12-13 4,5-7-2,1-10 16,6 0-8,0-17-6,-9-10-5,-9 1-3,-14-3-10,-11-3-46,-17 1-43,0-1-156,-22-1-137</inkml:trace>
  <inkml:trace contextRef="#ctx0" brushRef="#br0" timeOffset="87688.0767">10176 6662 1007,'0'0'41,"0"0"-29,0 0 2,0 0-3,155-84-11,-90 63-1,-13 1-171,-15 0-227</inkml:trace>
  <inkml:trace contextRef="#ctx0" brushRef="#br0" timeOffset="87896.0705">10616 6324 362,'0'0'664,"0"0"-615,0 0-15,0 0 5,0 0-15,-6 115 6,6-69-21,0 1 0,0-1-4,0-7-2,0-3-2,0-2-1,0-10-44,0-6-83,0-9-158,0-9-78</inkml:trace>
  <inkml:trace contextRef="#ctx0" brushRef="#br0" timeOffset="88497.3283">10900 6324 824,'0'0'94,"0"0"-94,0 0 3,0 0 16,0 0-3,0 0-6,-18 55-6,2-50 8,1 2 2,-1-7-1,3 0-4,4 0 4,2 0 2,7 0-6,0-12 3,0-2-11,0-1-1,9-1 0,13 2 1,0 3-1,1 2 0,-2 7-1,-4 2 1,1 0-1,-1 4 2,-1 14-1,-1 3 0,-3 5 1,-3-1 3,-3 4 1,-2 3 0,-4-2 3,0 7 5,-10-4-2,-14 4 0,1 4-9,-6-2 2,-2-7 0,4-6-2,5-12 4,1-9-4,6-3 2,6-2 2,2 0 3,7-9-4,0-7 0,0 1-2,10 1 4,3 3 3,11 4 11,3 3-5,3 4-3,3 0-2,-6 0-2,-2 11-3,-10-1 0,5 1-3,-10 4-2,0-4 0,1 3-1,-5-2 0,3 2-14,-3 1-66,2-1-118,-2 0-176</inkml:trace>
  <inkml:trace contextRef="#ctx0" brushRef="#br0" timeOffset="88916.0603">11306 6840 888,'0'0'109,"0"0"-28,64-116-6,-29 67-45,1 1-2,-5 2-7,-10 6-12,-9 4 5,-6 7 9,-6 6-10,0 2-1,0 7-8,-14 7-4,-5 5 0,-2 2-4,-1 0 0,1 0-4,8 2 1,5 12-8,3 2-17,5 2 3,0-1 13,7-3 9,20 1 3,4-3 4,4 0 0,2 0 2,-1 2 0,3 2-2,-1 3 0,-7 4 9,-4 0 19,-10 3-4,-7 3-2,-10 9 1,0 4 0,-17 2-7,-14 1-6,-6-3-7,-3-4-3,-1 0-1,1-5-68,1 1-146,4-9-298</inkml:trace>
  <inkml:trace contextRef="#ctx0" brushRef="#br0" timeOffset="89349.2301">9703 8013 974,'0'0'91,"0"0"-90,0 0 18,134 19 49,-28-16 6,28-3-20,19 0-19,18 0-8,19-10 2,5-7-2,-1 2-4,0-4-12,-13 2 1,-21-4 2,-20 3 13,-30 3-7,-34 2-7,-26 1-6,-24 6-2,-9 1-1,-12 3-3,-5 2-1,0-2-5,0 2-40,-14 0-21,-20 15-51,-10 15-112,-14 2-204</inkml:trace>
  <inkml:trace contextRef="#ctx0" brushRef="#br0" timeOffset="89837.9057">10822 9039 829,'0'0'357,"0"0"-321,0 0-10,0 0 21,0 0-25,0 0-9,135-86-3,-96 30-10,-6-4 3,-6 2-3,-12 5 4,-11 16 0,-4 9-1,0 9-3,-10 5 0,-15 13 2,-6 1-2,0 0-9,4 5-5,2 10 7,19 1 1,6-1-8,2 2 0,33-2 11,11-3 2,14-1 1,4 0-1,1 1 1,-7 5 0,-11 3 4,-14 2 1,-16 2-1,-12 9 2,-5 1 1,-9 1 8,-16 3-8,-6-6 1,0-4-4,-1-6-1,4-3 2,1-5-4,2-2-2,8-3-4,6-5-63,9-4-162,2 0-401</inkml:trace>
  <inkml:trace contextRef="#ctx0" brushRef="#br0" timeOffset="90372.5211">12331 7735 721,'0'0'224,"0"0"-138,0 0-29,0 0-2,0 0-26,0 0 33,127-6-30,-67-9-13,5-5-4,-5 3-15,-11-4-1,-7 3-82,-10 0-183,-8-5-122</inkml:trace>
  <inkml:trace contextRef="#ctx0" brushRef="#br0" timeOffset="90759.5574">12990 7490 831,'0'0'160,"0"0"-138,0 0 87,0 0-53,25 125-20,-19-92-20,0-4-5,-4-10-7,2-7-3,-2-8 1,1-4-2,0 0 9,0 0 1,6 0 7,7-9-5,7-5-9,5-4-1,3 9-1,3 1-1,-1 6 1,0 2-1,1 0 0,-5 0 0,-10 12 4,-7 7-1,-6 6 4,-6 3 7,0 0 1,-10 3 0,-13-4-4,1-3-6,-2-2 2,-1-4-6,3-1-1,-3-7 1,3-2-1,0-6-35,-1-2-31,3 0-85,-1-2-180,6-20-201</inkml:trace>
  <inkml:trace contextRef="#ctx0" brushRef="#br0" timeOffset="90942.0961">13046 7499 1041,'0'0'27,"0"0"10,0 0 14,170-100-43,-110 82-6,-11 11-2,-6 2-64,-12 5-121,-4 0-76,-6 2-154</inkml:trace>
  <inkml:trace contextRef="#ctx0" brushRef="#br0" timeOffset="91330.3237">13737 7742 931,'0'0'51,"0"0"-37,0 0 48,0 0-32,146-74-9,-115 46-12,-10-4-4,-7 2 0,-9 2-3,-5 3 1,0 10 25,-11 4-1,-14 9-6,-2 2-15,-4 0-5,-2 18 0,-1 13-1,5 5 2,5 4-1,3 8 0,6-3 2,11 1 1,4-3-3,0-8 2,14-6 0,18-5 7,9-8 5,6-8 8,10-8 8,-1 0-7,-2-13-11,-12-8-7,-11-1-4,-15 6-2,-7-1-11,-9 2-38,0 1-46,0-2-166,-14-2-147</inkml:trace>
  <inkml:trace contextRef="#ctx0" brushRef="#br0" timeOffset="91526.6161">13702 7219 742,'0'0'286,"0"0"-273,0 0-9,0 0-4,143-77 0,-97 62-139,-13-4-264</inkml:trace>
  <inkml:trace contextRef="#ctx0" brushRef="#br0" timeOffset="91809.4713">14078 6979 1058,'0'0'76,"0"0"-68,0 0 1,0 0 14,10 103 2,-10-65-11,0 3 4,0-5 5,2-6-5,-2-7-3,2-6-4,2-7-8,5-6 7,9-4-3,11 0 6,7-2 0,8-14-6,0-2-1,-1-3-6,-6 6-15,-5-2-72,-12 3-62,-6 0-118,-12-4-116</inkml:trace>
  <inkml:trace contextRef="#ctx0" brushRef="#br0" timeOffset="92029.0792">14266 7099 781,'0'0'158,"0"0"-110,0 0 38,-5 101-30,5-65 5,10 5-21,-2-3-17,-1-2-9,-5-1-7,-2-6 0,0 0-6,0-6-1,0 0-20,0-3-117,0-10-169,0-10-232</inkml:trace>
  <inkml:trace contextRef="#ctx0" brushRef="#br0" timeOffset="92440.2544">14571 7407 1041,'0'0'62,"0"0"-28,78-125 41,-38 78-41,-7 2-12,-7 5-11,-7 10-2,-12 5-6,-7 2 9,0 8 7,0 0-1,-16 5-14,-2 6 0,-2 1-4,1 3-4,3 0 4,3 7-1,3 11-1,8 1 0,2 2-2,0-1-5,18 1 8,12-3 1,10-1 2,6 2-1,0-4 1,2 6-1,-11-2 2,-5 2 2,-14 0 4,-12 4-1,-6-1 1,-2 6-2,-28 0 4,-4 0-8,-4 1-2,-3-4-1,3-3-8,5-3-52,8-9-111,7-12-232</inkml:trace>
  <inkml:trace contextRef="#ctx0" brushRef="#br0" timeOffset="92868.9997">15534 7828 439,'0'0'673,"0"0"-612,0 0-39,0 0 49,152-8-32,-90-5-5,-2-1-12,-8-1-16,-10 5-6,-13 0-8,-7-4-65,-6-6-156,-3-6-238</inkml:trace>
  <inkml:trace contextRef="#ctx0" brushRef="#br0" timeOffset="93459.8718">16462 7328 989,'0'0'81,"0"0"-77,0 0 16,0 0 17,0 0 1,0 0-17,-31 75-13,10-63-2,-1-6-2,2-6 5,2 0-5,3 0 4,4-18-3,10-4-1,1 1-4,0-2 0,10 2-6,5 4 4,7 0 1,7 8 1,-3-1 0,6 8 0,-4 2-1,1 0 0,-2 0 0,-4 14 0,-3 4 1,-5 8 0,-3 2 3,-5 6 3,-5 5 2,-2-1 4,0 7-8,-18 4 6,-14-4-6,-3 0-3,-1-9 3,2-11-3,10-10 6,4-11-6,7-4-1,2 0 9,4-10-4,7-6-5,0 0 5,0 2-5,12 2 5,5 3-3,7 4 2,3 5 7,7 0-2,1 0 2,-4 0 7,1 0-7,-9 8-6,-1 6-2,-5-5-3,-1 6 0,-5-3 0,-2 2-6,2 0-39,0 0-38,3 2-95,-1-4-162,1-2-77</inkml:trace>
  <inkml:trace contextRef="#ctx0" brushRef="#br0" timeOffset="93939.4611">16916 7770 562,'0'0'93,"0"0"-27,0 0 40,67-106-43,-44 82 1,-3-2 0,4 2-12,-4-2 7,-3 0-3,2-2-12,-6-4-29,-2 1-4,0 1 3,-6 2-8,-4 6 2,-1 4-3,0 6 4,0 3-5,-12 6-4,-7 3-2,0 0 0,1 0 1,3 3-3,3 4-9,7 3-3,5 2-11,0 2 7,0 1 8,7 2 0,18 1 9,2 0 1,4-2 2,2 0 0,3 1 0,2 1 2,0 0-1,-7 1 3,-8 2 1,-6 1 6,-12 2 7,-5-1 5,0 4 8,-7 2-16,-20-4 6,-6-1-6,-1-1-5,-1-10-6,4-1-2,6-10-2,6-2-2,7 0-32,10-6-53,2-15-159,0-5-208</inkml:trace>
  <inkml:trace contextRef="#ctx0" brushRef="#br0" timeOffset="94175.4184">17920 7538 1183,'0'0'51,"0"0"-42,0 0 1,135-13-4,-81 3-6,-7 1-52,-11-4-212,-7-2-173</inkml:trace>
  <inkml:trace contextRef="#ctx0" brushRef="#br0" timeOffset="94518.31">18493 7302 1039,'0'0'125,"0"0"-108,0 0-15,0 0 45,0 0-16,19 139-20,-19-97 3,0 0-9,0-7 5,0-5 2,0-10-3,0-8 2,0-3-4,0-8 0,10-1 3,21 0 8,15 0 5,8-7-11,8-8-3,1-1-5,-5-3-2,0 1-2,-10 4 0,-5 3 0,-10 0 0,-8 3-30,-10-2-61,-5 0-73,-10 0-147,0-3-214</inkml:trace>
  <inkml:trace contextRef="#ctx0" brushRef="#br0" timeOffset="94781.37">18796 7413 865,'0'0'253,"0"0"-213,0 0 26,-14 135 9,14-65-25,0 12-15,0 4-9,0 2-3,0-9-1,1-12 2,2-14-9,-1-16-1,0-16-2,-2-11-6,4-6-3,-4-4-3,0 0-14,0-6-43,-11-22-112,-8-10-449</inkml:trace>
  <inkml:trace contextRef="#ctx0" brushRef="#br0" timeOffset="103043.3149">4480 10449 1080,'0'0'65,"0"0"-33,0 0 79,0 0-59,0 0-21,0 0-11,0 0-19,-40 18-1,40 34 4,0 7 1,0 3-2,2-2-2,2-2 0,1-2 0,-5-2 0,0-8-1,0-2-21,0-12-51,0-9-59,0-13-151,0-10-131</inkml:trace>
  <inkml:trace contextRef="#ctx0" brushRef="#br0" timeOffset="103223.7883">4335 10573 902,'0'0'46,"0"0"-35,113-118 33,-54 78-25,2 6-11,-4 10-7,-14 7-1,-3 14-68,-17 3-94,-9 0-49,-14 16-142</inkml:trace>
  <inkml:trace contextRef="#ctx0" brushRef="#br0" timeOffset="103390.0658">4480 10754 894,'0'0'68,"0"0"-4,0 0 5,0 0-47,0 0 6,0 0-3,114 34-9,-54-38-16,2-16-24,1-2-177,-12-5-157</inkml:trace>
  <inkml:trace contextRef="#ctx0" brushRef="#br0" timeOffset="103597.5744">5003 10457 1130,'0'0'100,"0"0"-90,0 0 38,-135 77-4,110-26-20,9 9 1,7-2-10,7 0-6,2-5-5,0-3-2,5-2-2,15-7 0,2-4-5,5-6-78,-3-9-124,1-14-292</inkml:trace>
  <inkml:trace contextRef="#ctx0" brushRef="#br0" timeOffset="104032.4288">5201 11008 1146,'0'0'118,"0"0"-99,0 0 30,14-120-13,21 72-29,4 1-1,-1 1-1,-11 5-1,-8 4-2,-7 6-2,-12 3 0,0 5-1,0 4-8,-20 4-2,-4 10-3,-1 5-4,-6 0-2,4 16 6,4 14 0,11 2 2,12 2-9,0-5-8,2-3 6,27-6 14,4-6 0,11-5 8,1-6 1,-3 3 2,-2-5 11,-11 3 2,-9 2 7,-7 4-7,-3 0-4,-6 8-6,-4 2 9,0 8-8,-6 5 3,-15-2-4,-5-1 0,3-3-5,-2-8-2,-1-2-20,0-3-54,-4-6-44,-3-7-213,0-1-348</inkml:trace>
  <inkml:trace contextRef="#ctx0" brushRef="#br0" timeOffset="104295.6427">5578 10374 1234,'0'0'68,"0"0"-61,0 0-6,154-29 9,-91 51-1,-1 22 2,-6 16-4,-7 12-4,-20 9-2,-14 5 3,-15-3 0,0-5 4,-4-10 0,-15-13 1,-2-10-4,2-13-1,7-13-3,5-6-2,2-9-23,3-4-60,2 0-78,0-18-161</inkml:trace>
  <inkml:trace contextRef="#ctx0" brushRef="#br0" timeOffset="104528.3244">6671 10828 707,'0'0'491,"0"0"-465,0 0-10,114-6 43,-58-11-27,2 5-11,-6-3-15,-5 4 0,-11 4-6,-12 3-16,-7 2-34,-14 2-90,-3 0-139,0 6-84</inkml:trace>
  <inkml:trace contextRef="#ctx0" brushRef="#br0" timeOffset="104737.3206">6675 11145 340,'0'0'800,"0"0"-774,0 0-18,123 2 49,-58-2-19,-2-2-13,-3-1-15,-10-3-5,-8 5-5,-7 1-63,-16 0-104,-5-4-311</inkml:trace>
  <inkml:trace contextRef="#ctx0" brushRef="#br0" timeOffset="105412.2196">8381 10939 961,'0'0'49,"0"0"-42,0 0 13,115-125 52,-65 104-33,-6 18-1,-3 3-25,-14 12-9,-15 20-4,-9 14 0,-3 2 1,-13 0 4,-21 1-5,-4-13 4,2-8-2,5-7 0,6-9 0,12-9-1,7-1 4,6-2-1,0 0 7,4 0-10,23 0 1,9 0 3,8 0 7,-1 6-2,-6 6 3,-6 2-4,-12 4-1,-11 2 4,-8 2 4,0 6-5,-14 0 10,-17 2 3,-11-3-8,-7-5-8,-7-4-4,3-7 0,8-11-1,10 0-2,10 0 3,16-4-4,9-14-7,9-8-56,34-5-72,12-4-182,5 4-278</inkml:trace>
  <inkml:trace contextRef="#ctx0" brushRef="#br0" timeOffset="105801.8985">9275 11200 1045,'0'0'73,"0"0"-65,0 0 4,129-110 22,-80 72-24,-5 3 4,-15 7-7,-13 1-5,-16 8 2,0 1 4,-16 3 4,-13 9 1,-8 6-2,-1 0-2,-5 18-1,3 15 8,5 2-6,3 12 1,10-1 2,9 2 0,9-2-5,4-4-5,2-8 2,25-10-4,13-5 6,4-11 1,12-8 8,6 0 4,-2-19-15,-4-6-2,-11 3-3,-12-1-10,-13 2-43,-11 4-46,-9 1-118,0 0-216</inkml:trace>
  <inkml:trace contextRef="#ctx0" brushRef="#br0" timeOffset="106013.3824">9083 10618 1158,'0'0'27,"0"0"-24,0 0 1,138-72 12,-68 53-12,-11 3-4,-7 2-13,-15 2-190,-10-2-239</inkml:trace>
  <inkml:trace contextRef="#ctx0" brushRef="#br0" timeOffset="106243.6916">9694 10229 1172,'0'0'37,"0"0"-35,0 0 44,0 0-15,0 131-3,6-82-14,-1-3-9,-3-4-3,-1-2-2,-1-8-1,0-5-44,0-8-69,0-10-123,0-9-99</inkml:trace>
  <inkml:trace contextRef="#ctx0" brushRef="#br0" timeOffset="106854.5601">10041 10207 1022,'0'0'77,"0"0"-77,0 0 0,0 0 7,0 0 0,0 0-3,-51 70-3,36-58 0,2-2 2,0-7 0,5-3-1,2 0 5,-1 0 1,2-3 1,5-11-6,0-1-1,0-2-2,7 0 0,11 2-1,0 2-1,3 3 2,-2 8 0,-1-1 0,-1 3 2,1 0-1,-5 0-2,1 3 1,-1 16 0,-4 2 1,-2 8 3,-4 5 0,-3-2-2,0 4 8,0 2-3,-19 1 4,-8 0-5,-2 3-2,-2-2-1,2-8-2,5-10 0,2-8 0,6-7 0,3-7 1,6 0 4,5-4 5,2-10-5,0-7-6,0 5 0,18 2 0,2 4 2,2 4 2,2 4 7,-1 2-2,1 0-2,-4 0-2,-2 15 2,-2-3-2,-3 2-4,-2 2-1,1-2 1,-6 2-1,3-2-15,-2 0-61,4 0-109,0-2-167</inkml:trace>
  <inkml:trace contextRef="#ctx0" brushRef="#br0" timeOffset="107263.9696">10398 10655 1115,'0'0'30,"0"0"3,42-152 16,-15 93-36,-3 8-2,-5 9-2,-6 7-3,-9 12 1,-4 7 9,0 6-2,-2 6-1,-22 4-12,4 0-1,-3 0-7,1 7 6,7 10-3,3 1 2,4 0-1,8 2-1,0-3-4,15 2 1,17-3-3,5 0 9,5-2 2,3-2-1,-1 2 0,-6-1 1,-1 4 6,-16 1 7,-5 5 4,-12 5 4,-4 5 0,-6 6-2,-28 1 2,-4 1-12,0-2-10,3-3 1,5-4-1,6-3-6,5-8-54,2 1-95,5-4-234</inkml:trace>
  <inkml:trace contextRef="#ctx0" brushRef="#br0" timeOffset="107699.4377">8911 11635 1061,'0'0'66,"0"0"-63,0 0 7,156 13 36,-40-13 12,28 0-18,18 0-28,12-4 8,9-10-8,-5-3 0,-9 0-2,-13-1-1,-18-2 2,-17 0 4,-21 4 8,-20-4 4,-19 6-7,-17 0-8,-15 2-3,-13 6-7,-8 1 2,-3 5-4,-5 0-28,0 0-29,0 0-54,-23 5-111,-22 13-213</inkml:trace>
  <inkml:trace contextRef="#ctx0" brushRef="#br0" timeOffset="108247.3123">9393 12657 702,'0'0'264,"0"0"-213,0 0 41,114-81 3,-68 40-49,1-7-13,-2-5-16,-10 2-6,-7 2-6,-11 11 9,-15 8-6,-2 6-7,-4 10 2,-21 7 3,-6 7-6,0 0 1,0 5-2,6 13 2,12-2 0,13 4-1,0 0-2,15 5-3,23-4 4,13 1 0,10 0-2,1 0 4,-7 2-1,-8 0 0,-18 1 1,-17 3 1,-12 6 3,0 2 7,-28 3 1,-4-2-2,-4-5-1,3-6-3,4-8 1,8-6-5,3-4-2,6-2 0,5-4-1,5-2-5,2 0-21,0 0-54,17 0-161,12-25-219</inkml:trace>
  <inkml:trace contextRef="#ctx0" brushRef="#br0" timeOffset="108977.481">10390 12029 659,'0'0'243,"0"0"-184,0 0 15,0 0 52,0 0-63,0 0-23,-43 0-25,9 39-7,-3 15 8,-1 13 11,0 11-5,14 3 4,7 1-4,11-8-10,6-9-9,0-9 2,15-10-3,12-10-2,4-8 2,0-4-2,2-4-6,-5-8-21,-2-4-32,-3-8-93,-5 0-192,-5-29-219</inkml:trace>
  <inkml:trace contextRef="#ctx0" brushRef="#br0" timeOffset="109573.3735">10739 12189 922,'0'0'70,"0"0"-64,0 0 12,0 0 13,0 0-22,0 0-3,-85 53-2,66-48 0,5-2 2,1-3 7,-1 0 1,5 0 11,3-10-3,4-8-16,2-3 0,0 4-6,10-1 0,13 2 0,-1-1 0,5 3 2,-1 5 1,-1 4-1,2 5-1,-5 0 2,-3 0 1,-5 7 1,0 10-1,-3 5 10,-2 7 2,-5 0 1,-2 4 3,-2 1-10,0 2 2,-15 0-5,-11 4 4,-8 2-8,1-5 0,4-7 0,2-9-3,7-6 2,4-7 0,3-6 3,6-2 0,5 0 5,0 0 2,2-10 0,0-5-7,0 3-3,20 5 0,2 0 1,2 7 2,4 0 6,0 0-8,-1 7 0,-2 5 0,-6-1 1,-3 2-4,-5-3 0,3 0-4,-1-3 4,3 2-27,4-1-66,0 0-84,5 1-125,-8-4-65</inkml:trace>
  <inkml:trace contextRef="#ctx0" brushRef="#br0" timeOffset="109964.1363">11038 12589 709,'0'0'85,"0"0"9,0 0 43,62-121-71,-35 74-15,6-3-12,-1 1-8,-3 7-5,-11 9-4,-10 12-3,-8 9 2,0 4 5,0 6-10,-16 2-12,-1 0-4,-3 0-4,0 14 2,6 6 2,4 4-5,10 0-4,0 2-4,0 1 2,19-6 6,10-1-2,4-2 5,8-4-1,3-2 3,1 3 0,-5-4 5,-11 6 8,-8 1-2,-13 3-5,-8 6 4,0 2 1,-8 5-2,-21-5-4,-3-3-3,1-6 2,2-8-4,5-4-7,1-8-16,4 0-19,2-4-56,7-28-100,2-13-177</inkml:trace>
  <inkml:trace contextRef="#ctx0" brushRef="#br0" timeOffset="110646.4187">11525 11572 903,'0'0'103,"0"0"-101,0 0 14,0 0-5,0 0-4,0 0-1,-32 88 0,13-68-4,0-6 10,1-3-4,5-9 2,-1-2-2,7 0 2,1 0 7,4-4-3,2-15-10,0-1-3,0 0 2,8 0-2,11 2-1,0 2 0,1 4 1,-1 3-1,-2 6 1,-1 3-1,-4 0-3,1 0 3,-3 0 1,-1 12 1,3 8 1,-3 3-3,-3 4 7,-2 7-5,-2 5-2,-2 3 8,0 4-2,-8-4-2,-13-6-2,0-2 0,-4-8 0,3-6-2,-1-2 1,6-10 2,3-4-3,3-4 2,5 0-1,1 0 3,5-6-2,0-4-1,0 0 0,0 1 1,8 4 4,8 3-1,4 2 0,3 0 6,8 0-5,2 0 7,4 4 13,2-4 2,-1 0 3,-2 0-12,-5-8-4,-6-8-10,-4-1 3,-5 0-6,-5 5-2,-7 4-1,2 4-19,-6 2-37,0 2-68,0 2-140,0 18-118,0 6 11</inkml:trace>
  <inkml:trace contextRef="#ctx0" brushRef="#br0" timeOffset="110906.1511">11905 12206 975,'0'0'132,"0"0"-132,0 0 53,0 0 3,0 102-8,2-66-23,3 0 8,-5 0-8,2-2-14,-2-4-4,0-2-2,0-6-1,0-2-4,0-1-2,0-4-15,0 0-39,0-1-40,0-2-37,0-3-128,-2-2-66</inkml:trace>
  <inkml:trace contextRef="#ctx0" brushRef="#br0" timeOffset="111113.9027">11715 12566 845,'0'0'177,"0"0"-159,0 0 33,0 0-19,0 0-25,0 0 2,166-118-8,-115 92-1,-2 1-3,-9-1-43,-4 1-71,-9 7-54,-10 4-5,-1 0-92</inkml:trace>
  <inkml:trace contextRef="#ctx0" brushRef="#br0" timeOffset="111285.4585">12137 12258 541,'0'0'257,"0"0"-143,0 0-10,0 0-61,0 0 20,0 0-2,26 96-27,-17-58-8,1 2-15,-4 3-7,1-3-3,-5-5-1,-2-1-66,0-11-72,0-11-183,0-12-146</inkml:trace>
  <inkml:trace contextRef="#ctx0" brushRef="#br0" timeOffset="111636.1729">12351 12376 978,'0'0'122,"0"0"-117,0 0 22,0 0 12,0 0-26,29 130 2,-18-107-14,7-5 7,2-8-5,5-8 3,4-2 3,4-2-3,-2-22 3,-2-6 5,-7-1 10,-6-5 4,-11 0 5,-5 2-16,0 5 7,0 4-2,-14 6 2,-8 8-10,-3 2-10,-2 8-4,-5 1-3,0 0 3,3 10-4,0 6 2,4-2-20,10 2-29,5-4-23,6-4-84,4-5-153,0-3-159</inkml:trace>
  <inkml:trace contextRef="#ctx0" brushRef="#br0" timeOffset="111984.3797">12519 11983 1220,'0'0'66,"0"0"-63,159-10 33,-77 16-4,4 25-11,-2 7 3,-6 14-12,-15 8-5,-16 10-4,-25 10 2,-22 8 7,-2 4 2,-36-1 3,-4-4 10,-5-9 3,3-13-6,3-4-2,1-17-10,7-9-6,8-6 1,2-9-7,10-8 1,5-7-3,0 0 0,8-5-31,0 0-20,-2 0-8,0-14-40,-2-26-273</inkml:trace>
  <inkml:trace contextRef="#ctx0" brushRef="#br0" timeOffset="112515.7041">13339 10993 981,'0'0'83,"0"0"-75,0 0 38,0 0 5,0 0-20,124-38 10,-66 22-30,-2-1-10,-5 5-1,-5 2-56,-1-2-136,-2-4-199</inkml:trace>
  <inkml:trace contextRef="#ctx0" brushRef="#br0" timeOffset="112915.1013">14170 10740 1043,'0'0'79,"0"0"-73,0 0 29,-11 111 0,11-80-16,0-7 6,0-4-13,0-3-7,0-12-4,0-3 2,0-2 1,8 0 2,6 0 4,8-10-3,5-4 4,4 0-11,4 6 8,2 3-6,-3 5 0,1 0 2,-8 0-1,-3 15 2,-11 7-2,-4 0 1,-7 5 5,-2-1 3,0 2 3,-17 0-1,-10-2-10,-2 0 9,0-3-11,4-6 0,1-3-4,0-2 2,-2-4-11,2-4-26,4-4-45,3 0-84,-4-3-164,-1-20-226</inkml:trace>
  <inkml:trace contextRef="#ctx0" brushRef="#br0" timeOffset="113108.1905">14114 10776 943,'0'0'52,"0"0"-23,0 0 97,152-73-71,-74 54-1,0-1-1,-7 1-34,-11 3-13,-16 11-4,-12 3-2,-4 2-36,0 0-91,-2 0-149,1 0-228</inkml:trace>
  <inkml:trace contextRef="#ctx0" brushRef="#br0" timeOffset="113662.1036">15398 10939 195,'0'0'550,"0"0"-530,0 0 76,0 0 70,0 0-87,0 0-15,109-35-21,-80 5-24,-6 2-7,-11-4-5,-8 2-1,-4 4 2,0 0-4,-21 8 2,-6 12-3,-4 6 4,-4 0-7,-3 10 1,-1 19 0,4 12 1,4 7-1,8 6 2,12 2 2,11-3-1,0-9 0,23-11-1,13-8 2,5-13 0,9-10 4,1-2 0,0-10 4,-1-14-10,-11-5 2,-10 0-5,-11 0-8,-9-1-48,-9 1-47,0-4-138,-15-1-154</inkml:trace>
  <inkml:trace contextRef="#ctx0" brushRef="#br0" timeOffset="113857.8334">15189 10293 1003,'0'0'27,"0"0"-24,0 0 11,114-72-3,-62 51-11,0 3-84,-5-5-180,-11-1-228</inkml:trace>
  <inkml:trace contextRef="#ctx0" brushRef="#br0" timeOffset="114119.1052">15635 9944 964,'0'0'80,"0"0"-50,0 0 13,0 0-11,0 0 19,0 146-9,0-96-17,0-4-14,0-6 5,0-10 1,0-7-9,2-9-1,11-8-3,12-6 5,8 0 1,10-8-5,8-16 0,-2 0-5,-5 0 0,-7 3-15,-7 8-52,-10-1-46,-13 2-115,-7-5-95</inkml:trace>
  <inkml:trace contextRef="#ctx0" brushRef="#br0" timeOffset="114315.3099">15839 10086 721,'0'0'165,"0"0"-88,0 0 71,-13 124-71,13-80-8,0 3-16,9-5-25,-3-2-10,-3-2-9,-1-2-7,1 0-1,-3 2-2,0-1-23,0-6-94,0-6-179,0-16-185</inkml:trace>
  <inkml:trace contextRef="#ctx0" brushRef="#br0" timeOffset="114742.7752">16109 10517 917,'0'0'87,"0"0"-74,64-112 93,-25 64-46,-1-10-21,-5-1 2,-6 0-16,-13 6-9,-11 11-1,-3 12 5,0 10-1,-8 8-7,-11 6-11,-2 6-1,-2 0-1,1 8-3,5 9 4,7 2-2,8 3 2,2 2-1,0 0-2,16 0 3,11 1 0,4-10 0,9-1-2,6 0 4,1-2-2,1 5 0,-6-2 1,-9 6 0,-11-5 4,-11 2 2,-11 4 1,0 0 1,-17 8 15,-20-2-6,-2 0-9,-3-2-6,4-2-2,4 0-1,8-8-1,8-4-37,7-3-76,5-8-183,6-1-362</inkml:trace>
  <inkml:trace contextRef="#ctx0" brushRef="#br0" timeOffset="115439.3636">14600 11534 655,'0'0'62,"0"0"-16,0 0 193,0 0-115,0 0-57,0 0-34,7-8-22,66 8 33,37 0 11,34 0-28,26-3-8,19-14-5,14-4 5,3 4-7,14-1-1,3 4-2,0 1 8,-7 0-9,-20 1-4,-22-3 10,-29 0-3,-32 1-1,-30-1 5,-30 6 4,-21 2-9,-16 3-3,-13 3-2,-3-3-4,0 4-1,0 0-2,0-3-36,-15 3-32,-29 0-77,-29 0-206,-24 14-268</inkml:trace>
  <inkml:trace contextRef="#ctx0" brushRef="#br0" timeOffset="116399.4398">14798 12194 638,'0'0'3,"0"0"7,0 0 73,0 0-61,0 0-20,0 0 3,0 0 21,0-7 76,0 7 21,0 0-36,0 0-22,0 0-27,-2 0-11,-2 0-17,-6 0-8,0 9 2,-4 1-3,4-2 2,5-4-2,-2-4 4,3 0-3,0 0-2,1 0 0,3-12-7,0-10 2,0 1 2,0 1 1,13 5 2,10 1 0,6 1 0,4 4-3,-2 4 3,-4 5 1,-3 5 0,-6 22-1,-4 12 5,-7 4 0,-7 6 6,0-3 2,-7 2-9,-18-2 3,-1-2-3,-8-6 2,-4-9-3,2-8-3,1-6 3,3-14-3,3-1 3,9 0 1,9-3-2,11-11 3,0-1-3,0 3-2,21 5 1,8 5 2,0 2 0,6 0 11,-2 2 5,-3 12-15,-4 0 2,-8 0-4,0 0-1,-5 0-1,-1-5 0,-4 0-3,-1-3-36,-3 2-38,4-1-90,-4 4-173,-2-1-148</inkml:trace>
  <inkml:trace contextRef="#ctx0" brushRef="#br0" timeOffset="116827.1644">15162 12545 949,'0'0'93,"0"0"-87,67-155 62,-38 104 0,-7 5-57,-5 7 2,-9 7-5,-6 8-2,-2 6 1,0 8 9,0 3 1,-12 4-6,-7 3-10,-2 0 3,3 0-4,3 6-1,7 14-3,4 2-6,4 2-5,0 2 8,19-2 6,7-1-3,6-6 4,1-2 1,2-1 0,-1-7-1,0 1 1,-3 2-1,-7 2 2,-4 2 3,-3 5-1,-11 1 3,-6 3 4,0 5 0,-6 2 1,-19 0-6,-2-3-3,2-5-2,1-6-1,0-8-12,10-6-35,1-2-46,5-6-74,6-24-140,2-6-179</inkml:trace>
  <inkml:trace contextRef="#ctx0" brushRef="#br0" timeOffset="117501.7481">15717 11725 834,'0'0'78,"0"0"-74,0 0 72,0 0-54,0 0-15,0 0 0,-13 38 5,-5-22 3,2-4 3,0-6-1,6-5 0,-3-1-8,3 0-3,1 0 4,5-5-3,2-13 2,2-3-8,0 2-1,6-6 1,17 4-1,1 3 0,5 6 0,-2 3 0,-3 9 1,-3 0-1,-6 0 0,-1 0-1,-4 18 1,-3 7 1,-1 7 8,-6-1-4,0 4-2,0-1 1,0 1 0,-8 2 3,-15-4-1,2-4-4,-2-5-2,1-6 1,1-4-1,6-7 1,2-7-1,3 0-6,5 0-5,4 0 5,1-7 2,0 0 4,1 0-3,18 5 3,8 2 0,7 0 2,-3 0 3,2 0 0,0 0 10,1 0 10,-4 0 21,0-3 5,-7-8-5,-6-3-17,-3-2-6,-7-2-3,-1 4-14,-4 2-4,-2 2-2,0 7-1,0 2-27,0 1-40,2 0-92,5 7-220,0 10-8</inkml:trace>
  <inkml:trace contextRef="#ctx0" brushRef="#br0" timeOffset="117719.8274">16184 12122 958,'0'0'69,"0"0"-49,0 0 109,-1 132-92,1-84 13,0-2-12,0 1-19,0-3-10,0-7-1,0-7-6,0-1-1,0-9-2,0-9-9,0-1-41,-5-3-97,3-6-126,-5-1-73</inkml:trace>
  <inkml:trace contextRef="#ctx0" brushRef="#br0" timeOffset="117932.0464">15940 12476 997,'0'0'82,"0"0"-73,0 0 19,0 0-10,0 0-5,165-90 6,-90 60-13,-3-1-5,-7-1 2,-14 6-3,-15 6-31,-15 8-71,-3 3-99,-9 1-97,-4-1-218</inkml:trace>
  <inkml:trace contextRef="#ctx0" brushRef="#br0" timeOffset="118111.36">16468 12186 671,'0'0'261,"0"0"-189,0 0-22,0 0 51,0 0-18,31 102-41,-18-58-12,3 0-14,-5-2-6,-3-2-6,-2-6-4,-2-8 0,-4-9-12,3-9-56,1-8-102,8 0-162,1-13-66</inkml:trace>
  <inkml:trace contextRef="#ctx0" brushRef="#br0" timeOffset="118440.4934">16800 12235 962,'0'0'68,"0"0"-48,0 0 49,0 0-35,0 0-13,0 0-12,38 121-7,-24-106 3,3-12-4,6-3 5,1 0 4,3-11 4,-4-13 8,-2-10 12,-7-1-9,-3-3 3,-9 0-8,-2 2-5,0 6 4,-8 7 3,-15 7-11,-4 9-4,-4 7-2,0 0-2,0 0-1,0 14-1,5 2-1,10 1 0,2 1-2,7-3-11,4-4-42,3-2-71,0-7-150,0-2-207</inkml:trace>
  <inkml:trace contextRef="#ctx0" brushRef="#br0" timeOffset="118701.7537">17046 11939 969,'0'0'256,"0"0"-246,112-21 5,-42 21 72,9 21-49,-2 21 13,-6 8-20,-15 8-11,-18 11-1,-24 5-3,-14 6-5,-19 3 5,-27-6-11,-12-6 0,-4-11-5,2-14-1,0-10-11,3-9-35,-1-13-25,-4-7-61,-12-7-200,-12 0-263</inkml:trace>
  <inkml:trace contextRef="#ctx0" brushRef="#br0" timeOffset="119182.253">14595 11840 910,'0'0'86,"0"0"-74,-120 0 84,76 11-11,-3 10-46,-9 14 2,-1 17-7,-6 18-12,3 18 11,11 16 1,13 5-7,18 7 5,18-1-8,0-8-8,29-10-5,23-8 2,14-16-5,8-8-5,8-11-2,-6-13-1,-11-12 0,-9-9-8,-8-14-42,-1-6-22,0-2-75,0-32-269</inkml:trace>
  <inkml:trace contextRef="#ctx0" brushRef="#br0" timeOffset="120234.0573">17915 10882 894,'0'0'136,"0"0"-126,0 0 23,0 0 21,0 0-13,113 3 27,-47-3-41,0-17-12,-4 0-5,-5-2-8,-15 6 3,-9 4-5,-8 1-34,-5 2-77,-5-4-113,-1-2-88</inkml:trace>
  <inkml:trace contextRef="#ctx0" brushRef="#br0" timeOffset="120876.3892">18958 10439 856,'0'0'23,"0"0"-5,0 0 72,0 0-49,0 0 7,0 0-10,13 63-13,-30-43-2,-6-5-7,1-4-4,2-6-8,2-3 0,5-2 0,1 0 1,4 0 0,3-12 2,5-4-7,0-1-14,0-3 4,9 6 3,11-5 6,1 6 1,-2 1 0,3 5 1,-1 5-1,-2 2 0,0 0 0,-2 0 0,-2 16 0,-1 9 2,0 4-2,-7 7 6,-5 4 4,-2 5-1,0-2-2,-5 1 0,-15 2 0,-7-7-2,-6 1-4,2-8 1,-1-5-1,11-12-1,5-9-1,7-6 1,5 0 6,4-18-4,0-6-2,0 2 0,15 2 0,3 5 1,4 8 4,2 0 5,1 7 4,2 0-1,2 0 3,-2 9-4,-3 3-3,-2 4-5,-1 0-2,-6 1-1,1-2-1,-5 4-1,0-2-40,0 1-47,0 3-77,1-3-164,-4-4-144</inkml:trace>
  <inkml:trace contextRef="#ctx0" brushRef="#br0" timeOffset="121276.2083">19380 10943 869,'0'0'52,"0"0"75,42-129-9,-16 73-90,6-4 15,-6 0-10,-3 7-18,-12 16 9,-9 8-13,-2 13 3,0 6-2,-15 6-8,-12 4-4,0 0-3,0 6-1,7 12-2,7 4 1,6 0-6,7 1-5,0-4 10,7-4 6,15-1-1,10 0 3,1-2-2,7 3 2,1 2 1,-6 0 7,1 2 2,-10 6 0,-7-2-2,-11 3-3,-8 2-1,0 2 0,-27 2 9,-11-1-9,0-2-5,3-4 1,6-6-1,6-6-1,5-8-16,7-5-30,7 0-46,4-9-105,0-26-299</inkml:trace>
  <inkml:trace contextRef="#ctx0" brushRef="#br0" timeOffset="124618.3503">20182 10522 712,'0'0'116,"0"0"38,0 0 44,0 0-111,0 0-32,0 0-12,0-17-22,0 17-7,0 0-5,0 0-8,0 5-1,0 20-2,0 5 2,0 6 2,0-1 0,4-2-2,0 4 1,2-1-1,-3 0 1,0-2-1,-3-2 0,0-2 0,0-7 0,2-6-14,-2-5-6,2-3-11,0-4-17,-2 1-27,0-2-46,0-1-52,0-3-62,0 0-132</inkml:trace>
  <inkml:trace contextRef="#ctx0" brushRef="#br0" timeOffset="124920.0353">19943 10760 741,'0'0'123,"0"0"-91,0 0 119,0 0-61,0 0-74,0 0 12,134-36-20,-78 26-5,1-4 0,3 0-3,4-3-20,-9 0-101,-2-6-165,-7 0-150</inkml:trace>
  <inkml:trace contextRef="#ctx0" brushRef="#br0" timeOffset="125236.0999">20697 10476 694,'0'0'340,"0"0"-318,0 0 27,0 0 6,0 0-19,0 0 26,4 128-39,1-89-2,0-2 0,-5-2-3,0-1-5,0-3-7,0-6-4,0-8 1,0-11-2,0-4 1,0-2-1,0 0 2,8 0 0,24 0 5,17-11 8,2-3-10,10 2-3,-7 3-2,-4-1 0,-8 4-1,-15 2-31,-9-2-32,-9 0-57,-9-2-58,0-1-100,-3-4-111</inkml:trace>
  <inkml:trace contextRef="#ctx0" brushRef="#br0" timeOffset="125475.074">20966 10668 512,'0'0'147,"0"0"-44,0 0 103,0 0-113,0 0-37,0 0 14,-34 70-3,34-30-19,0 0-7,0 0-13,15 2 3,-4-2-12,-3-4-8,4-1-6,-7-7-1,-1-8-1,-2-4-3,0-6 2,-2-5-2,0-2-4,0-3-22,0 0-29,0 0-35,-11-22-178,-5-12-299</inkml:trace>
  <inkml:trace contextRef="#ctx0" brushRef="#br0" timeOffset="125728.2652">21163 10397 1137,'0'0'46,"0"0"-40,138-28 45,-72 28 9,6 36-31,-3 10 22,-12 10-28,-9 6 3,-24 2 1,-19-3-6,-5 1-6,-27-4 3,-20-4-8,-7-4-7,-3-6-3,4-7-2,3-7-42,1-4-31,-2-8-81,-7-8-240</inkml:trace>
  <inkml:trace contextRef="#ctx0" brushRef="#br0" timeOffset="126396.2366">18532 10444 381,'0'0'200,"0"0"-82,0 0 25,0 0 16,0 0-66,0 0-21,5-47-16,-5 43-16,0 0-10,0 1-7,0 3-7,0-1-8,0 1-5,0 0-2,0 0-1,0 0-5,0 0-6,5 0-5,6 0 15,-1 0-2,-3 0 3,-3 0 2,-4 0-1,0 0 12,0 4 6,0 16-9,0 15-3,-11 14 20,-5 13 1,1 7-6,5 1-1,0 0-3,10-6-6,0-4-1,0-8-8,11-6-3,13-5 0,3-7 0,7-8-10,9-6-34,10-5-21,7-6-51,3-7-138,-10-2-277</inkml:trace>
  <inkml:trace contextRef="#ctx0" brushRef="#br0" timeOffset="126853.4614">18470 11497 669,'0'0'73,"0"0"-62,0 0 187,0 0-101,0 0-60,0 0-18,52 37 26,49-28 9,31-6-23,36-3-5,35 0-1,40-12-9,35-8 2,24 0-5,18 2-3,1-2-1,-16 3-2,-20 10 9,-30-6 7,-41 4-9,-39-8 2,-43 0 3,-41-4-1,-26 3 5,-31 6 0,-18 2-13,-11 5-3,-5 0-5,0 4-2,0-2-34,0 2-44,0-3-127,-8-11-404</inkml:trace>
  <inkml:trace contextRef="#ctx0" brushRef="#br0" timeOffset="127657.0266">19321 12522 330,'0'0'311,"0"0"-272,0 0 45,0 0 63,0 0-92,0 0-8,-33 37-7,33-37 3,2-7 22,21-20-14,6-9-23,4-5-10,3 2-8,-9 1-5,-5 9 1,-11 7-1,-9 7-2,-2 3-3,0 3 0,-17 4-16,-8 5-16,-6 0-8,2 0 13,2 9 7,7 5 3,11 2 0,9 5 14,0 3-5,13 5 2,18 5 6,6-2-1,9-1 1,-4-4 0,-3 0 2,-10-4 10,-10 0 10,-9-2-5,-10 2 3,0 1 7,-14 2-2,-13 0-6,-2-6-6,0-3-9,3-5-4,10-7 0,0-3-1,3-2-35,-2 0-30,3 0-57,3-10-172,3-16-132</inkml:trace>
  <inkml:trace contextRef="#ctx0" brushRef="#br0" timeOffset="128243.3999">19617 11775 986,'0'0'42,"0"0"-38,0 0 92,132-77-61,-94 75-5,-8 2-12,-9 4-13,-7 14-5,-9 11 3,-5-3 4,0 8 8,-25 2 1,-4-2-8,-2-2-2,0-4 0,2-3 1,6-4-5,5-5-1,9-4 0,7-1-1,2-2 1,2 3 0,25-1 4,13-6 10,14-3 10,8-2-4,3 0 0,-1-13-2,-4-1-4,-6-5-5,-9 5 0,-11 4-5,-17 4-3,-11 6-1,-6-2-1,0 2-12,-4 0-24,-20 0-32,-17 14-109,-7 11-83,-10 0-51</inkml:trace>
  <inkml:trace contextRef="#ctx0" brushRef="#br0" timeOffset="128736.1082">18682 12453 31,'0'0'825,"0"0"-804,0 0-14,0 0 142,0 0-107,127-90 14,-90 90-18,-9 0-16,-4 23-4,-11 7-8,-9 7 2,-4-1 8,0 5-7,-13-2-2,-15-1 0,0-6 0,-1-8 3,6-4 3,2-3-5,7-8 1,6-1 0,5-2-1,3 0-10,0 3 0,14-1 2,20-1 10,14-5-4,10-2 3,9 0 2,3 0-12,-1 0-3,-3-4-2,1-1-41,-3-2-70,2-1-99,-9-2-186</inkml:trace>
  <inkml:trace contextRef="#ctx0" brushRef="#br0" timeOffset="129059.7905">20215 12410 1105,'0'0'29,"0"0"-25,0 0 58,0 0-35,0 0-22,0 0 29,-4 93-10,4-53-4,6 0 2,-1-2-7,0-2-11,-3-2-3,0-6-1,-2-1 0,0-10-46,0-3-63,0-4-128,0-6-167</inkml:trace>
  <inkml:trace contextRef="#ctx0" brushRef="#br0" timeOffset="129263.9621">19966 12717 1015,'0'0'63,"0"0"-62,0 0 19,0 0-8,0 0-6,165-78-6,-98 60-28,-3-4-28,-4 2-95,-10 0-66,-13-1-142</inkml:trace>
  <inkml:trace contextRef="#ctx0" brushRef="#br0" timeOffset="129448.9307">20514 12472 521,'0'0'420,"0"0"-372,0 0 70,0 0-18,0 0-78,0 0-9,12 53 6,1-16-2,-2 2-8,2 1-5,-2-1-1,-1-4-3,-6-3-7,2-9-69,1-12-87,2-11-153,2 0-115</inkml:trace>
  <inkml:trace contextRef="#ctx0" brushRef="#br0" timeOffset="129777.8413">20806 12455 943,'0'0'61,"0"0"-60,0 0 56,0 0-31,0 104 7,7-72-7,7-4-21,-1-6-3,5-8 2,1-10 3,8-4 0,6 0 3,2-20 5,5-9 8,-7 0 0,-6-5 2,-14 3 3,-9 2-2,-4-1 0,-11 5-1,-20 5-7,-12 8-8,-5 7-6,-2 5-4,4 0 1,7 0 1,12 0-2,10 0-1,3 9-13,10 5-33,4 0-78,0 0-161,0-5-157</inkml:trace>
  <inkml:trace contextRef="#ctx0" brushRef="#br0" timeOffset="130079.6184">21173 12046 1148,'0'0'33,"115"-27"-25,-33 27 15,9 0 51,3 22-42,-7 17 19,-11 12-22,-20 12-17,-21 5 12,-20 4-3,-15 3-2,0 1 3,-21-2 1,-17-6-10,-5-2-3,-3-8-3,-3-5-7,-1-10 0,0-7-30,-3-7-35,-2-14-51,-10-6-171,-11-9-417</inkml:trace>
  <inkml:trace contextRef="#ctx0" brushRef="#br0" timeOffset="130617.9484">18677 12087 492,'0'0'180,"0"0"-72,0 0 84,0 0-64,0 0-32,0 0-30,-22-26-27,-14 26-24,-11 28-2,-11 24 2,3 28 4,8 17 7,17 15 1,20 5-3,10-7 0,10-12-3,29-14-11,12-11-5,7-14-3,0-10 0,-4-14-2,-8-6 0,-6-12-29,-6-10-46,-8-7-78,-10 0-283</inkml:trace>
  <inkml:trace contextRef="#ctx0" brushRef="#br0" timeOffset="157469.9953">2175 14096 750,'0'0'100,"0"0"-80,0 0 72,0 0-26,0 0-25,0 0-11,0 0 9,0 0 26,-6-13 6,3 13-14,3 0-10,-2 0-11,0 0-11,2 0-10,-3 0-13,3 0 2,0 1-4,0 20 0,0 8 1,0 10 3,0 0-4,0 7 3,0 1-2,0 5 1,0 4-1,0-5 4,-7 1-5,-4-14 1,5-5-2,-1-6 3,2-8 0,0-10-1,5-1-1,0-4-4,0 0 3,21 2-1,13-6 2,7 0-2,4 0 3,0 0-2,0-8 1,-3 2-13,-5-2-34,0 2-37,-8-2-68,-2-2-133,-6-7-69</inkml:trace>
  <inkml:trace contextRef="#ctx0" brushRef="#br0" timeOffset="157792.4724">2758 14006 1014,'0'0'92,"0"0"-76,0 0 25,0 0 10,0 0-32,0 0 10,150-34 3,-80 24-5,-4-4-5,-8 5-11,-11 0-7,-10 5 1,-10 0-5,-9 4-24,-9 0-57,-9 0-108,0 8-40,-17 8 63,-16 0-145</inkml:trace>
  <inkml:trace contextRef="#ctx0" brushRef="#br0" timeOffset="158206.0886">2758 14080 480,'0'0'131,"0"0"-110,0 0 95,0 0-2,0 0-23,0 0-36,-17 0-29,17 7-10,0 19-2,0 12 34,0 14 22,0 3-16,0 8-3,0 6-21,0-4-5,0 4-16,0-1-1,0 4-2,0 3 1,-2 5-7,-12-7 1,0-3 2,1-5-1,0-13 2,5-4-4,1-10 0,7-8 3,0-7 1,0-9 1,17-1 3,7-6 5,6-5 6,10-2-1,2 0-10,1-2-3,-1-6-5,-1-3-45,-1-4-106,-1-9-351</inkml:trace>
  <inkml:trace contextRef="#ctx0" brushRef="#br0" timeOffset="159143.9888">3221 14382 749,'0'0'270,"0"0"-209,0 0 1,0 0 5,0 0-38,0 0-14,19-53-7,-1 53 0,-3 0-4,-3 16-3,-4 22 3,-3 11 0,-5 4-1,0 2 4,0-3-6,0-8-1,0-8 0,0-10 3,4-12-3,13-6 0,2-8 0,8 0 0,8-12-1,2-20-4,0-2-1,-5-7 1,-8 1 3,-10 1 2,-6-1 3,-3 12 0,-5 4 1,0 7 19,0 12 3,0 2 3,0 3-9,0 0-14,0 4-6,0 26-8,2 19 8,5 9 2,6 12 2,2 14-1,3 6 3,-2 8-1,-1 2-4,-9-9 3,-6-7-3,0-7 0,-4-15-1,-19-7 1,-6-20 2,-2-9 1,-3-15 1,-1-11 5,0-3 5,6-23 6,3-14-7,13-8-4,10-2-1,3-4-3,5-3-5,26-1-1,12-1-3,5-2-14,6-3-69,-5-4-131,-9-7-552</inkml:trace>
  <inkml:trace contextRef="#ctx0" brushRef="#br0" timeOffset="160351.9766">4002 14103 546,'0'0'149,"0"0"-66,0 0 78,0 0-42,0 0-72,0 0-19,-73 48-4,42-6 7,2 10 9,-2 8-8,6 9-5,8 1-5,3 2-4,10-4 4,4-7-16,0-6 7,0-11-12,18-9 2,3-7-2,2-6 1,-3-12 3,0-3-5,-6 0 1,3-7-2,-3 0-45,1 0-103,1-20-146,-14-6-313</inkml:trace>
  <inkml:trace contextRef="#ctx0" brushRef="#br0" timeOffset="160717.8513">4166 14245 220,'0'0'734,"0"0"-663,0 0-21,0 0 33,0 0-51,0 0-19,0 20-9,0 19 29,4 8 14,0 7-12,1 7-2,-1-5-12,-1 0-13,0-6 1,5-6-5,-4-8-3,5-10 4,-1-6-4,4-8-1,1-8-1,10-4 1,6 0 5,0-12-5,0-6 7,-4 4-7,-13 2-26,-5 1-41,-7-1-77,0 5-200,-15-1-235</inkml:trace>
  <inkml:trace contextRef="#ctx0" brushRef="#br0" timeOffset="160898.5668">4112 14587 916,'0'0'94,"0"0"-86,0 0 22,0 0 22,0 0-31,129-71-12,-98 55-5,-4 10-4,-11-5-51,1 6-113,0-7-118</inkml:trace>
  <inkml:trace contextRef="#ctx0" brushRef="#br0" timeOffset="161183.989">4488 14258 723,'0'0'183,"0"0"-152,0 0 37,0 0 26,150-15-40,-107 42-5,-6 14-4,-8 13-5,-11 6-15,-11 3-3,-7 1-2,0-2-7,-7-8-2,-11-5 9,0-12-7,-2-3 1,5-15-12,0-1 4,1-9-6,1-4-2,1-3-33,3-2-48,3-4-81,4-22-229,2-15-360</inkml:trace>
  <inkml:trace contextRef="#ctx0" brushRef="#br0" timeOffset="161789.7263">4531 14015 977,'0'0'52,"0"0"-48,0 0-4,0 0 13,165-28 5,-105 28 3,-2 0-3,-3 0 4,-6 3 4,-8 6-4,-7-2-13,-10 2 3,-7-3-3,-5-6-6,-3 1 3,-5 2-1,0-3 9,-1 0 5,-3 1 4,0-1 3,0 4-10,0-1-2,0 7-9,0-1 0,2 12-2,1 9 10,1 4-1,3 8 2,-5 8-3,2 8-4,-2 6 6,3 7 2,0 4-3,4 6-6,-1 9 3,1 8 0,0 1-1,0-2 0,-3-16-1,-1-11-1,-3-10-2,0-7 2,-2-9-2,0-3 11,0-10-1,-9-7 1,-13 0 0,-13-5-7,-5-2 0,-10-2-2,0-10-1,0-3 3,-1 0-8,7-2 0,5 0 0,11 0-13,8 0-38,13-14-45,7-14-115,0-14-487</inkml:trace>
  <inkml:trace contextRef="#ctx0" brushRef="#br0" timeOffset="162172.6182">6020 14566 502,'0'0'593,"0"0"-528,0 0-41,0 0 29,0 0-8,0 0-16,115 0 0,-51-8-4,-6-4-3,-5 2 7,-8 3-11,-15 2-17,-10 3-1,-8 0 0,-6 2-23,-4 0-41,-2 0-86,0 0-183,-14 0-183</inkml:trace>
  <inkml:trace contextRef="#ctx0" brushRef="#br0" timeOffset="162406.5675">6012 14879 1007,'0'0'41,"0"0"-13,0 0 95,148 8-42,-80-12-43,-2-10-8,-3-4-7,-15 4-4,-18 2-10,-12 2-8,-14 7-1,-4 2-4,0 1-45,-11 0-142,-18 0-386</inkml:trace>
  <inkml:trace contextRef="#ctx0" brushRef="#br0" timeOffset="166981.6773">7734 14241 10,'0'0'631,"0"0"-538,0 0-8,0 0 58,0 0-65,0 0-15,0 0-14,-11-2-14,13-6-9,17-6-3,4 4-11,6 3 2,7-2-4,3 9 3,-4 0-9,-6 0-1,-9 9 0,-7 8-3,-6 5 0,-7 2 0,0 0 1,-13 5 0,-12-8 7,-2-1-4,0-3-2,8-5 1,3-7-3,7-1 2,9-2-1,0 1 2,0-3-1,0 0-2,12 0-3,23-3 3,10-3 3,1 1 1,1 5 1,-7 0 2,-9 0 1,-8 9-6,-10 1 1,-9 7-2,-4 5 2,0 5 6,-17-1 6,-17 6 9,-9-9-13,2 0 2,-8-2-2,6-7-4,6-6-3,3-6-3,8-2 2,11 0-3,9 0 0,6 0-28,0 0-38,1 0-90,16-4-233,-4 2-25</inkml:trace>
  <inkml:trace contextRef="#ctx0" brushRef="#br0" timeOffset="167297.9683">7558 14825 749,'0'0'68,"0"0"-57,0 0 72,0 0 22,122 26-19,-48-26-21,13 0-8,11-5-7,7-8-4,3-4-8,-5-2-9,-5-2 0,-5 2-8,-18 2 0,-13-1-11,-14 8 1,-24 2-5,-9 2-3,-11 4-2,-4 2-1,0 0-6,-10 0-42,-21 0-68,-8 4-182,-7 13-223</inkml:trace>
  <inkml:trace contextRef="#ctx0" brushRef="#br0" timeOffset="167939.3239">8060 15325 800,'0'0'143,"0"0"-130,0 0 29,0 0 20,0 0-57,0 0 2,-129 77 2,104-75 9,0-2 16,5 0 5,3 0-3,5-4-13,5-8-7,7 2 5,0-5-3,0-4-15,23 0-2,8-2-1,9 3 0,-1 8 1,-2 4 1,-6 6 3,-6 0-3,-8 0-2,-3 2-2,-5 16 2,0 8 4,-5 4-1,-4 7 5,0 4 0,0 11-1,-17-4 1,-15 7-8,-1-9 5,-2-2 0,-2-8-4,4-6 3,-3-12-3,5-4 1,2-6-1,4-8 4,12 0-5,7 0 4,6 0 5,0-14-9,17-3 0,14 0-2,12-1 2,2 9 1,4 4 1,-3 5 0,-3 0 0,-5 0-2,-9 14-1,0 8 1,-7 0 0,-2-5 0,-2-6 1,-5-2 1,3-9 3,3 0 15,4-7 15,0-13-10,-1-6-12,-5-2-11,-4-8-2,3-4-53,-2-13-127,-1-3-527</inkml:trace>
  <inkml:trace contextRef="#ctx0" brushRef="#br0" timeOffset="168561.5717">9591 14645 739,'0'0'143,"0"0"-119,0 0 53,0 0 10,136-41-35,-96 12-20,-4-3-3,-11 5-7,-12 5-8,-8-4-4,-5 2 3,0 3-2,-14 3 1,-10 4 9,-3 6-15,-5 7-4,-1 1-1,-1 0 2,0 15-2,4 15-1,8 14 0,2 2 0,6 12 4,9-9-2,5 1 4,0-7-4,14-11 0,13-9-1,9-7 3,8-9 3,5-7 19,7 0-5,0-12-12,-8-9-1,-7-2-4,-15 4-4,-8 2-14,-7-2-28,-9 7-60,-2-10-118,0 0-176</inkml:trace>
  <inkml:trace contextRef="#ctx0" brushRef="#br0" timeOffset="168841.9823">9437 14055 838,'0'0'119,"0"0"-82,0 0-1,0 0 8,134-63-12,-85 58-15,-8-3-13,-8 4-4,-6-3-47,-2 1-112,-4-3-78,-3-3-132</inkml:trace>
  <inkml:trace contextRef="#ctx0" brushRef="#br0" timeOffset="169065.8337">9872 13754 53,'0'0'644,"0"0"-524,0 0-28,0 0-18,0 0-50,0 0 54,24 112-8,-12-62-1,-3 1-38,-3-7-9,-1-3-11,0-2-5,-3-5-6,2-5-1,-4-10-41,2-3-100,0-12-120,1-4-98</inkml:trace>
  <inkml:trace contextRef="#ctx0" brushRef="#br0" timeOffset="169740.8053">10210 13816 667,'0'0'143,"0"0"-131,0 0 10,0 0 24,0 0-18,0 0-7,-24 62 7,9-52 6,-1-2-3,0 0-16,-1-6-2,3-2-9,3 0 5,4 0-4,1 0-4,6 0-1,0-10 0,0-3-1,0-6-2,15 3-1,8-2 0,2 4 3,1 0 2,0 3-1,1 6 0,0 3 0,-4 2 1,-1 0-1,-7 0 3,1 14-1,-5 4-2,-2 3 2,-4 6 2,-3-5-3,0 4 7,-2-2 4,0 2-3,0 2 4,-18 3 1,-4-4-10,-6 1 5,3 1-6,-2-7 1,2-4-4,5-4 5,5-8-4,3-3 1,5-3-1,7 0 1,0 0-2,0-9-9,0-3 7,0-1-3,17 1 5,2 0 4,4 3 1,-1 1-2,1 4 3,-4 4 1,-1 0-2,-5 0 2,3 0 2,-3 12 0,-1-3 4,1 3 4,-4 3-5,0-1-5,-3 0-2,-1 1-3,0 5-2,1-3-5,1-1-85,0 2-110,1-4-143</inkml:trace>
  <inkml:trace contextRef="#ctx0" brushRef="#br0" timeOffset="170197.971">10541 14275 528,'0'0'100,"0"0"-49,0 0 49,0 0-27,84-130-14,-61 93-17,-5 0 29,1-5-16,-2 0-12,-5 3-4,0 9-4,-8 8-10,-4 9-3,0 6-8,0 3 3,-10 4-10,-9 0-7,-3 0 0,0 6-1,4 6 1,7 2 0,4 4-5,7-1 4,0 1-4,0-3 4,21 0 1,9-5 0,6-1 1,7 0 3,1-3 5,3 2 2,-6 0-5,-2 2 4,-6 4 4,-10 4-2,-7-1 3,-10 7 2,-6 5-2,-2 2 10,-29 6-3,-10 4-14,-3-8-8,-3-3 2,9-4-2,9-4-14,6-9-38,13-5-54,3-8-230,7 0-416</inkml:trace>
  <inkml:trace contextRef="#ctx0" brushRef="#br0" timeOffset="170677.0793">9480 15186 718,'0'0'159,"0"0"-63,0 0-10,0 0-64,0 0 35,185-4 31,-63 4-39,24 0-1,18-23-10,12-9-6,11 2-11,10-1 0,-1-1-7,-7 6 5,-8 0-5,-23 1 2,-22 5 0,-20-1-1,-20 4 7,-25-1-8,-21 6-3,-24 1-6,-13 8-5,-11 3-2,3 0-34,2 0-35,4 0-146,0 0-446</inkml:trace>
  <inkml:trace contextRef="#ctx0" brushRef="#br0" timeOffset="171427.9716">9767 15971 689,'0'0'226,"0"0"-198,0 0-18,87-102 68,-47 54-28,3 2-13,-3 2-4,-13 8-14,-14 10 0,-10 8-1,-3 0 8,0 10-13,-14 2-6,-11 6-7,-4 0 0,0 0-14,5 14 9,6 4-5,6 4 8,12 0 1,0 6-1,8 7-1,23-9 1,9 1 2,5-5 2,-1-4-2,-4 0 6,-9 0 6,-11 1-9,-11-2-2,-9 5 1,0-4 3,0 5-4,-13-6 3,-5-3-4,-2-2-12,2-7-48,5-5-62,1 0-114,6-12-171</inkml:trace>
  <inkml:trace contextRef="#ctx0" brushRef="#br0" timeOffset="171699.7343">10666 15424 926,'0'0'114,"0"0"-90,0 0 64,0 0 3,0 0-68,-125 128 5,98-65 9,4 2-3,9 0-1,2-6-7,10-8-4,2-5-14,0-6-4,10-5-3,11-8-1,4-4-5,4-11-49,2-6-49,2-6-122,-6-10-251</inkml:trace>
  <inkml:trace contextRef="#ctx0" brushRef="#br0" timeOffset="172112.1676">10826 15923 733,'0'0'308,"0"0"-279,0 0 16,0 0 53,76-139-65,-40 99-6,-1 1-6,-8-1-13,-10 3 3,-7 7-1,-10 7-3,0 5-3,0 6 0,-16 10-4,-7 2 0,-5 0-11,1 14-12,5 4-1,6 3 7,9 3-3,7-2 2,0 1 5,19-1 4,16-4 8,1-4-3,7-2 4,-8 1 0,-4 1 1,-9-2-1,-7-1 0,-5 5 1,-6 3 5,-4 1 1,0 1 8,0 3-7,-9 1-4,-6-8-2,1 0-2,-2-3-12,3-11-53,-2-3-30,1 0-102,-1-7-73</inkml:trace>
  <inkml:trace contextRef="#ctx0" brushRef="#br0" timeOffset="172798.9669">11339 15159 718,'0'0'126,"0"0"-123,0 0 9,0 0 7,0 0 27,0 0-9,-36 45 8,20-37-12,-1-2-3,3-3-9,2-3-9,7 0 2,-3 0-3,4 0-1,1 0-9,3-12 1,0-2-2,0 1-1,7-1-2,12 0-1,1 5 3,5-4 1,1 5 0,-4 3-1,-1-1 0,-4 6-1,-5 0-2,-4 0 1,3 16 3,-4 2 1,-1 5 1,1 1 1,-4 3 0,-3-3 2,0 3-2,0-1 2,-16 1-1,-6-6 1,-3-1-4,-4 0-1,4-6-2,4-10-5,5-2 7,9-2 0,3 0-4,4 0 4,0 0-8,0-2-3,0-2 6,17-1-1,4 2 6,3 3 2,5 0 3,5 0 12,1 3 7,0 6 8,-1 2 9,-1-11 0,-1 0 2,-6 0-5,-3-6-1,-3-8-2,-5-7-5,-3-2-10,-3 0-11,-3 6-6,-3 0-2,-3 9-1,0 6-8,0 2-41,0 0-69,0 2-187,0 17-349</inkml:trace>
  <inkml:trace contextRef="#ctx0" brushRef="#br0" timeOffset="173049.9633">11665 15669 812,'0'0'166,"0"0"-165,0 0 75,0 0 6,0 0-28,-5 121-13,5-92-9,0 0-14,0-2-8,0-1-5,0 0-4,0-3-1,0-2-9,0-2-61,0-1-73,-3-4-111,-10-2-98</inkml:trace>
  <inkml:trace contextRef="#ctx0" brushRef="#br0" timeOffset="173212.7898">11480 15954 890,'0'0'126,"0"0"-125,0 0 11,0 0 4,166-99-16,-101 73-40,-7 1-177,-10-4-142</inkml:trace>
  <inkml:trace contextRef="#ctx0" brushRef="#br0" timeOffset="173571.5977">11950 15691 648,'0'0'190,"0"0"-149,0 0 106,0 0-87,0 0-13,4 111-17,-4-88-17,0-7 0,0-2-9,2-10-3,-2-4 4,1 3-5,8-3 9,1 0-5,9 0 8,3-7-3,8 0 3,2 2-12,1-1 5,1 6-2,-8 0 6,-1 0-3,-7 0-1,-7 2 5,-5 14 2,-3 3 3,-3-2 2,0 7 8,-11 1-3,-12 3-2,-3-2-14,-3-7-5,0 2 1,0-3-2,2-8-2,0-6-38,0-4-36,7 0-67,0 0-174,3-14-247</inkml:trace>
  <inkml:trace contextRef="#ctx0" brushRef="#br0" timeOffset="173748.1239">11927 15735 1015,'0'0'134,"0"0"-114,139-76 35,-68 45-9,-10 10-35,-6 2-11,-20 10-24,-15-4-112,-13 8-128,-7-8-187</inkml:trace>
  <inkml:trace contextRef="#ctx0" brushRef="#br0" timeOffset="174045.0742">12317 15395 825,'0'0'203,"0"0"-181,0 0 25,139-5 32,-76 21-20,7 19-3,-5 0-6,-7 15-9,-11 11-10,-18 11-21,-14 4 2,-15 5-8,0 9 6,-29-10-3,-15-8 19,-10-6 3,1-8 0,2-10-19,8-8-2,12-12-7,6-6-1,10-12 0,1-1 0,3-9-27,5 0-19,-2 0-34,4-10-100,0-31-325</inkml:trace>
  <inkml:trace contextRef="#ctx0" brushRef="#br0" timeOffset="175021.6932">13305 14540 785,'0'0'196,"0"0"-163,0 0 3,0 0 13,0 0 35,114 21-14,-60-21-11,1 0-10,-10-9-21,-14 3-20,-9 3-5,-4 0-3,0-1-3,6 2-50,4-6-119,6-6-277</inkml:trace>
  <inkml:trace contextRef="#ctx0" brushRef="#br0" timeOffset="175762.9833">14638 14265 656,'0'0'101,"0"0"-45,0 0 82,0 0-36,0 0-83,0 0-5,-9 34 22,9-1 24,2 2-10,3 2-20,-3-5-9,0-6-3,1-8-2,-3-4-13,0-11-2,0 0 0,0-1 4,0-2-3,2 0 2,0 0 1,7-2 0,5-13 0,3-2-5,7-1 2,1 5-1,2 1-1,0 9 0,2 3 0,-8 0 0,2 0-5,-7 14 5,-7 4 0,-7 4 2,-2-1-1,0-1 6,0 1-5,-11-4 5,-7-2-6,-3-1 4,0 2-3,-2-2-2,1 5-5,-1-10-27,8-1-41,-3-4-44,5-4-70,2 0-72,-1-4-124</inkml:trace>
  <inkml:trace contextRef="#ctx0" brushRef="#br0" timeOffset="176003.1961">14636 14239 700,'0'0'137,"0"0"-128,0 0 129,144-52-51,-70 33-12,-7 5-5,-9 1-24,-18 3-18,-20 8-21,-11 0-5,-9 2-1,0 0-1,0 0-42,0 0-87,-17 6-99,-10 15-96</inkml:trace>
  <inkml:trace contextRef="#ctx0" brushRef="#br0" timeOffset="176380.1112">14366 14927 642,'0'0'135,"0"0"-109,0 0 40,0 0-4,0 0 40,119 28-30,-48-28-4,11 0 2,14-16-13,8-7-8,2 2-6,-4-4-8,-15 6-8,-18-2-12,-22 6-9,-16 2-5,-16 8 3,-9 1-2,-6 1-2,0 3 0,0 0-17,0 0-38,-19 7-50,-10 11-168,-14 4-145</inkml:trace>
  <inkml:trace contextRef="#ctx0" brushRef="#br0" timeOffset="177015.2183">14948 15298 740,'0'0'93,"0"0"-84,0 0 41,0 0 9,0 0-38,0 0 2,-105 94 2,83-94 12,-3 0 4,7 0-1,3-6-12,5-2-2,8-4-7,2-4-1,0-2-13,10-3-4,15 0 0,3 3 2,6 4-3,-1 1 3,-2 8 1,-4-2-2,-5 7 2,-4 0-2,-3 0-2,-3 11 1,-1 7 2,-3 4-3,0 5 5,-6 6 7,-2 6 5,0-4-3,0 9-1,-20-4-1,-9 1-4,-3-1-4,-3-4 2,-1-13-3,2-4-3,4-7 1,7-12 4,7 0-4,8 0 3,6 0-4,2-19-1,0 2 1,16 0 0,12 8 0,4 5-3,3 4 3,1 0 0,-1 0 0,1 13 2,-5 0-2,-1-1 1,-2-6 1,-1-6 9,2 0 11,-2 0 12,-5-14 0,-2-4-9,-6-3-15,-8 3 2,-2 0-9,-4-4-3,0-2-7,0-10-43,0-7-65,0-8-272</inkml:trace>
  <inkml:trace contextRef="#ctx0" brushRef="#br0" timeOffset="177711.0963">15787 14454 610,'0'0'89,"0"0"-40,0 0 57,0 0-25,0 0-33,0 0 4,59 40-2,-33-49 4,1-14-8,2-7-11,-4-5-15,-7 3 2,-6 4-9,-8-4-2,-4 11-5,0 2 1,-5 5-3,-13 8 4,-4 4-5,-4 2-3,-1 0 0,-2 10-2,4 18 2,-2 10 0,2 5 0,6 8 0,5 2 2,10-2-1,4-4 0,0-4 1,16-10-1,9-5 1,8-5 6,5-14-1,1-5 13,4-4-4,4-6-6,-1-20-1,-1-1-5,-10-4-3,-10 9-1,-16 0-29,-7 0-31,-2 3-79,0-4-128,-19-1-136</inkml:trace>
  <inkml:trace contextRef="#ctx0" brushRef="#br0" timeOffset="177923.5353">15641 13912 872,'0'0'113,"0"0"-106,0 0-7,0 0 20,154-41-14,-108 30-6,-5-1-27,-7 1-152,-5-1-71</inkml:trace>
  <inkml:trace contextRef="#ctx0" brushRef="#br0" timeOffset="178191.5889">16100 13680 855,'0'0'231,"0"0"-178,0 0-34,0 0 14,0 0-27,0 0 27,23 120 0,-23-86-14,0-2 15,0-6-21,1-6-6,7-6-2,0-4-4,6-5 4,5-5-5,13 0 7,9 0-7,7-5 4,4-9-4,-3-4-2,-7 4-21,-7 2-52,-8 0-88,-12-3-120,-9 1-172</inkml:trace>
  <inkml:trace contextRef="#ctx0" brushRef="#br0" timeOffset="178402.7262">16346 13796 862,'0'0'154,"0"0"-137,0 0 59,0 0-4,0 126-24,8-95-12,-1-2 3,-4 2-20,-2-6-10,-1 6-3,0 1-6,0-2 0,0 4-50,0 1-102,0-14-147,0-3-164</inkml:trace>
  <inkml:trace contextRef="#ctx0" brushRef="#br0" timeOffset="178783.8166">16620 14110 972,'0'0'59,"71"-102"-31,-22 51 81,-5-2-71,-5 7-13,-18 13-16,-11-1-3,-8 10 11,-2 11 10,0 1 0,-12 8-15,-7 4-7,-3 0-3,-1 0-4,1 6 3,8 9-4,6 5 3,6 3-2,2 0 0,0 3-4,24-3 5,8-1-5,3-2 6,6-4-2,5 0 1,0 3 1,-3-6 4,-11-1 3,-13 2 5,-13 1-5,-6 2 0,0 7-4,-25 5 5,-14 2-3,-8 6-5,-2-3-24,3 2-81,0-2-101,9 0-239</inkml:trace>
  <inkml:trace contextRef="#ctx0" brushRef="#br0" timeOffset="179181.9113">15832 15163 902,'0'0'96,"0"0"-89,0 0 21,186-12-3,-68 2-1,17-7 22,18-6 6,5-5 15,0 2-4,2-6-11,-4 5-12,-11 6 3,-18-1-15,-15 7-5,-21 1-6,-23 7-3,-15-1-11,-18 8 2,-14 0-5,-6 0-12,-6 0-43,-4 8-71,-5-6-260,0 0-494</inkml:trace>
  <inkml:trace contextRef="#ctx0" brushRef="#br0" timeOffset="179790.0703">16094 16052 243,'0'0'788,"0"0"-761,0 0-7,65-120 92,-28 65-70,10-1-12,-7 5-9,-13 4-10,-14 7-5,-13 11-2,0 3 4,0 13-7,-13 3 0,-7 8-1,-3 2-16,-1 0-9,2 12 8,4 10-2,9 2-5,9 6-9,0-2-8,15 2 11,14-4 24,10-4 5,1-3 1,4 2 7,-3-3 20,-8 1-9,-8-2-11,-13 1-2,-5-4-2,-7 3 6,0 2 3,-2 8-6,-18-5-3,-2-4 0,4-6-3,-2-2-9,4-6-48,3-4-31,1 0-166,8-8-112</inkml:trace>
  <inkml:trace contextRef="#ctx0" brushRef="#br0" timeOffset="180421.5643">16635 15304 694,'0'0'142,"0"0"-134,0 0-7,0 0-1,0 0 18,0 0 10,-7 53 0,-3-44 6,-6-1-3,5 1-11,-2-9-8,0 0-7,5 0 1,0 0 0,8-17-4,0 1 1,0-4-3,0 2-1,6 4-1,9 0 4,4 6-2,1-1 0,2 5 4,-2 4 2,0 0-3,0 3 2,-5 10-2,1 6 6,-2 3-3,-4 2 8,-3 2-1,-5 4 4,-2 0-5,0 2-1,-6 0-1,-18-4-7,2 2 0,-8-7 3,4-5-5,-1-6 0,2-6 2,2-2-3,8-4-15,7 0-7,2 0 17,6 0-6,0 0-3,19-4 4,10-4 10,4-2 0,5 1 9,5 4 12,-4 1 5,2-5 10,-1 4 14,-9 1-20,-4-5 5,-7 6-5,-9-2-20,-6 3-5,-1-2-1,-2 4-4,-1 0-8,5 0-56,0 0-108,1 0-108,4 0-93</inkml:trace>
  <inkml:trace contextRef="#ctx0" brushRef="#br0" timeOffset="180624.0186">17101 15651 921,'0'0'86,"0"0"-35,0 0 67,6 124-74,3-83-10,-1-6 0,-4-3-20,1-2-1,-3-6-10,-2-2-1,2-3-2,-2-3-2,0-2-55,0-10-95,0 1-101,0-5-77</inkml:trace>
  <inkml:trace contextRef="#ctx0" brushRef="#br0" timeOffset="181162.2358">16952 15976 937,'0'0'100,"0"0"-91,0 0 14,115-81-3,-54 51-20,-5 4-2,-7 3-47,-15 4-144,-8-1 3,-8 4 16,-9 4 56,-3 4 101,-6 4 17,0 2 106,0 2 97,0 0-32,0 0-31,0 0-67,2 0-19,3 10-7,0 8 43,-1 9-57,1-6-4,-4 1-11,2 2-7,-3-2-9,0-6 2,0-2-2,2-10-1,-2-4 2,9 0-5,7 0 4,4-4-2,9-8 4,3-2-1,3 5-2,0 4-1,-1 1 1,-5 4 0,-5 0-1,-6 4 0,-4 14 7,-8 8 3,-6 6-7,0-1 21,0 1-2,-20-6-9,-2-4-2,-5 0 1,1-6-8,1 0-1,-1-10-3,2-2-2,3-4-24,-4 0-27,0 0-83,0-22-177,-5-10-320</inkml:trace>
  <inkml:trace contextRef="#ctx0" brushRef="#br0" timeOffset="181334.6904">17340 15779 1043,'0'0'131,"0"0"-112,147-79 36,-78 56-14,-11 5-41,-16 6-22,-17 2-156,-19 6-154,-6-4-108</inkml:trace>
  <inkml:trace contextRef="#ctx0" brushRef="#br0" timeOffset="181567.9451">17674 15522 244,'0'0'697,"0"0"-632,0 0-15,0 0 59,156 7-46,-98 16-12,3 4 1,-3 5-4,-8 8 5,-11 9-12,-18 9-21,-18 5-7,-3 7 2,-24-4-1,-26 3-11,-8-8-2,-4-6-1,4-15-2,4-8-34,6-11-26,1-12-33,-9-9-136,-8 0-260</inkml:trace>
  <inkml:trace contextRef="#ctx0" brushRef="#br0" timeOffset="182019.1589">16165 15584 702,'0'0'61,"0"0"-28,0 0 130,0 0-85,-143-9-45,108 14 6,-3 22 14,0 13 11,2 22-5,7 13-11,9 16-8,12 2-1,8-3-10,0-3-8,10-6-11,20-5-3,4-8-3,9-11-1,2-11-2,3-16 0,4-6-1,6-4-27,2-20-59,3 0-149,-1-18-463</inkml:trace>
  <inkml:trace contextRef="#ctx0" brushRef="#br0" timeOffset="182829.7086">18468 14740 868,'0'0'170,"0"0"-165,0 0 17,0 0 96,131 4-42,-71-18-5,-2-4-19,-13 9-11,-13 4-26,-11 3-12,-5 2-2,-1 0-1,6 0-3,3 0-46,9-10-47,3-12-172,4-9-463</inkml:trace>
  <inkml:trace contextRef="#ctx0" brushRef="#br0" timeOffset="184281.94">19576 14243 553,'0'0'235,"0"0"-154,0 0 0,0 0-36,0 0-26,0 0-7,7 15 36,-21 2 1,-1-8-22,1 0-11,1-3 0,-1-4 0,-2-2-3,3 0-3,2 0-1,7-4-4,2-9 2,2-1-5,0 2-2,0-5-3,9 2 3,12 6 0,5 1 0,-1 4 0,8 4 5,-8 0-1,4 16-4,-7 8 3,-3 6-2,-1 2-1,-12 3 1,-6 0 2,0 3 1,0 5 4,-22-4 4,-7 0-12,-3-5 6,2-4-3,0-10 0,6-7-1,6-4-1,5-9 2,4 0 1,4 0 2,5-9-6,0-10 0,0 3 0,9 0 0,13 4 0,13 6 4,7 3 5,5 3 1,-3 0 4,-4 9-2,-7 8-11,-8 0 0,-7-1-1,-5-3 1,-1-1-1,-4 1-4,3 1-34,3-4-52,-1-10-85,5 0-132,-3-2-124</inkml:trace>
  <inkml:trace contextRef="#ctx0" brushRef="#br0" timeOffset="184522.9387">20199 14037 908,'0'0'98,"0"0"-43,0 0 65,0 0-69,0 0-41,-55 146 40,35-76-2,4 0-9,6-2-1,7-9-11,3-7-20,0-13-3,11 0 1,14-9-5,6-7-13,5-6-61,4-9-128,-1-8-298</inkml:trace>
  <inkml:trace contextRef="#ctx0" brushRef="#br0" timeOffset="184890.2489">20489 14554 622,'0'0'448,"0"0"-429,25-118 24,6 68 23,-2 1-52,-6 9 4,-13 1 8,-7 4-2,-3 12-1,0 0-6,-5 7-3,-6 9-7,-5 2-4,1 5-3,-3 0-4,1 2-11,5 18 9,6 2 1,6 4-10,0 2-4,13-5 2,11 0 4,9 0 5,4-7 8,1-3 0,-2 7 0,-6-2 1,-7 3 2,-10-2-1,-11 2 0,-2 1 2,0 0-4,-11 2-3,-9-7-14,0-3-77,6-5-120,6-9-98</inkml:trace>
  <inkml:trace contextRef="#ctx0" brushRef="#br0" timeOffset="185123.2994">21099 14050 1048,'0'0'123,"0"0"-117,0 0 9,0 0 40,19 109-28,-13-63 6,2 2-10,-2-4-9,1 1-10,1-8-1,2-3-3,-3-1-2,-1-8-28,-6-1-84,0-2-150,0-5-94</inkml:trace>
  <inkml:trace contextRef="#ctx0" brushRef="#br0" timeOffset="185295.7432">20966 14382 688,'0'0'384,"0"0"-369,0 0 3,0 0 15,152-85-33,-87 63 0,-5-2-52,-11 2-142,-13 5-268</inkml:trace>
  <inkml:trace contextRef="#ctx0" brushRef="#br0" timeOffset="185917.9313">21579 14045 911,'0'0'174,"0"0"-171,0 0 0,0 0 5,0 0-1,0 0-2,-50 102-3,29-95 3,3 0-1,1-3 3,1-4-3,3 0-1,-1 0 3,5-11-6,5-1 0,1-3-5,3 1-1,0 2-8,7 0-2,16 2 1,-2 2 15,6 1-1,0 4 0,-4 3 1,0 0 0,-3 0 0,-3 12-1,-4 8 2,-1 6 0,-2-3 3,2 6 7,-3 0-8,-9 4 10,0-1 9,0 2-9,-16-1-4,-11 2 0,-7-2-5,-8-1-2,0-6-2,4-8 0,5-9-9,15-4-6,6-5 10,8 0 4,4 0 0,0 0-12,16-12 8,9-2 5,1 4 0,5-5 5,0 12 9,6-3 10,-6 6-3,0 0 10,-2 7-13,-5 11-4,-2 3 5,1-7 0,-6-2 0,1-2 1,-2-6-3,0-4-6,0 0-5,-3 0 3,-5 0-9,2-10-9,-8-11-70,-2-2-181,0-9-414</inkml:trace>
  <inkml:trace contextRef="#ctx0" brushRef="#br0" timeOffset="186172.2311">21709 13825 161,'0'0'975,"0"0"-962,0 0 13,183 0 51,-109 26-47,-2 13-2,-11 5 4,-19 11-1,-19 3 0,-20 5-5,-3 6-3,-15-1-10,-20 1-5,-7-8-6,-3-11-2,5-6-5,4-3-41,7-13-52,0-2-153,-2-5-287</inkml:trace>
  <inkml:trace contextRef="#ctx0" brushRef="#br0" timeOffset="186711.5693">19614 15078 817,'0'0'88,"0"0"1,0 0 79,0 0-109,0 0-30,0 0-11,23-5 2,60 5 32,31 0 7,29 0-23,24-7-8,20-2-9,16-8-8,9-3-2,-2-3-3,-5-1-1,-7 1 3,-18-4-1,-21 8 6,-27-2-1,-28 3 4,-17-1 10,-14 6-5,-13 1-1,-12 2-5,-13-1-8,-12-1-5,-10 3-2,-11 5-5,0 1-57,-2 3-24,-4 0-71,-30 12-280</inkml:trace>
  <inkml:trace contextRef="#ctx0" brushRef="#br0" timeOffset="187716.9059">19787 15797 387,'0'0'441,"0"0"-423,0 0-2,0 0 48,0 0-49,0 0-10,-102 86 3,79-72 2,-2-2 10,0-8 9,2-4-8,3 0-1,5 0-4,3 0-4,5-7 5,5-12-9,2-3-1,0 0-2,5 4 4,14-3-5,9 1 7,3 6-1,0 5 9,3 6 2,-3 3-9,-2 0-5,-5 12-4,-2 11 2,-8 3 4,-3 6-5,-11 4 10,0 0-6,0 9 6,-21-5-2,-8 4-2,-6-4-3,-5-8-4,5-4-1,0-8 0,5-1-2,5-16 2,9-3 1,8 0-1,5 0-1,3-3 3,0-11-4,13-3 1,12 7 2,6-2-2,0 10 12,3-1 1,-3 3-5,-2 0-3,-2 9-2,-2 9-4,-1-6 1,-1 2-1,-6-6-2,-1 2-34,-1-2-67,4-6-100,-2-2-133</inkml:trace>
  <inkml:trace contextRef="#ctx0" brushRef="#br0" timeOffset="187957.766">20280 15669 1073,'0'0'98,"0"0"-80,0 0 84,0 0-59,0 0-25,-111 138 16,86-71 0,7-9-4,3-4-1,6-6-12,6-2-11,3-2-6,0-8 0,0-5-14,18-8-48,7-7-41,2-6-107,0-10-210</inkml:trace>
  <inkml:trace contextRef="#ctx0" brushRef="#br0" timeOffset="188369.5309">20385 16133 869,'0'0'162,"0"0"-134,0 0 85,62-139-74,-24 95-28,-5 0 7,-8 12-1,-11 6-7,-12 7 0,-2 6 7,0 4-1,-12 1-6,-7 6-8,-4 2 1,-2 0-3,5 0 0,5 19-4,6 2 3,9 4-1,0-4 0,4 5-3,24-3 5,1-5-2,5 0 3,3 0-2,-2-6 1,-4 3 0,-6 1 3,-7 3 4,-5-1 4,-9 0-2,-4 0 2,0 4 1,0-1-4,-17 2-5,-5-5-1,-5-10-2,-2 2-6,4-3-24,0-7-21,6 0-53,5-11-74,3-24-147,5-10-240</inkml:trace>
  <inkml:trace contextRef="#ctx0" brushRef="#br0" timeOffset="189007.1725">20759 15286 878,'0'0'32,"0"0"0,0 0 58,0 0-76,0 0-4,0 0 3,52 51 16,-52-31 2,-17-11-9,2-1 1,-3-4-9,3 1-6,-1-5 0,5 0-4,0 0-2,6-9 5,3-5-7,2-4 0,0 1 0,0-4-1,16 7 1,2 3 4,2 2-4,2 2-4,1 7 4,0 0 5,-2 0 2,-3 0-7,-3 21 0,-3-1 0,-1 6 0,-5 1 3,-1-1 0,-5 6 7,0-1-2,-7 3 1,-13-6-3,0-2-6,-2-8 2,-1-5 2,6-3-2,1-6 0,7-4 3,3 0-5,1 0 4,5 0-1,0 0 1,0 0-4,0 0-1,11 0 1,16-4 8,11-1 11,4-3 2,5-2-1,-3-8 11,-1 4 5,-10-4-4,-8 4-6,-9 2-8,-7 0-1,-7 6-3,-2 2-14,0-2 0,0 2-3,0 4-41,0 0-37,0 14-85,-4 8-228,-3 5-83</inkml:trace>
  <inkml:trace contextRef="#ctx0" brushRef="#br0" timeOffset="189254.8339">21172 15731 973,'0'0'143,"0"0"-99,0 0 36,0 0-52,0 0 13,0 0-2,11 117-18,-9-78 6,0-3-6,3-4-6,-3-1-10,3-5-4,-5-4-1,0-4-2,0-4-37,0 0-36,0 0-79,0-2-146,-5-5-112</inkml:trace>
  <inkml:trace contextRef="#ctx0" brushRef="#br0" timeOffset="189495.7503">21004 16022 812,'0'0'43,"0"0"-8,0 0 85,120-49-86,-72 30-9,-4-3 20,-6 3 2,-6 1-16,-13 4-25,-5 7-6,-9 2-56,-1 1-91,-4-2-121,0 2-189</inkml:trace>
  <inkml:trace contextRef="#ctx0" brushRef="#br0" timeOffset="190147.9438">21461 15753 630,'0'0'150,"0"0"-76,0 0 23,0 0-63,0 0 8,0 0 18,27 54-11,-18-25-3,-4 0-15,1-7-4,-1-3-4,-1-7-3,-2-3-9,0-4-2,-2-5-8,0 0 7,3 0 1,8 0 5,4-17 0,8 3-7,4 0-7,-3 2 2,1 6-2,-3-1 1,0 2 0,-4 5-1,0 0 0,-4 0 1,-6 0 0,-4 17 1,-1 4 4,-3 7 6,0-1 6,-5-4-6,-15 2-2,-2-1-6,-4-6-1,-4-2-3,2-2 1,1-6-2,1 1-13,4-4-23,7-5-38,5 0-96,-4 0-159,-2-8-168</inkml:trace>
  <inkml:trace contextRef="#ctx0" brushRef="#br0" timeOffset="190340.8503">21454 15784 927,'0'0'131,"0"0"-122,0 0 47,152-107-23,-94 81-33,-7 8-29,-13 4-137,-13-4-145,-14 5-238</inkml:trace>
  <inkml:trace contextRef="#ctx0" brushRef="#br0" timeOffset="190597.2151">21803 15476 463,'0'0'453,"0"0"-375,0 0-29,0 0 50,0 0-48,149 18-1,-105 8-20,4 15 11,-6 9 2,-3 12-18,-10 18 10,-12 4-5,-15 11-20,-2-5 19,-21-6-19,-16-8 21,-12-4-15,4-6 14,0-17-20,5-14-1,5-10-7,3-9-1,6-12-1,1 2-14,6-6-28,-2 0-26,-4 0-66,-6-10-312</inkml:trace>
  <inkml:trace contextRef="#ctx0" brushRef="#br0" timeOffset="191341.1107">20106 15458 644,'0'0'135,"0"0"-103,0 0 136,0 0-60,0 0-53,0 0-7,-124 130 20,61-41-11,-11 9-5,-3 1-15,-2 3-11,2-3-5,7-9-3,4-11-1,16-12-7,12-22 0,11-14-1,14-14-5,5-12 0,5-3-3,3-2-1,0 0-1,0 0-21,0-10-21,14-26-31,11-17-60,5-19-197,-1-12-241</inkml:trace>
  <inkml:trace contextRef="#ctx0" brushRef="#br0" timeOffset="191789.8023">19932 13918 98,'0'0'510,"0"0"-380,0 0-30,0 0 16,0 0-40,0 0-13,4-9-8,-14 44-18,-26 27-1,-20 25 37,-6 13-17,-14 6-10,0 0-12,2-3-1,1-4-10,6-20-4,12-4-3,7-21-2,10-14-5,16-12-4,9-12-5,4-4 0,9-7-3,0 2-24,0-7-46,11 0-80,2-48-406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0" timeString="2022-04-26T06:15:47.8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4664 8285,'24'0,"1"-75,0 75,0-24,49-1,-24-25,-25 25,24-24,1 24,0-74,-1 74,1 0,-1-25,26 1,-75 24,49 0,-24 0,0 1,-25-1,50 0,-26 0,1 0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12:38:24.4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9003 1215 225,'0'0'113,"0"0"-27,0 0 38,0 0-55,0 0-11,0 0-15,0 0 2,-11 0 17,11 0-33,0 0-13,0 0-6,0 0 1,0 4-1,0 0 22,0 2-11,0 0-15,-2 0 0,2 2 14,0-2-3,0-2-6,0 0 2,0 2-5,-2 0 0,-2 0 1,2 4 21,-2 0-25,1 2-1,2 0 8,-2 0-9,-1 0 4,2 2-4,2-1 2,-2-4 0,0 6-3,0-6 1,-2 3-2,2 2 2,0-1-1,2 1 5,-2 1-4,2 0 1,0-1-1,0 0 0,0 0 0,0-2-2,0-1 1,0 1-1,0 0 0,0-1 0,0 1 0,0 0-1,0-1 0,0 1 0,0 3 1,0-3 0,0 4-1,0-2 0,0 2 1,0-4 0,2 0 0,0 0-1,4-2 0,-2 2 1,0-2 0,0 1 0,-1-6-1,1 1 1,0 2-1,-2-2 0,4 1 0,-4-2 2,0 2-2,2-4 0,1 1 2,1 1-1,0-1 0,2 0-1,-1-3 3,-1 3-2,0-1 0,2 1 0,-2 1 1,1 0-3,1-1 1,4-1 0,-5-3 0,4 2 0,-7-2 2,5 0 0,0 0-3,0 0 1,2 0 0,0 0 2,0 0-1,3 0-1,-1 0 1,-1-2-1,0-3 2,-2-2-2,5-1 4,-2-1-3,-1-4 0,1 2 1,1-6 0,-3 4 0,1-6 0,5 1-2,-4-2 1,3-2 0,-3 0 0,1 0 0,-6-2 2,1-3 2,0 1 0,-2 3 2,-2 0 1,3 2 1,-2 1-1,2 0 0,-2 0 0,-1-1-1,-1 2 4,-4-1 0,0 1 2,0 1-6,0 4-2,0 5-3,0 0 1,0 6-3,0-2-4,0 3-2,-9 0-29,-2 2-69,0 0-219,5 0-498</inkml:trace>
  <inkml:trace contextRef="#ctx0" brushRef="#br0" timeOffset="27814.9441">17039 6421 429,'0'0'62,"0"0"-52,0 0 10,0 0 46,0 0-14,0 0 8,0 0-19,0 0-18,-62-95-9,48 81 26,1-2-11,-3-2 0,-2-2-4,-2 0-5,-2-4-1,0 1-1,-5-4-2,-4 1 0,2-1 46,-2 2-42,2 3-9,0 1-4,0 2 3,-3 1-4,1 0 0,2 1-4,-2 1 1,0 0-2,-5 0 4,-2 0-5,0-2 1,-4 3 1,-1-2-1,1 2-1,-3-2 0,5 3-3,3-1 3,-1 1 3,5 2-2,-2 0-1,4 3 0,0 1 0,-2-2 1,-1 3-1,1 0 0,-3 2 0,-1 0 0,0 1-1,2 0 1,-1 2 2,4 0-2,6 2 0,2-3 0,2 3 1,-3 0-1,1 0 1,-3 0-1,-2 0 0,4 0-1,1 0 1,0 0 0,-3 0 1,-2 7-1,0-3 0,0 0 0,0 0 0,0 0 0,-3 2 0,-1-1 0,0 0 0,-1 2 1,3-4-1,4-1 0,3 2 0,5-2 0,0 2 0,1 0 0,1 2 0,-4 1 0,1-2 0,0 1 0,0 2 0,-1-1 2,4-2-4,1 1 4,1-2-2,-5 4 0,-1 1 0,-2 0 0,-7 3-1,4-2 4,-1 2-3,4-2 0,4-2 0,3 0-1,-4 0 1,6 0 0,-2 0 1,6-2-2,3-1 2,-3-2-2,4-1 1,-5 5 0,-5 0-2,1 1 2,-3 0-1,-2 3 1,4-1 2,1-3-2,3 2 0,-2-2-1,2 2 1,1 0 0,-2 0 0,1 1 0,1-3 0,-3 4 0,4-2 0,-1 3 0,-1 0 0,-1 0 0,-1 1 0,3-1 0,-2 2 1,4-5-2,-2 3 2,2 1-1,0-1 0,-2 0 0,2-3 0,-2 3 0,2 3 0,-2-1 0,-3 3 0,3 0 0,0 0 0,0 0 1,0-1-1,-1 0-1,2 0 1,1-1-1,1-4 0,2 2 1,2-1 1,-3 0-1,1 0 0,-2 1 0,0-1 1,1 2-2,-1 1 1,-2 2-1,4-3 1,-1-2 0,1 3 0,-2 2-3,6-3 3,-5 5 1,3 1-1,-2-2-2,4 0 2,-1-1 2,1-2-1,0 3-2,2 0 0,0 3 1,0 1 0,0-4-1,0 6 1,0-4 1,0 0-1,0-2 1,0-1-2,0 2 1,4-5 0,1-2 0,-1 1-1,0-1 1,1 2-1,-3 3 1,4-2 1,0 5-1,0-1 0,1 0 1,1-2-2,0 0 1,0-2 0,1-1-1,-5 0 2,6-1-1,-4-4 0,1 4 0,-1-4-1,-4 1 0,6 2 1,-4-2 0,0 1-1,3 3-1,-1 4 2,4-2-1,-1 2 1,1 2 0,0 0-2,-1 1 1,1-4-1,0 1 0,1-2 2,0-2-1,-2 0 1,4-4-1,-4 2 0,3-2 0,0 0 1,0 1 0,1-1 0,-2-2-5,3 2 10,-1-1-5,-1 1 0,-2 1 0,1-1 1,3-3-1,-1 0 0,1 1-3,-1 0 3,3-2-2,-3-3 2,5 2-1,-3-1 1,4-1 0,-2 1 0,-1 1 0,1 0 0,1 1 0,-3-4 0,2 3-1,-1 2 1,-2-4 0,-4 3 1,8-3-1,-6 0 1,2 1-1,-1-2 0,1 2 0,-1-3 2,3 5-4,-5-3 1,5 0 1,1 3 1,0-4-1,2 3 0,-1-1 2,-1 2-2,4-2 0,-1 1-2,0 0 2,4-1 2,-1 0-2,-1 0 0,0-1 0,-4 0 0,3 1 2,-5 0-1,3 2-2,-2 0 1,2 0 0,-1 0 1,-1-1-1,3 2 0,1-3 0,-2 0 1,2 1-1,-4-4 0,3 1 0,1 2-1,-4-2 1,1 2 0,1 0 0,-2-2 1,1 0-1,1 1 0,4-2 1,-3 1 0,1 0-1,-1 1-1,4-2 1,-4-1 0,-3 2 0,2-2 0,0 2 1,-1-1-2,3 2 2,-4 0-1,1-2 0,2-1 0,-2 0 2,2 0-1,-2 0-1,0 0 0,-1 2 1,-1 0-1,2 0-1,0 1 1,2-3 0,-3 0 0,4 0 0,-3 0 1,1 0-1,0 0 0,-4 0-1,2 0 1,0 0 0,-2 0 0,-2 0 0,3 0 0,-3 0 0,1 0 0,1 0 1,1 0-1,-3 0 0,8 0 0,-5 0 1,3 0-1,1 0 0,1 0-1,-2 0 1,2 0 1,-4 0-1,3 0 0,-1 0-1,-4 0 1,3 0 0,-3 0 0,3 0-1,-3 0 1,1 0 0,3 0 0,-2 0-1,3-5 1,-2 3 0,2-1 0,-3 0 0,4 0 0,-3 3 0,-1-1 0,-1-3 0,-3 3 0,5-2 0,-3 1 0,4 0 0,-1 1 1,-1-4-1,4 1 0,3-2 0,3 0 0,2-2 1,-2 0 0,3-2-1,-1-1 0,-2-1 0,0 1 1,-4 1-1,-3 0 0,-3 2 0,-1 1 2,-4 0-2,0 1 0,2-4 2,-1 0-1,1 0-1,-1-2 1,1 0-1,-1 0 1,1-1-1,-4 1 2,3-1-2,-3-1 2,-1-1-1,-1 4-1,-1-3 1,2 2-1,-2-5 0,1 2 0,2 1 0,-4-2 1,-1 5 0,-1-3 0,3 1-1,-3-1 0,3-3 1,0 2-1,-1-2 0,1 0 0,2 0 0,0-1 4,-3-2-3,0 0 1,-1 2-2,0 0 2,0 1 2,-3 2-2,0-4 3,-2 2-2,2 1 1,-2-5-4,0 1 2,2 2 0,-2-2 1,3 0 0,-1-1-2,0 4 0,-2-1 0,2 2 4,-2-5-4,0 8 3,0-3 0,0-2-1,0 4 0,0-4 3,0 0-3,0 2-1,0-7-1,0 6 0,0-5-1,0 3 2,0 3-1,-2 2 1,-2 0-1,1 1 2,-1-2 3,2 1-5,-5-2 3,2 2-2,-1-2 2,-1-2-2,3 1-2,0 0 2,-1 1 1,-2 2-2,0 1 1,2 4 4,0-1-4,0 2-1,-2 0 0,-2-3 0,3 1 0,-3 3-1,4-3 2,-4-2-2,1 2 2,1 1-2,-3 2 1,4 0 0,2 2 0,-3 0-1,3 0 1,2 1-1,-4 1 2,6-3-2,-2 4 0,2 0 0,0 1 0,-2 1 0,2 0 0,-4 0 0,-3-4-32,-1-1-72,-8 1-75,-2-1-237</inkml:trace>
  <inkml:trace contextRef="#ctx0" brushRef="#br0" timeOffset="76493.617">5717 10233 139,'0'0'69,"0"0"-25,0 0-1,0 0-4,0 0 5,0 0 1,0 0-22,0 0 1,0 0 14,0 0-1,0 0-8,-10-4-4,10 4-8,-2 0-1,-1 0-5,3 0 3,-1 0-4,1 0 2,-2 0-3,2 2 0,-4 2 1,1 1-1,-1 2 5,-1 2-4,4 0-2,-5 1-7,6 0 2,-2-1-1,2 4-1,0-4 2,0 6-3,0 1 0,0 0 23,0 0-6,0 2-10,0-2 7,0 1-5,0 4-2,0-1 4,0 2 4,0-4-3,0 2-6,0-3-2,0 0-1,0 0 2,0-3 0,0 1-2,2-2-2,1-1 1,0 2-2,1-4 1,-2 4-1,0 1 3,0-3-1,3 2-2,-1 1 0,0-1 0,2-2 0,-2 4 3,0-4-3,0 2 0,3-2 0,-3-3 2,4 2 1,-2-1-3,3 1 5,-3-2-4,4 2-1,-1-4 3,1 0-2,0-2 0,3-3-1,-5 0 1,2 1 0,3-1 1,-4-2 0,7 0 3,1 0-1,1 0 1,3 0-2,-2 0 0,2 0 0,-4 0-3,1-2 2,2-5-1,1-1-1,0 0 1,-1-2-1,-1 0 3,-4-4 2,-2 2-3,3-2 2,-5 2 2,1 3-1,1-4 0,-5 1-1,2 2 4,-1-1-7,1-1 4,0-3 2,-1-2 2,1 0-4,0-1 5,-4-2-3,3 0 0,0-2-4,-2 1 1,-3 1 3,1 3 1,-3 0 3,0-1 0,0-2-2,-2 3 4,0-2 0,0 3 0,0 0-3,0 0-4,0 0 0,0 0-1,0 4 0,-6 0 3,1-1-3,1 4-1,-2 1-1,5 1-1,-4 5-1,2-3-1,2 3 2,1 0-2,-2-2 1,2 4-2,-2-2 1,0 2-8,-3 0-48,-3 0-49,-2 3-93,0 14-90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9:16:49.6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3136 842 1078,'0'0'66,"0"0"-64,0 0 64,0 0-28,0 0-33,0 0-1,-24 102 4,24-38 6,0 2 4,0 3 2,3-3 2,6-4-12,0-6-5,2-2-2,-3-4-2,3 0-1,-1-3-20,-1-3-45,1-8-50,-4-8-104,-6-14-152</inkml:trace>
  <inkml:trace contextRef="#ctx0" brushRef="#br0" timeOffset="249.78">3124 930 820,'0'0'107,"49"-120"-107,1 68 112,0 14-56,4 9-25,-4 11-9,-13 18-13,-10 0-9,-10 12 0,-11 16 1,-6 5 8,-6 6 15,-23 7 9,-7 3-17,-1-5-1,2-1-15,4-8-12,6-5-59,7-3-42,13-5-130,5-6-115</inkml:trace>
  <inkml:trace contextRef="#ctx0" brushRef="#br0" timeOffset="436.4238">3738 1151 975,'0'0'68,"0"0"-56,0 0 1,156-80-3,-92 53-9,-1 10-1,-10 8-86,-17 9-159,-23 0-207</inkml:trace>
  <inkml:trace contextRef="#ctx0" brushRef="#br0" timeOffset="601.2504">3775 1423 968,'0'0'162,"0"0"-159,0 0 12,0 0-2,0 0-2,143-64 8,-67 30-14,-5 10-5,-10 10-89,-8 4-230,-16-4-261</inkml:trace>
  <inkml:trace contextRef="#ctx0" brushRef="#br0" timeOffset="1181.1526">5171 1430 211,'0'0'780,"0"0"-756,62-113-24,-15 57 35,4-2-21,-6 0 5,-16 8-7,-18 10 4,-11 8-2,-2 10 7,-27 7-7,-5 8-13,-3 7-1,0 0-4,4 0 4,8 17-9,12 7-25,11 0-32,2 3-21,21-3 22,15-2 39,14-3 25,4 0 1,-5 3 4,-5 0 16,-13 0-4,-13 4 4,-11-2-4,-7 3-1,0 0 3,-7-1-9,-3-4-9,2-4-8,8-9-132,0-9-133,0-5-108</inkml:trace>
  <inkml:trace contextRef="#ctx0" brushRef="#br0" timeOffset="1384.3192">5927 993 403,'0'0'691,"0"0"-680,0 0 20,0 0-9,0 0-8,11 102 9,-7-58-8,0-3-9,4-2-2,-4-1-2,5-2 0,-1-4-2,4-1-37,-3-2-100,-5-5-148,-4-7-172</inkml:trace>
  <inkml:trace contextRef="#ctx0" brushRef="#br0" timeOffset="1532.5701">5823 1279 419,'0'0'682,"0"0"-678,0 0-8,0 0 2,146-116-4,-55 72-60,-2-1-137,-18 5-114</inkml:trace>
  <inkml:trace contextRef="#ctx0" brushRef="#br0" timeOffset="1699.5383">6372 923 620,'0'0'365,"0"0"-329,0 0 46,0 0-48,0 0 4,0 0-4,12 129-17,1-84-14,-2-1-2,0 0-1,0-3-50,-6-8-111,0-8-171,-5-16-226</inkml:trace>
  <inkml:trace contextRef="#ctx0" brushRef="#br0" timeOffset="1913.4723">6656 793 1087,'0'0'47,"0"0"-47,147-1 38,-87 25-11,0 16 8,-13 13-13,-16 5-15,-15 5-2,-16 6-2,-19 0-3,-28 1-10,-13-5-39,-11-3-46,-13-10-62,-10-9-126,-13-15-169</inkml:trace>
  <inkml:trace contextRef="#ctx0" brushRef="#br0" timeOffset="2200.6863">5244 681 926,'0'0'10,"-138"46"80,76 11 16,11 17-75,13 15 1,17 6-1,15 2-11,6-7 1,2-6-2,25-9-9,9-5-6,8-8-3,9-4-1,10-9-32,11-17-100,8-18-204</inkml:trace>
  <inkml:trace contextRef="#ctx0" brushRef="#br0" timeOffset="2804.8203">8668 684 878,'0'0'63,"0"0"13,0 0 29,0 0-82,0 0-23,0 0 0,-80 121-2,58-58 2,4 4 1,7-1-1,8-7 1,3-10-1,5-10 0,24-10-3,7-15 0,6-11 1,3-3 2,-3-14 2,-2-18 3,-8-7 1,-13-10 1,-5-6 16,-14-3 5,0-7-3,0 7-11,-16 12-13,-1 12 6,-1 20-7,-5 14-24,-8 0-54,-5 34-143,1 8-76,-1 3-8</inkml:trace>
  <inkml:trace contextRef="#ctx0" brushRef="#br0" timeOffset="3027.6987">8539 1006 481,'0'0'212,"0"0"-152,0 0 23,0 0-27,0 0 2,127 0-11,-85 0-11,-3 17-14,-6 8-10,-4 10-5,-9-1 1,-4 0 1,-3-2 2,0-2 0,-2-5-8,3-4-1,1-7-2,8-2-67,6-8-124,-4-4-93</inkml:trace>
  <inkml:trace contextRef="#ctx0" brushRef="#br0" timeOffset="3174.4636">9279 1023 970,'0'0'0,"0"0"0,127-91-2,-67 69-3,-6 4-145,-14 6-208</inkml:trace>
  <inkml:trace contextRef="#ctx0" brushRef="#br0" timeOffset="3344.8116">9355 1187 1079,'0'0'64,"0"0"-64,0 0 0,0 0-1,0 0 1,0 0 1,176-46-1,-107 11-76,-4 2-162,-11 4-228</inkml:trace>
  <inkml:trace contextRef="#ctx0" brushRef="#br0" timeOffset="3727.8198">10147 1073 574,'0'0'513,"0"0"-488,0 0-21,83-104 14,-44 59-10,-8-2-2,-11 6 1,-9-2 0,-11 6-5,0 5 2,-4 10 0,-16 8-4,-5 10-4,0 4-8,-2 0-9,2 19-10,2 9-5,9 2 3,8-1-12,6-3 6,9-6 14,20 0 12,18-2 10,4 0 3,1 0 0,-4 0 2,-10 2-2,-14 2 1,-11 2-2,-13 5 1,0-1-2,-13-1-19,-16-3-38,-1-5-44,2-13-65,9-6-64</inkml:trace>
  <inkml:trace contextRef="#ctx0" brushRef="#br0" timeOffset="4304.828">10628 773 763,'0'0'195,"0"0"-159,0 0 27,0 0-36,0 0-24,0 0 3,-16 107-6,16-75 1,0-2 1,0-3-2,9-12 0,9-1 0,9-7-1,4-7 1,2 0 0,1-3-7,1-16-9,-6-9 0,-4-3 2,-5 3 10,-10-2 4,0 6 1,-6 4 0,-4 8 4,0 4 9,0 6 21,0 2-10,0 0-25,0 0 0,0 16-19,-2 10 19,-10 0 0,7-6 0,-2-6 0,5-6-2,-1-6-1,3-2-4,0 0 1,0 0 0,0-6 3,0-14-1,14-1 4,1 0 0,1 5 0,-1 4 0,1 4 1,-1 5 3,6 3 2,1 0 1,2 0 0,-2 5 1,-3 4 1,-1 3-6,-5 5-1,-2-2 0,-2 4 1,-4 1-1,-5 1-2,0 0-5,0 0-31,-7-3-60,-9-3-96,-4-5-36,-2-3-121</inkml:trace>
  <inkml:trace contextRef="#ctx0" brushRef="#br0" timeOffset="4647.6182">10641 273 689,'0'0'109,"0"0"-109,0 0 59,0 0-25,0 0-22,0 0-8,91 47 0,-91-22 4,-30-5 2,0-8 1,-3-6 10,0-6 20,6 0-3,2-16-7,12-4-12,7 0-8,2 3-10,4 4-1,0 0-8,25 6-16,10 3-55,9 4-93,0 0-155</inkml:trace>
  <inkml:trace contextRef="#ctx0" brushRef="#br0" timeOffset="5137.9532">11323 756 1022,'0'0'35,"0"0"-31,0 0 5,118 0-1,-91 5-5,-5 18 1,-11 5-4,-11 4 8,0 6-8,-4 1 3,-15 0 2,0-9-4,6-10-1,4-7-6,7-11-14,2-2-16,2-7 0,22-27 3,8-8-2,3-4 8,1 1 20,-7 6 7,-5 3 1,-8 6 4,-9 11 23,-7 7 22,0 7 15,0 5-14,-9 0-21,-11 16-17,-3 11-8,4 4 0,5 4 7,12-3-4,2 1-6,0-5 2,20-5 1,13-2-5,12-8 2,6-6 4,1-4 0,-10-3-6,-12 0-11,-13 0-104,-17-12-285</inkml:trace>
  <inkml:trace contextRef="#ctx0" brushRef="#br0" timeOffset="5628.7424">13421 590 927,'0'0'97,"0"0"-81,0 0 87,0 0-70,0 0-25,0 0-7,2 76-1,5-20 13,-4-2-4,0-2-5,0-3-2,-3 2-2,0 2-55,0 0-102,0-4-172,-11-15-321</inkml:trace>
  <inkml:trace contextRef="#ctx0" brushRef="#br0" timeOffset="5947.2468">13098 851 992,'0'0'43,"-17"-104"-40,40 41 61,42-8-26,20-1-21,6 10-10,-6 20-6,-22 23-1,-17 19-37,-24 0-41,-15 35-80,-7 11-28,-7 12-44,-26 8-18,-12 9 125,-8 5 34,-7 5 89,-3 2 23,3 0 47,9-5 27,13-10 52,20-14 1,18-16-56,4-12-37,39-16-16,12-10 10,13-4-11,0-12-12,1-14-28,-11-4-8,-11-2-144,-16-4-100</inkml:trace>
  <inkml:trace contextRef="#ctx0" brushRef="#br0" timeOffset="6675.1997">13634 834 767,'0'0'70,"0"0"-28,0 0-5,0 121 0,0-63 2,0 2-22,6-6-12,0-10 0,0-10 2,1-13-7,0-9 2,0-11 0,4-1-2,-1-16 4,9-22 3,-1-16-7,1-3-4,4 6-18,-2 9 4,0 13 15,1 12 3,-5 14 0,-2 3-1,-4 6-2,-2 26 3,-5 11 2,-3 4 2,-1 3 1,4-5-5,3-6 0,3-16 0,6-11 0,7-12-4,6 0 3,8-28 1,4-14 0,-1-8-3,-7-8-20,-6-5-11,-13-4-4,-3-6 15,-11 5 16,0 10 7,-2 2 2,-15 11 33,2 14 6,1 6-8,4 17 6,3 8-2,0 0-21,0 26-16,3 22-5,-3 15 5,7 3 0,0 2 0,0-2 1,7 0 0,11-8 0,9-10-1,4-9-3,6-17-6,8-18 2,4-4-3,7-12-1,-3-24-11,-8-5-4,-14-7-7,-12 9 15,-16 7 18,-3 7 1,0 15 21,0 6 16,-11 4 15,-2 4-44,-3 26-8,3 4-1,6 7 0,7-4-1,0-1-1,5-3 2,20-10 0,4-6-9,6-10-31,1-7-38,6 0-86,-1-22-67,3-12-117</inkml:trace>
  <inkml:trace contextRef="#ctx0" brushRef="#br0" timeOffset="7327.8113">14883 870 773,'0'0'65,"0"0"98,0 0-83,-118 20-36,91 16-7,3 3-31,8 2-3,7-3-2,9-8-2,0-9-2,9-7-13,18-10-14,9-4 4,1-7-9,3-18-2,-4-5 2,-9-5 12,-9 2 14,-9 2 9,-5 7 7,-4 12 9,0 6 33,0 6 12,0 2-35,0 36-26,0 20 0,0 22 7,5 15-2,17 9 10,5 14-3,2 5-2,-5 3-10,-9-2 4,-15-7-4,0-15 0,-25-18-4,-16-26 4,-8-24 0,-4-34 0,1-11-1,6-44-2,6-23 0,17-9-6,9 0 5,14-4 4,0 3-1,27 2 0,17 0-3,10-1 4,13 3-1,5-2 1,-3 6 1,-5 3-1,-17 10-1,-15 9 1,-22 14 0,-10 9 0,0 7-5,-24 10 4,-5 4-4,2 7-1,5 2 1,8 5-7,10 0 4,4 0-6,0 20-29,9 11 34,17 4 4,8 3 2,0 5 2,0-1 1,-11-1-13,-2 0-23,-11-5-73,0-6-9,-4-10 19,3-10-2,5-10-50,3 0-67</inkml:trace>
  <inkml:trace contextRef="#ctx0" brushRef="#br0" timeOffset="8385.4013">15608 910 643,'0'0'153,"0"0"-9,0 0-19,0 0-86,0 0-20,0 0-19,-112 52 2,90-16-2,7-4-5,3-2-8,8-7-14,4-7-14,0-6-6,7-6-6,17-4-26,7 0 23,0-23 29,0-4 4,-4-4 23,-9 1 0,-7 7 23,-7 4 48,-4 9 34,0 7-27,0 3 6,0 0-47,0 0-29,0 0-8,0 18-11,0 3 11,8 3 0,5-6 0,5-5-2,6-8-8,7-5-2,8 0 1,3-16 6,-3-13-19,-2-3-21,-13-7-1,-6-1 21,-12-4 25,-6-9 2,0 4 8,0 1 22,-8 9 5,-4 15 13,8 12-20,-3 12-4,-1 0-19,-4 14-7,1 27-5,0 9 2,7 6 3,4-4-2,0-4 1,0-2 0,11-5-1,11-5-4,5-11-9,-1-9-12,5-11 4,3-5 0,2-5 9,-1-16 3,-1-8-3,-9 2 5,-3-4 8,-9 5 0,-5 4 1,-1 4 2,-4 2 1,-3 4 15,0 4-1,0 3 2,0 4-10,0 1 2,0 0-11,0 0 0,0 6-12,0 16 12,0 2 0,0 3 0,0-4 0,0 1 0,5-1-1,5-6 0,1 0 0,4-3-3,7-7 4,-3 0-1,6-6 1,-3-1 0,-4 0-2,0 0 1,-1-12 2,2-3 5,1-7-6,-5-4 7,1-1 6,-5 1-1,-2 6-6,-4 8 2,-1 7-2,-4 5 6,0 0-6,0 0-6,0 0 0,0 0-7,0 0-8,0 0 6,0 0-7,0 0-3,0 0 5,0-17 0,4-5-27,11 3 24,6 2 15,-1 7 1,-3 10-1,6 0 2,-3 0 0,1 16 12,-1 4 0,-3 3-1,-6-2-10,-9 5 2,-2 0-3,0 0-30,-13 0-136,2-12-91,8-11-105</inkml:trace>
  <inkml:trace contextRef="#ctx0" brushRef="#br0" timeOffset="8865.2455">17012 722 842,'0'0'137,"0"0"-77,0 0 22,0 0-63,0 0-14,0 0-5,-102 116 2,84-74-4,13 1 2,5-6 0,0-4-15,18-11-16,13-10-7,8-12 1,2 0 3,-1-19 5,-6-13 1,-10-4 26,-8-1 2,-9 4 10,-7 5 29,0 8 10,0 8 23,0 10-22,0 2-7,0 4-33,0 38-10,0 25 0,0 28 3,4 25 2,10 19 8,1 9 1,-4 1-6,-4-16 14,-4-25-14,-3-30 0,-5-28 33,-24-24-20,-4-20 3,-10-6-8,-1-31-7,1-16-6,1-17-3,9-7 0,8-4-1,9 8-11,4 6-15,7 8-21,-4 7-47,-7 0-140,-11 3-292</inkml:trace>
  <inkml:trace contextRef="#ctx0" brushRef="#br0" timeOffset="9038.5316">15862 868 448,'0'0'331,"0"0"-316,0 0-30,141-92 3,-75 68-179,-8-1-187</inkml:trace>
  <inkml:trace contextRef="#ctx0" brushRef="#br0" timeOffset="9127.2825">16212 643 731,'0'0'95,"0"0"54,0 0-106,0 0-43,0 0-61,-132-35-248,92 35-210</inkml:trace>
  <inkml:trace contextRef="#ctx0" brushRef="#br0" timeOffset="9333.7711">14281 894 985,'0'0'54,"0"0"-51,0 0 57,0 0-53,0 0-14,127-88-14,-44 48-136,-12 0-118,-13-9-369</inkml:trace>
  <inkml:trace contextRef="#ctx0" brushRef="#br0" timeOffset="9823.529">15911 1798 912,'0'0'46,"0"0"17,0 0 39,0 0-81,0 0 18,26 165 4,-16-59-22,-2 10-9,-3 6-4,4 1-4,0-9-3,4-12-1,5-17-4,5-20-19,0-31 13,5-22 5,0-12 5,1-32 0,-6-19 1,-13-17 2,-10-9-3,-4-3 1,-33-4-1,-13 4-1,-4 6-8,2 8-24,7 13 10,11 14-9,12 12-46,15 5-63,7-2-111,4-4-204</inkml:trace>
  <inkml:trace contextRef="#ctx0" brushRef="#br0" timeOffset="10912.8452">16290 1819 846,'0'0'40,"0"0"-20,-114 53 53,70-11-48,6 3-5,7 7-6,13-3-12,6-5-2,12-7 0,0-12-5,5-7-32,22-13-20,11-5-22,4-9 17,3-26 9,-8-4 24,-5-4 19,-10 1 10,-7 9 3,-7 6 25,-8 8 36,0 9-10,0 5 17,0 5-21,0 0-13,0 0-28,-8 8-9,4 10-4,4 0 3,0-1 0,0-3-4,22-7 1,7-5-9,5-2-12,6 0 5,3-14-23,-1-10 16,-5-2 18,-4-3 9,-6 7 1,-11 7 4,-7 6 22,-9 6 36,0 3 19,0 0-37,-4 0-29,-12 5-12,3 19-4,4 5 1,5 3-2,4 0-1,0-4-5,0-4-26,19-12-8,9-10-1,9-2 18,4-14 15,0-18-9,0-8-4,-1-1 4,-9-5 16,-6 0 2,-10-8 1,-8-4 3,-7 3 21,0 6 8,0 15-1,0 15 21,-3 10-12,-1 4 2,0 5-19,-3 0-21,-4 25-3,2 15 0,2 11-1,3 7 1,4 4 0,0-2 1,0-1 0,9-10-2,13-9-9,3-16-10,3-13 10,3-8 6,4-3-1,-2-14 4,-4-10-5,-10 6 1,-5 6-1,-9 6 6,-5 6 1,0 0 3,0 0-4,0 8-8,0 14 7,0-1 0,0-1 1,6-11-3,10-3 2,5-6-1,7 0 0,-2-15 1,-1-5 0,-10 1 1,-3 0-1,-10-1 1,-2 3-6,0 1 4,0 0 1,0 2 1,0 2-5,3 0-3,19 2-2,6 3 1,6 7 5,6 0 0,-4 0 0,-6 15 4,-2-3 0,-10 2 0,-10-6 1,-3 1 4,-5-5 13,0-1 9,0-3 3,0 0-14,0-7-4,0-17-11,1-3-1,12-1-12,0 3-23,-9 1-43,-4 6-118,-7 0-161</inkml:trace>
  <inkml:trace contextRef="#ctx0" brushRef="#br0" timeOffset="11055.3737">16906 1731 937,'0'0'120,"0"0"-115,0 0 23,0 0-17,144-93-11,-55 53-108,-6-3-363</inkml:trace>
  <inkml:trace contextRef="#ctx0" brushRef="#br0" timeOffset="11278.667">18608 1171 1122,'0'0'0,"0"0"-10,0 0 10,0 0 7,143-58-7,-111 46-147,-13 6-141,-19 6-193</inkml:trace>
  <inkml:trace contextRef="#ctx0" brushRef="#br0" timeOffset="11406.8529">18576 1331 337,'0'0'306,"0"0"-265,0 0 73,0 0 5,0 0-28,123 37-30,-60-44-46,-6-9-15,-16-2-214,-23-4-453</inkml:trace>
  <inkml:trace contextRef="#ctx0" brushRef="#br0" timeOffset="12120.252">20144 2372 781,'0'0'144,"0"0"-138,0 0 20,0 0 21,0 0 0,0 0 23,178-55-44,-113 16-17,-7-5 6,-13-5-8,-12-1-1,-13-4-2,-14 2 1,-6 6-1,0 7 2,-9 13-4,-15 11 2,-9 8 0,-7 7-4,-10 0 1,-5 29 0,-8 19 0,3 20 0,7 12 3,10 11-1,16 2 1,14-2 2,13-8 0,0-16-3,32-12-1,15-15 3,12-17 0,14-10 6,13-13 13,3 0 1,1-26-8,-9-4-12,-16-1 1,-20 5-2,-19 3-4,-17 5-8,-9-1-31,-4 1-58,-27-4-217,-7-7-451</inkml:trace>
  <inkml:trace contextRef="#ctx0" brushRef="#br0" timeOffset="12636.8542">20872 1041 637,'0'0'41,"0"0"54,0 0 42,0 0-81,0 0 13,0 0-1,46-93-21,-46 87 7,0-1-10,-6-2-15,-8 6-10,-7-4-12,-6 7-7,-6 0 0,-3 0 0,-1 22 0,1 10-4,5 6 4,4 10-3,8 5 1,9 5 2,8 4-1,2-2-3,0 2 2,20 1 2,4 0 0,1 3 1,0-1-1,-7-2 1,-3-5-1,-6-7 0,-9-3 0,0-4 0,-11-6 0,-18-7 2,0-7 1,-2-13-3,2-4-1,4-7-9,2 0-11,6-27-29,11-11-28,6-11-86,0-7-75,17-6-177</inkml:trace>
  <inkml:trace contextRef="#ctx0" brushRef="#br0" timeOffset="12870.6463">21047 1153 1104,'0'0'30,"0"0"-18,0 0-5,0 0-6,0 110 0,0-56 1,2 0 2,7-4-3,-3-4 1,0-2-2,-6-3 0,0 1-15,0 3-95,-4-4-137,-15-9-193</inkml:trace>
  <inkml:trace contextRef="#ctx0" brushRef="#br0" timeOffset="13102.1225">21087 1226 1026,'0'0'5,"0"0"-3,0 0 21,126-17-13,-87 39-4,-15 2 0,-10 2 2,-14 3-5,-2 5 4,-32-1-7,-8 2-7,-3-6-80,10-7-89,10-8-92,19-14-126</inkml:trace>
  <inkml:trace contextRef="#ctx0" brushRef="#br0" timeOffset="13492.3031">21531 1293 992,'0'0'81,"0"0"-79,0 0 49,-141 56-43,103-16-5,7 9 0,9-2-3,7-4 0,12-7-2,3-10-30,3-8-4,27-13-5,10-5 24,10-3 3,0-26-4,0-6-2,-10-5-12,-13-6 10,-11-7 22,-14-7 0,-2-8 2,0-2 10,0 4 8,-4 15 34,-4 19 18,2 18-2,3 12-17,3 2-25,0 0-28,0 29-7,0 11 7,0 10 3,6 4 4,11-2-5,5 0 0,0-2 0,-2-4-4,1 2-2,-12-4-62,-7-3-110,-2-11-200</inkml:trace>
  <inkml:trace contextRef="#ctx0" brushRef="#br0" timeOffset="13926.9562">21896 1373 772,'0'0'44,"0"0"-40,0 0 21,0 0-1,140 25-11,-115-2-11,-11 9 5,-14-1-2,0 1-5,-10-5 0,-14-4-28,8-9-20,8-6 24,8-8-39,0 0-8,21-8 24,18-22 11,3-9-28,1-2 18,-5 1 29,-12 1 17,-11 13 17,-6 10 91,-9 11 29,0 5 42,0 0-75,-4 10-54,-13 21-35,-5 5 18,12 3-5,10-3-9,0-6-1,18-6-8,27-5 9,15-14 14,20-5 8,8 0-9,2-8-11,-9-10-10,-21 0-7,-20 4-1,-22-5-3,-18-1-36,-2 1-107,-37-8-492</inkml:trace>
  <inkml:trace contextRef="#ctx0" brushRef="#br0" timeOffset="14447.0619">19319 4046 845,'0'0'211,"0"0"-208,0 0 0,0 0 74,0 0-44,172-18-15,-99-8-6,-4 3-11,-15 4-1,-18 9-49,-16 6-61,-18 4-60,-2 0-30,-14 0-89</inkml:trace>
  <inkml:trace contextRef="#ctx0" brushRef="#br0" timeOffset="14639.2281">19301 4409 980,'0'0'67,"0"0"-66,0 0 62,137-20 3,-46-10-54,7-1 10,0-1-12,-18 9-10,-20 5-17,-24 6-127,-20 2-230</inkml:trace>
  <inkml:trace contextRef="#ctx0" brushRef="#br0" timeOffset="15224.5813">21130 4871 844,'0'0'112,"0"0"-107,0 0 47,0 0 39,0 0-70,140-87-16,-105 57-2,-8-2 0,-15-2-2,-12 2 1,0 0-1,-23 6 1,-6 8 2,-2 5 2,-2 12-1,-3 1 8,0 9 1,0 24 2,1 11-1,-1 12-5,5 6-3,11 6-5,9-3-2,11-7 0,2-8 1,27-12-1,6-8 0,7-14 3,4-12-1,0-4 2,0-7 5,2-14 0,-5-1-1,-6 0-5,-8 2-3,-6-2-11,-10-4-53,-6-3-72,-7-10-173,0-6-215</inkml:trace>
  <inkml:trace contextRef="#ctx0" brushRef="#br0" timeOffset="15757.191">21615 3096 839,'0'0'16,"0"0"-15,0 0 107,0 0-47,0 0-18,0 0 0,-18-58-17,-11 52-2,-8-1-2,-8 7-5,-2 0 2,-2 0-5,5 7-4,5 13-3,5 8 1,10 10-8,7 10 5,8 10-4,9 6-1,0 3 0,0 3 1,18 2 0,2 4-1,5 1 0,-4 3 0,0 0 0,-7-8 3,-8-6-3,-6-10-2,0-10 2,-20-12 1,-14-8 0,-1-9 3,-1-10-3,3-7-1,8 0 1,7-2-1,7-17-4,11-3-14,0-3-25,2-3-18,23-2-84,2 1-75,4-4-97</inkml:trace>
  <inkml:trace contextRef="#ctx0" brushRef="#br0" timeOffset="16266.8715">21851 3805 788,'0'0'77,"0"0"-60,0 0 37,39-106-27,-13 60-22,3-6-2,0-3 0,-4 2 0,-5 2 0,-11 7 4,-7 13-2,-2 5 0,-5 6 3,-17 5-5,-5 10-3,1 5-3,1 0-8,6 0-14,7 4-25,8 7-22,4 4-4,0 3 35,4 0 30,18 2 9,12-2 2,6 2 2,2 2 0,1 4 0,-12 0 5,-12 6-1,-11-3 6,-8 3 3,0-3 9,-21-2-2,-5-4-6,-4-5-13,8-6-3,5-5-17,6-6-48,11-1-46,0 0-97</inkml:trace>
  <inkml:trace contextRef="#ctx0" brushRef="#br0" timeOffset="16526.3203">22348 3371 1006,'0'0'20,"0"0"14,0 0 15,0 0-44,0 0 4,0 0-3,23 142-3,-20-102 0,-1-1 1,0-6 0,-2-3-4,0-5 1,0-6-1,2-2-11,-2-8-58,0 0-50,0-8-119,0 2-62</inkml:trace>
  <inkml:trace contextRef="#ctx0" brushRef="#br0" timeOffset="16724.3815">22250 3563 32,'0'0'607,"0"0"-590,0 0-17,0 0 21,114-61-21,-70 47-13,1 1-43,-2-3-32,-10-1-134</inkml:trace>
  <inkml:trace contextRef="#ctx0" brushRef="#br0" timeOffset="16920.8937">22663 3363 706,'0'0'176,"0"0"-127,0 0 75,0 0-82,0 0-13,0 0-12,-14 130-7,14-96-6,0-1-3,5-4 3,-3-3-4,-2-3-9,0-6-69,0-2-95,0-9-125,0-6-225</inkml:trace>
  <inkml:trace contextRef="#ctx0" brushRef="#br0" timeOffset="17175.2561">22636 3171 308,'0'0'629,"0"0"-606,0 0-23,163-27 46,-94 51-17,2 13 16,-4 8-11,-7 10 9,-10 0-4,-21 6 10,-19 1-34,-10 1 6,-27 4-10,-21-4-7,-12-4-4,-7-6-11,-5-11-43,-1-9-96,-6-12-169,-5-13-211</inkml:trace>
  <inkml:trace contextRef="#ctx0" brushRef="#br0" timeOffset="17513.1541">22050 3217 897,'0'0'36,"0"0"9,0 0 75,0 0-90,-127 0-3,84 37 1,-5 15-3,3 16 2,7 9-1,13 6-1,21 1-14,4-1-5,13-6-3,28-12-3,13-13 0,14-17-31,17-17-77,7-16-112,2-2-280</inkml:trace>
  <inkml:trace contextRef="#ctx0" brushRef="#br0" timeOffset="18113.1574">23853 3323 50,'0'0'882,"0"0"-871,-125 14 39,88 13 22,-1 5-57,2 9-10,4 3-5,9-2 2,3 1 2,15-8-2,5-9-2,0-3-2,0-11 1,19-8 1,7-4-3,6-11-1,5-17-17,-5-10 13,-2 0-17,-10-4 0,-6-8 7,-8-4 18,-6-13-5,0-3 5,0-4 2,0 5 4,0 10 22,0 11 16,0 14-9,0 13 7,0 14-6,0 4-2,0 3-9,0 10-22,0 24-2,0 15 12,10 9 9,9 4-8,3 2-3,2 0-4,-1-2-2,-1-5-1,-3-7-4,-4-6 0,-7-8 0,-3-4-30,-1-12-37,-1-2-54,-1-13-138,3-5-135</inkml:trace>
  <inkml:trace contextRef="#ctx0" brushRef="#br0" timeOffset="18562.5829">24038 3414 752,'0'0'39,"0"0"39,0 0 6,0 0-59,0 0 1,127-4-1,-107 31-9,-8 4 4,-10 8-12,-2 3 0,-2-2-3,-20 0 0,-3-6-2,7-9-1,9-10-2,5-10-5,4-5-34,0 0-1,20-23 12,11-12 4,7-6 3,-3-2-11,1 0 7,-10 3 25,-5 4 10,-8 7 29,-9 11 17,-4 9 8,0 5-4,0 4-6,0 0-17,-8 5-20,-5 24-12,3 6 2,8 9-1,2-1 0,5-3-3,25-6 6,11-6 2,3-11 6,10-12 6,2-5 0,-4 0-4,-10-8-8,-13-8-8,-14 0-3,-10 1-11,-5 0-40,-5-1-80,-31 1-332</inkml:trace>
  <inkml:trace contextRef="#ctx0" brushRef="#br0" timeOffset="19840.0476">1084 5891 740,'0'0'362,"0"0"-359,0 0-2,0 0 6,0 0-7,0 0-1,59 25 1,15-29 6,-1-19-6,-9-1-16,-8 1-105,-20 2-115,-20 5-151</inkml:trace>
  <inkml:trace contextRef="#ctx0" brushRef="#br0" timeOffset="20010.8089">1147 6099 378,'0'0'648,"0"0"-648,0 0-16,0 0 16,127 5 8,-47-27 1,-1-7-9,-10 0-37,-16 0-182,-21 0-128</inkml:trace>
  <inkml:trace contextRef="#ctx0" brushRef="#br0" timeOffset="20273.7004">1248 5557 664,'0'0'59,"0"0"108,0 0-24,0 0-131,0 0-12,0 0 0,57 47 0,3 6 16,0 7 12,-4 5 3,-13 7-9,-12 9-9,-20 1-1,-11 5 10,-4 0-4,-29-6-6,-13-7 4,-1-9-9,3-14-3,6-10-4,14-13-5,10-13-74,14-15-182,0-3-366</inkml:trace>
  <inkml:trace contextRef="#ctx0" brushRef="#br0" timeOffset="21174.1698">2347 5649 873,'0'0'69,"0"0"-1,0 0 62,0 0-88,0 0-12,0 0-25,-27-27-2,13 41 4,-1 18-3,-7 15-2,8 11 1,0 8-3,4 7 5,7-2-5,3-2 1,0-10 0,16-2-1,8-13-2,10-12 0,4-10 0,4-13-5,4-9 2,2 0 5,-3-25 0,-5-11 1,-5-7 0,-6-10 4,-6-5-1,-8-9 0,-9-3 7,-5 4-5,-1 5-4,0 10 0,0 17-2,0 10-11,-1 12-40,1 8-58,0 4-137,0 0-140,12 0 10</inkml:trace>
  <inkml:trace contextRef="#ctx0" brushRef="#br0" timeOffset="21430.5743">3066 5550 936,'0'0'12,"0"0"115,0 0-57,0 0-46,0 0-16,-117 72-2,82-19-3,2 10 4,3 4-2,7 5 5,6-3 2,14-6-12,3-2 1,0-11-2,20-8 1,11-6-38,11-12-40,6-10-75,-5-12-198</inkml:trace>
  <inkml:trace contextRef="#ctx0" brushRef="#br0" timeOffset="21855.1691">3178 5886 808,'0'0'108,"0"0"-100,0 0 7,0 0-15,0 0 0,115-65 0,-83 69-2,-7 25 0,-12 6-6,-9 5-7,-4 2 6,0 1-23,-15-4 12,-6-6-9,2-9 16,7-12-24,5-9-8,7-3-17,0 0 11,9-24 11,18-11-97,5-10 95,3-2 41,-2 0 1,-4 1 6,-6 7 41,-5 10 58,-11 9 9,-7 9 16,0 11 32,0 0-27,0 0-79,-9 14-36,-7 13-14,1 9-6,1 5-1,3 6-5,7 1 5,4 5-11,0-5-92,7-8-119,19-14-65,7-17-202</inkml:trace>
  <inkml:trace contextRef="#ctx0" brushRef="#br0" timeOffset="21983.7376">3798 6159 546,'0'0'264,"0"0"-254,0 0 47,0 0-27,-64 113-30,55-83-32,1-2-154,2-5-166</inkml:trace>
  <inkml:trace contextRef="#ctx0" brushRef="#br0" timeOffset="22351.0147">3956 6250 877,'0'0'29,"0"0"-19,87-137 21,-47 84-22,-5 0-4,-8 9 1,-16 10 1,-9 10 1,-2 5 17,-4 7 8,-18 5-21,-7 7-12,3 0-4,-1 0-7,8 19-11,9 7 0,3 1 3,7 4-26,0 1 13,22-2-3,12-5 15,6 0 20,-4-3 1,1-2 3,-8-2 10,-11 2 6,-9 4-5,-9 2-4,0 4-6,-17 0-5,-16-6-79,-6-4-62,1-10-58,-2-10-112</inkml:trace>
  <inkml:trace contextRef="#ctx0" brushRef="#br0" timeOffset="22597.7743">4237 5668 798,'0'0'124,"0"0"-120,156-22 68,-94 39-12,-6 27-12,-9 16-19,-14 12 0,-17 10 4,-15 6-8,-1 9-16,-14-3 2,-18-6-8,-2-9 0,2-21 0,7-16-3,9-19 0,5-10-41,9-13-105,2-3-191,0-35-370</inkml:trace>
  <inkml:trace contextRef="#ctx0" brushRef="#br0" timeOffset="23474.5878">5135 6084 830,'0'0'101,"0"0"-99,0 0 3,0 0-3,0 0 3,0 0 4,92 2-5,-54-22 6,-2-5 3,-6-2-5,-7 1-2,-10-3 7,-7 2-1,-6-5 3,0 6 1,-6 3-3,-20 5 6,-1 13-6,-7 5-4,-5 3-9,-4 33 0,-5 17-4,4 6 3,9 10 1,10 3 0,16-8 0,9-4 0,0-13-2,29-12 1,14-11 1,8-11 2,16-13 11,6 0 11,10-14 4,-6-13-3,-9 1 5,-15 5-24,-22 7-5,-15 3-2,-14 3-15,-2-2-48,-9-8-260</inkml:trace>
  <inkml:trace contextRef="#ctx0" brushRef="#br0" timeOffset="24224.8921">5616 4209 363,'0'0'353,"0"0"-292,0 0 28,0 0-8,0 0-22,0 0-6,-55-80-18,19 78-27,-7 2 17,-3 0-13,-3 15 1,3 18 3,6 10-9,8 16-7,4 11 0,12 8-2,10 8 2,6 4 1,8 7 0,23 1 2,5-3-3,-3-10 0,-4-6 3,-12-15-3,-9-6 1,-8-7 2,0-12-3,-25-4 3,-6-9 4,-5-6 0,-9-5-3,1-6-1,-1-9-2,3 0-1,6-18-4,12-11-36,10-5-50,14-3-96,0-6-152</inkml:trace>
  <inkml:trace contextRef="#ctx0" brushRef="#br0" timeOffset="24884.8277">5786 4930 684,'0'0'256,"0"0"-244,0 0 43,0 0-44,0 0-9,0 0-2,136-120 1,-104 85 3,-3-2 0,-8-3 0,-7 1 3,-10 8-2,-4 9 2,0 9-1,0 7-6,-6 6-3,-12 0-6,-3 9-33,4 19-4,3 4 12,10 4-11,4 2-9,0 0 27,25-4 10,6-3 9,9-6 8,-2-1 0,-2-3 3,-9-3 4,-10-2-1,-11 0-1,-6 2-2,-4 4 0,-25 2-3,-2-2-23,0-4-112,8-12-75,10-6-216</inkml:trace>
  <inkml:trace contextRef="#ctx0" brushRef="#br0" timeOffset="25119.8171">6343 4656 879,'0'0'124,"0"0"-124,0 0-10,0 0 10,0 0 23,27 132-10,-22-87-9,4-6 1,-3-2-3,-2-5-2,1-2-3,-5-2-57,0-2-93,0 2-72,0-8-170</inkml:trace>
  <inkml:trace contextRef="#ctx0" brushRef="#br0" timeOffset="25273.9647">6232 4939 868,'0'0'0,"0"0"-11,0 0-2,140-98-38,-62 67-54,-7-1-117,-13 3-131</inkml:trace>
  <inkml:trace contextRef="#ctx0" brushRef="#br0" timeOffset="25410.2475">6676 4674 780,'0'0'79,"0"0"-12,0 0-44,0 0-4,0 0 0,-7 133-9,7-91-9,0-2-1,0 1-44,0-9-109,0-3-135</inkml:trace>
  <inkml:trace contextRef="#ctx0" brushRef="#br0" timeOffset="25656.6689">6870 4590 853,'0'0'48,"0"0"-47,139 23 27,-71 10 21,-6 7 18,-3 6-18,-22 6-21,-22 6-8,-15 4-7,-32 7-1,-29-1-12,-18-5-1,2-1-41,-1-15-67,0-11-79,2-14-72,2-18-177</inkml:trace>
  <inkml:trace contextRef="#ctx0" brushRef="#br0" timeOffset="25951.1221">6098 4375 711,'0'0'67,"0"0"33,0 0 8,-152 25-75,97 31-17,-3 20 2,11 5 13,11 6 13,12 0-10,15-7 1,9-6-18,0-4-7,25-3-10,19-9 0,18-9-19,21-17-75,17-24-131,8-8-218</inkml:trace>
  <inkml:trace contextRef="#ctx0" brushRef="#br0" timeOffset="26482.8468">7674 4678 857,'0'0'29,"0"0"20,0 0-20,0 0-12,0 0-7,-142 52-5,110-14 2,-2 10-6,8 3 0,8-5-2,10-2 1,8-13-1,0-6-5,8-11 3,19-10-16,9-4-8,-1-4-10,1-24-31,-5-6 6,-8-4 13,-5-3 35,-10-4 14,-6-8 1,-2-5 2,0-4 4,0-5 8,0 12 6,0 11 20,0 17 44,-2 18 19,-2 6-24,2 3-24,2 3-54,0 27 2,0 10-4,0 11 7,4 2-6,7-1 6,3-2-7,1-4 2,-1-3-1,1-6-1,1-1-10,-3-3-75,-1-11-122,-5-10-168</inkml:trace>
  <inkml:trace contextRef="#ctx0" brushRef="#br0" timeOffset="26968.8774">7968 4717 733,'0'0'86,"0"0"-24,0 0-14,0 0-40,0 0 0,127 21-1,-106 11 0,-11 3 8,-10 6-8,0-1 4,-8 1-11,-15-9 6,1-10-3,4-6 2,10-8-10,5-6-10,3-2-32,0 0-4,24-22 2,10-13 11,4-8 18,0-6 18,-7 1 2,-4 2 14,-8 6 50,-7 12 19,-7 10 3,-5 8-5,0 8-21,0 2-11,0 0-30,-21 25-15,3 13 5,1 8 2,6 3-3,11-2-5,0-9 1,17-8 0,22-8-1,9-10 5,15-12 10,6 0 4,4-2-3,-4-19-7,-11 1-3,-18 4-3,-15 6-5,-13 6-1,-12 3-1,0 1-30,-6 0-45,-22 4-144,-15 16-129,-8 2-122</inkml:trace>
  <inkml:trace contextRef="#ctx0" brushRef="#br0" timeOffset="27289.9209">7674 6034 681,'0'0'202,"0"0"-202,0 0 85,0 0 4,149 7-27,-77-7-17,1-9-7,-9-7-16,-14-1-14,-16 8-5,-18 4-3,-8 3-25,-8 2-47,0 0-99,-5 0-116,-26 14-127</inkml:trace>
  <inkml:trace contextRef="#ctx0" brushRef="#br0" timeOffset="27518.2284">7719 6363 920,'0'0'10,"0"0"88,152-3-15,-75-4-47,1 0 12,-4 3-27,-14 3-9,-17 1 11,-20 0-19,-11 0-4,-10 0-14,-2 0-61,0 4-77,-4 0-144,-21-4-263</inkml:trace>
  <inkml:trace contextRef="#ctx0" brushRef="#br0" timeOffset="28304.7411">10064 4941 736,'0'0'44,"0"0"2,0 0 67,0 0-54,0 0-15,0 0 5,22-96-15,-24 82-14,-18-1-2,-9 1 2,-7 0-8,-7 4 1,-5 4-1,-4 6-2,-6 0-1,0 15-3,-2 17 1,0 12-3,5 23-1,8 18-2,7 24 4,13 19-3,11 10-1,12 6-1,4 2 2,0 2-2,20-2 0,5-4 8,-2-2-3,0-1 3,-7-5 2,-7 2 0,-9-1-5,0-7 7,-13-11-6,-22-21-4,-4-20 15,-8-14-13,-6-13 4,-5-14 1,-7-12-2,0-14-1,3-9-1,6-6-3,11-26 4,7-6-5,12-2-1,11 1-14,10 2-29,5-3-46,9-5-147,20-11-330</inkml:trace>
  <inkml:trace contextRef="#ctx0" brushRef="#br0" timeOffset="28965.3891">10130 6116 414,'0'0'325,"0"0"-312,0 0 36,0 0-6,0 0 4,0 0 3,79-42-23,-44 9-6,-1-4 2,-3-4-3,-6-2 3,-12-3-7,-6 3-12,-7 8 5,0 9-8,-12 14-1,-12 9 0,0 3-11,1 2-11,5 22 1,7 8 5,9 4-6,2 1 7,9 4 7,20 2 6,6-6 2,-1 2 0,-3-6 1,-9-2-1,-11-3 0,-8-2 2,-3-4 0,0-2 0,-20-4-2,-5-4-12,3-4-68,6-8-27,10 0-34,6-8-49,0-23-132</inkml:trace>
  <inkml:trace contextRef="#ctx0" brushRef="#br0" timeOffset="29535.2131">10608 5828 538,'0'0'146,"0"0"-118,0 0 78,0 0-72,0 0-18,0 0 23,-7 93 4,-3-47-33,0-4 2,3 1-7,7-8-1,0-4-3,0-7 3,9-9-4,14-6-2,3-4 0,6-5 2,3 0 2,3-19 0,-5-3-2,-2-2 3,-6-4-3,-9-2 0,-5-2 0,-7 4 2,-2 1-1,1 12 3,-3 4 4,0 10 13,0 1 4,0 0-20,0 0-5,0 0-8,0 10 1,0 9 7,0 3 0,-5-3-1,-3-6-21,-1-1 10,4-7 3,2-1 2,3-4 2,0 0 1,0-13-5,14-13-22,9-3 8,5-2 13,1 4 8,0 6 0,-2 9 2,2 10 0,-4 2 5,-1 9 3,-1 18 13,-6 6 2,-1-1-5,-8-1-6,-5-1-5,-1 1-3,-2-5-4,0-2-3,-5-2-39,-14-2-77,-3-4-68,-7-8-99</inkml:trace>
  <inkml:trace contextRef="#ctx0" brushRef="#br0" timeOffset="29834.9547">10797 5430 779,'0'0'32,"0"0"-18,0 0 1,0 0 11,0 0-14,0 0-4,81 92-5,-117-69 6,-9-8-5,-1-4 2,3-9-2,9-2 0,12-4 16,9-19 8,13-3-6,0-4-14,13 2-6,23 4-2,11 12-3,1 10-4,1 2-37,-3 8-110,-13 18-136</inkml:trace>
  <inkml:trace contextRef="#ctx0" brushRef="#br0" timeOffset="30346.1417">11365 5917 797,'0'0'13,"0"0"37,0 0 1,128-38-31,-96 38-6,-6 21-6,-13 14-1,-13 4-1,0 3-1,-16-1 1,-17-1-2,0-5-3,4-10-1,11-8-1,8-11-3,10-6-7,0 0-28,18-18 19,13-12 2,10-10-7,-3-2 18,-1-2 3,-5 5 4,-10 7 0,-6 9 6,-11 8 17,-5 9 47,0 6 2,0 0-11,-17 12-32,0 17-18,1 5 15,7-1-6,9 0-7,0-8-6,0 0-2,27-8-2,9-3 1,6-3 0,5-7-1,-3 0-1,-5-3-2,-15 2-31,-13-1-83,-11-2-206,0 0-390</inkml:trace>
  <inkml:trace contextRef="#ctx0" brushRef="#br0" timeOffset="31095.4911">12358 6171 778,'0'0'18,"0"0"-17,0 0 54,0 0-17,141-67-17,-93 33-8,-12 2-8,-12-2 2,-15-3 2,-9 4 9,0 4 14,-20 7 0,-6 8 5,-9 12-11,-2 2-5,-3 10-10,-3 29-1,5 12 0,7 11-7,12 8 6,9-3 1,10-4-5,1-12-2,32-9-1,7-10 1,15-14 6,11-11 12,7-7 4,5 0-9,-7-23-5,-10 3-7,-16-2-3,-12 4-1,-18 2-1,-15-3-31,0 2-60,-29-5-175,-13-6-183</inkml:trace>
  <inkml:trace contextRef="#ctx0" brushRef="#br0" timeOffset="31798.9315">12967 4066 606,'0'0'105,"0"0"-79,0 0 139,0 0-39,0 0-63,0 0-3,-17-99-11,-18 96-23,-12 3-14,-11 3-6,-7 26-2,3 16 6,6 17-5,14 15-2,16 10-2,19 11-2,7 3 0,13-1 1,22-4 1,10-2 0,-3-12-1,-1-7 0,-10-9 0,-14-11 0,-9-10 2,-8-5 0,-6-9-2,-25-2 4,-13-9-1,-5-8 1,-2-12-4,2 0 1,9-8-1,7-16-5,11-5-7,19-6-12,3 1-32,15-4-47,24-2-86,7-6-77,8-4-168</inkml:trace>
  <inkml:trace contextRef="#ctx0" brushRef="#br0" timeOffset="32046.5116">13276 4351 594,'0'0'300,"0"0"-289,0 0 149,0 0-112,0 0-29,0 0 10,-116 148 5,87-80-2,-1 1-14,10-2 3,8-7-5,7-4-8,5-10-7,3-7-1,21-11 0,12-7-6,4-12-32,3-4-64,-2-5-152,-5 0-175</inkml:trace>
  <inkml:trace contextRef="#ctx0" brushRef="#br0" timeOffset="32407.6469">13382 4913 800,'0'0'48,"0"0"25,0 0-15,21-113-35,12 69-16,4-6-1,1-2-3,-7 6-3,-14 5 3,-11 13 2,-6 10-1,-2 11 0,-19 2-4,-10 5-5,-2 2-15,7 16-4,6 3 9,9 3-8,11 0-5,0 0 11,22 2 11,11-3 4,4 0 2,2 0 0,-1 0 13,-5 0 11,-10-2-5,-12 2-7,-9-2-10,-2 4 4,-11 1-4,-20-1-2,-3 1-48,3-14-65,9-5-28,9-7-26,13 0-87</inkml:trace>
  <inkml:trace contextRef="#ctx0" brushRef="#br0" timeOffset="32648.7827">13962 4520 154,'0'0'679,"0"0"-635,0 0 51,0 0-49,0 0-27,0 0 34,0 105-5,0-59-21,0 0-18,0 0 1,0-7-8,0-3 4,0-3-6,0-5-7,0-2-60,0-9-81,0 0-150,0-11-173</inkml:trace>
  <inkml:trace contextRef="#ctx0" brushRef="#br0" timeOffset="32806.2182">13818 4798 692,'0'0'50,"0"0"-50,0 0 6,0 0-6,0 0-3,156-66-89,-106 48-112,1-4-38</inkml:trace>
  <inkml:trace contextRef="#ctx0" brushRef="#br0" timeOffset="33006.8894">14273 4567 167,'0'0'510,"0"0"-422,0 0 90,0 0-92,0 0-40,0 0-26,0 39 11,-2-11-9,2-3-13,0 4-4,0-3-2,0-2-1,0-4-2,0 0-18,4-3-48,0-3-75,-4-7-148,0-2-153</inkml:trace>
  <inkml:trace contextRef="#ctx0" brushRef="#br0" timeOffset="33276.6274">14203 4351 773,'0'0'22,"0"0"-22,0 0 44,136-67 0,-65 67-24,8 9 2,-6 26-11,-8 5 7,-12 9 38,-15 4-9,-16 2-22,-17 6-5,-5-1-5,-13 0-2,-21 0-7,-2-5-5,-2-9-1,7-14-22,5-10-59,12-13-90,12-9-78,2 0-97</inkml:trace>
  <inkml:trace contextRef="#ctx0" brushRef="#br0" timeOffset="33743.2132">15112 4546 791,'0'0'38,"0"0"5,0 0 46,0 0-56,0 0-15,0 0-17,-100 41-1,69-4 1,4-2-1,7 0 0,11-7-1,9-7-11,0-3-30,12-11-18,22-7-8,7 0 29,5-14-8,-2-14 20,-7-2 25,-5-2 2,-13-4 5,-7 0 20,-8-6 46,-4-6 11,0-6-17,0 4 5,-4 11-20,-3 13 12,5 14-2,-1 8-15,2 4-11,1 0-21,0 4-13,0 26-1,0 10 1,6 8 0,9 2 1,1-1 2,3-1-2,-4-2-1,-1-2-1,-6-3-14,-6-4-44,-2-3-47,0-1-84,0-9-106,-2-13-115</inkml:trace>
  <inkml:trace contextRef="#ctx0" brushRef="#br0" timeOffset="34192.8193">15418 4645 445,'0'0'147,"0"0"-39,0 0 62,116-58-102,-87 58-25,-2 9-7,-7 17-11,-9 6-3,-9 2-14,-2 4 3,-2-1-7,-18-4-1,0-5 2,4-10-5,7-7-1,9-9-27,0-2-31,25-6 21,13-19 26,2-8-43,3-8 26,-6-1 17,-6 0 6,-4 1 6,-9 8 15,-9 5 31,-7 6 18,-2 8 7,0 6-9,0 5 9,-11 3-7,-7 17-29,-4 19-27,-2 16 2,10 4 4,9-2-4,5-4-4,12-8 1,27-13-6,15-14 4,13-9 3,9-6 0,2-3-1,-4-15-3,-22 1 2,-17 4-6,-27 4 0,-8 7-13,-47 2-67,-24 0-291,-20 0-451</inkml:trace>
  <inkml:trace contextRef="#ctx0" brushRef="#br0" timeOffset="34822.1611">15322 5955 882,'0'0'48,"0"0"-48,0 0 27,-149 69 11,107-29-17,1 2-4,9 2-7,9-8-8,13-6 0,10-10-1,0-7-1,14-12-3,18-1 3,5-8 1,5-18-1,-2-4-5,-6-4 4,-8-2 1,-4-2 0,-12-4 0,-3-9 0,-7-7 1,0-4-1,0-4 2,0 10 3,0 16 8,-5 15 30,1 18 9,2 4-16,2 3-7,-2 5-14,2 26-14,0 18-1,0 9 1,0 5 1,0 2 0,0 0-2,2-3 0,2-4 0,-2-2-35,-2-4-66,3-9-95,-3-9-132</inkml:trace>
  <inkml:trace contextRef="#ctx0" brushRef="#br0" timeOffset="35227.2198">15490 6084 596,'0'0'55,"0"0"-44,0 0 87,141-45-28,-102 47-25,-10 24-8,-11 11-18,-14 1-3,-4 2-4,-4 2-4,-25-5 0,0-3-3,-3-10-1,13-10-3,7-9 1,12-5-2,0 0-6,19-22-17,17-10-28,7-3-3,4-2 17,-5-1-10,-7 2 18,-12 2 26,-9 8 3,-7 5 21,-7 7 50,0 10 39,0 4-29,-21 4-18,-2 25-20,0 7 1,5 6-2,11-1-18,7 0-13,0-1-3,25-8-6,15-3-2,14-12-6,10-9-61,9-8-120,4 0-268</inkml:trace>
  <inkml:trace contextRef="#ctx0" brushRef="#br0" timeOffset="35499.7089">17033 5978 1093,'0'0'45,"0"0"-43,0 0 35,0 0 13,0 147-30,0-88-9,0-3-8,0-1 2,0-8-2,2-5-2,-2-5-1,0-8-15,0-7-55,0-8-85,0-5-130,-9-9-160</inkml:trace>
  <inkml:trace contextRef="#ctx0" brushRef="#br0" timeOffset="35693.9156">16734 6333 907,'0'0'65,"0"0"-65,0 0 35,151-26 11,-73 14-28,5-3-11,-10-4-5,-6 2-2,-16-1-6,-8 0-62,-15 1-144,-6-3-149</inkml:trace>
  <inkml:trace contextRef="#ctx0" brushRef="#br0" timeOffset="35946.9209">17999 6038 64,'0'0'1042,"0"0"-1025,0 0 30,-135 48 13,95-2-24,3 8-15,14 6-10,13-2-9,10-8 8,0-8-5,25-11 0,22-19 2,20-12 3,10-7 0,6-22-6,-11-7-4,-17-1-22,-19-2-77,-18-8-397</inkml:trace>
  <inkml:trace contextRef="#ctx0" brushRef="#br0" timeOffset="39915.8696">3229 6828 642,'0'0'229,"0"0"-147,0 0 67,0 0-75,0 0-26,0 0-24,0 0-8,0 0-15,0 106 14,0-34 9,-4 0-8,0-1-1,-2-5-4,4-8-7,2-6 1,0-8-5,0-6 2,0-6-4,0-6 1,0-3-39,0-5-40,-2-3-82,-9 0-135,-3-10-136</inkml:trace>
  <inkml:trace contextRef="#ctx0" brushRef="#br0" timeOffset="40184.9512">3030 7423 830,'0'0'124,"0"0"-111,0 0 116,0 0-108,0 0-20,0 0 16,32 74 24,-5-42-8,-1 0-13,-1-1-2,-4-5-1,-4-8-9,-5-6 0,-4-6-3,3-6 4,5 0-2,9-2 6,12-26 7,9-9-7,11-4-10,-3 2-1,3 11-2,-10 10-24,-11 12-63,-19 6-132,-17 2-277</inkml:trace>
  <inkml:trace contextRef="#ctx0" brushRef="#br0" timeOffset="40776.9632">2619 8608 793,'0'0'242,"0"0"-238,0 0 44,0 0-16,0 0-28,0 0-2,24 123 5,-11-77 1,1-2-3,6-10-2,1-6-1,7-12 0,3-9-1,5-7 3,1 0 1,3-20-1,-3-13-4,-8-5 0,-8-2-4,-7 1 0,-7 10 4,-6 7 2,-1 10 2,0 7 16,0 5 20,0 0-20,0 30-19,7 16-1,5 19 9,3 15 4,1 9 3,-6 4 0,-10 2-4,0-12 10,-10-13-16,-14-12 6,-8-14-4,-3-17 11,-2-13-6,-2-9-1,-1-5-3,-4-2-7,3-23-2,5-6-17,7-8-45,9-1-93,11-4-326</inkml:trace>
  <inkml:trace contextRef="#ctx0" brushRef="#br0" timeOffset="41543.4422">3657 9025 649,'0'0'54,"0"0"-10,0 0 47,0 0-52,0 0 21,0 0 1,92 2-5,-57-30-25,3-4-7,-5-3-12,-4 4-4,-6-1-6,-9 3 0,-10 5-1,-4 7-1,0 5 2,-14 6-2,-15 6-3,-8 0 3,-6 12 2,-2 23 6,1 11 1,1 10-3,14 6 4,14 3 4,15-3-11,4-7-2,30-11 4,13-13-3,6-10-1,8-10 5,12-11 7,4 0 7,4-32 2,-2-3-10,-11-5-5,-12-3-7,-16 4-14,-20-2-64,-17 1-156,-3-4-323</inkml:trace>
  <inkml:trace contextRef="#ctx0" brushRef="#br0" timeOffset="41999.829">4536 7590 693,'0'0'108,"0"0"-107,0 0 130,0 0-77,0 0-40,0 0 15,-21-58 12,-1 55 3,-4 3-27,-11 0-1,2 14 0,-5 18-7,2 11 2,11 7-8,9 11 0,16 12-1,2 3-2,7 7 0,22-3 2,4-10-1,-2-6-1,-6-11 1,-9-11 0,-12-5 0,-4 0 4,-4-5 2,-27-2-2,-8-9-3,-1-7-2,3-7-4,8-7-24,8-2-29,14-26-84,7-14-100,7-5-131</inkml:trace>
  <inkml:trace contextRef="#ctx0" brushRef="#br0" timeOffset="42196.5989">4683 7867 905,'0'0'132,"0"0"-126,0 0 33,0 0-14,19 114 8,-9-66-11,-4 1-20,-1 0 5,-5-1-7,0 0 0,0-1-53,0-6-96,0-5-141,-7-11-129</inkml:trace>
  <inkml:trace contextRef="#ctx0" brushRef="#br0" timeOffset="42427.284">4700 7890 844,'0'0'89,"0"0"-80,0 0 87,0 0-67,143-63-12,-112 63 8,-8 0-11,-11 15-9,-12 11-2,0 3 3,-6 5-5,-21 6-1,-2 0 0,3 0-83,4-6-89,10-9-102,12-13-116</inkml:trace>
  <inkml:trace contextRef="#ctx0" brushRef="#br0" timeOffset="42801.0096">5126 7986 827,'0'0'194,"0"0"-187,0 0 68,0 0-49,-100 111-21,74-72-4,10-2 0,4-5 0,10-9-1,2-8-22,2-6-19,25-9-8,6 0 10,3-17 12,0-15-1,-5-3 10,-7-9-2,-8-2 15,-7-9 5,-5-3 8,-4-3 20,0 7 22,0 12 6,-6 15 14,1 14-5,1 9-3,2 4-20,2 0-17,0 10-25,0 24-2,0 12 2,4 7 3,15 2 0,0 3-3,1 0 0,3 0-4,-8 3-43,-4-6-84,-6-9-147,-5-12-118</inkml:trace>
  <inkml:trace contextRef="#ctx0" brushRef="#br0" timeOffset="43206.9709">5449 8069 352,'0'0'638,"0"0"-636,0 0 19,121-16 19,-89 27-23,-4 12-8,-16 9-4,-12 5-4,0 1-1,-12-3 6,-8-7-6,7-10 0,4-10 0,9-8-11,0 0-18,0-6-15,26-22-6,8-13-27,6-4 26,-2-1 33,-9 2 18,-7 10 0,-11 15 17,-9 6 76,-2 13 16,0 0-2,0 4-47,-15 28-37,-1 6 1,10 5 3,3-6-11,3-3-2,7-6-3,22-6-4,8-6 5,13-5-11,6-9 3,4-2-4,-2 0-19,-12 0-99,-19 0-333</inkml:trace>
  <inkml:trace contextRef="#ctx0" brushRef="#br0" timeOffset="43662.9571">6764 8756 980,'0'0'24,"0"0"6,0 0 29,135 2-29,-83-2-10,2 0-13,-7 0-7,-11-5-47,-11 3-131,-15 2-166</inkml:trace>
  <inkml:trace contextRef="#ctx0" brushRef="#br0" timeOffset="43850.0506">6809 8993 910,'0'0'91,"0"0"-84,0 0 29,0 0-15,0 0 25,177 45-10,-100-47-15,-3-12-13,-5-1-2,-17 10-6,-15 0-47,-13 5-122,-12-2-236</inkml:trace>
  <inkml:trace contextRef="#ctx0" brushRef="#br0" timeOffset="44706.9683">10590 7374 417,'0'0'130,"0"0"-4,0 0 7,0 0-22,0 0-41,0 0-1,0-34-27,0 34-14,0 11-21,0 24 5,0 8 15,0 7 4,0 3-6,0-6-12,0-2-4,0-5-7,0-4 1,0-1-3,0-6-18,0 2-39,0-2-62,-7 1-109,-10-6-103</inkml:trace>
  <inkml:trace contextRef="#ctx0" brushRef="#br0" timeOffset="44962.7296">10421 7863 822,'0'0'86,"0"0"-55,0 0 77,0 0-97,0 0 13,0 0 25,52 144-15,-24-104-5,6-9 2,-11-5-3,0-8-6,-3-16 3,2-2-7,5 0 2,4-11-1,4-15-10,-2-4 0,-2 4-9,-5 2-6,-8 10-46,-7 14-81,-11 0-260</inkml:trace>
  <inkml:trace contextRef="#ctx0" brushRef="#br0" timeOffset="45455.6254">10014 8874 1035,'0'0'43,"0"0"-39,0 0 84,0 0-64,0 0-7,-127-73-4,88 86-6,-4 24-5,3 19 6,7 16 3,12 17 3,13 12 1,8 14-3,2 5-8,27 7 0,5 7-3,3 4 0,-5 21 0,-17-1 1,-13-1-2,-2-11 1,-26-34 1,-13-21 1,-10-31 0,-4-24-1,-7-20 7,-2-16-7,2-3 0,6-29 1,10-9-3,21-7-8,14-2-16,9-3-19,9-5-48,24-2-97,10-8-168</inkml:trace>
  <inkml:trace contextRef="#ctx0" brushRef="#br0" timeOffset="45846.4038">10380 9274 927,'0'0'176,"0"0"-174,0 0 54,0 0-11,0 0-35,0 0-10,-17 10 3,-4 46-3,-1 8 3,0 4-1,2 1-2,7-7 2,7-8-2,6-10 0,0-14-1,25-18 0,14-12-15,7-8 7,4-26 8,-4-11 1,-5-4 1,-12 1-1,-13 2 1,-6 5 3,-10 12-2,0 9 0,-32 10-2,-10 10-1,-11 0-59,-5 0-100,5 13-24,6 1-29,13-1-75</inkml:trace>
  <inkml:trace contextRef="#ctx0" brushRef="#br0" timeOffset="46011.3078">10228 9527 139,'0'0'323,"0"0"-185,0 0 66,122 92-71,-81-62-38,-1-2-21,-4 4-22,-7 2-19,-9 2-11,-5 0-11,-9-4-7,-4 2-4,-2-13-3,0-4-51,6-6-96,5-11-176,7 0-219</inkml:trace>
  <inkml:trace contextRef="#ctx0" brushRef="#br0" timeOffset="46348.1149">11235 9723 1008,'0'0'46,"0"0"-36,108-108 7,-79 74-8,-11 4-4,-11 6-3,-7 3 1,0 5 0,-25 9 0,-8 7 3,0 0 7,-3 14 7,3 18 20,6 10-12,4 9-7,7 4 3,12 1-8,4-5-7,7-10-3,22-6-4,11-14 0,12-14 0,3-7 0,5-5-1,-2-18 4,-13-12-5,-10 1-2,-10-4-51,-14-8-79,-10-8-220,-1-6-412</inkml:trace>
  <inkml:trace contextRef="#ctx0" brushRef="#br0" timeOffset="46739.9556">11854 8199 1041,'0'0'6,"0"0"-1,0 0 54,-2-106-24,-19 103-18,-6 3 1,-12 17-11,-11 23-3,4 10-3,1 16 5,11 8 6,17 11-2,15 4-3,2 1-6,13-5 0,20-6 2,5-4-3,1-4 0,-8-6 1,-14-7-1,-13-10 1,-4-6 3,-13-12 1,-20-7-1,-10-6-4,1-8-2,0-9-28,9 0-24,12-19-48,13-20-76,8-10-72,0-9-143</inkml:trace>
  <inkml:trace contextRef="#ctx0" brushRef="#br0" timeOffset="46926.8478">11916 8576 736,'0'0'278,"0"0"-263,0 0 81,0 0-29,0 0-35,69 143-20,-63-97-8,-2-4-3,-4 4-1,0-4-21,0 0-49,-4-3-75,-6-9-118,-1-11-165</inkml:trace>
  <inkml:trace contextRef="#ctx0" brushRef="#br0" timeOffset="47151.7195">11957 8617 840,'0'0'66,"0"0"-35,101-123 90,-52 105-79,-1 14-22,-6 4 6,-13 0-7,-11 20-7,-16 4-9,-2 5 3,-8 2 1,-27 1-3,-5 0-4,-1 1-25,0-10-57,10 0-61,11-11-126,14-10-86</inkml:trace>
  <inkml:trace contextRef="#ctx0" brushRef="#br0" timeOffset="47587.4169">12567 8511 1002,'0'0'72,"0"0"-57,0 0 67,-123 61-56,92-18-16,7 1-5,4 0-2,6-3-2,10-4 0,4-9-1,0-9-5,16-7-12,15-12-11,6 0 6,6-9-12,2-21-9,-9-6 3,-6-7 4,-12-1 24,-11-6 12,-7-12 1,0-5 4,0-2 13,-11 13 18,2 19 3,2 20 14,3 12 15,-1 5-23,1 14-18,2 29-19,2 18 14,0 8 3,6 3-8,19-4-5,-1-5-6,1-5-6,-5-7 1,-9-8-3,-7-7 2,-4-10-30,0-6-34,-2-8-50,-20-8-164,-5-4-237</inkml:trace>
  <inkml:trace contextRef="#ctx0" brushRef="#br0" timeOffset="49431.2046">12810 8552 243,'0'0'415,"0"0"-401,0 0 62,0 0 14,0 0-42,140-74-13,-111 74-9,-7 14-13,-4 12 6,-8 8-1,-10 0-5,0 2-2,-4 5-3,-23-1-4,-2-7-3,4-4-1,9-12-9,12-6-24,4-11-11,4 0-26,25-11 30,12-18 5,9-9-26,0-4 36,-1 0 12,-7 1 5,-13 8 8,-12 8 3,-10 9 50,-7 6 76,0 10-7,-20 0-43,-4 14-36,-3 14-4,7 2 2,9 2-15,11-2-12,0-2-8,22 0-5,23-5 1,16-7-4,10-2-17,2-5-53,-7 3-140,-12 3-242</inkml:trace>
  <inkml:trace contextRef="#ctx0" brushRef="#br0" timeOffset="49890.9675">13920 9156 1002,'0'0'36,"0"0"-18,0 0 40,-114 66-30,79-27-15,-5 7-4,7 1-7,4 1 4,6-4-3,14-7-3,9-7 0,0-11-1,29-12-8,13-7-14,8-8-10,3-24-14,-6-7 7,-7-7 1,-14-3 20,-9-9 19,-13-11 5,-4-9 34,0-7 19,-10 5-6,-3 17-5,0 20 8,4 21 7,3 15-8,6 7-17,0 14-31,0 27-5,8 20 2,10 6 3,5 5-5,-4 2 0,2-7-1,-5-4-14,-6-5-28,-1-9-30,-3-10-56,0-15-133,-4-14-110</inkml:trace>
  <inkml:trace contextRef="#ctx0" brushRef="#br0" timeOffset="50256.9753">14094 9342 502,'0'0'122,"0"0"34,0 0-16,0 0-75,0 0-21,119-93-8,-88 93-14,-2 15-3,-6 11 13,-6 6-23,-15 0-5,-2 2-4,-7-4 3,-17-2-3,-4-5-1,8-11-13,10-7 4,7-5-12,3-3-7,7-23-45,22-10-23,6-3 25,2-3 24,-1 4 33,-6 6 15,-5 9 56,-14 11 63,-7 9-7,-4 3-2,0 0-39,-21 10-33,2 16-14,3 4 2,8 2-8,6 3-13,2-6-5,5 0-2,25-8-13,10-5-32,9-9-50,5-7-171,2 0-257</inkml:trace>
  <inkml:trace contextRef="#ctx0" brushRef="#br0" timeOffset="50465.0493">15249 9119 737,'0'0'458,"0"0"-446,0 0 47,0 0 6,0 0-26,-2 139-11,2-90-15,13 2-6,3-7-5,-5-6-2,-1-9-3,0-8-35,-1-5-29,-9-7-53,0-6-189,0-1-185</inkml:trace>
  <inkml:trace contextRef="#ctx0" brushRef="#br0" timeOffset="50647.9707">15079 9455 636,'0'0'559,"0"0"-540,0 0 41,0 0-21,118-88-30,-53 72-6,-3-3-3,-4-3-8,-6-2-44,-1-1-76,-2-4-203,3 0-206</inkml:trace>
  <inkml:trace contextRef="#ctx0" brushRef="#br0" timeOffset="50871.1184">16028 9006 826,'0'0'238,"0"0"-211,0 0 75,-115 37-48,77 3-8,4 8-14,11 3-7,11-1-9,12-4-5,0-8-5,29-12-4,8-10 6,11-11-5,3-5 1,0-9-2,-8-13-2,-14-3-1,-12 2-32,-15 0-61,-2-6-270</inkml:trace>
  <inkml:trace contextRef="#ctx0" brushRef="#br0" timeOffset="89430.3882">2204 12476 582,'0'0'134,"0"0"-120,0 0 65,0 0 11,0 0-43,0 0 10,0 0-4,0-8-8,0 8-7,0 0-6,0 0-9,0 3-8,0 16-5,-2 9-1,-9 4 0,-1 11-3,1 5 2,0 4-3,2 6-4,0 0 2,1 0-3,2-3 4,6-9-4,0-12 1,0-7-2,8-10 1,11-5 0,8-8 0,8-4 3,10 0 1,6-28 3,7-9-1,-4-4-1,-2-7-1,-11-5 3,-7-3 4,-9 0-1,-12 0 2,-9 8 2,-4 5-6,0 13-5,0 11-3,0 9-4,0 3-24,0 7-42,0 0-136,3 0-261</inkml:trace>
  <inkml:trace contextRef="#ctx0" brushRef="#br0" timeOffset="89754.2007">3202 12364 990,'0'0'103,"0"0"-97,0 0 28,0 0 15,0 0-18,0 0-1,-51-4-9,20 24-8,-7 12 0,-6 13-2,-2 6 2,6 7 1,10-2 1,12-3-5,11-7-10,7-6 0,0-8-2,2-6-2,19-2-12,0-3-35,6-4-45,-3-2-49,4-7-142,-6-8-101</inkml:trace>
  <inkml:trace contextRef="#ctx0" brushRef="#br0" timeOffset="90203.7397">3196 12665 812,'0'0'163,"0"0"-161,0 0 3,0 0 6,118-58-1,-89 58 1,-3 2-7,-5 20-4,-5 8-2,-8 4-12,-8 0 13,0 2-2,-6-2 3,-17-1-1,1-6-5,3-8-2,4-9 2,9-7 1,6-3 5,0 0-1,0-8 1,8-20-33,14-8 10,8-4 7,3 2 14,1 4-6,-3 2 8,-2 6 0,-9 8 1,-6 6 3,-6 6 14,-8 3 26,0 3 34,0 0 0,0 0-42,0 0-2,-9 9-25,-4 13-4,-3 10-5,5 4 1,5 2-2,3 2 0,3 1-27,0-5-80,7-4-49,13-10-65,2-10-95</inkml:trace>
  <inkml:trace contextRef="#ctx0" brushRef="#br0" timeOffset="90362.3305">3849 12839 572,'0'0'384,"0"0"-376,0 0 14,0 0 35,0 0-34,0 0-18,-24 132-5,14-103-11,2 0-148,3-6-217</inkml:trace>
  <inkml:trace contextRef="#ctx0" brushRef="#br0" timeOffset="90781.3147">4060 13004 1069,'0'0'40,"0"0"-40,96-111 20,-59 72 4,-4 1-7,-6 1-5,-10 1-4,-5 7-2,-7 0-3,-5 7 2,0 4-5,0 6-13,0 8-28,-10 4 27,-8 0-32,-2 4-7,-1 18 0,9 3 31,7-2-7,5 0-11,0-3 7,29-1-33,11-3 66,7 0 0,3-2 32,-2-2 52,-10 4-21,-11-4-14,-11 1-4,-8 2-16,-8 2-3,0 5-12,-6 1-2,-21 7 4,-4-5-16,-5-1-62,-2-10-81,-2-8-112,1-6-249</inkml:trace>
  <inkml:trace contextRef="#ctx0" brushRef="#br0" timeOffset="91065.4201">4598 12339 1070,'0'0'44,"143"-29"-43,-68 29 47,-10 16-5,-14 30-21,-13 14 8,-13 16-7,-17 12-9,-8 7 0,0 7 10,-33-2-13,-11-1 7,-6-4 4,-3-10 6,-1-6-1,3-14-3,6-14-6,8-17-9,8-10-8,4-12-1,5-8-14,6-4-45,6-14-50,8-38-159</inkml:trace>
  <inkml:trace contextRef="#ctx0" brushRef="#br0" timeOffset="91943.0884">5306 13104 245,'0'0'546,"0"0"-533,0 0 13,0 0 66,0 0-36,143 22 17,-85-34-23,3-10-20,-8-4-10,-12 3-11,-15 0-3,-12-1 0,-3-1 0,-11 4 8,0-2-3,0 5 13,-18 2-10,-7 2-5,-6 7-2,-6 2-2,-4 5-2,-6 2-3,-1 22-3,0 15-1,6 9 2,6 8 2,14 6 0,10-1 0,12-2 1,0-6 0,12-10 8,24-6-2,8-11 1,12-8 17,2-6-2,2-8 1,0-4-3,-9 0 1,-2 0 0,-6-12 7,-7-3-7,-5 0-1,-4 1-5,-10 5-5,-5 2-8,-4 2-1,-3 2-2,-1 1-4,3-6-39,9-2-43,2-6-62,3-13-336</inkml:trace>
  <inkml:trace contextRef="#ctx0" brushRef="#br0" timeOffset="95535.0694">5800 12337 813,'0'0'105,"0"0"-103,0 0-3,0 0 1,86-113 0,-50 71-2,-8-2-3,-3 2-9,-9 3 14,-9 5 2,-7 7-1,0 7 3,-9 8 1,-11 5-2,-6 7-3,2 0-4,-2 0-9,4 19 11,4 4 1,11 5-3,7-4-5,0 0-33,25 1 0,7-8 13,7 2 29,-2-5 16,-4-2 6,-14-2 12,-7 0-1,-8 2-12,-4 3 3,0 11-8,-20 5-4,-7-1-12,-4 0-13,2-5-93,11-10-106,5-13-221</inkml:trace>
  <inkml:trace contextRef="#ctx0" brushRef="#br0" timeOffset="95768.2487">6365 12005 778,'0'0'259,"0"0"-256,0 0-3,0 0 14,0 0-4,19 121 4,-15-87-2,-2 2-3,-2-2-6,0-4-3,0 3-9,0 2-93,-5-5-111,-8-2-105</inkml:trace>
  <inkml:trace contextRef="#ctx0" brushRef="#br0" timeOffset="95918.1124">6189 12364 993,'0'0'39,"0"0"-39,0 0-6,141-104-16,-66 65-76,2-2-86,-15 4-142,-11 6-65</inkml:trace>
  <inkml:trace contextRef="#ctx0" brushRef="#br0" timeOffset="96077.0849">6700 12008 814,'0'0'172,"0"0"-125,0 0 5,0 0-26,0 0 13,0 114-9,0-70-22,2 2-3,-2 0-5,0-2-47,0-6-118,-4-10-184</inkml:trace>
  <inkml:trace contextRef="#ctx0" brushRef="#br0" timeOffset="96311.8924">6877 11885 1044,'0'0'116,"0"0"-109,124 6 9,-64 30 28,-4 10 7,-5 10 2,-15 2-26,-19 5-22,-17 1-5,0-5 3,-33 2-6,-13-3-3,-8-4-26,-6-6-34,-11-5-75,-14-14-179,-11-8-214</inkml:trace>
  <inkml:trace contextRef="#ctx0" brushRef="#br0" timeOffset="96593.5153">5893 11604 686,'0'0'298,"-118"48"-258,56 21 61,4 17-29,10 14-33,15 10 7,18 2-10,15-6-22,19-9-13,37-11-1,23-15-24,25-19-97,19-27-127,1-25-406</inkml:trace>
  <inkml:trace contextRef="#ctx0" brushRef="#br0" timeOffset="97239.1427">7456 12168 901,'0'0'106,"0"0"-105,0 0 21,0 0-13,0 0-5,116 19-3,-106 15 1,-10 5-2,0 6 9,-10-4-3,-19-2 5,0-8-9,6-4-2,8-12-5,9-6 0,6-9-9,0 0-5,6-21-14,25-13 22,7-6-4,2-4 13,0 4 0,-8 6 2,-9 6 0,-7 8 4,-12 12 27,-4 1 33,0 7 8,0 0-25,-6 3-9,-14 21-20,0 10 11,4 4 5,10 2-16,6-4-3,0-4-2,8-1-10,22-7-3,9-6 6,9-4-4,-1-7-2,-5 0-8,-9-5-56,-11-2-78,-10 0-288</inkml:trace>
  <inkml:trace contextRef="#ctx0" brushRef="#br0" timeOffset="97580.3413">7738 13214 1148,'0'0'76,"0"0"-76,126-18 49,-51 1 10,10-6-32,-2 0-4,-12 4-9,-16 1-10,-16 0-3,-15 4-1,-9 5-16,-10 4-15,-5 5-31,0 0-58,-9 0-154,-22 8-204</inkml:trace>
  <inkml:trace contextRef="#ctx0" brushRef="#br0" timeOffset="97790.155">7868 13450 875,'0'0'196,"0"0"-193,0 0 91,176 0-10,-104-11-42,-10-7-26,-8 1 40,-17 2-39,-14 3-9,-10 6-6,-9 2-2,-4 2-36,0 2-59,-4-2-166,-21-8-406</inkml:trace>
  <inkml:trace contextRef="#ctx0" brushRef="#br0" timeOffset="98669.141">11140 12374 783,'0'0'115,"0"0"-88,0 0 27,0 0 56,0 0-54,-2-116-17,-22 90 1,-7 2-12,-12 3-12,-3 10-2,-10 11-3,-4 0-1,-3 42-1,3 33-1,4 36-3,11 33 9,14 25 5,16 22-5,8 7-5,7-2-5,0 3-2,0-16 0,7-16-1,-7-16 0,0-26 2,0-23 2,-27-20 7,-9-19-2,-11-22 5,-3-15-3,-8-13-2,-3-13 1,8-13-3,3-24-4,12-22-4,9-16 0,19-6-43,10-7-29,22 3-31,35 1-142,13 0-314</inkml:trace>
  <inkml:trace contextRef="#ctx0" brushRef="#br0" timeOffset="99314.0474">11540 13355 1029,'0'0'98,"0"0"-82,0 0 7,0 0-12,0 0-10,106-143 1,-77 95 1,-4-3-1,-9 4 1,-9 10 0,-7 5 0,0 13-3,-12 7-1,-13 5-7,-4 7-4,1 0-5,1 12-1,10 7-2,16 5-13,1 2-21,9 4-20,27 1-4,6-2 65,0 0 13,-3-2 4,-18 4-2,-7-1 8,-14-2 19,0 2-14,0-4-1,-21 0-14,1-2-14,3-8-60,3-9-60,5-4-93,9-3-69</inkml:trace>
  <inkml:trace contextRef="#ctx0" brushRef="#br0" timeOffset="99845.169">11995 13066 732,'0'0'162,"0"0"-150,0 0 0,0 0 10,0 0 4,-6 125 1,2-84-4,4-1-9,0 0-7,0-6 4,0-9-6,12-7 2,5-6-1,6-6-4,-2-6 5,5 0 2,-3 0-7,0-18 6,0-11-1,-6-2 4,-1-3-2,-4 0 3,1 7 2,-7 7-6,-1 9 3,-5 8 1,0 3 2,0 0-14,0 0-5,0 3-4,0 16 8,-4-1 2,1-4 4,1-3-4,2-10-1,0-1-1,0 0-6,0 0 2,0-13 5,9-8-3,9-3-12,-3 7 11,-1 5 3,1 5-1,0 7-5,-1 0 1,2 10 6,-5 13 3,0 4-2,-3 6 7,-5-3-5,-1 1-2,-2 1 0,0-3-1,-9-1-19,-11-4-93,-7-4-127,-1-6-48</inkml:trace>
  <inkml:trace contextRef="#ctx0" brushRef="#br0" timeOffset="100123.1184">12235 12758 854,'0'0'62,"0"0"-62,0 0-1,0 0 1,0 0 4,0 0 29,-53 56-10,22-54-9,6-2 13,2 0-12,10-15 9,7 3 7,6-2-13,0 4-13,13 3-5,18 2-18,9 5-60,3 0-74,-3 0-171</inkml:trace>
  <inkml:trace contextRef="#ctx0" brushRef="#br0" timeOffset="100580.5671">12647 13217 958,'0'0'33,"0"0"-29,113-5 3,-68 5 6,-10 22 1,-9 5-6,-15 5-7,-11 4 0,0 4 1,-29 2 9,-9-3-11,2-4-22,7-12-2,14-9-13,11-14-12,4 0 2,6-25-21,28-13-25,3-8 8,4-4 43,-4 3 36,-7 6 6,-9 8 32,-9 12 30,-6 10 38,-6 8-2,0 3-22,0 0-33,-4 18 0,-14 20-22,1 10 34,6 4-6,10-4-17,1-4-8,7-3 1,27-12-12,14-5 6,12-12-7,10-9-3,1-3-3,-11-3-6,-8-12-40,-20-8-111,-11-3-263</inkml:trace>
  <inkml:trace contextRef="#ctx0" brushRef="#br0" timeOffset="101180.5164">14043 13321 806,'0'0'38,"0"0"-7,0 0 65,0 0-38,141-55-13,-99 23-18,-7 1-6,-15 2-7,-13-3-2,-7 3 18,0 0 11,-15 5-27,-12 10-10,-4 11 10,-5 3-9,-8 3-5,-1 35 0,-4 14 0,1 10 0,9 6 11,12-3-4,20-7 6,7-8-3,18-10-4,27-8 7,15-12 6,12-14 8,3-6-3,1-3 0,0-16-9,-14-3-8,-15 0-7,-9-6-9,-13-4-34,-12-10-93,-13-11-451</inkml:trace>
  <inkml:trace contextRef="#ctx0" brushRef="#br0" timeOffset="102737.9861">14319 12615 847,'0'0'80,"0"0"-69,0 0-4,0 0 35,0 0-40,0 0 4,143-136 2,-85 96-3,-4-4 3,-8 3-4,-13 5 8,-12 6-3,-15 8 1,-6 6-5,0 4 6,-13 4 2,-11 2-13,-5 6 0,-3 0-5,-1 0 4,0 11-8,6 6 9,5 4 0,12 4-9,10-3 4,0-2-15,9 0 15,25-2 5,9-1 5,1-3-1,-4-2 1,-10-1-3,-9 1-2,-14 2-2,-7 0 2,0 4 3,-7 3 0,-15-2-3,-5 1-52,3-1-20,1-5-66,7-6-58,7-8-128</inkml:trace>
  <inkml:trace contextRef="#ctx0" brushRef="#br0" timeOffset="103007.499">14949 12235 959,'0'0'62,"0"0"-44,0 0 4,0 0-18,0 0-2,0 0 20,-1 116-10,1-72-2,0-3-7,0-1 1,0-3-3,0-3-2,0-2-6,0-1-45,0-2-60,0-3-116,0-8-36,0-8-156</inkml:trace>
  <inkml:trace contextRef="#ctx0" brushRef="#br0" timeOffset="103159.9584">14808 12596 753,'0'0'42,"0"0"-42,0 0-11,0 0 10,163-95-26,-92 69-20,2-3-68,-6 4-81,-14 1-59</inkml:trace>
  <inkml:trace contextRef="#ctx0" brushRef="#br0" timeOffset="103360.4584">15349 12316 243,'0'0'427,"0"0"-288,0 0 10,0 0-51,0 0-38,0 0-29,-23 24-10,17 2 8,2 5-6,4-4-11,0 2-7,0-3-3,0-1-1,0-3-1,4 0 0,-2-1-64,-2-1-47,0-4-112,0-6-149</inkml:trace>
  <inkml:trace contextRef="#ctx0" brushRef="#br0" timeOffset="103609.1304">15420 12129 919,'0'0'31,"0"0"-29,151-28 29,-78 31 31,-2 24 0,-9 18 2,-8 7-23,-21 6-11,-19 2-8,-14 3-14,0-4 3,-29-1-8,-16-1 8,-11-6-11,-2-5-5,-2-3-52,-5-8-72,-6-9-153,-13-11-125</inkml:trace>
  <inkml:trace contextRef="#ctx0" brushRef="#br0" timeOffset="103904.6528">14531 11855 874,'0'0'9,"0"0"66,-143-24 40,74 46-72,0 32 1,5 24-2,8 17-6,11 9 4,14 2-8,15-8-16,16-3-12,3-12-4,39-2 0,23-13-42,21-20-89,24-20-129,6-26-369</inkml:trace>
  <inkml:trace contextRef="#ctx0" brushRef="#br0" timeOffset="104636.6757">16100 12250 282,'0'0'487,"0"0"-418,0 0 55,0 0-59,0 0-33,0 0-3,121-26-10,-88 28-4,-4 19-2,-12 5-8,-9 6-5,-8 7 0,0 0 2,-24-4 8,-6 0-9,0-12 9,4-5-10,8-6 0,9-7-6,7-5-7,2 0-31,2 0 12,27-8-14,9-16 11,12-5 17,-3 0 15,-3-6-1,-9 7 2,-6 4 4,-12 6-1,-12 7 10,-5 6 32,0 5 18,0 0-18,-5 0-19,-18 10-15,-4 12-3,1 6 9,7 2 2,13-2 4,6 0-1,5-3-7,35-6 10,18-3-2,8-4-2,-1-4-10,-7-4-6,-11 1-3,-16-2-56,-7-3-86,-11 0-331</inkml:trace>
  <inkml:trace contextRef="#ctx0" brushRef="#br0" timeOffset="105259.4065">17153 13176 804,'0'0'69,"0"0"-59,0 0 66,0 0-28,-137-22-24,93 48-8,1 11-13,6 4-3,6-1-4,14-1 1,13-7-3,4-4-4,6-7-2,24-4-7,8-13 16,4-4 3,3-9 8,1-26-5,0-9 0,-11-14 4,-6-9-1,-11 0 13,-9-10 3,-7 3-10,-2 3-2,0 12-9,0 14 8,-7 19 40,0 12 5,2 10-3,4 4-33,-1 10-18,0 23 0,-3 13 1,5 3 7,0 6 5,0 6-6,9 4-1,4 1-5,1-1 0,-3-6-1,0-6-5,-4-9-38,-1-6-72,-1-9-63,-1-12-149,0-8-118</inkml:trace>
  <inkml:trace contextRef="#ctx0" brushRef="#br0" timeOffset="105694.9801">17473 13218 684,'0'0'33,"0"0"-19,126-22 59,-77 22-11,-12 26 0,-10 10-32,-12 4-22,-12 3-3,-3-1 2,-11-2-7,-14-8 4,1-6 9,3-8-13,11-9 0,5-6 0,5-3-20,0 0 13,11-12-15,16-18-7,11-9-11,1 0 34,2-6 3,-3 6-6,-4-2 9,-10 5 3,-10 14 18,-8 8 27,-6 13 60,0 1-15,-6 0-57,-15 19-7,-5 11-15,1 11 2,7 1 4,11 0 3,7 0 7,5-6-2,27-2-12,16-5 10,8-8 3,4-9-17,-7-4-8,-10-6-4,-14-2-4,-7 0-52,-6 0-65,-5-12-170</inkml:trace>
  <inkml:trace contextRef="#ctx0" brushRef="#br0" timeOffset="106030.0967">19234 13078 1096,'0'0'30,"0"0"-26,0 0 9,0 0-1,-4 132 29,2-76-16,0-1-8,2-5 5,-2-3-8,-1-6-6,1-4-6,-2-8-2,3-5 0,-1-4-30,2-2-60,0-5-79,0-6-103,0-2-89</inkml:trace>
  <inkml:trace contextRef="#ctx0" brushRef="#br0" timeOffset="106250.8115">18954 13435 983,'0'0'31,"0"0"-6,0 0 1,131-38 6,-53 22-7,4 0-14,-3-3-5,-15 4-2,-14 0-4,-13 4-28,-12 3-133,-2-5-122,-4 4-243</inkml:trace>
  <inkml:trace contextRef="#ctx0" brushRef="#br0" timeOffset="106609.3303">20256 13118 299,'0'0'759,"0"0"-730,0 0 57,0 0-9,0 0-55,0 0-6,-60-24-11,22 58-1,-3 6 2,3 10 4,8 0-4,9-2 6,10-1-7,11-3-3,0-6 3,15-7-2,26-8 5,7-9 2,15-10 6,3-4 7,0 0 1,-6-16-3,-9-6-1,-15 2 2,-12 2-7,-12 2-6,-10 2-9,-2 0 0,0-4-70,-21 2-95,-5-10-809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9:19:12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2141 15804 181,'0'0'792,"0"0"-717,0 0 35,0 0-24,0 0-46,0 0-27,0 0-11,-32 12-2,20 41 0,-4 10 0,4 5 3,9-2 1,3-8-1,0-5-1,3-7-1,22-7-1,6-13 1,3-12 1,2-14 0,2 0 7,2-26-5,0-15 2,-4-8 2,-7-4-1,-12-5-5,-7 5 5,-8-1-7,-2 9-14,0 13-22,0 10-55,0 10-115,0 3-354</inkml:trace>
  <inkml:trace contextRef="#ctx0" brushRef="#br0" timeOffset="239.702">2947 15654 915,'0'0'129,"0"0"-109,0 0 47,0 0-27,-143 99-7,97-36 0,5 8-3,7-1-6,9 2-13,17-3-6,8-7 0,6-10-5,28-2-21,13-10-49,-1-12-75,-1-5-78,-9-15-228</inkml:trace>
  <inkml:trace contextRef="#ctx0" brushRef="#br0" timeOffset="636.9073">2995 15994 860,'0'0'94,"0"0"-88,0 0 18,116-26-11,-76 26 4,-7 10-13,-6 12-4,-13 7-3,-12 4-8,-2-1 8,-2 7 3,-16-7 0,-3-6-3,11-9-20,3-13-3,7-2-15,0-2 6,0-2 5,21-19 16,10-16-38,11-1 32,2 0 20,-3 4 6,-10 3-4,-14 13 1,-7 9 27,-10 3 85,0 6 2,0 0-19,0 0-55,-3 6-17,-10 16-21,-3 6-4,-2 11-1,5 2 0,6 11 0,7 3-46,0 3-148,25-10-88,7-12-150</inkml:trace>
  <inkml:trace contextRef="#ctx0" brushRef="#br0" timeOffset="773.0168">3649 16298 933,'0'0'73,"0"0"-73,0 0-4,0 0-8,-41 125-56,41-89-187,0-8-103</inkml:trace>
  <inkml:trace contextRef="#ctx0" brushRef="#br0" timeOffset="1117.0311">3892 16409 806,'0'0'133,"0"0"-112,73-137 49,-42 83-7,-9 4-34,-6 6 5,-11 12 1,-5 6-14,0 8-5,-5 6-16,-11 5-13,-2 7-3,-1 0-23,1 0-3,0 15 12,9 7 30,9-1-9,0 5 2,8 6 2,29-5 5,3 1 5,5-2 1,1-3 0,-13-2 5,-11-3 9,-10 1-6,-10-1-7,-2 3-7,-7 8 0,-26 5-6,-10-2-93,-3-11-191,-4-10-218</inkml:trace>
  <inkml:trace contextRef="#ctx0" brushRef="#br0" timeOffset="1364.455">4257 15799 251,'0'0'514,"123"34"-385,-50 12 63,-11 16-103,-15 13-58,-20 11-9,-25 8-13,-2 5 0,-18-6 3,-17-12-4,-5-10 15,-3-18-6,3-5-9,5-12-8,10-14-8,16-12-77,9-10-212,0-23-263</inkml:trace>
  <inkml:trace contextRef="#ctx0" brushRef="#br0" timeOffset="1919.866">5291 16419 873,'0'0'135,"0"0"-125,0 0 39,129-131-10,-79 87-28,-8 4-8,-17 4 3,-17 10 1,-8 4-1,-8 4-3,-22 10-1,-7 8 2,-10 0-3,-3 26 1,2 22-2,0 14 5,12 6 4,14 3 10,12-13 3,10-8 0,0-10-7,29-10-1,15-6-1,14-12 4,9-8 8,7-4-7,2 0-2,-9-16-14,-9-8-2,-14-10-51,-13-10-150,-15-16-610</inkml:trace>
  <inkml:trace contextRef="#ctx0" brushRef="#br0" timeOffset="2511.0083">5711 15562 495,'0'0'457,"0"0"-442,0 0 35,0 0 4,0 0-22,77-132-9,-52 90-7,-5-2-8,-10 4 2,-7 3-5,-3 14-3,0 5 0,-13 5-2,-7 9-11,2 4 0,-4 0-4,4 3-2,6 11 4,12 4-5,0 5-10,12 4 9,23 4 2,8-6 16,3 3-2,-6-2 3,-11 0 0,-15 2 0,-14-2 0,0 6 0,-14-1 1,-15 1-1,-4 0-31,0-6-133,11-12-69,6-11-219</inkml:trace>
  <inkml:trace contextRef="#ctx0" brushRef="#br0" timeOffset="2729.8782">6274 15263 670,'0'0'344,"0"0"-334,0 0 30,0 0-18,0 0 11,0 0 4,0 129-13,0-85-11,0 0-6,0 2-4,0 3-3,0-4-27,0 8-108,0-9-120,0-8-153</inkml:trace>
  <inkml:trace contextRef="#ctx0" brushRef="#br0" timeOffset="2894.8769">6149 15570 960,'0'0'29,"0"0"-28,0 0 5,121-58-6,-56 40-65,5 0-125,-10-4-57,-9 4-79</inkml:trace>
  <inkml:trace contextRef="#ctx0" brushRef="#br0" timeOffset="3058.6999">6620 15357 696,'0'0'204,"0"0"-72,0 0-30,0 0-59,0 0-22,0 0-14,-9 72 21,6-28-4,1 3-19,2-1-4,0 3-2,-2-3-28,2-2-83,-4-11-159,-3-13-232</inkml:trace>
  <inkml:trace contextRef="#ctx0" brushRef="#br0" timeOffset="3276.0079">6845 15236 992,'0'0'22,"0"0"70,139 27 21,-95 12-63,-7 3-19,-12 9-6,-14 2-14,-11 6-8,-15 4-2,-30 0-1,-10-1-50,-14 1-49,-1-14-112,-11-8-158</inkml:trace>
  <inkml:trace contextRef="#ctx0" brushRef="#br0" timeOffset="3536.7114">5763 14959 792,'0'0'127,"0"0"-77,-158 84 72,100-3-37,8 13-27,9 4-4,16-5-19,17-3-16,8-14-14,18-6-5,35-6-14,27-10-83,18-10-194,12-22-426</inkml:trace>
  <inkml:trace contextRef="#ctx0" brushRef="#br0" timeOffset="4169.4239">7126 15526 55,'0'0'918,"0"0"-883,0 0 48,0 0-4,143-72-45,-104 72-10,-3 4-15,-7 20-6,-11 14-2,-14 7-2,-4 1 2,-4 2 1,-23-7-2,2-6 3,4-12-2,5-6-1,7-11-14,7-6-3,2 0-7,4-4 7,25-24-15,6-9 4,5-2 6,4-9-10,-9 6 10,-4 7 14,-10 11 8,-15 8 11,-4 12 30,-2 4 30,0 0-22,-18 16-24,-7 16-12,4 3 9,5 3 3,11 0-10,5-1-8,0-10-4,23 4-2,10-8-1,11 0-22,3-8-68,2-5-170,-4-10-443</inkml:trace>
  <inkml:trace contextRef="#ctx0" brushRef="#br0" timeOffset="4440.1678">8263 16284 1051,'0'0'136,"0"0"-126,0 0 32,0 0-7,167-26-27,-111 17-8,-8 0-7,-9 9-72,-18-3-168,-18-2-350</inkml:trace>
  <inkml:trace contextRef="#ctx0" brushRef="#br0" timeOffset="4657.0462">8174 16579 1088,'0'0'29,"0"0"-7,0 0 65,151-8-48,-103-6-21,-12 6-16,-12 6-2,-9-2-64,-11 1-216,-4-8-390</inkml:trace>
  <inkml:trace contextRef="#ctx0" brushRef="#br0" timeOffset="5497.0205">11200 15673 716,'0'0'106,"0"0"-53,0 0 84,0 0-59,0 0-24,0 0-11,-13-121-17,-14 99 1,-4 4-2,-6 8-10,-9 7 4,-4 3-4,-8 3-2,2 33-5,2 14-3,8 25 6,6 15 3,12 14-4,6 10 6,11 9-1,9 9-2,2 3-8,0 3 1,9 0-1,11-3-3,-2 3 2,1-8 0,-2-9 3,-5-15-5,-3-11 4,-9-25-2,0-8 7,-5-20-4,-24-6 2,-10-14 1,-3-6 6,-3-14-5,-6-2-7,-2 0 2,-6-10-5,4-12-2,6 0 1,11 0-12,14 3-29,14-3-36,10-2-67,10-15-362</inkml:trace>
  <inkml:trace contextRef="#ctx0" brushRef="#br0" timeOffset="6582.4105">11723 16682 488,'0'0'235,"0"0"-185,0 0 25,0 0 8,0 0-32,0 0-16,0 0 5,48 39-14,-19-39 0,0-7 4,2-16-5,-2-5-9,-4-2-2,0-2-1,-7-3 11,-5 4-15,-9-1-2,-4 2 2,0 4-9,-17 8 2,-6 8 0,-6 10-2,-2 0 1,-10 0-2,-1 28 2,-3 16 0,3 12 0,3 12 2,10 4-1,10-1 2,15-7 3,4-12-5,18-8-1,26-16 5,10-10-6,4-9 12,2-9-1,-4 0 5,-7-15 6,-6-7-1,-10 4-5,-11 0-12,-6 1 1,-8-4-5,-1 3-25,2-6-84,-2-6-244</inkml:trace>
  <inkml:trace contextRef="#ctx0" brushRef="#br0" timeOffset="7738.9635">12058 16087 969,'0'0'77,"0"0"-76,0 0 32,59-107-27,-15 68-6,-4-5-3,-3 2 3,-12-2 0,-6 8 4,-15 2 2,-4 10-4,0 10 0,-15 11-2,-10 3 0,-6 0-4,2 5 0,4 13 3,5 8 1,11-5-1,9 8-3,0 1-1,16-4-7,18 0 0,8-1 11,3 1 1,-8-4 3,-8 0-1,-11 0-2,-9 2-1,-9-6-1,0 4 0,-14 0-26,-7-4-60,-4-4-60,7-6 4,5-8-71,5 0-97</inkml:trace>
  <inkml:trace contextRef="#ctx0" brushRef="#br0" timeOffset="7941.9935">12619 15775 831,'0'0'216,"0"0"-201,0 0 25,0 0 18,0 0-36,28 112-11,-21-76-6,-3-2-4,-4-1-1,0 3-4,0-4-47,0 4-115,0-2-180,0-12-200</inkml:trace>
  <inkml:trace contextRef="#ctx0" brushRef="#br0" timeOffset="8084.7899">12543 16026 778,'0'0'141,"0"0"-141,0 0-2,181-90-15,-100 63-147,-11 1-89</inkml:trace>
  <inkml:trace contextRef="#ctx0" brushRef="#br0" timeOffset="8241.1249">12990 15758 609,'0'0'231,"0"0"-70,0 0-44,0 0-61,0 0-22,0 0 3,-29 97-17,29-61-11,0 5-8,0-2-2,0 2-10,0-5-90,0-4-233,0-14-401</inkml:trace>
  <inkml:trace contextRef="#ctx0" brushRef="#br0" timeOffset="8475.0321">13160 15651 1064,'0'0'54,"0"0"5,182 49 38,-112 0-50,-10 6-16,-19 6-16,-22 1-8,-19 1-5,-4-5-1,-41 0-1,-12-10-18,-8-2-34,-5-6-24,-3-8-135,-5-9-165</inkml:trace>
  <inkml:trace contextRef="#ctx0" brushRef="#br0" timeOffset="8715.9827">12192 15402 1151,'0'0'35,"-147"71"-2,85 3 61,18 24-55,10 10-10,16-6-17,16-2 0,2-11 1,6-9-12,40-8-1,18-2-35,21-20-63,11-13-173,4-21-419</inkml:trace>
  <inkml:trace contextRef="#ctx0" brushRef="#br0" timeOffset="9419.271">13756 15881 915,'0'0'46,"0"0"33,0 0 16,144-45-58,-106 45-10,-12 7-9,-10 24-13,-16 8-5,0 3 6,-16 1-5,-15-3-1,3-8-7,6-15-15,8 2 0,9-15-16,5-4-19,0 0-10,9-12 1,16-11 9,6-12-22,0-2 29,-2 2 40,-6-1 10,-7 5 40,-12 7 49,-4 12 6,0 2-3,-4 10-12,-17 0-21,1 22-41,-5 19-5,10 4 14,3 4-2,10-7 0,2-2-8,8-1-10,21-7-2,10-6-5,7-9-7,11-7-44,5-10-79,-2 0-278</inkml:trace>
  <inkml:trace contextRef="#ctx0" brushRef="#br0" timeOffset="9995.4024">14651 16811 966,'0'0'28,"0"0"-7,0 0 45,97-120-47,-57 76-4,-9-2-1,-7-1-5,-13 1 0,-11 7-3,0 15-2,-11 6 5,-11 14 0,-5 4-9,3 0 0,2 10-4,6 12 2,9 4-2,7 6-10,0-2-6,26 2 1,13-6 6,7 2 9,-1 2 3,-5-6-2,-9 7 3,-18-5 2,-10-3-1,-3 8-1,-9-5-4,-16-4-24,3-4-12,6-9-33,6-9-78,7 0 24,3-3-59,3-26-108</inkml:trace>
  <inkml:trace contextRef="#ctx0" brushRef="#br0" timeOffset="10520.9941">15146 16554 430,'0'0'162,"0"0"-27,0 0-3,0 0-53,0 0-46,0 0-12,27 12 41,-32 23-19,-1 5-9,-1-8-11,7 4-3,0-5-9,0-8-6,0-2 0,18-3-2,9-9-1,-1-4 5,6-5-5,0 0-2,0-8 2,-5-10-1,-4-10-2,-8 2 2,-4-6-1,-2-2 0,-6 1-1,1 8 1,-4 6 0,0 9 0,0 10 0,0 0 0,0 0-2,-4 10 0,-5 9-1,-3-2-1,3-1 6,5-5-5,2-8 2,2-3-9,0 0-12,2 0-11,18-12 31,7-8 2,-3 0 0,3 6 4,-3 0-2,-1 10 4,2 4 12,-4 0 2,2 4-5,-3 15 11,-5 2-16,-1 5 5,-7-1-10,-5 0-3,-2 1-2,0 2-1,-17-1-14,-6-1-50,-8-6-61,0-5-160,-5-8-91</inkml:trace>
  <inkml:trace contextRef="#ctx0" brushRef="#br0" timeOffset="10815.2332">15293 16120 916,'0'0'56,"0"0"3,0 0 33,0 0-73,116 52-12,-116-24-3,-19-2 8,-16-8-9,-10-4 3,3-14 5,3 0 6,5 0-3,10-18 4,11-4-8,13-5-3,0 4-7,13 5 0,20 4 0,6 11-4,2 3 0,5 0-71,2 21-184,-6 11-256</inkml:trace>
  <inkml:trace contextRef="#ctx0" brushRef="#br0" timeOffset="11244.0207">15897 16682 1057,'0'0'117,"0"0"-116,0 0 33,121-31 1,-90 31-28,-11 32-7,-11 6-1,-9 8-5,-5-2 2,-23-3 3,-4-5-9,2-9 10,9-10 1,8-8-1,9-9 0,4 0-9,0-9-10,15-17-26,12-11 18,6-7-6,0 3 4,-3 1 9,-4 5 20,-8 9 2,-9 13 17,-9 2 35,0 11 11,0 0-9,-20 0-30,-2 14-2,1 8-1,9 9 3,4 1-11,8 4-2,0-5-8,5-4-5,19 4 0,12-8-15,13 0-58,8-11-124,3-3-440</inkml:trace>
  <inkml:trace contextRef="#ctx0" brushRef="#br0" timeOffset="11819.9538">16792 16612 787,'0'0'174,"0"0"-158,0 0 82,-132 17-39,97 17-40,3 2 1,4 5-8,14-5-8,10-1 0,4-9-4,4-3-1,23-14-6,4-4-11,4-5 1,3 0-2,2-18 14,-4-13-16,-4-8 10,-7-3 8,-6-7 3,-9-5 4,-8-8-1,-2-14 2,0-8 10,-2-1 3,-10 17 11,3 20 21,-1 21 1,6 22 0,4 5-3,0 8-42,0 33 0,0 17-4,10 14 14,7-6-5,1 2-2,2-6-6,-4 1-2,-3-1-1,-2 1-14,-2-4-36,-3-11-46,6-9-92,-3-14-179,2-16-143</inkml:trace>
  <inkml:trace contextRef="#ctx0" brushRef="#br0" timeOffset="12231.2548">17126 16683 355,'0'0'439,"0"0"-381,0 0 71,122-42-40,-73 42-54,2 0 2,-3 18-5,-13 6-11,-13 11-10,-16 5-9,-6 0 0,-15-1-1,-16-2-1,-4-16-3,8-1 2,9-15-3,11-1-2,7-4-14,0 0-3,10-29-30,18-6 16,7-9 15,6-5 0,-3 0 5,-3 4 17,-10 5 1,-9 19 30,-14 2 27,-2 12 5,0 7 8,-22 0-33,-4 7-7,0 19-2,2 11-3,10-2-5,10 2-4,4-2-12,0 0-4,13-3 1,18-6-2,14-4-31,9 0-32,8-7-67,-1-12-230,-7-3-302</inkml:trace>
  <inkml:trace contextRef="#ctx0" brushRef="#br0" timeOffset="12490.0409">18445 16575 1139,'0'0'100,"0"0"-85,0 0 48,0 0-27,0 0-18,-20 134 9,17-80-20,2 3 14,-2-8-12,1 0-2,2-3-5,0-11-2,0-12-2,0-5-34,0-6-28,0-2-47,2-10-137,1 0-247</inkml:trace>
  <inkml:trace contextRef="#ctx0" brushRef="#br0" timeOffset="12682.3928">18194 16852 345,'0'0'764,"0"0"-729,0 0-3,0 0 37,145-32-46,-72 23-16,2-8-3,-3-5-4,-8-1-8,-10 0-39,-9 2-109,-12 7-157,-6 5-153</inkml:trace>
  <inkml:trace contextRef="#ctx0" brushRef="#br0" timeOffset="13049.0391">19460 16540 881,'0'0'162,"0"0"-100,0 0 67,0 0-70,0 0-25,0 0-9,-87-53-11,40 69 3,-5 21 1,6 6-5,3 7-1,12 3-2,14-3-4,14-2 0,3-7-6,16-6 3,24-12-1,13-6 1,13-15-1,1-2 4,3 0 6,-7-10-4,-10-8 4,-9 0 0,-10 4 5,-12-3-6,-13 0-9,-9 3-2,0-1-38,-4 8-67,-14-7-119,-6 5-570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0" timeString="2022-04-26T06:18:03.51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1" timeString="2022-04-26T06:18:18.648"/>
    </inkml:context>
  </inkml:definitions>
  <inkml:trace contextRef="#ctx0" brushRef="#br0">4961 1960,'0'0,"0"-25,-25-25,1 1,24 24,-25-50,-25 26,50-26,-25 50,1 1,24-26,-25 0,0 1,25 24,0-25,-25 50,25-24,-25-1,25 0,0-25,0-24,-24 49,24 0,0-49,0 24,0 1,0-26,0 1,0 49,0-24,0 24,0 0,0-25,0 26,24-1,-24 0,25 0,0-25,25 26,-50-1,49 0,26 0,-51 0,1 1,50-26,49 0,-75 50,26 0,-1-24,-24-1,49 25,-25-25,1 25,-1 0,25 0,25 0,-74 0,49 0,25 0,-49 0,-1 0,-24 0,49 0,-49 0,-1 0,75 25,-49-25,-26 25,1-25,-1 24,1 26,-25-25,49 24,-24-24,-50 0,50 0,-50 0,24 24,1 1,0 24,0-24,-25-25,49 24,1 1,-25 0,0 24,-25-49,0 24,0-24,0 0,0 25,0 24,0-49,0 24,0-24,0 25,-50-25,50 24,-50 26,1-26,-1 1,25-25,-49 49,-1-49,-49 49,50-49,-50 25,-25 24,50-24,-25-1,25-49,24 25,26 0,-26 25,26-50,-1 0,0 0,1 0,-1 0,-24 0,24 0,-24 0,-1 0,1 0,24 0,-49-25,50 25,-51 0,76-25,-1 25</inkml:trace>
  <inkml:trace contextRef="#ctx0" brushRef="#br0" timeOffset="2263.7909">10071 1637,'0'0,"-25"-50,0 50,25-49,-24 24,-26-25,25 1,-24-1,49 25,-25 1,25-76,0 76,-25-1,25-50,0 26,0-1,0-49,0 25,0 24,0 25,0-24,0 24,0-25,0 25,0 1,0-1,50-25,-50 0,24 26,1-26,25 0,-25 1,49-1,-74 25,50 1,-1-26,1 50,-50-25,25 0,-1 1,26 24,0 0,49 0,50 0,0 0,24 0,1 0,-1 0,-73 0,-26 0,1 0,-51 0,1 0,0 0,25 0,-26 0,26 24,49-24,-74 0,25 25,-26 0,26-25,-25 0,0 25,-1 0,26-25,0 24,-26 1,26-25,-25 25,24 0,26 0,-75 24,25-49,-25 25,24-25,1 25,-25 0,0-1,25 1,-25 0,25 0,-25 0,0 49,25-24,-25-1,0 1,0-25,0 0,0 24,0 1,0-25,0-1,0 1,0 25,0-25,0-1,0 26,0-25,0 0,0-1,0 1,-25 0,25 0,-25-25,0 25,25-1,-25 1,-24 25,24-50,-25 25,1-1,-26 1,-49 25,50-25,0-1,-1-24,26 25,-51 0,76-25,-1 0,-25 0,25 0,-24 25,-1-25,-24 0,24 0,-24 0,-1 0,-49 0,50 0,24 0,1 0,-26 0,1 0,24 0,-24 25,24-25,-49 0,49 49,1-49,-1 0,-24 0,24 25,-24-25,49 0,0 0,-25 0,26 0,-1 0</inkml:trace>
  <inkml:trace contextRef="#ctx1" brushRef="#br0">20329 6222 948,'0'0'91,"0"0"-56,0 0 93,0 0-61,0 0-52,0 0-1,0 0 2,174-51-12,-109 32-4,-7 0-6,-9 8-67,-11-1-113,-14 3-246</inkml:trace>
  <inkml:trace contextRef="#ctx1" brushRef="#br0" timeOffset="156.5246">20335 6534 1051,'0'0'76,"0"0"-60,0 0 24,0 0-10,195-81-27,-104 53-3,-9 3-146,-14-1-398</inkml:trace>
  <inkml:trace contextRef="#ctx1" brushRef="#br0" timeOffset="656.9498">21952 6641 602,'0'0'290,"0"0"-285,0 0 72,0 0 43,0 0-75,136-14 1,-80-9-21,-7-6-10,-7 0-6,-15 3-3,-14-6-3,-13 3 7,0 0-8,-13 6 1,-20 8 0,-6 12-2,-4 3-1,-2 15 3,-1 23-2,5 13 0,2 5-1,9 10 5,14 4-5,9-6 9,7-1-7,7-14 5,28-8 5,10-11 6,16-12 1,5-12 1,3-6-3,-2 0-6,-9-12-6,-13-11-5,-13-3-7,-9-8-50,-14-7-51,-9-4-161,0-9-371</inkml:trace>
  <inkml:trace contextRef="#ctx1" brushRef="#br0" timeOffset="1188.1671">22107 5929 458,'0'0'257,"0"0"-111,0 0-13,0 0-75,0 0-29,0 0 10,105-147-16,-73 98 6,-3-6-10,-7-1 0,-7 3-12,-13 4-2,-2 8-1,0 12-4,-8 9 1,-15 6-2,-3 10-9,0 4-3,1 0-7,4 0 8,9 9 6,5 4-4,7 6-5,0 0 2,2 3 3,27 0 9,11-1 1,6 1 0,2-3 1,-3 3-1,-12-2 0,-14 2 1,-5-1-1,-9 1 0,-5 5 0,0 2 0,-19 0 0,-7-3-2,4-6 2,2-5-62,10-7-60,10-8-114,0 0-34</inkml:trace>
  <inkml:trace contextRef="#ctx1" brushRef="#br0" timeOffset="1446.7256">22685 5382 655,'0'0'172,"0"0"-64,0 0-63,0 0-23,0 0 46,23 112-23,-19-65-3,1-4-15,-3 0-17,-2-4-2,0-2-5,0 1-2,0-6-1,0 0-28,0-4-77,0-7-74,0-10-108,0-7-82</inkml:trace>
  <inkml:trace contextRef="#ctx1" brushRef="#br0" timeOffset="1610.3568">22603 5641 579,'0'0'84,"0"0"-16,0 0 4,0 0-61,0 0-11,143-70-8,-90 53-105,-8-5-78,-8-2-222</inkml:trace>
  <inkml:trace contextRef="#ctx1" brushRef="#br0" timeOffset="1789.0791">22962 5370 362,'0'0'162,"0"0"93,0 0-113,0 0-110,0 0-7,0 0 65,2 94-35,0-56-14,0 1-21,-2-2-9,0 0-8,0-3-3,0 2-4,0-6-103,0-7-149,0-11-186</inkml:trace>
  <inkml:trace contextRef="#ctx1" brushRef="#br0" timeOffset="2022.4955">23130 5229 833,'0'0'60,"0"0"84,137 0-52,-73 35-36,1 8 9,-5 8-15,-15 0-11,-13 2-16,-15-1-19,-17 0-1,0 6-3,-40 0-9,-16 3-28,-13-3-59,-9-5-91,-9-16-265</inkml:trace>
  <inkml:trace contextRef="#ctx1" brushRef="#br0" timeOffset="2434.1728">22255 5316 420,'0'0'222,"0"0"-88,0 0 17,0 0-99,0 0-19,0 0 2,-149 64 7,106 2 4,8 18-1,12 3-4,12 3 2,11-8-6,0-12-7,9-12-15,18-5-9,8-12-3,6-2-3,-6-10 0,1-4-34,-3-7-77,-4-12-126,-2-6-371</inkml:trace>
  <inkml:trace contextRef="#ctx1" brushRef="#br0" timeOffset="6094.0983">23768 5453 463,'0'0'151,"0"0"-36,0 0 13,0 0-64,0 0-32,0 0-6,15-21 1,6 17 6,1 2 2,1 2-4,1 0-3,3 0-8,-4 0-3,-4 12-4,-3 3-9,-7 6 0,-7 5-1,-2 6 0,0-2 2,-13 4-1,-11-3 1,1-5-3,3-4 2,7-10-2,6-4-1,7-6 0,0-2 0,0 0 2,0 0 2,13-22 3,18-7-3,12-9-2,1 1-3,-4 0-1,-1 3 1,-4 1-1,-8 4-1,-7 0 0,-4 3 2,-8 6-2,-3 3 4,-3 7-4,-2 3 3,0 7-2,0 0 0,0 0-4,-9 5-7,-16 24 11,-4 10 2,5 9-1,9-2 4,10-1 4,5-8 5,0-2 2,23-9-2,12-6 7,12-6 10,6-10 1,9-4-4,1 0-3,-3-16-5,-10-3-3,-17 6-9,-15 4-3,-11 6-2,-7 1-2,0-3-15,-16 5-65,-18-4-120,-8 2-398</inkml:trace>
  <inkml:trace contextRef="#ctx1" brushRef="#br0" timeOffset="48062.3272">5588 5436 288,'0'0'57,"0"0"-2,0 0 1,0 0 10,0 0-1,0 0-18,0 0-19,0 0-4,0 0-7,-6-6 6,6 6-2,-1 0-3,-2 0-7,3 0-1,-4 2-4,4 2-3,0 2-1,0 0 2,0 2 4,0 3 5,0 1-5,0-1-3,0 1 4,4 2-2,8 0 5,-3-2-6,2 3 0,3-3 8,1 2-7,-1-5 0,-1 2 0,0-6-4,-4 0 2,4 0 1,1-3 0,1 0-1,3 0-1,2-2 4,2 0-5,3 0 1,6-6 2,2-8 0,5-4-2,5-6-1,-1-1-1,0 1 1,1-5-1,-6 3-2,-1 2 1,1-6 2,-4 1-3,-2 5 1,-2-2-1,-5 6 1,-3 4 0,5-2-2,-2 3 1,-1 1 0,1 3 0,-3 1 0,-1 6 0,-1-2 1,2 4-1,1 2 0,3-1-1,-3 1 1,0 0 0,-2 0-2,-2 0 2,0 0 0,-2 8-1,1 1 0,2 4 0,-4-6 1,-6 2 0,6-2 0,-4 2 0,-1-1 0,-5 2 0,3-9 0,-4 3 0,-2-1 0,0-3 1,-2 2 0,2-2 0,-2 2 0,0-2-1,0 2 1,0-2 3,0 0-2,0 0 3,5 0 0,-5 0-2,7 0 1,0-4-1,4-12-3,7-5 0,4 2 1,2-3-1,3 1 0,-2 4 0,1 1-1,4 0 1,1 4 1,4-2-1,5 3 0,1 7-1,-4 2 1,3 2 0,-3 0-4,0 0 2,5 0 2,-1 0 0,-3 0 0,2 8-1,-7 2-2,5 4 3,-2-3 0,1 6 0,1 0 0,2-2 2,1 3-2,-3-4 0,1 2-1,-3-4 2,-2 3-1,-3-1 0,-5-4 0,1-1 1,-4-2 0,-1-4-1,1 0 2,-4-3-1,4 0 6,4-4-2,2-16 3,4-6 6,-2-6 7,0 2-9,-6 6-1,-10-1-2,-5 11-1,-8 8 1,-2 3-9,0 3 2,0 0-4,-8 3-53,-4 8-73,-5-4-107,0-2-65</inkml:trace>
  <inkml:trace contextRef="#ctx1" brushRef="#br0" timeOffset="55870.1963">13027 5171 223,'0'0'92,"0"0"-44,0 0 13,0 0 3,0 0-7,0 0-12,0 0 0,-8-8-2,8 8 6,0 0 4,-2 0 1,0 0 4,0 0-20,2 0-9,-2 0-11,2 0-8,0 7-2,0 5-5,0 5 8,0-3 0,0 8-1,0-3 1,0 1-5,0 2 1,10-1 4,2 2-5,3-3-2,-1-5-1,1 2 1,4 0-1,-7-5 0,5-1-1,-9-2 2,6-4-1,-3-3 0,0 0 0,5-2-2,-1 0 1,10 0 4,1 0 0,5-8 1,3-8-1,-1-1-4,0 0 0,6 0 0,-1-2 0,-4-1 1,3 0-2,-6-3-1,-2 8 1,-2-4 0,-2 7-1,-5 3 0,-5 2-1,-2 5 1,1 1-1,-1 1 1,7 0 0,1 0 0,0 0 0,4 0 0,0 3-1,-3 9 1,2 1-2,-1-2 1,-1 4 0,-4-4 0,-7 6-1,2-5 2,-3-5 0,-4 0 1,-1-1-1,-1-6-1,-4 0 1,0 2 0,0-2 0,0 2 0,2 0 1,-2-2-1,0 0 0,2 0 6,-2 0-3,0 0-1,0 0 5,2 0-4,6 0 2,3-11-4,-1-2 1,9-4-1,-1-1-1,1-4 0,6 0 0,0 5 0,2 0 1,-3 2-1,2 4 0,-1 3 0,1 2-1,6 5 1,1-2-1,8 2 1,-1 1 0,4-3-2,-1-1 2,1 4 0,3-2-2,-3 2 2,2 0 0,0 0-3,-1 0 3,1 6 2,-1 1-1,-3 2-2,-2-1 1,-3 4 0,-4-2-3,0 1 3,1 2 0,-3-4 3,-2 5-2,0-4 0,-5-5-1,0 2 1,-2-6 0,1-1 2,-2 0 0,-2 0 2,-3 0 5,1 0 4,0-12 8,0 1-6,-3-7-1,-1 4-6,-6 3-5,0 4-1,-3 2-1,-4-2-2,0-3-9,0-4-84,0-6-138,-11-3-376</inkml:trace>
  <inkml:trace contextRef="#ctx0" brushRef="#br0" timeOffset="130542.488">17463 15949,'0'-24,"0"-26,0 25,-25 25,-49-25,-1-24,50 49,-99-75,50 51,-50-1,0 25,50-25,24 25,-49-25,24 0,-24 1,-25-1,50 25,24 0,-24-25,24 0,0 0,1 25,-1 0,-49-49,0 24,24 25,-24 0,-50-25,100 25,-51-25,26 25,-25-25,-25 25,25 0,-25-24,0-1,49 25,-49 0,0 0,50 0,-26 0,1 0,0 0,0 0,-25 0,25 0,24 0,1 0,-26 0,26 0,24 0,1 0,24-25,-49 25,-1 0,1 0,49 0,-25 0,-49 0,50 0,-1 0,-24 0,24 0,-25 0,51 0,-51 0,26 0,-26 0,26 0,-26 0,50 0,-49 0,0 0,49 0,-25 0,25 0,-24 25,24 0,0-25,-24 0,24 49,-50-24,26 25,24-25,-25 24,26 1,-1-25,0-1,0 51,-25-26,26 26,-1-26,0 1,0 0,-49 98,49-98,25 24,-25-24,0 24,1-24,24 0,0-1,0 1,0-25,0 49,0-49,0 25,0 24,0-24,0-1,0 1,0-25,24 49,-24-49,25 0,-25 24,25-24,-25 49,25-49,0 0,-25 0,74 0,-74 24,25-49,0 25,-1 0,-24 0,50-1,-25 1,25 0,-26-25,26 0,49 50,-74-25,25-25,-1 0,26 0,-26 24,26 1,-51-25,51 25,-26-25,26 25,-26 0,1-25,0 49,98-49,-98 0,25 50,-26-50,50 0,1 0,-26 25,25-25,-24 24,-1 1,0-25,-49 0,74 0,-24 25,-1-25,-24 0,24 0,26 0,-1 25,-50-25,51 0,-76 0,26 0,24 0,-49 0,0 0,0 0,0 0,-1 0,1 0,0 0,25 0,-26 0,1 0,0 0,0 0,0 0,-1 0,1 0,0 0,25 0,24 0,-49 0,25 0,-26 0,26 0,0 0,24 0,-24 0,-1 0,1 0,-1 0,-24 0,50 0,-51 0,26 0,-25-25,0 25,49-25,0 25,-24 0,24 0,-49 0,0-25,50 1,-26-1,1 25,-25 0,24-25,-24 0,25 25,24-25,-49 25,24-24,1 24,-25 0,49-25,-24 0,-25 25,24 0,-24-25,25-24,-26 49,51 0,-26-25,-24 0,75-25,-76 25,26 1,-25-1,0 0,24 25,-24-25,25 0,-26 1,26-26,-25 50,24-50,1 26,24-1,-49 0,0 0,0 25,0-25,24 1,26-1,-51-25,51-24,-50 74,-1-50,26 50,-50-25,50 1,-50-1,0 0,49-25,-24 26,-25-1,0 0,25-25,-25 1,25 24,-25 0,0 0,0 1,0-1,0 0,0 0,0 0,0 0,0 1,0-1,0 0,0 0,0 0,0 1,0-1,0 0,0 0,-25 0,0 1,0 24,25-25,-24 25,24-25,-25 25,0-25,0 0,0 25,0-24,25-1,-24 0,-1 25,0-25,0 25,0 0,1 0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12:41:15.9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19513 16571 100,'0'0'101,"0"0"-32,0 0-38,0 0 17,0 0-8,0 0-20,0 0-1,0 0-4,0-5 7,0 5 11,0 0 5,0 0 1,0 0-4,0 0 13,0 0 12,0 0-1,0 0-2,0 0-5,0 0-10,0 0-12,0 0-6,0 0 1,0 0-4,0 0 1,0 0-4,0 0 3,0 0-4,0-9 4,-4 6-10,-3-4-3,1 3-6,-2 1 3,2-6 3,0 7-4,1-2-3,1-1 3,-1 2 0,3-1-2,-3-1 0,1 5 1,-1-5-2,3 5-1,0 0 0,0-4 1,-3 4-1,-2-4 1,1 0-1,-1 2 1,1 0-1,-1 2 1,-3 0-2,2 0 1,-1 0 0,-3 0 0,4 0 0,-1 0 0,3 0 0,-2 0 0,2 0 0,1 0 0,0 0-1,2 0-1,-1 0 2,-2 0 0,0 0 0,-3 2 0,1 4 0,-2-2 0,3 0 0,0 1 0,2-5 0,-3 0 1,2 5-1,-3 2 0,2-2-1,0 1 1,1 6-1,-1-6 0,1 6 1,1-2 0,-2 2 0,3-2 1,-1 2-2,1-2 2,-1 2-2,1 2-2,-2-4 3,5 2 0,-1-2 0,2-1 0,-2-5 0,2 5 0,-3-5 1,3 1-1,0 0 0,-2 0 0,2-1 3,0 6-6,0-2 6,0 5-7,0 0 4,0-3 0,0-3 1,0 4-1,0-3 0,0-4 0,0 5 2,2-4-1,3-1-1,-3-2-3,3 1 3,1 2 3,1-1-3,-4-1 1,5 2 1,-1 1 2,0-2-4,1 0 0,-1-4 0,5 4 0,-2 2 1,4-3 1,-1-3-1,0 5 0,-1-5-1,3 0 0,0 0-1,3 0 1,1 0 4,-1 0-4,-3 0-1,1 0 1,-3 0-1,0-5 1,-1 2 0,-1-7 0,0 2 1,2 2-1,0-6 0,3 4 0,-4 2 0,3-6 0,-4 6-3,-1-2 3,-5 2 0,2-2 3,-2 4-3,-1-1 0,-2 5 1,-2 0-1,1 0 0,-1-4 0,0 4 0,0 0 0,0 0-1,0 0 1,0 0-4,0 0 2,0 0 0,0 0-2,0 0 1,0 0-2,0 0 0,0 0 3,0 13 2,0 1-1,-5 7 1,-2-2 1,-1-1-1,0 0 0,-2-1 0,3 0 0,-1-2 0,0-6 0,2 3 2,-1-7-2,1 0 1,-2 3-1,0-4-1,-1 2 1,0-2 2,0 1-1,-2-5 0,2 3 0,-2-3-1,-2 0 2,-4 0-2,5 0 3,-2 0-2,1 0-1,0 0 1,-1 0 0,3 0 1,-5 0-1,3 0 0,-1 0 0,1-3 0,-3 3 1,3-5 0,-2 1 1,5 1 0,0-4-2,-2 3 3,1 0-3,2-1-1,0 5 0,2-9 1,1 1 1,2 2-1,-5-6 4,1-2-5,0 0 2,1 2 1,1-6-3,-2 0 0,4-1 1,0 6-1,2-1 0,0-3 0,-2 3 2,4 1-2,0 1 0,0 2 0,0-3 3,0-1-3,10 0 3,4 0-1,2 2-1,1-2 4,1 1-1,-3 4-2,-1-1 0,2 6 1,1-4-2,-1 1 1,-5 4 0,-2-1 0,-6 4-2,-1 0-1,0 0 1,-2 0 0,0 0-5,0 0-1,0 0-50,6 0-78,5 4-105,7 2-62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06:13:04.4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5068 1041 454,'0'0'107,"0"0"48,0 0-92,0 0 12,0 0-8,0 0 5,0 0-12,-26 110-16,26-72-11,0 4-9,0-2-4,6-1 1,1 0-6,-3 1 0,5-2-6,-4-2 3,-1-2-4,1 1-3,-3-5 1,-2-6-4,0-4 2,0-4-3,0-6 0,0 0 0,0-6 2,0-4-3,0 2 0,4-2-3,3 0-5,8 0 7,8 0 1,13 0 3,1 0 2,11 0-1,-2-2 1,-5-6 4,1 2 4,-13 4-7,-10-1-5,-3 3-1,-7 0 0,-4 0-16,4-3-52,-1-8-132,-1-12-207</inkml:trace>
  <inkml:trace contextRef="#ctx0" brushRef="#br0" timeOffset="369.7674">5886 834 573,'0'0'113,"0"0"-16,0 0 51,143-28-52,-76 12-35,2-3-5,-9 4-15,-11 1-17,-13 6-21,-16 4 0,-4 1-3,-10 3-2,-1 0-37,-5 0-45,0 0-39,0 0-90,-2 0-28,-25 0-163</inkml:trace>
  <inkml:trace contextRef="#ctx0" brushRef="#br0" timeOffset="710.9455">5969 819 261,'0'0'412,"0"0"-292,0 0-7,0 0-57,0 0-45,-38 104 5,36-39 33,2 16 16,0 7-7,0 10-4,4-4-21,9 5-3,-3 1-14,1-2-4,-3 2 2,0-6-6,-4-11 3,-4-11-4,0-12 2,0-11-1,4-10-2,7-6-4,-1-6 0,2-10-2,8-2 0,3-1 2,1-7 0,5 1-1,0-8-1,0 0-10,7 0-57,1-18-121,2-25-282</inkml:trace>
  <inkml:trace contextRef="#ctx0" brushRef="#br0" timeOffset="1395.6355">6795 1194 606,'0'0'250,"0"0"-171,0 0 15,0 0-34,0 0-24,0 0-16,0 39-12,-4 1 12,2 6 5,2 0-8,0-4 0,0-1-9,0-8-2,4 0-5,12-8 3,0-4-4,2-7-1,6-8 1,0-6 0,2 0-6,4-23-1,-1-8-8,-4-7 5,-5-9-5,-7-1 5,-4 2-6,-4 4 1,-5 6 15,0 5 1,0 2 3,0 11-3,0 7 1,0 6 9,0 5 0,0 0-5,0 0-1,-5 0-4,0 2-1,5 24 0,-4 10-1,4 6 1,0 2 6,0-6-2,12-1-1,5-6 2,6-6-4,-3-5 0,2-8 2,0-4-3,1-5-1,2-3-15,-2 0-66,2 0-90,-2-5-176,-3-17-253</inkml:trace>
  <inkml:trace contextRef="#ctx0" brushRef="#br0" timeOffset="1678.9586">7549 1002 826,'0'0'167,"0"0"-121,0 0 32,0 0-49,0 0-15,-87 104 4,68-47 8,5 1-9,4-2 3,7-2-2,3-9-11,0-5 2,0-8-9,15-4 4,7-7-9,7-4 4,3-5-38,3-8-58,3-4-63,-4 0-128,-8-9-130</inkml:trace>
  <inkml:trace contextRef="#ctx0" brushRef="#br0" timeOffset="2144.966">7715 1263 684,'0'0'202,"0"0"-196,0 0 8,0 0 0,115-30-4,-77 30 0,-6 8-10,-11 15 0,-7 4-5,-12 9 5,-2 0 0,-2 3 13,-18-3-7,0-7 8,4-4-13,3-9 2,6-6-2,5-8-1,2-2-4,0-4-9,7-23 10,17-6-10,7-7 8,1 4-17,0-2-13,1 6 8,-8 3 3,-4 7 10,-8 6 14,-8 4 9,-5 7 16,0 5 45,0 0-2,0 0 1,-12 0-8,-4 15-43,-1 11-7,4 5 5,9 2-11,4 4-2,0 0-2,0-4-2,21 3-56,11-6-76,-1-4-146,2-6-141</inkml:trace>
  <inkml:trace contextRef="#ctx0" brushRef="#br0" timeOffset="2326.333">8365 1492 992,'0'0'29,"0"0"-16,0 0 10,-4 112-16,4-74-5,0 0-2,6-4-85,3-8 21,-2-10-169,2-14 3,2-2-70</inkml:trace>
  <inkml:trace contextRef="#ctx0" brushRef="#br0" timeOffset="2617.9597">8581 1102 60,'0'0'979,"0"0"-923,0 0-8,0 0-36,0 0-11,0 0 13,16 97 9,-9-41 3,1 2-2,-1-2-7,2-4 0,0-3-5,4-11-3,-1-8-2,3-6-5,2-10 1,1-4-2,4-8-2,4-2-5,-2 0-2,3-19-21,0-8-18,-7 3-55,-7 2-81,-9 0-171</inkml:trace>
  <inkml:trace contextRef="#ctx0" brushRef="#br0" timeOffset="2806.9115">8574 1371 994,'0'0'26,"0"0"-18,0 0 6,0 0-11,148-87-3,-102 60-23,-5 3-111,-17 4-175,-6 1-82</inkml:trace>
  <inkml:trace contextRef="#ctx0" brushRef="#br0" timeOffset="3059.5991">8984 940 913,'0'0'33,"0"0"-13,135 8 24,-82 18-9,-9 6 3,-8 6 6,-11 6-25,-14 1 2,-11-3 2,0 4-1,0-4-8,-5-2-9,-3-6-1,-1-8-4,3-9-44,0-12-108,2-5-178,4-14-245</inkml:trace>
  <inkml:trace contextRef="#ctx0" brushRef="#br0" timeOffset="3486.9278">9283 623 756,'0'0'63,"114"-24"-25,-33 5 61,-2 4-49,-9 5-38,-10 8-9,-19 2-2,-8 0 10,-13 4-1,-7 13 8,1 17 22,-1 11 3,-2 17 0,3 15-11,-4 5-9,6 6-10,4 6-1,2 1-2,5-3-8,-2-4 9,-6-7-2,-5-9 10,-7-8-7,-7-4 18,0-2-8,-13 0 1,-21-4-4,-4-8-6,-4-7-1,0-16-6,-1-4-5,1-14-1,3-5-3,4 0-25,5-21-43,10-21-73,12-11-312</inkml:trace>
  <inkml:trace contextRef="#ctx0" brushRef="#br0" timeOffset="3721.8135">10485 1243 733,'0'0'457,"0"0"-449,0 0 24,138-17 1,-82 0-33,-3 2-16,-7 1-99,-23 1-193,-18 5-302</inkml:trace>
  <inkml:trace contextRef="#ctx0" brushRef="#br0" timeOffset="3914.9837">10485 1566 805,'0'0'128,"0"0"-45,0 0 49,157-27-56,-83 2-42,-4-4-5,-16 6-16,-16 7-13,-21 4-7,-12 4-39,-5 5-68,-27-1-208</inkml:trace>
  <inkml:trace contextRef="#ctx0" brushRef="#br0" timeOffset="5767.9673">12269 834 415,'0'0'200,"0"0"-146,0 0 48,0 0 45,0 0-57,0 0-28,0 4-14,0-4-8,0 0-11,0-4 1,-8-8-18,-7-4-3,-1 0 5,1 2 1,-5-6 0,2 4-2,-6 0-4,-3 4-1,2 6-3,-6 3-1,4 3 0,-2 0-4,0 9 0,0 13 0,2 10 0,3 4 1,2 8-2,4 8 2,5 8 0,4 12 0,7 13 0,2 5 2,0 4 0,0 0-1,6 2-1,13 3 3,6 1-3,4 6 6,1 1-2,-4 6-2,-1 0 2,-5-2-3,-4-13 0,-10-22-1,-6-16 1,0-18 4,-4-14 2,-25-7 1,-11-15 4,-10-6 0,-8 0-3,-4-9-7,2-10-1,6-2 0,8 3 0,8 4-4,14 2 0,11 3-64,13 4-59,0-2-275</inkml:trace>
  <inkml:trace contextRef="#ctx0" brushRef="#br0" timeOffset="6376.0522">12112 3039 345,'0'0'158,"0"0"-47,0 0 47,0 0 0,0 0-54,0 0-27,-2 7-36,-11 28-10,2 8 0,-3 4-9,9 2-7,5-1-5,0-3-7,0-6-1,12-10 0,10-12-2,5-8-1,3-9-1,9-7 2,-4-26-6,2-10 0,-7-6-4,-11 0 2,-6-1 7,-13 1 1,0 9 2,-7 8-2,-18 9 12,-1 12 3,-5 8-9,-5 3-6,5 0-1,2 12-12,7 4-72,8-10-258,9-6-411</inkml:trace>
  <inkml:trace contextRef="#ctx0" brushRef="#br0" timeOffset="7456.47">12658 298 527,'0'0'128,"0"0"-18,0 0 32,0 0-67,0 0-12,0 0-13,0-7-16,0 7-29,0 6-5,0 17 0,-2 9 9,-7 11 14,-4-1-4,-5 6-12,-4-5 8,0 3-1,-7 1-6,-2-9-8,2-6 1,0-10-2,2-8 3,4-10 1,1-4 1,4 0 3,0-19-7,7-4-6,3-2-3,3-4 0,5 0-7,0-8 13,2 5-7,20 0 5,5 6 5,2 8 0,-2 8-4,3 6 2,0 4-1,0 0-1,3 14-1,-7 13 3,-4 10 2,-3 5-3,-2-1 3,-6-1 1,2-11-1,-1-3-2,-1-12 2,3-5 0,3-8 0,1-1 0,-1-3 2,4-22 2,-3-7 4,-7-5 0,-10-12-2,-1-7 5,0 1 11,0 3-11,-14 11-3,-2 13-6,-5 10-2,4 7-3,1 11-4,-1 0-44,-2 0-69,7 15-136,2-8-219</inkml:trace>
  <inkml:trace contextRef="#ctx0" brushRef="#br0" timeOffset="8415.9237">13447 1794 520,'0'0'144,"0"0"-131,0 0 19,0 0 12,0 0-22,0 0 20,26 2 29,0-25-18,-2-7-34,-1-3-7,-6-1-2,-7 2 4,-9 1 2,-1 2-4,0 0-3,0 6 10,-9 5-11,-8 8-3,-1 5 2,-5 5-6,-2 0-2,-5 22 2,-1 12-1,3 7 0,5 7 0,7 6 9,9 8-1,7-3 0,0-1-1,0-5 5,18-12-8,9-5-3,4-6 2,3-7 1,2-14 7,4-9 13,1 0 7,0-20 7,-6-10-7,-3-1-11,-10 8-14,-9 0-2,-6 8-4,-7 2 0,0 0-32,0-2-50,-7-2-123,-12-3-207</inkml:trace>
  <inkml:trace contextRef="#ctx0" brushRef="#br0" timeOffset="8648.9543">13225 1298 749,'0'0'124,"0"0"-116,0 0 33,0 0-6,149-81-35,-104 61-3,-7 3-140,-9 1-128</inkml:trace>
  <inkml:trace contextRef="#ctx0" brushRef="#br0" timeOffset="9082.4862">13664 1310 714,'0'0'140,"0"0"-119,0 0 51,92-147-25,-59 94-15,-4 2 2,-10 2-7,-7 8 0,-12 7-14,0 8 9,0 9-3,-9 9-19,-7 8-2,-4 0-7,1 0-14,0 6-20,3 10 7,6 1-3,3 0 32,7-1-9,0 2 12,1 1 1,25-2-1,1 1 3,8-5 1,3 1 0,-4-3 3,1 1-1,-9 5-1,-9-3-2,-9 1 4,-8 4 2,0 2 10,0 6-9,-20 1 24,-2-2-24,2-4-6,-4-5-1,8-8-54,0-4-86,5-5-117,9-5-204</inkml:trace>
  <inkml:trace contextRef="#ctx0" brushRef="#br0" timeOffset="9362.1833">14159 702 913,'0'0'131,"0"0"-121,0 0-5,0 0 19,31 149 35,-13-84-24,-7-2 2,4-8-8,1-6-5,0-10-2,10-6-9,-3-13 1,4-6-9,2-12-3,0-2 2,4 0-4,-4-18-15,-9-9-33,-9-2-51,-11-3-96,-8-1-263</inkml:trace>
  <inkml:trace contextRef="#ctx0" brushRef="#br0" timeOffset="9503.0802">14109 1013 187,'0'0'629,"0"0"-589,0 0 9,0 0-3,139-61-41,-72 37-5,-9 6-206,-15 0-359</inkml:trace>
  <inkml:trace contextRef="#ctx0" brushRef="#br0" timeOffset="10251.0017">14730 1646 783,'0'0'111,"0"0"-60,0 0 29,0 0-74,0 0 2,0 0-6,0 105 15,0-58-9,0-3-2,0-5-5,10-10 0,7-9 0,2-8-1,6-7-2,2-5-12,3-5 3,6-20-9,-2-13-16,-8-8 12,-3-5-6,-8 0 30,-5 5 0,-6 7 0,-4 13 18,0 12 9,0 6 12,0 4 1,0 4-2,0 0-29,0 10 0,-10 20-8,3 9-1,4 5 11,3-1-3,0-1-2,0-4-2,8-6-2,7-6-2,1-6 1,1-8-5,1-1-16,1-11-88,6 0-93,2-18-148</inkml:trace>
  <inkml:trace contextRef="#ctx0" brushRef="#br0" timeOffset="10493.066">15440 1403 685,'0'0'279,"0"0"-254,0 0 55,0 0-18,-100 115-38,84-57 3,12 4-1,4-8-9,0 0 0,0-9-8,14-10-3,7-1-6,4-8 0,4-5-19,2-5-84,-2-9-91,-2-7-171</inkml:trace>
  <inkml:trace contextRef="#ctx0" brushRef="#br0" timeOffset="10927.941">15581 1634 375,'0'0'470,"0"0"-454,0 0 31,0 0 6,0 0-39,127-46 3,-96 59-12,-8 10-5,-13 12-4,-10 2 4,0 5 3,-6 0 5,-16-3-3,-3-7-5,3-11 0,6-9-12,7-5-2,9-5-21,0-2 3,0-9-11,11-19-20,14-9 10,6-5 42,5 1-2,-3-1-11,-2 4 23,-6 6 1,-9 9 25,-9 10 6,-7 6 51,0 7 2,0 0-9,-15 0-22,-2 13-18,-3 11-17,5 8 6,5 3-10,8 0-9,2 5-5,0-2-1,20-3-23,12-5-71,3-10-105,5-10-14,-2-10-181</inkml:trace>
  <inkml:trace contextRef="#ctx0" brushRef="#br0" timeOffset="11079.0705">16167 1806 702,'0'0'184,"0"0"-148,0 0 19,0 0-18,0 0-31,-4 115-4,4-92-2,0 0-63,0-9-152,0-10-135</inkml:trace>
  <inkml:trace contextRef="#ctx0" brushRef="#br0" timeOffset="11346.8652">16352 1511 921,'0'0'144,"0"0"-116,0 0 1,0 0-11,0 0 14,20 153 2,-8-86-15,1 0 2,-2-5-6,2-8-7,3-9-5,4-11 0,2-10-1,3-14-2,6-10-2,4 0-8,0-18-26,2-10-57,-14-6-61,-12 4-164,-11-3-126</inkml:trace>
  <inkml:trace contextRef="#ctx0" brushRef="#br0" timeOffset="11498.9374">16317 1809 645,'0'0'165,"0"0"-158,0 0 45,0 0-14,158-63-25,-102 37-13,-5 0-93,-15 6-146,-16 2-171</inkml:trace>
  <inkml:trace contextRef="#ctx0" brushRef="#br0" timeOffset="11758.96">16711 1409 854,'0'0'19,"0"0"36,143 21 19,-83 14 3,-8 8-9,-6 4-46,-17 11 17,-18 9-18,-11 9 6,-11 8-1,-24 1-8,-6-5-3,2-8 0,5-8-9,3-14 6,4-11-8,8-17-4,10-15-9,3-7-36,4-2-24,0-25-122,-4-12-265</inkml:trace>
  <inkml:trace contextRef="#ctx0" brushRef="#br0" timeOffset="13753.9265">17787 1580 688,'0'0'137,"0"0"-124,0 0 103,0 0-68,-117 12-35,81 18 2,0 7-1,7 0-2,9 3 3,7-6-6,11-6-8,2-5-1,0-7-5,10-6 3,9-6 0,3-4 2,5 0 9,1-13-9,2-15 0,-1-2-7,-7-7-7,-8-4 14,-9-2 2,-5-8 1,0-2 0,0-3 10,0 10 1,0 12-4,-1 15 17,-3 10 5,-1 7-6,5 2-4,0 0-22,0 2-1,0 33-16,0 16 17,0 14 6,5 6 5,8-4-7,5-1 8,-1-7-11,3-12 0,-1-6-1,-2-16-2,-1-8-33,1-11-59,1-6-73,2-6-122,-4-26-161</inkml:trace>
  <inkml:trace contextRef="#ctx0" brushRef="#br0" timeOffset="13994.4885">18055 1388 778,'0'0'142,"0"0"-131,0 0 7,0 0 26,18 160 10,-5-95-17,1-2-6,1-5 2,1-8-13,2-10-5,0-12-1,0-9-6,-3-9-2,3-8-3,0-2-2,4 0-1,1-23-40,-4-6-42,-7-6-96,-12-3-190</inkml:trace>
  <inkml:trace contextRef="#ctx0" brushRef="#br0" timeOffset="14169.584">18028 1656 242,'0'0'580,"0"0"-577,0 0 42,0 0 36,118-78-53,-68 50-21,-5 4-4,-7 4-3,-9 2-57,-15 4-172,-11-2-121</inkml:trace>
  <inkml:trace contextRef="#ctx0" brushRef="#br0" timeOffset="17623.7753">19402 2677 724,'0'0'111,"0"0"-38,0 0 86,0 0-87,0 0-50,4-103 1,28 92-11,5 8 0,3 3-6,1 9-4,-12 23-2,-10 8 0,-11 8 0,-8 6 5,-3-1-5,-23-7 4,-5-5-2,8-12 1,9-14-3,8-8-1,6-7-21,0 0-14,26-29-15,22-13-10,4-16 5,9-2 28,-10-3-10,-7 5 37,-11 12 2,-12 12 10,-17 15 3,-1 10 32,-3 6 4,0 3-5,-14 0-22,-4 21-20,3 11-1,-1 8 4,8 5-4,8-2-1,0-2 1,6-7-2,21-7-6,4-6-47,5-7-72,7-12-110,-1-2-85</inkml:trace>
  <inkml:trace contextRef="#ctx0" brushRef="#br0" timeOffset="17945.7644">20190 2629 613,'0'0'135,"0"0"14,0 0 4,0 0-89,0 0-55,0 0-7,-15 65-2,9-19 4,6-2-4,0-7-1,0-7 0,2-10 1,11-8-4,5-12 0,7 0-6,2-14 6,8-20-5,1-5-17,-1-2 14,-6 5 12,-6 9 7,-6 10 2,-6 6 18,-2 11 5,-4 0-23,1 0-9,4 7-2,-2 13 2,1 6 4,-6 2-3,-3 0-2,0 4-10,-7 0-90,-22 0-170,-9-10-175</inkml:trace>
  <inkml:trace contextRef="#ctx0" brushRef="#br0" timeOffset="18074.7289">20256 2296 616,'0'0'0,"0"0"-65,0 0-121</inkml:trace>
  <inkml:trace contextRef="#ctx0" brushRef="#br0" timeOffset="18523.648">21064 2481 775,'0'0'144,"0"0"-135,0 0 43,0 0-8,-113 63-26,77-24-2,0 9-5,8 1-6,9 2 1,6-5-5,13-10-1,0-12-3,2-7-5,25-14 4,9-3-3,9-12-30,1-23 30,-3-6-11,-12-2 3,-10-1 15,-11 7 1,-7 6 13,-3 7 5,0 12 27,0 10 11,0 2 5,0 0-44,0 14-10,-3 17-8,1 11 0,2 1 1,0-9-1,21-5 0,13-17 0,16-9 5,14-3 16,10-20 0,-1-11-10,-10-1-10,-20 8-1,-24 11-13,-19 12-44,0 1-23,-46 26-155,-19 14-195</inkml:trace>
  <inkml:trace contextRef="#ctx0" brushRef="#br0" timeOffset="18803.1089">20227 3643 1096,'0'0'50,"0"0"-31,0 0 27,-19 124-19,19-60-4,0-3-10,9 5-7,-1-1-2,-4-14-3,-4-1-1,0-14-6,0-11-32,0-10-39,-9-8-101,2-7-70,-2-12 59,1-29-141</inkml:trace>
  <inkml:trace contextRef="#ctx0" brushRef="#br0" timeOffset="18975.6966">20196 3814 258,'0'0'126,"68"-118"16,-20 72 27,4 5-38,0 13 2,-5 14-38,-9 14-42,-16 0-45,-15 16-4,-7 16-4,0 10 11,-25 4 2,-6 0-11,-7-2-2,3-6-62,6-9-92,13-9-100,9-20-93</inkml:trace>
  <inkml:trace contextRef="#ctx0" brushRef="#br0" timeOffset="19521.9394">20748 3581 863,'0'0'47,"0"0"16,0 0 16,0 0-62,-112 104-4,93-64-8,3-6-1,6 0 0,10-3-4,0-12-1,0-4-2,8-10 0,12-5-9,9 0-10,-2-9-3,-1-14-14,-1-1 20,-7-1 2,-5-5 17,-4 3 0,-4 1 9,-5 4 15,0 7 11,0 3 3,0 10 14,0 2-10,0 0-9,0 0-26,0 7-7,0 14-4,4 9 4,5 3 1,5 2-1,3-4 0,0-11-1,2-2 1,2-11-3,-4-7-11,-4 0-9,3-16-5,-5-13-15,-3-2 6,-1-1 16,-2-2 18,-1 11 3,-4 9 6,3 10 11,-3 4 35,0 0-19,2 0-15,6 0-18,6 9 1,6 6 2,0 10 1,1-2-2,-4 5-2,-5 5-23,-4-5-81,-3-2-105,1-10-151</inkml:trace>
  <inkml:trace contextRef="#ctx0" brushRef="#br0" timeOffset="21155.891">21379 3589 870,'0'0'121,"0"0"-79,0 0 28,0 0-50,0 0-16,-132 81 1,113-38-3,0-2-2,11-3-1,6-8 1,2-2 0,0-12-6,8-12-21,13-4-22,3-2-24,2-23 8,3-2-27,-4-5 3,-9-3 66,-5 6 23,-3 2 1,-8 5 52,3 8 43,-3 7-15,0 7-3,0 0-24,0 0-9,0 0-27,0 0-14,0 16-4,0 9 0,0 5 0,0 1-2,11-3 2,7-3 0,6-5-1,3-8-9,0-12-23,2 0-3,0-7-7,-6-13 1,-2-8 24,-5-2-9,-5-5 7,-2 3 20,-6 2 0,-3 13 10,0 6 15,0 8 24,0 3-10,0 0-28,0 17-11,0 18 0,2 6 1,5-1-1,-3-4 0,0-7 1,0-14-2,1-12 1,-2-1 0,8-2-11,-1-11-13,4-15 23,4-9-4,-4 0-7,-1 9 12,-2 6 0,2 8 0,0 6-3,1 6-1,1 0 0,3 14 4,-5 14 12,-1-2-1,-3 2-10,-3-7 3,2-11-2,-4-1-2,-2-9 0,-1 0 2,5-2 8,2-28 3,6-2-13,1-2 5,1 5-5,2 2 0,0 9 1,-1 1-1,1 8 1,1 7-2,-4 2-4,-1 0 1,-4 8-7,-1 16 11,-1 8 0,-6 6 0,2 2-1,-4-5 1,6-3-8,5-11-5,7-15 6,9-3 4,7-3 2,5-18 0,2-17 1,-7-4-1,-5-3-1,-8 3 2,-10 9 7,-1 8-2,-10 10 8,0 8-5,0 3 17,-13 1-6,-6 0-12,5 9-2,2 13-1,3 5-1,6-1 0,3-2-3,0-2 0,0 3 0,12-4 0,6-5-1,6-7-3,5-9-18,5 0 2,-1-16 10,5-16 4,-3-12 4,-3-2 2,-6-4 1,-6-1 3,-11-6-3,-9 3 3,0 6 0,0 10 8,-4 16 24,-2 6-9,0 11 3,4 5 3,-4 0-14,-1 11-15,1 21-2,1 9 2,5 14 6,0 3-3,0 4-2,9 1-5,4-8 1,3-4 0,1-12-1,6-12-4,4-13 1,4-14-2,2-6 5,3-26 5,2-8-2,-7 0-3,-1 1 3,-13 10-3,-6 5 2,-6 5 0,-5 9-1,0 7 3,0 3 2,0 0 4,0 0-4,-3 20-6,-6 11-4,7 14 4,2 1 0,0-5 1,2-2-2,12-5 1,1-12 0,5-12-2,5-10 1,2-2 1,1-28 4,1-4-1,-6-9-2,-4 3 1,-3 10-1,-8 13 0,0 9 1,-8 8 11,3 0 0,1 0-13,-2 12-3,12 8 3,3-1 4,1 0 0,11-9 0,-2-2 0,7-8 1,1 0 0,-6-5-2,-2-16-3,-8-4-3,-5 0-18,-5-4-22,-9 3-50,0 0-68,-33 2-198</inkml:trace>
  <inkml:trace contextRef="#ctx0" brushRef="#br0" timeOffset="21307.8909">22547 3507 850,'0'0'148,"0"0"-144,0 0 47,0 0-14,125-107-34,-68 79-3,-9 8-46,-13 5-124,-20-1-172</inkml:trace>
  <inkml:trace contextRef="#ctx0" brushRef="#br0" timeOffset="21965.4066">18933 1956 905,'0'0'108,"0"0"-93,0 0 19,0 0-25,0 0-9,0 0-41,-62 111-167,49-86-141</inkml:trace>
  <inkml:trace contextRef="#ctx0" brushRef="#br0" timeOffset="24522.4999">19464 5334 651,'0'0'88,"0"0"-36,0 0 116,0 0-112,0 0-52,0 0 4,-38 148 6,38-82 1,0-6-9,0-5 1,14-18-6,1-8 1,6-11-2,9-10-2,6-8-15,5-6 11,-4-24 6,0-11 0,-9-3-3,-13-2-1,-3 3 4,-12 2 8,0 13 0,0 14 25,0 5 10,0 9 7,0 0-35,0 9-15,0 21 0,0 6 1,0 7-1,5-4 0,7 0-2,2-3-19,-1-6-97,7-7-57,5-14-171</inkml:trace>
  <inkml:trace contextRef="#ctx0" brushRef="#br0" timeOffset="24727.5837">20106 5296 355,'0'0'623,"0"0"-605,0 0 102,0 0-39,0 0-68,0 0-1,-85 166-1,85-103-5,0-10-4,0-2-2,5-5 0,13-10-6,7-6-45,1-8-82,3-12-130,-4-8-122</inkml:trace>
  <inkml:trace contextRef="#ctx0" brushRef="#br0" timeOffset="25100.8416">20256 5467 649,'0'0'48,"0"0"-15,0 0 68,118-46-61,-80 46-15,-10 21-25,-12 16-14,-12 4 14,-4 3 18,0-4-18,-20-3-1,2-12 0,1-9-6,10-7-33,7-9-23,0 0 9,0-13-21,22-15-35,3-9 64,2-2 46,-5-1 2,-2 2 46,-8 9 31,-7 15 39,-5 5 34,0 9-46,0 0-27,0 0-46,0 16-21,-1 16-2,-6 10-2,4 0-1,3-1-7,0-1 0,6-6-11,13-6-118,10-9-66,2-14-81,0-5-219</inkml:trace>
  <inkml:trace contextRef="#ctx0" brushRef="#br0" timeOffset="25229.1151">20823 5650 507,'0'0'254,"0"0"-228,0 0 48,0 0-6,0 0-59,-21 129-7,19-97-2,2-8-56,0-14-153,0-10-95</inkml:trace>
  <inkml:trace contextRef="#ctx0" brushRef="#br0" timeOffset="25438.8629">20960 5368 402,'0'0'491,"0"0"-423,0 0 80,0 0-85,0 0-57,0 0 12,-4 134 11,4-76-15,0-3 0,8-9-8,11-10-5,2-9 1,6-8-2,4-7-6,-1-9-38,0-3-54,-7 0-116,-19-9-223</inkml:trace>
  <inkml:trace contextRef="#ctx0" brushRef="#br0" timeOffset="25567.8607">20978 5624 765,'0'0'78,"0"0"-69,0 0-18,0 0-49,121-99-137,-82 73-242</inkml:trace>
  <inkml:trace contextRef="#ctx0" brushRef="#br0" timeOffset="25753.864">21292 5274 287,'0'0'560,"0"0"-511,0 0 35,0 0 11,0 0-21,0 0-20,116 118-21,-107-50 2,-7 0-21,-2-4-9,-5-3-4,-15-14-2,-1-9-20,7-21-75,7-15-83,7-2-130,0-26-99</inkml:trace>
  <inkml:trace contextRef="#ctx0" brushRef="#br0" timeOffset="26061.4748">21755 5278 628,'0'0'465,"0"0"-463,0 0 29,0 0 6,-6 148-20,6-107-10,0-8-3,11-8-2,5-9-2,1-11-2,5-5-2,3 0-2,1-26 6,4-8 0,4-2-17,-1 2 17,-2 8 0,-4 10 2,-7 5 0,-2 11 7,-6 0-4,0 11-5,-5 19 7,-3 0-2,-4 3-3,0 4-2,-8-7-2,-22 2-55,-1-6-138,-6-8-253</inkml:trace>
  <inkml:trace contextRef="#ctx0" brushRef="#br0" timeOffset="26196.8034">21815 5027 1152,'0'0'12,"0"0"-4,0 0-8,0 0-175,0 0-221</inkml:trace>
  <inkml:trace contextRef="#ctx0" brushRef="#br0" timeOffset="28287.8338">19371 6756 878,'0'0'25,"0"0"-6,0 0 79,-132 30-67,103 4-21,7 4 0,6 6-6,9-10 1,7-3-5,0-8-1,3-11-9,19-3-41,7-9 26,5-3 4,1-31 7,-4-8 3,1-8 9,-8-8 2,-7 4 3,-5-3 6,-10 6-4,-2 6 25,0 13-1,0 10 0,0 12 3,0 10 8,-4 0-16,-6 8-17,2 26-4,-3 12-1,4 10 1,4 8-3,3 4 0,0 9 0,8-13 0,11-12-3,6-15-26,6-26-3,3-11-13,1 0 8,4-13 12,-6-16-22,-6 1 36,-12 4 8,-1 4 3,-12 8 1,-2 9 4,2 3-5,-2 0-3,0 12 3,2 7 0,6 5 0,6-2 0,9-3-17,3-10-7,8-9-59,-1 0 53,0-26-4,-1-15 34,-6-2 3,-7 2-1,-9 2 20,-5 0 9,-5 10 18,0 8-7,0 15 7,0 6 11,0 0-29,-14 30-22,-3 21-8,4 16 3,6 18 3,4 7 4,3 11-7,0 10 1,18-2-4,7 1-2,6-12-3,0-17-24,3-25-8,1-22-8,6-26 42,3-10 0,1-26 2,-8-16 3,-14-6 0,-16-3 2,-7-4-2,-25-7-1,-17-1-1,-7 7 11,-6 7-1,10 10 6,2 5-8,14 5-3,14 0-6,13-8-2,2 2-1,14-7-16,18-9-15,9 7-2,-4-9-40,3 2 19,-2 5 48,-2 1 3,-12 18 6,-12 4 16,-8 12 11,-4 4 28,0 6-2,-9 1-31,-11 5-8,0 20-7,0 9 5,4 0-3,7 7-4,9 2-3,0-5-2,0-3-1,16-9-4,6-9 4,7-5-25,0-6-20,5-6-2,-3-3 0,-1-24 16,2-7 2,-5-7 5,-7 4 21,-5-1 1,-5 9 3,-6 8 20,-4 11 16,0 7 10,0 3 5,0 0-23,0 3-25,0 21-1,0 6 7,0 0-8,0-5 2,0-4-2,0-7-1,0-12 0,2-1-1,1-1-3,3 0-7,3 0 8,0 0-3,4-7 6,-2 2 0,3 5 0,-3 0-11,3 9 3,-1 5 8,1-2 0,0-3-4,7-6 4,4-3-1,4-3 5,4-20 3,0-15-2,-3 6 4,-6 0-8,-9 2 8,-4 14-1,-6 1 2,-5 7 13,0 8 1,0 0 14,0 0-13,-9 8-19,-6 14-6,1 13 0,7-3 0,7 4-1,0-8-5,5-7-1,19-9-9,7-12-26,7 0-14,7-5 16,2-23-44,-2-4 48,-9-2 24,-6-3 12,-7 9 11,-12 10 12,-5 6 33,-6 9 26,0 1-19,-2 2-18,-13 8-31,-3 16-10,3 2-3,3-1 0,10-6-2,2-9-1,0 0-3,14-10-8,6 0 0,6-7-8,1-25 2,-5-3 13,-2-8 5,-6 0 1,-6-3 13,-6 2 21,-2 7 6,0 9 11,0 13 13,0 8-5,0 7-7,-2 0-22,0 28-26,2 20-2,0 14 4,0 13-3,0 1-2,11 2-1,-2-2-1,-3-10-43,-6-11-76,0-17-117,-12-20-197</inkml:trace>
  <inkml:trace contextRef="#ctx0" brushRef="#br0" timeOffset="28434.5767">20338 6474 1086,'0'0'0,"0"0"0,0 0-2,0 0-151,0 0-147</inkml:trace>
  <inkml:trace contextRef="#ctx0" brushRef="#br0" timeOffset="29344.9932">21803 6625 649,'0'0'314,"0"0"-304,0 0 18,0 0 26,-18 163-24,18-61 6,0 8-18,0 3-10,4-7-2,16-17-4,7-16-2,9-22-2,-2-25-9,3-17-10,-4-9-3,-3-23 24,-2-18 0,-10-11 0,-14-3-2,-4-5 2,-10-10-15,-21 0-6,-10 2 0,1 2 7,0 16 9,7 10 1,8 10 4,11 8 0,14 0-10,0-1-58,12 0-16,17-1-16,7-1 17,1 4 57,-1-2 21,-5 5 10,-4 6 0,-7 0 17,-7 8-9,-5 2-2,-8 0 1,0 2 7,0 0 11,0 0 6,-8 0-3,-8 10-25,-3 12-2,3 7 7,0-2-6,6 1-3,7 1-3,3-5-1,0-2-5,0-2-7,20-12-29,2-8-5,5 0 35,-2-8-14,-3-12-25,-4 2 18,-4 0-10,-1 1 9,-5 10 33,2 2 2,3 5 25,2 0-13,5 0-9,-1 12 31,-2 12-12,-5 1-3,-6 1-3,-6-6 5,0-6 29,0-7 3,0-7-3,-6 0 20,1-14-16,5-10-23,0-10-21,14-5-1,25-2-11,10 1-9,4 8-36,4 4-101,-6 6-148</inkml:trace>
  <inkml:trace contextRef="#ctx0" brushRef="#br0" timeOffset="30154.8354">22946 6430 494,'0'0'507,"0"0"-504,-150 90 59,113-51 0,10 3-47,12-2-7,10-4-6,5-8-2,0-5-23,27-13-55,7-10-20,1 0 30,3-14-32,-7-13 25,-2 1 15,-7-9 57,-10 3 3,-4 1 29,-8 1 38,0 10 42,0 8 7,0 8-17,-8 2-42,3 2-19,0 0-24,1 22-14,4 8 3,0 0-2,0 4 1,9-5-2,13-2-1,5-9-3,9-8-4,6-10-8,3 0-1,1-11 9,1-20-25,-11-5-11,-5-4 38,-13-4 6,-13-2 2,-5-4 9,0 3 13,-9 12 9,-5 11 12,-2 11-2,5 11-12,2 2-14,0 12-16,7 24-1,0 13 0,2 7 0,0 4 0,13-9 0,12-5 0,9-15 0,5-11-15,9-13-1,-4-7-4,-2-15 7,-1-21-11,-6-8 1,-6-6-3,-12-2 5,-7-4-6,-8-4 23,-2 5 4,0 9 1,0 12 1,-6 17 25,-3 10 21,2 7 1,-2 0-12,-3 22-18,0 18-18,5 14 12,7 7 3,0-6-1,4-6 3,23-11-11,6-14-1,7-11 6,4-8 3,8-5 7,-4 0-7,1-17-3,-17-3-12,-10 6 0,-10 7-3,-10 7-36,-2 0-33,-8 28-41,-40 23-106,-16 20-85,-19 10-252</inkml:trace>
  <inkml:trace contextRef="#ctx0" brushRef="#br0" timeOffset="30426.8138">22973 7291 915,'0'0'69,"0"0"5,0 0 15,0 0-62,0 0 27,31 115-19,-27-56-10,1 5-7,0-6-7,-1-12-5,7-8-6,5-11 0,1-7-1,7-9-2,4-5 1,1-6-28,0 0-45,-9-13-59,-7-9-194,-13-4-193</inkml:trace>
  <inkml:trace contextRef="#ctx0" brushRef="#br0" timeOffset="30570.1318">22933 7517 973,'0'0'24,"0"0"-18,0 0 17,0 0-23,187-100-59,-111 72-219,-13 2-107</inkml:trace>
  <inkml:trace contextRef="#ctx0" brushRef="#br0" timeOffset="30853.8013">23456 7342 645,'0'0'4,"0"0"158,0 0-54,156 7-89,-93-7-1,4-4-15,-6-6-1,-7 3-2,-15 0-7,-15 1 3,-12 6 4,-10 0 3,-2 0 7,0 0 52,-16 20 9,-13 12-11,-9 10-17,-4 2-6,-1 0-8,0 5-7,6-8-21,8-8-1,9-8-1,9-8-66,11-15-120,0-2-174,20-16-107</inkml:trace>
  <inkml:trace contextRef="#ctx0" brushRef="#br0" timeOffset="31123.5855">24042 7403 830,'0'0'50,"0"0"19,0 0 32,14 114-70,5-85-15,4-11-10,14-8-4,3-10 2,0 0-1,4-21 2,-6-12 4,-9-9 8,-12-7 17,-11 6 23,-6 2-16,-10 9-13,-21 10 0,-7 16-6,-4 6-7,-3 0-9,5 14-6,5 3 0,6 6-19,6-8-85,5-4-151</inkml:trace>
  <inkml:trace contextRef="#ctx0" brushRef="#br0" timeOffset="33086.7446">2975 4542 330,'0'0'157,"0"0"-15,0 0 49,0 0-47,0 0-44,0 0-14,-24-57-28,22 57-23,0 12-28,2 23-4,0 13-3,0 10 9,0 2-2,0 5-2,0 0 0,0 2-3,0-3 1,0-3 0,0-18-3,-6-11 1,4-16 1,2-10-2,0-6 2,0 0-2,0 0-3,25-6 3,12-10 5,11-4-2,1 4-1,0 0-2,-3-2-3,-1 6-52,0 2-74,-12 4-109,-5-6-162</inkml:trace>
  <inkml:trace contextRef="#ctx0" brushRef="#br0" timeOffset="33313.7881">3490 4467 984,'0'0'14,"0"0"27,0 0 15,136-67-26,-63 44-5,1 5-14,-9 8-7,-14 6-4,-11 4-23,-13 0-80,-14 10-86,-13 10-87,0-2-103</inkml:trace>
  <inkml:trace contextRef="#ctx0" brushRef="#br0" timeOffset="33605.7983">3588 4516 343,'0'0'170,"0"0"-81,0 0 15,0 0-35,-60 112 2,60-54 3,0 17 19,0 10-12,0 14-29,0 7-11,0 2-16,0 4-5,0-11-10,-7-17 0,5-18 0,-3-22 0,5-11 0,0-14-3,0-8 0,0-6-1,14-3-2,15 3 10,8-4-7,12-1-4,5 0-3,4 0-7,-4 0-69,0 0-121,-6 0-315</inkml:trace>
  <inkml:trace contextRef="#ctx0" brushRef="#br0" timeOffset="34933.8165">4621 4606 126,'0'0'255,"0"0"-136,0 0-12,0 0 19,0 0 19,0 0-48,-17-42-32,-7 42-25,-5 6-30,-7 20-5,-4 8-2,3 7 1,7 5-3,12 1 1,10-4-2,8-8-1,0-3 0,19-11-1,10-9-2,8-12 2,3 0 2,1-26 8,2-17 0,-7-7-4,-7 0 0,-12-2-3,-11-2 2,-6 4 4,-11-4-4,-21 0 4,-8 3 0,-5 7-7,2 10-1,8 12 0,10 12-10,9 10-4,10 0-96,6 15-136,0 6-53,14-3-88</inkml:trace>
  <inkml:trace contextRef="#ctx0" brushRef="#br0" timeOffset="35328.7904">4783 4613 529,'0'0'67,"0"0"-13,0 139 41,4-91-67,10-7-12,3-8-4,4-12-5,-1-13-5,0-8 0,4 0 7,-1-24 15,1-14-7,0-5-8,-5-3-7,-4 0 2,-6 2 2,-9 4 2,0 8 25,0 8 4,0 13 30,-9 2-13,0 9 1,3 0-9,-1 4-24,3 26-19,2 12-2,2 10 5,0 0 0,6-3-2,16-10-2,7-8 0,9-11 0,4-14-1,5-6 4,6-4-3,-1-25-2,-5 1-10,-12 5-61,-15 6-47,-20 8-134,0 9-67</inkml:trace>
  <inkml:trace contextRef="#ctx0" brushRef="#br0" timeOffset="35557.5118">4471 5271 614,'0'0'41,"0"0"-22,150 11 107,-46-18-21,16-25-26,7-8-11,-9 0-35,-8 4 20,-28 8-44,-23 14-9,-24 12-96,-30 2-201,-5 12-131</inkml:trace>
  <inkml:trace contextRef="#ctx0" brushRef="#br0" timeOffset="35868.9049">4837 5560 787,'0'0'18,"0"0"43,-100 161-44,72-95-14,8-6 2,4-7-4,10-12-1,4-8-6,2-12-2,0-12-5,26-9 5,10 0 8,6-26 22,-2-15 12,-2-7-2,-9-8-5,-10-2-3,-15-2 24,-4 2-8,-12 4-21,-23 8-19,-5 7-2,0 15-3,7 12-29,8 9-74,11 3-106,10 0-126</inkml:trace>
  <inkml:trace contextRef="#ctx0" brushRef="#br0" timeOffset="36105.8047">5109 5432 840,'0'0'60,"0"0"-4,15 137 25,-6-74-46,0 8-9,-3-4-10,1-14-9,-2-11 3,4-18-8,2-10 2,5-5-3,5-9 4,10 0-2,1-9-3,-1-15-13,-2-4-83,-18-2-139,-11 0-242</inkml:trace>
  <inkml:trace contextRef="#ctx0" brushRef="#br0" timeOffset="36246.8065">5115 5726 906,'0'0'73,"0"0"-43,0 0-18,0 0-4,0 0-8,160-131-83,-117 100-122,-3-1-170</inkml:trace>
  <inkml:trace contextRef="#ctx0" brushRef="#br0" timeOffset="36615.3909">5846 4307 839,'0'0'91,"0"0"21,0 0-74,0 0-29,-116 141 15,87-64 10,10 2-6,7 1-6,8-10-10,4-8-7,0-6-4,20-15-1,9-9-6,2-10-68,0-10-63,-5-10-130,-3-2-182</inkml:trace>
  <inkml:trace contextRef="#ctx0" brushRef="#br0" timeOffset="37025.7623">5958 4634 521,'0'0'285,"0"0"-252,0 0 24,0 0-48,120-36-6,-84 36-3,-6 22-3,-9 8-4,-12 4 2,-9 6 5,0-1 7,-18-4-2,-3-5 0,2-13-2,8-9 1,6-8-3,5 0-1,0 0-7,0-17-12,12-5-35,7-5 5,6-6 28,2 3 8,-5 0-9,1 2 6,-8 4 16,-9 2 7,0 8 56,-6 4 47,0 6-15,0 2-4,-12 2-36,-3 0-13,-1 11-33,-3 18-7,10 3-2,6 9 1,3 2-1,0-1 0,16-2-42,12-3-103,8-13-91,2-14-37</inkml:trace>
  <inkml:trace contextRef="#ctx0" brushRef="#br0" timeOffset="37160.7377">6508 4849 566,'0'0'195,"0"0"-146,0 0 12,0 0-11,0 0-34,0 0-16,5 127-6,-5-106-202,0-11-69,2-10-169</inkml:trace>
  <inkml:trace contextRef="#ctx0" brushRef="#br0" timeOffset="37406.8084">6683 4529 1016,'0'0'75,"0"0"-17,0 0-52,0 0-1,0 0 9,34 137 5,-26-77-7,-4 5-7,2-6-1,0-9-3,4-13 0,1-15-1,10-14 0,3-8-3,10 0 3,1-22-20,-4-7-47,-6 2-78,-14-2-199</inkml:trace>
  <inkml:trace contextRef="#ctx0" brushRef="#br0" timeOffset="37550.619">6708 4778 634,'0'0'286,"0"0"-265,0 0-21,0 0-2,0 0-77,0 0-136,133-82-93</inkml:trace>
  <inkml:trace contextRef="#ctx0" brushRef="#br0" timeOffset="37737.8106">6930 4550 430,'0'0'157,"0"0"-55,0 0-15,0 0 5,118-69-24,-80 69-24,-1 4 6,-3 25 17,-13 7-19,-9 6-6,-8 6-4,-4 0-18,0 0-9,-10-2-9,-11-2-2,2-3-2,-4-8-85,0-8-109,0-18-243</inkml:trace>
  <inkml:trace contextRef="#ctx0" brushRef="#br0" timeOffset="38165.662">7046 4215 622,'0'0'14,"129"-18"0,-52 12 31,2 2-32,-15-1 8,-12 5 58,-23 0-73,-10 0-1,-9 17 4,-6 5 29,-3 4 36,-1 8-20,4 8 3,2 9-5,6 10-10,5 6-17,10 9-7,2 8 7,6 8-6,5 9-1,3 3-9,-1 8 6,-3 4-10,-15-5 6,-15-9 0,-9-18 8,-14-11 7,-26-15 8,-7-9-6,-6-13-15,-5-10-4,-2-11-6,-5-13-3,5-2-4,5-17-45,9-18-41,20-20-142,17-17-503</inkml:trace>
  <inkml:trace contextRef="#ctx0" brushRef="#br0" timeOffset="38368.744">8373 4743 1130,'0'0'28,"0"0"-16,0 0 5,166-37-17,-122 27-64,-10 0-345</inkml:trace>
  <inkml:trace contextRef="#ctx0" brushRef="#br0" timeOffset="38539.8751">8477 4959 931,'0'0'123,"0"0"-113,0 0 38,129-22-28,-77 3-18,-8 4-2,-17-2-145,-22 8-258</inkml:trace>
  <inkml:trace contextRef="#ctx0" brushRef="#br0" timeOffset="40857.789">5028 5554 7,'0'0'36,"0"0"-16,0 0 20,0 0 4,0 0-7,0 0 3,0 0 5,6-46 1,-6 44 3,0 0-9,0-2-7,0 0-7,0 0 3,0 0-8,0-2 11,0 0-2,0 4-9,0-5-2,0 2-5,0 1-6,0-1 4,0 2 5,0 3 3,0 0-2,0 0-3,0 0 14,0 0-8,0 0-3,0 0-8,0 0-7,0 0-2,0 0 0,0 0-1,0 0 2,5 0-1,0 0 2,-3 0-1,2 0 5,1 0 2,-5 0 1,0 0 5,0 0-3,2 0 0,-2 0-1,3 0 0,3 0-1,-6 3 7,5 2 0,-3-1 4,-2 1 1,2 0 4,0 2-5,1 4 4,1 1-6,-2 4-1,2 0 0,1 2-7,-1-1-3,-3-2-2,3 4 2,-2-4-2,-2 1-1,3-1 2,-2-3-1,2 2-5,-3 0 3,0 4 3,0 1-6,0 2 3,2 2-2,0 3-2,0-1 1,3-4-1,-3 0 0,2-5 1,1-2-1,-2 0 0,1-1 1,-2-1-3,4-3 4,-3 1-2,-1-2 0,0-6 2,-2 0-2,0 2 0,3 0-2,6 3 2,-1-6 3,1 1-3,3-2 0,3 0 0,1 0 3,5-7 0,4-8 1,-2-3-4,2-2-30,-8-1-43,-1-4-42,-11-1-126,-5 0-158</inkml:trace>
  <inkml:trace contextRef="#ctx0" brushRef="#br0" timeOffset="41137.8171">5024 5773 454,'0'0'51,"0"0"-5,0 0 5,0 0-39,0 0 4,0 0 26,86-70 15,-54 49-9,-1 3 4,-4 3-4,-10 2-23,-1-1-17,-3 2-5,-3 2 0,-6 2-3,1 2-23,-5 3-112,0-2-148</inkml:trace>
  <inkml:trace contextRef="#ctx0" brushRef="#br0" timeOffset="46789.8256">9495 4916 141,'0'0'142,"0"0"-25,0 0-5,0 0-17,0 0 1,0 0-14,0 0 17,-4-21-33,4 17-12,-2 4-13,-1 0-6,3 0-14,0 0-6,-2 0-9,2 0-6,0 0 0,0 0 0,0 4 1,0 4-1,0 0 2,0-5-2,0-3 2,0 0-2,15 0 0,8 0 1,6-18 4,6-10-2,7-4-2,-2-6 0,3 3 4,-6-8-4,-4 5 0,-5 2 0,-5 3 0,-7 10-1,-8 5 1,-6 3 1,-2 4-1,0 4 1,0 0 0,0 3-2,-9 0-2,-8 1 0,-3 3 0,0 0 0,-4 0 1,8 7 1,-2 4 0,5 7 0,-1 0-2,3 3 2,9-1-1,2-4-3,0 2 3,0-2 0,17 0-1,8 2 3,4-1-1,4 6 0,-3-5 1,3 2 0,-11-2-1,-4 0 0,-5 2 1,-6-4-1,-7-1 4,0-3 0,0 2 12,-13 2-2,-12 0-3,-9 2-6,1-4-3,-2-4 2,3 0-4,4-4-2,10-2-12,11-4-124,7-2-258</inkml:trace>
  <inkml:trace contextRef="#ctx0" brushRef="#br0" timeOffset="47435.8187">10365 4555 551,'0'0'112,"0"0"29,0 0-43,0 0-90,0 0-6,0 0 16,20 77 35,-14-35 1,-3 1-4,-1 3-7,-2 0-12,0-5-8,0-5-9,0-1-2,0-15-7,0-2 2,0-10-3,5-4-1,1-2 2,6-2 4,3 0 10,9 0 7,5-2-1,9-12-16,0-2-4,-2 0-4,-3 0 1,-8 3-2,-10 3-13,-2 3-36,-1-5-61,-1-6-84,-3-10-212</inkml:trace>
  <inkml:trace contextRef="#ctx0" brushRef="#br0" timeOffset="47647.7738">10888 4425 762,'0'0'143,"0"0"-139,0 0 34,164-48 10,-100 36-23,-9 4-6,-10 6-10,-14 2-9,-14 0-32,-13 0-74,-4 0-93,-10 8 57,-19 0-119</inkml:trace>
  <inkml:trace contextRef="#ctx0" brushRef="#br0" timeOffset="47959.8736">10866 4480 511,'0'0'112,"0"0"-9,0 0 17,0 0-41,0 0-18,-13 133 5,26-94-19,1 7-2,-3 6-7,-5 7-1,-1 4-10,-5 6-8,0-2-4,0 3-4,0-9-3,-2-4-1,-1-13-1,3-10-2,0-12-2,0-11-2,0-6 2,12-3-1,12-2 0,8 0 2,3-12-3,1-8-5,-1 2-44,1-3-60,-5-1-152,-6 0-220</inkml:trace>
  <inkml:trace contextRef="#ctx0" brushRef="#br0" timeOffset="48430.9767">11385 4708 733,'0'0'252,"0"0"-234,0 0 9,0 0-20,0 0 7,0 0 4,-4 130-12,4-91 1,0-5-3,9-8 0,4-10-4,1-4 0,4-10 0,0-2 0,7 0 0,2-12-3,6-13-20,-2-13-7,-5 1-1,-2-4 13,-5 2 10,-6 2 8,-9 5 1,-4 4 5,0 9 11,0 5 28,0 7 2,0 3-4,0 4 2,0 0-29,0 16-16,-4 12 2,1 11 4,3 0 2,0 3 1,0 1-1,0-7-2,7-6-5,9-5-1,-3-7 0,1-1 0,3-9-21,1-2-41,5-6-76,-1 0-154,2-16-144</inkml:trace>
  <inkml:trace contextRef="#ctx0" brushRef="#br0" timeOffset="48667.5948">12074 4555 840,'0'0'107,"0"0"-35,0 0 13,0 0-58,0 0-9,0 0-1,-104 151-5,94-96 0,7-6-5,3-1-5,0-6 1,6-7-3,14-5-10,7-10-47,2-5-46,-1-2-56,0-11-87,-8-2-120</inkml:trace>
  <inkml:trace contextRef="#ctx0" brushRef="#br0" timeOffset="49084.9645">12217 4746 681,'0'0'66,"0"0"43,0 0-46,0 0-36,116-54-12,-82 54 2,-5 4-6,-6 20 1,-9 5-5,-9 4-2,-5 4-4,0-3 7,-19-3-5,-1-8-1,5-7 0,4-9-2,9-5-11,2-2-17,0 0 11,9-14-2,13-18-57,14-1 38,-3-1 36,-2-3-7,-2 7-10,-8 2 19,-6 4 0,-8 8 40,-7 6 36,0 4 11,0 4-28,-7 2-4,-8 0-24,-6 14-14,2 12-2,5 6-1,5 0-5,9 7-6,0-3-3,2-4 0,17 0-5,0-11-67,11-6-60,5-7-127,-2-8-131</inkml:trace>
  <inkml:trace contextRef="#ctx0" brushRef="#br0" timeOffset="49228.7053">12797 4941 615,'0'0'177,"0"0"-69,0 0 1,0 0-56,2 105-28,-2-72-18,0 9-6,0-1-1,0-4-80,0-5-57,0-20-269</inkml:trace>
  <inkml:trace contextRef="#ctx0" brushRef="#br0" timeOffset="49497.7362">13015 4700 646,'0'0'326,"0"0"-241,0 0-37,0 0-34,0 0 7,0 0 24,16 138-24,-16-80-1,0 3-5,2-7-4,6-8-6,4-11-3,6-6 0,2-11-1,7-10 0,4-8-1,5 0 0,-1-23-15,-6-2-44,-8 1-78,-13 0-127,-8 4-161</inkml:trace>
  <inkml:trace contextRef="#ctx0" brushRef="#br0" timeOffset="49633.2715">12991 4971 711,'0'0'141,"0"0"-83,0 0-43,0 0-8,150-75-7,-102 53-175,-12 3-101</inkml:trace>
  <inkml:trace contextRef="#ctx0" brushRef="#br0" timeOffset="49865.7368">13368 4634 848,'0'0'130,"0"0"-81,0 0-14,137 11-8,-94 24 11,-9 9-16,-14 7-6,-11 2 6,-9 8-6,0-1 0,-14-4-8,-9-8-3,1-14-3,3-8-2,5-15-14,-4-11-92,3 0-99,-6-35-280</inkml:trace>
  <inkml:trace contextRef="#ctx0" brushRef="#br0" timeOffset="50216.6668">13363 4359 651,'0'0'91,"0"0"-85,158-48 47,-82 38-18,-2 5-14,-1 5 5,-9 0-6,-10 7 17,-9 23-7,-11 5-3,-11 14 3,0 12 9,-7 9-3,-5 10-10,-3 4 4,-2 4-10,0-4 0,-5-1-4,-1-11 5,0-7 4,-1-6 15,-19-11-13,-7-10 5,-5-8-7,-1-9-12,-2-11-8,-3-4-2,-3-5-3,-5 2-24,-2 1-47,-2-4-142,1 0-546</inkml:trace>
  <inkml:trace contextRef="#ctx0" brushRef="#br0" timeOffset="50841.7073">14271 4923 748,'0'0'105,"0"0"-70,0 0 50,0 0 11,142-19-27,-89 4-9,-3 3-15,-10 0-13,-7 2-8,-14 4-19,-7 2-3,-3 4-4,-2 0-23,-3 0-96,-1 11-166,-3-7-315</inkml:trace>
  <inkml:trace contextRef="#ctx0" brushRef="#br0" timeOffset="51687.0004">15073 4674 545,'0'0'215,"0"0"-136,0 0 42,0 0-55,0 0-66,0 0 5,0 87 7,0-39 5,0-4-4,2-2 0,13-10-9,-1-9 3,6-4-6,2-15 1,5-4 0,4 0 0,4-18 1,4-14-3,-7-9-2,-4 0-8,-8-4-2,-11 5 12,-7 1 3,-2 8-2,0 9 9,0 6 16,-2 10 5,-2 4-1,-4 2-22,0 0-1,1 14-6,1 14-1,2 4 0,4 6-1,0-2 2,10 2-1,10 3 0,0-5 2,3-2-2,-1-9-29,-2-4-76,2-9-94,1-12-100,-3 0-251</inkml:trace>
  <inkml:trace contextRef="#ctx0" brushRef="#br0" timeOffset="51898.7276">15723 4524 721,'0'0'63,"0"0"-35,0 0 105,0 0-84,0 0-41,0 0 9,-106 135 16,104-77 8,2-3-8,0-3-9,8-5-17,17-9-4,6-8-3,5-7-13,0-6-87,0-11-78,-5-6-108</inkml:trace>
  <inkml:trace contextRef="#ctx0" brushRef="#br0" timeOffset="52309.7234">15866 4676 778,'0'0'5,"0"0"-1,0 0 7,0 0-1,156-12-4,-115 36 0,-17 10 0,-15 5-6,-9 0 1,-2 3 0,-23-3 18,-4-11-12,7-7 1,9-14 1,5-5-9,8-2 0,0 0-5,3-21-21,23-11-42,6-5 29,2-5 35,-2 3 4,-4 1 3,-7 6 13,-6 8 46,-15 6 35,0 10-7,0 8 8,0 0-36,-19 4-41,2 22-19,-2 8 7,7 6-3,12 3-4,0 0 1,0 0-3,9-8-6,15-4-69,12-9-85,4-15-132,-3-7-128</inkml:trace>
  <inkml:trace contextRef="#ctx0" brushRef="#br0" timeOffset="52445.8141">16514 4930 645,'0'0'126,"0"0"-45,0 0 5,0 0-45,-15 123-30,15-93-11,0-4-19,0-10-174,15-12-106</inkml:trace>
  <inkml:trace contextRef="#ctx0" brushRef="#br0" timeOffset="52767.4465">16785 4722 971,'0'0'16,"0"0"-2,0 0 29,0 0-22,-24 134-6,24-99-11,15-10-3,5-4 1,-1-11 0,8-10-1,7 0 2,0-10 5,3-16 8,-5-8 5,-5-5-4,-10-4 3,-11-3 11,-6 7-4,0 9-8,-3 9 2,-17 14 1,-14 7-16,-6 0-6,-2 7 0,-2 10-2,7 3-25,4 1-41,10-8-71,10-9-255</inkml:trace>
  <inkml:trace contextRef="#ctx0" brushRef="#br0" timeOffset="53052.8771">17141 4416 1079,'0'0'52,"0"0"-49,185 50 59,-103 9-7,-8 17-19,-14 14-12,-23 7-6,-24 6-5,-13 3 7,-16-2 1,-26-7 7,-5-13-6,2-20 5,8-22-2,8-18-13,10-15-5,4-6-5,6-3-2,-2 0-10,0-15-53,-1-6-26,4-4-40,-3-4-195,-3-3-334</inkml:trace>
  <inkml:trace contextRef="#ctx0" brushRef="#br0" timeOffset="53908.7139">8689 6702 802,'0'0'160,"0"0"-120,0 0 24,0 0-28,0 0-20,113-18 1,-53 4-5,-4 3-9,-3 2-3,-9 6-68,-14-1-171,-21 4-267</inkml:trace>
  <inkml:trace contextRef="#ctx0" brushRef="#br0" timeOffset="54070.7588">8708 6986 25,'0'0'935,"0"0"-917,0 0-17,0 0 27,154-21-15,-76 9-7,-7 12-6,-11 0-135,-21 0-341</inkml:trace>
  <inkml:trace contextRef="#ctx0" brushRef="#br0" timeOffset="54881.2935">9935 6962 869,'0'0'94,"0"0"-84,0 0 25,0 0-12,82-125-15,-46 76-3,-1-4 3,-5 0 8,-6-2 7,-4 3 1,-11 6 5,-9 12-9,0 8-8,0 7 0,-18 18-9,-5 1-1,-1 0-4,0 16 4,1 4-3,7 3 1,12 1-5,4-5-10,0-1-9,23-2 6,12-4 9,10 2 9,6 0 0,-2 0 1,-7 4-1,-8 7 3,-12 4 2,-12 9 10,-10 4 7,0 4 7,-12 3-5,-21 1-5,-3-7-6,3-4-8,2-9-2,4-12-2,6-6-1,11-6-15,5-6-98,5 0-184,0-22-455</inkml:trace>
  <inkml:trace contextRef="#ctx0" brushRef="#br0" timeOffset="56651.4437">10971 6342 337,'0'0'209,"0"0"-77,0 0-16,0 0-28,0 0-35,0 0-15,2-4-6,-2 4-7,0 4-1,0 12 3,-8 5 10,3 4-5,-2 6-10,3 3 1,-2 4-2,5 0-10,1 0 1,0 3-4,0-3-1,0-3-4,4-1 1,5-4-3,3 5 1,1-3-2,1 0 0,3-9 1,1-2-1,-1-9 0,4-8 1,1-4-1,5 0 1,4-13 0,3-14 1,-5-13 1,-4-4-1,-4-3 1,-5-3 0,-5-2 0,-5-3-1,-6 2-1,0 4 2,0 4-1,0 7 0,0 5 0,0 12-1,0 4 0,0 11-1,0 4 0,0 2-31,0 0-80,0 5-189,0 8-95</inkml:trace>
  <inkml:trace contextRef="#ctx0" brushRef="#br0" timeOffset="57027.7113">11796 6198 842,'0'0'54,"0"0"34,0 0-2,0 0-53,0 0-20,0 0 2,0 0 10,-71 77 1,40-32-3,-3 9 7,-1 9-6,10 5-6,5 5-7,9-6-1,7-1-6,4-10-2,4-8-1,17-9-1,8-11 0,3-6 0,3-10-17,-1-8-56,0-4-77,-5 0-147,-12-2-192</inkml:trace>
  <inkml:trace contextRef="#ctx0" brushRef="#br0" timeOffset="57477.7136">11841 6571 725,'0'0'40,"0"0"-21,0 0 58,119-72-31,-72 72-22,-1 0-6,-11 6-8,-16 20-3,-11 6-4,-8 4 0,-5 10 8,-21-4-10,-1-4 6,2-4-5,5-15 1,9-9-3,9-9 0,2-1-1,0-1-17,13-20 3,9-11-14,10-6-14,1-2 1,0 0-17,1 4 31,-8 4 21,-5 3 7,-10 8 10,-7 7 42,-4 5 42,0 7 0,0 2-19,-6 0-18,-10 14-31,-4 15-15,2 0 5,8 8-2,5-3-8,5 4-1,0 2-5,0-6-1,15 4-37,7-14-58,5-8-112,0-8-100,0-8-226</inkml:trace>
  <inkml:trace contextRef="#ctx0" brushRef="#br0" timeOffset="57629.7087">12469 6733 712,'0'0'208,"0"0"-157,0 0 22,0 0-31,0 0-22,-10 111-13,7-77-7,-1 0-17,1 0-105,-2-13-196,5-4-202</inkml:trace>
  <inkml:trace contextRef="#ctx0" brushRef="#br0" timeOffset="58030.9121">12732 6817 924,'0'0'60,"0"0"-23,87-133 27,-49 85-31,-3 2-18,-12 11-6,-10 5-6,-13 8 1,0 5-2,-7 5-1,-17 7 0,-3 5-2,-3 0-5,9 5-6,2 9-5,11 1-3,2 2 8,6-3-3,0 3-8,0-2 10,24 0 4,6-7-2,9 2 5,3-2 4,1 2 2,-1 2 1,-10 0 4,-8 0 2,-13 2 4,-9 3 11,-2 4-4,0 3 5,-25 6-18,-4 0-1,-2 1-4,2-5-50,0-9-41,-4-8-156,4-9-124</inkml:trace>
  <inkml:trace contextRef="#ctx0" brushRef="#br0" timeOffset="58310.3721">13033 6261 783,'0'0'268,"0"0"-261,177-23 62,-107 34-6,-5 24-32,-13 11-15,-19 13 1,-18 2-9,-15 4 14,0 5 4,-26-2-2,-8-1-4,-4-5-5,5-12-3,6-12-7,4-8-1,6-16-4,2-7-7,3-1-34,4-6-48,3 0-105,0 0-250</inkml:trace>
  <inkml:trace contextRef="#ctx0" brushRef="#br0" timeOffset="58903.0085">13851 6636 515,'0'0'448,"0"0"-417,0 0 1,0 0 28,0 0-3,0 0-28,132-21-11,-100 13-11,-4 5-7,-4 0-1,-1 1-73,-6 0-106,4-3-182</inkml:trace>
  <inkml:trace contextRef="#ctx0" brushRef="#br0" timeOffset="59389.7016">14516 6453 870,'0'0'40,"0"0"34,0 0 0,0 0-65,0 0-1,0 0 8,-16 120-1,13-78-3,3-2 0,0-6-7,0-10-4,10-4 2,14-11 0,2-9-2,10 0 2,5-27-2,-5-6-1,-1-4-19,-10 1-5,-8 0 4,-11 0 15,-2 7 5,-4 7 3,0 8 4,0 7 22,0 4 13,-6 3-12,-2 0-14,1 5-7,1 18-3,1 7-5,5-4 3,0 6-3,0-3-1,13 0 1,6-3-1,6-4-11,1-12-45,12-2-83,-1-8-114,-3 0-153</inkml:trace>
  <inkml:trace contextRef="#ctx0" brushRef="#br0" timeOffset="59600.9622">15160 6350 755,'0'0'108,"0"0"8,0 0 32,0 0-100,0 0-35,0 0 5,-81 87 4,77-43-10,2 4-5,2-4-3,0 0-4,10-4 0,15-6-11,4 0-60,0-7-65,0-13-121,-4-10-140</inkml:trace>
  <inkml:trace contextRef="#ctx0" brushRef="#br0" timeOffset="60005.4848">15324 6515 775,'0'0'87,"0"0"4,0 0 13,0 0-76,121-73-10,-83 73-3,-6 3-8,-11 19-5,-9 8-1,-12 2-1,0 4 0,-4 3 1,-19-7-1,0 2 0,8-15-10,8-6-5,5-10-28,2-3-15,0-3-19,20-26 6,9-8-21,4 2 39,-1-1 27,-3 3 26,-7 6 0,-10 5 39,-4 1 44,-8 9 40,0 7-20,0 2-24,0 3-6,-9 0-46,0 12-10,-1 15-10,4 3 0,6 4-5,0 2-1,0-2 1,5 1-2,13 0-43,6-3-78,1-6-140,-3-12-134</inkml:trace>
  <inkml:trace contextRef="#ctx0" brushRef="#br0" timeOffset="60161.8141">15906 6721 732,'0'0'272,"0"0"-231,0 0 7,0 0 11,0 0-44,0 115-14,0-83-1,0-10-45,0-5-93,0-10-111,0-7-89</inkml:trace>
  <inkml:trace contextRef="#ctx0" brushRef="#br0" timeOffset="60468.3675">16103 6587 911,'0'0'56,"0"0"-28,0 0 43,0 0-38,2 102-23,17-74-4,11-3-1,4-15-5,2-5 9,5-5-5,-6-3 3,2-22 9,-9-7-4,-9-3 4,-4-3 11,-10-1 0,-5 9 6,0 6-4,-16 6 2,-11 8-8,-4 10-18,-5 0-5,3 2 0,-4 13 0,7-4-8,5 4-40,1-4-49,11-5-99,5-6-267</inkml:trace>
  <inkml:trace contextRef="#ctx0" brushRef="#br0" timeOffset="60733.461">16455 6250 952,'0'0'144,"0"0"-113,149-26 48,-71 31-23,1 30-9,-4 15-17,-21 10-13,-19 7-1,-22-1 7,-13 0 1,-4-3 3,-27 3-4,-3-11-4,1-5-11,3-13-2,6-16-6,5-6 0,0-9-30,-1-2-40,-1-2-32,-4-2-82,2 0-260</inkml:trace>
  <inkml:trace contextRef="#ctx0" brushRef="#br0" timeOffset="62620.7718">2549 8863 860,'0'0'56,"0"0"76,0 0-26,0 0-69,0 0-17,0 0-11,-11 55 0,7-6 6,-1 3-2,1-2-5,2-4-1,2-1 2,0-7-7,0-8 1,0-9-2,0-9 0,6-5 1,12-7-2,11 0 1,9 0 1,6-16 2,8-6-4,2 2-25,-1-1-98,-4-4-191,-11-3-377</inkml:trace>
  <inkml:trace contextRef="#ctx0" brushRef="#br0" timeOffset="62832.2248">3111 8671 1115,'0'0'1,"0"0"5,0 0 10,176-87 0,-111 67 5,-9 6-18,-6 12-3,-14 2-45,-18 0-132,-18 12-176,0 2-151</inkml:trace>
  <inkml:trace contextRef="#ctx0" brushRef="#br0" timeOffset="63108.9102">3089 8747 742,'0'0'114,"0"0"-67,-30 116 41,30-56-33,3 9-1,13 8-4,-2 10-8,1 1-12,-11 4-8,-3 4-2,-1-3 1,0-8-6,0-10 1,-1-17-2,-3-14-3,-1-20 2,5-7-9,0-10-2,0-5-2,9 3-3,16-3 1,8-2 1,7 0-21,7-2-57,4-15-113,-2-2-212</inkml:trace>
  <inkml:trace contextRef="#ctx0" brushRef="#br0" timeOffset="63521.6581">4012 8756 980,'0'0'64,"0"0"-19,0 0 6,0 0-39,0 0-9,-134 89-3,105-33 0,2 4 1,10-6-2,12-8-3,5-15-1,0-12-4,17-8 2,8-11 2,11-3-17,1-24 22,2-14 0,-4-4-1,-10-4 1,-14 1 3,-11 4 4,0 2 10,-27 4 8,-11 6-2,-7 8-6,-1 5-17,8 12 0,9 4-30,15 3-82,11 0-149,3 0-142</inkml:trace>
  <inkml:trace contextRef="#ctx0" brushRef="#br0" timeOffset="63919.707">4232 8785 635,'0'0'82,"0"0"48,0 106-18,0-60-73,9-2-20,7-3-12,1-12-2,4-7-5,-1-12 4,4-8-4,4-2-7,4-17 7,1-19-1,0-8-16,-10-3 2,-3 1 5,-10 4-2,-1 3 12,-9 12 7,0 7 13,0 9 38,0 11 11,0 0-12,-2 0-26,-5 0-11,6 23-19,-3 7 1,4 6-1,0 2 3,4-2-1,19 0-1,5-6 0,11-9-2,6-14 3,1-7-3,1 0 0,-9-10-20,-9-3-40,-14-1-35,-12 3-61,-3 1-105,-12 6-134</inkml:trace>
  <inkml:trace contextRef="#ctx0" brushRef="#br0" timeOffset="64146.457">3942 9377 740,'0'0'65,"0"0"-33,0 0-12,116 20 55,-22-20-4,15-20-14,10-13-24,-1 5 3,-14-2-14,-17 5-15,-24 11-7,-26 2-2,-18 9-102,-19 3-144,0 3-229</inkml:trace>
  <inkml:trace contextRef="#ctx0" brushRef="#br0" timeOffset="64458.6801">4351 9651 940,'0'0'61,"0"0"-56,-141 140 49,110-89-38,6 5-12,10-10-4,8-8-1,7-12 1,0-10 0,20-12-13,13-4 7,8-2 6,3-25 9,-7 0 3,-9-9-2,-14 2-3,-10-7 7,-4-1 0,-7 0 22,-29 3-14,-4 2-19,-3 11 2,2 14-10,9 8-2,3 4-53,12 0-68,10 4-178,7 4-105</inkml:trace>
  <inkml:trace contextRef="#ctx0" brushRef="#br0" timeOffset="64841.242">4575 9685 595,'0'0'22,"0"0"76,0 0-49,0 0-34,0 0 10,79 138-7,-79-103-5,0-1 6,-12-7-5,1-10-4,7-9-5,4-8-2,0 0 2,0-20 2,11-16-7,16-12-55,4-8-20,0 1 4,-4 8 31,-12 8 40,-3 18 29,-8 9 104,-4 7 14,0 5-14,0 0-46,0 0-46,-2 24-25,-9 6-6,1 8 6,7-2 2,3-2-10,0-1-7,15-10-1,12-4 3,4-14-3,11-5-26,8 0-56,-2-17-107,-5-15-186</inkml:trace>
  <inkml:trace contextRef="#ctx0" brushRef="#br0" timeOffset="65107.0506">5240 8562 1112,'0'0'63,"0"0"-56,0 0 35,-107 123-15,91-57-12,5 8-3,5 0-4,6-2-8,0-4 1,10-11 1,18-9-2,3-8-53,9-12-43,1-12-87,-2-16-159,-8 0-218</inkml:trace>
  <inkml:trace contextRef="#ctx0" brushRef="#br0" timeOffset="65495.5325">5456 8843 801,'0'0'111,"0"0"-101,0 0 30,116-34-13,-74 34-12,-1 6-13,-14 19-2,-10 7 2,-11 3-2,-6 2-1,0 2 1,-13-7 7,0-8-7,4-10-2,7-6-13,2-8 3,0 0-9,0-18-1,20-19-57,7-12 5,1-1 43,0 3-30,-2 8 38,-10 9 23,-6 12 62,-7 12 79,-3 4-17,0 2-29,0 0-34,0 5-28,0 22-11,-7 7-6,1 7-6,6 2-9,0-1-1,0 0-5,18-5-81,1-13-138,4-13-165</inkml:trace>
  <inkml:trace contextRef="#ctx0" brushRef="#br0" timeOffset="65638.6421">6149 8939 891,'0'0'84,"0"0"-51,0 0 25,0 0-29,0 129-25,0-98-4,0 1-94,0-15-219,2-17-166</inkml:trace>
  <inkml:trace contextRef="#ctx0" brushRef="#br0" timeOffset="65884.5408">6372 8550 602,'0'0'437,"0"0"-436,0 0 24,33 109 60,-21-47-40,3-1-18,-1 2-13,-5-5-7,1-12-5,4-12-1,7-14 1,-2-12 1,8-8-3,2 0 0,-2-14-21,4-10-42,-8 0-76,-15 2-202,-8 2-346</inkml:trace>
  <inkml:trace contextRef="#ctx0" brushRef="#br0" timeOffset="66028.7078">6357 8863 1020,'0'0'89,"0"0"-78,0 0-8,0 0-3,0 0-111,147-119-215,-118 94-237</inkml:trace>
  <inkml:trace contextRef="#ctx0" brushRef="#br0" timeOffset="66191.1002">6664 8562 680,'0'0'235,"0"0"-141,127-24 12,-77 41-76,-2 22 0,-11 3 6,-14 7-12,-11 6-14,-12 7 0,-6 3-5,-29-2-5,-8-5-40,2-14-125,-2-23-235</inkml:trace>
  <inkml:trace contextRef="#ctx0" brushRef="#br0" timeOffset="66575.5474">6885 8303 986,'0'0'56,"0"0"-44,163-51 70,-93 44-46,11 5-23,-7 2-3,-5 0-10,-13 14 4,-21 18 1,-10 19-2,-13 15 1,-6 18 11,-6 18 14,0 9-3,0 7 2,9 5-11,1-3 17,4-2-16,-1-10 2,-3-10 6,-8-7-1,-2-6-1,-18-4-7,-22-11-3,-12-11-4,1-23 5,-9-18-9,5-13-2,1-5 2,-4-15-6,13-22-39,2-18-40,15-15-52,19-13-178</inkml:trace>
  <inkml:trace contextRef="#ctx0" brushRef="#br0" timeOffset="66786.5417">8325 8763 990,'0'0'191,"0"0"-190,142-92 2,-86 66-3,-6 1-90,-15 6-283</inkml:trace>
  <inkml:trace contextRef="#ctx0" brushRef="#br0" timeOffset="66948.6914">8407 9038 974,'0'0'61,"0"0"1,0 0 50,174-19-77,-111-8-32,-13-6-3,-11 4-56,-21-2-152,-18 4-372</inkml:trace>
  <inkml:trace contextRef="#ctx0" brushRef="#br0" timeOffset="70487.5527">10554 8548 635,'0'0'102,"0"0"-92,0 0 31,0 0 32,0 0-41,-143 34-13,114 1-4,1 2 1,3 2-1,11 3-10,8-7 6,6-11-5,0-2-6,18-7 4,11-13 1,5-2-5,1-5 0,-2-22 9,5-9-6,-9-10-3,-4 0-12,-7-7 7,-12-5 4,-1-2 1,-5-6 3,0 8 2,0 9-1,0 21 13,0 13 11,0 6 19,-2 9 6,2 0-30,0 23-23,0 26 0,0 24 0,0 2 12,0 4-6,4-6 4,12-10-7,3-5-2,2-5 0,-6-7-1,-1-2-24,-10-2-77,-4-5-108,0-4-133</inkml:trace>
  <inkml:trace contextRef="#ctx0" brushRef="#br0" timeOffset="70729.1419">10220 9296 830,'0'0'77,"0"0"-73,116 0 67,-14 0 27,14-15-38,4-5-13,1 1-5,-13-1-3,-13 1-6,-30 5-20,-30 7-11,-17 5-2,-18 2-44,0 23-83,-32 18-60,-16 11-177</inkml:trace>
  <inkml:trace contextRef="#ctx0" brushRef="#br0" timeOffset="71140.8214">10537 9726 684,'0'0'50,"0"0"-5,-146 130 58,109-79-56,8 6-25,11-5 1,7-2-14,11-15-3,0-8-4,5-13-1,25-14 2,4 0-1,2-32 18,3-21-11,-6 0-4,-6-10 3,-6 3-5,-13 2-3,-8-5 2,0-3 1,-6-1-2,-16 9 2,8 12 5,-2 17 26,10 16 17,-1 6 7,7 7-6,0 0-32,0 7-20,0 25 0,0 14 4,15 5 8,-1 0 2,5-1-3,-4 2-1,1-1-8,1 0 0,-1 0-2,-3-5-47,1-2-73,-3-12-127,-9-6-214</inkml:trace>
  <inkml:trace contextRef="#ctx0" brushRef="#br0" timeOffset="71591.4219">10795 9765 894,'0'0'15,"0"0"23,0 0 41,147-5-44,-118 31-17,-8 7-13,-15 12-2,-6 3 1,-6 0 4,-19-2-4,-2-12 0,10-12 2,5-8-6,10-6-1,2-8-13,0-4-15,17-28 2,12-14 5,10-6 8,-6-3 2,3 4 8,-5 5 4,-11 9 1,-7 18 18,-11 3 14,-2 11 21,0 5 4,0 0-9,0 12-18,-15 20-25,-1 10 10,5 7 15,11 1-2,0-6-2,11 3-6,20-13-6,11-8-1,8-1-2,10-18-5,-2-4-2,-9-3-3,-9 0-2,-13-10-23,-8-8-57,-9-8-80,-9-8-402</inkml:trace>
  <inkml:trace contextRef="#ctx0" brushRef="#br0" timeOffset="72414.6454">11465 8528 660,'0'0'159,"0"0"-26,0 0-19,0 0-74,0 0-31,0 0 11,13 114 18,-11-60-16,0-1-5,1-5-3,0-5-5,2-6-1,1-13-4,4-6 2,0-5-3,9-8-2,7-1 3,5-4-1,5 0-1,6-9-2,0-12-27,-1-4-74,-3-1-110,-9-6-211</inkml:trace>
  <inkml:trace contextRef="#ctx0" brushRef="#br0" timeOffset="72604.9598">12016 8342 891,'0'0'67,"0"0"-66,137-46 7,-73 29 16,-4 5-1,-10 5-19,-15 4-4,-15 3-86,-20 0-165,0 0-71</inkml:trace>
  <inkml:trace contextRef="#ctx0" brushRef="#br0" timeOffset="72864.6834">12079 8382 495,'0'0'119,"0"0"-4,0 0 44,-26 112-68,18-68-9,4 8-29,-3-2-6,5 10-3,-2-4-13,4-1-6,0-1-8,0-10 1,0-9-2,0-3-5,11-9-3,5-5-4,5-3 2,4-11-3,2-4-3,6 0 0,-2 0-31,5-21-50,-1-9-104,-5-8-203,-5-10-160</inkml:trace>
  <inkml:trace contextRef="#ctx0" brushRef="#br0" timeOffset="73232.9745">12423 8604 352,'0'0'548,"0"0"-510,0 0 16,0 0 0,0 0-27,0 0-5,-27 78-5,27-57-12,0 0-3,3-2-1,13-6 1,0-4-2,-1-9 0,8 0-16,2-4-9,-3-17-11,5-2-5,-8-8 7,0-1 12,-6-2 22,-13-4 2,0 8 15,0 12 23,0 4 28,-5 10 9,3 4-24,0 0-20,-2 10-24,1 22-6,1 4 2,2 5-2,0 0 0,5-5-1,14 1-2,0-7 0,2-12-24,7-1-57,-4-15-74,8-2-119,1-2-76</inkml:trace>
  <inkml:trace contextRef="#ctx0" brushRef="#br0" timeOffset="73458.6398">12975 8298 839,'0'0'73,"0"0"55,0 0-18,0 0-73,0 0-15,0 0 1,-91 128 0,86-68-12,5 0-2,0-8-6,5-1-2,11-7-1,8-4-13,0-10-56,5-2-53,-2-14-62,-2-8-133,-4-6-158</inkml:trace>
  <inkml:trace contextRef="#ctx0" brushRef="#br0" timeOffset="73854.0529">13169 8499 758,'0'0'89,"0"0"-30,0 0-6,0 0-21,130-66-17,-97 81-4,-6 11-6,-12 6-2,-11 5 0,-4 4-3,-6 3 3,-19-8-2,0-5 1,8-16-2,11-8-2,-1-3-15,7-4-19,0-6 7,22-23-48,6-7-23,6-8 60,2 2 0,-3 2 28,-5 1 12,-4 10 3,-14 3 68,-4 12 64,-6 5-3,0 4-33,0 5-29,0 0-23,-6 8-30,-2 22-12,2 10 0,5 0-1,1 4-4,0-2 2,0 2-2,13-1-59,12-10-91,4-6-149,4-17-108</inkml:trace>
  <inkml:trace contextRef="#ctx0" brushRef="#br0" timeOffset="74014.5883">13779 8657 699,'0'0'326,"0"0"-257,0 0 2,0 0-37,0 0-21,0 0-6,-19 78-7,19-43-3,-2 2-51,2-4-86,0-8-137,0-18-131</inkml:trace>
  <inkml:trace contextRef="#ctx0" brushRef="#br0" timeOffset="74261.3942">14005 8386 960,'0'0'122,"0"0"-37,0 0-38,0 0-35,0 0 16,15 150 4,-11-83-14,2-2-8,-1-11-4,3-6-5,4-9 0,7-11-1,1-12 0,1-12 0,5-4-15,-4-4-23,-4-16-38,-9-4-85,-9 2-163,0 2-178</inkml:trace>
  <inkml:trace contextRef="#ctx0" brushRef="#br0" timeOffset="74395.4834">13960 8696 798,'0'0'147,"0"0"-82,0 0-24,0 0-37,0 0-4,149-88-74,-115 64-93,-5 4-121</inkml:trace>
  <inkml:trace contextRef="#ctx0" brushRef="#br0" timeOffset="74591.0336">14315 8364 620,'0'0'226,"0"0"-80,0 0-42,0 0-34,127 34-7,-94 1-26,-8 8-3,-9 1-19,-10-2 1,-6 6-7,0-4-6,-18 0-3,-7-3-15,-6-7-47,-1-8-74,7-10-168,-10-15-242</inkml:trace>
  <inkml:trace contextRef="#ctx0" brushRef="#br0" timeOffset="74951.3399">14074 8117 717,'0'0'152,"0"0"-150,160-60 29,-71 42 19,7 2-25,-5 4-1,-8 4-6,-16 5-4,-13 3 14,-17 6 25,-10 23-10,-4 14 9,-5 15 1,-1 14-2,4 23-11,-4 8 0,1 7-21,-7-4-4,-5-4 0,-6-3-1,-11-4 6,-24-11 1,-14-13 9,-4-13 0,-3-12-8,-6-9-12,-3-16-3,-7-12-7,3-9-11,5 0-76,4 0-67,12-24-296</inkml:trace>
  <inkml:trace contextRef="#ctx0" brushRef="#br0" timeOffset="75730.5706">9339 11354 14,'0'0'1084,"0"0"-1060,0 0-23,0 0 1,0 0 6,0 0-3,160-43 0,-106 28-5,-9 6-79,-21 7-233,-19 2-197</inkml:trace>
  <inkml:trace contextRef="#ctx0" brushRef="#br0" timeOffset="75902.5993">9266 11575 1024,'0'0'49,"0"0"-48,0 0 25,0 0 19,156-64-8,-73 47-21,-2 8-16,-4 9-9,-19 3-237,-16 11-430</inkml:trace>
  <inkml:trace contextRef="#ctx0" brushRef="#br0" timeOffset="76585.6343">11374 11328 788,'0'0'30,"0"0"-1,-116 68 61,87-32-53,10 6-4,12-5-8,4-5-17,3-3-8,8-12-1,13-16 1,10-1 1,6-8-1,3-28-6,-3-2 5,-6-6-7,-8-4 8,-10 0 0,-6-6 4,-7-3-1,0 0 9,0 8 8,-9 13 20,2 11 3,0 18 6,6 2-6,1 5-23,0 5-20,0 29-2,1 14 2,13 10 3,0 3-2,1-2-1,-1 10 0,-1 1-44,-3 3-62,-4 7-103,-6-8-144</inkml:trace>
  <inkml:trace contextRef="#ctx0" brushRef="#br0" timeOffset="76788.9157">11002 12187 1035,'0'0'45,"0"0"-43,142-24 50,-18-11 4,18-10-21,-1 1-14,-10 13-2,-24 11-18,-24 8-1,-28 12-104,-26 0-199,-29 12-282</inkml:trace>
  <inkml:trace contextRef="#ctx0" brushRef="#br0" timeOffset="77163.5162">11270 12583 902,'0'0'13,"-130"136"12,86-68 70,15-4-62,18-3-19,11-11-5,0-16-7,28-13-2,2-16 3,8-5-3,2-28 6,-5-18-6,-4-9 5,-8-3 1,-12-5-2,-8-9-3,-3 3 3,0-3-3,-12 14 9,-1 15 18,3 21 22,4 15 5,4 7-15,2 0-13,0 0-22,0 5-5,0 25 2,8 14 10,11 7 6,1 3-12,-3 1-4,-3 0-4,0 3-5,-1-2-51,0-5-56,0-9-109,-6-10-170</inkml:trace>
  <inkml:trace contextRef="#ctx0" brushRef="#br0" timeOffset="77553.5074">11432 12749 731,'0'0'91,"0"0"-32,0 0 66,158-98-50,-112 98-33,-13 0-29,-8 20-10,-13 21-2,-12 5 2,0 3 2,-2-1-2,-16-13-3,7-13 0,2-9-12,9-8-13,0-5-3,0-3-17,16-27 20,13-12 12,4-9-9,1-2 2,-6 2 20,-8 12 3,-10 12 14,-10 14 30,0 11 30,-7 2-9,-18 6-29,2 23-11,0 2 9,9 10 1,12-8-11,2 1-11,8-2-7,23-3-5,8-4-2,10-3-2,2-11 0,5-3-37,2-8-67,-4 0-147,-12-4-371</inkml:trace>
  <inkml:trace contextRef="#ctx0" brushRef="#br0" timeOffset="78218.5929">12248 11214 463,'0'0'376,"0"0"-352,0 0 84,0 0 4,0 0-94,0 0-8,-68 51 2,68-1 8,0 8-3,0 5 0,8-9-3,10-1-5,4-6-2,-2-9-3,9-4-2,5-17 0,1-16 2,6-1-1,-3-24 3,-5-17-1,0-6 4,-10-7-6,-10 0 0,-11-5-1,-2 4-2,0-6-2,-11 7-4,-1 10-34,5 10-46,7 8-69,0 9-237</inkml:trace>
  <inkml:trace contextRef="#ctx0" brushRef="#br0" timeOffset="78490.8351">12969 11044 695,'0'0'236,"0"0"-215,0 0 46,0 0 7,-109 104-30,93-47 8,2 10-22,8 0-8,6 1-6,0-4-7,4-9-4,18-6-5,3-3-1,4-5-5,2-9-54,-2-4-69,3-15-146,-11-9-159</inkml:trace>
  <inkml:trace contextRef="#ctx0" brushRef="#br0" timeOffset="78916.3798">13087 11379 337,'0'0'545,"0"0"-530,0 0 29,0 0 40,115-87-54,-72 87 5,-8 8-23,-8 22-10,-12 4 0,-7 3-2,-8 4 1,-2-5 1,-19-4-2,1-6-3,3-7-7,7-8-12,4-5 2,6-6-20,0 0 0,0-3 8,22-20-26,7-6-22,5-6 40,1 4 28,-2 3 6,-1 3-7,-8 3 3,-4 4 10,-10 3 8,-4 11 17,-6 2 70,0 2 26,0 0-22,-11 0-48,-7 9-8,3 10-18,1 12 2,6 3-8,8 7-18,0-2 2,0 6-3,12-4-47,11-4-95,2-3-154,5-22-146</inkml:trace>
  <inkml:trace contextRef="#ctx0" brushRef="#br0" timeOffset="79060.5692">13729 11601 921,'0'0'71,"0"0"-35,0 0 29,0 0-32,-27 113-27,27-83-6,-2-3-4,0 0-149,-2-4-240</inkml:trace>
  <inkml:trace contextRef="#ctx0" brushRef="#br0" timeOffset="79456.394">13947 11618 930,'0'0'50,"46"-114"-36,-15 44 74,0 5-44,-11 6-16,-5 16 5,-11 15-15,-4 8 7,0 15-1,-19 2-19,-7 3-5,-3 3 0,2 16-2,9 3-10,7 4-4,11-2-5,0 1-2,0 0-2,21-7 3,3-1 13,8-3 6,5-2 3,0 2 0,0-2 1,-3 4 0,-5 2 5,-10-4 9,-7 6-4,-10 0-1,-2 2 4,-2 8-2,-21 1-5,-4-4-7,1 5-7,-6-11-64,1-7-105,-1-11-194</inkml:trace>
  <inkml:trace contextRef="#ctx0" brushRef="#br0" timeOffset="79714.5592">14223 10979 1106,'0'0'13,"133"4"11,-54 40 58,-7 16-33,-15 12-13,-16 8 3,-24 9-9,-17 1-6,0 0-8,-29 3 2,-7-1-9,-14-9-4,5-6-5,-4-19 0,2-22-44,12-19-56,6-17-110,8-21-439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06:40:56.1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12318 3254 26,'0'0'370,"0"0"-257,0 0-1,0 0 21,0 0-19,0 0-21,0 0 6,0 0-24,4 2-10,-4-2-15,0 0-12,0 2-8,0-2-4,0 0-6,0 0-3,0 0-2,0 0-4,0 0 0,0 0-7,0 0 0,0 0-3,0 0-1,0 0-13,0-8-47,-4-25-48,-3-25-327</inkml:trace>
  <inkml:trace contextRef="#ctx0" brushRef="#br0" timeOffset="10221.7402">13098 2171 298,'0'0'8,"0"0"-5,0 0 14,0 0 61,0 0 18,0 0-15,0 0-21,0 0-1,-6 0-12,6 0-11,0 0 0,-1 0 0,1 0-7,0 0-7,0 0 3,0 0 3,0 0-5,0 0-1,0 0-4,0 0-2,0 0-7,0 0-3,0 0-6,0 2 0,0 5 0,5 4 0,15 6 6,2-1 2,0-1-3,0 3 4,0-2 7,-1 0-4,-4 0-6,-1-5 2,0-1-5,-1 0 1,-3 0 3,-1-5-2,-3-2 0,2-1 1,-1-2 5,-3 2-2,3 0-2,0-2 1,0 3-1,1 0-2,1-3-1,1 0 4,2 0-6,-1 2 6,2-2-1,1 0-5,3 0 2,-4 0 0,1 0 2,-3 0-5,0 0 0,0 0-1,-2 0 1,0-2 1,-2-1-1,-2 3 0,0 0 0,0-3 0,-3 1 2,5 0 0,-3-3 0,1 2-2,5-1 0,1-2-1,1 2 1,1-2 0,1 2-1,-3-1 0,1 2 2,-4-1-1,1-1-1,1 3 0,-1-1 0,3 1 0,-5-5 1,3 3 0,-3 0-1,0-3 1,0 0-1,3 2 0,-3-5 0,3 3 0,2-4 1,0 0-1,6-1 1,-5-4-1,3 2 2,-5 0-1,1 0-2,-1-2 1,-4 5 0,0 0 0,0 3 0,1-2 0,1-4 0,1-2 1,2-4-1,0 3 3,5-3-4,-4 3 2,4-1-1,-4 0 0,1 1 0,-1 3 1,-1-2-1,-3 0 0,-2 2 2,-1 1-2,2-2-1,3 1 1,-2-2 0,-2 4 2,-2 0-2,2 1 0,2-3 0,3-3-1,1 0 1,-2-4-1,1 4 2,-1-3-1,3 3 0,-1-1-1,3 2 1,0 0-1,-3-1 0,1 6 0,-2-5 1,8-3 0,-5 3 0,6-3 0,-7-2 1,1 2-2,3-3-2,-5-1 3,5-3 1,-3 0 0,-4 2-1,-3-2 3,0 3-2,-1 2-1,-5-1 2,1 0-2,-1 3 0,-2-4 1,1 0-1,-1 0 2,-2-3-2,0-3 0,0 3 2,0 2-1,0 0 0,0 4-1,-2 2 0,-7 2 0,-2 0 1,4-2 2,-3-1-1,2 0 0,2-1-1,-1 3 0,-2-4-1,-2 1 1,2 2-1,-3 0 1,4 3 0,-3 3 5,-1 3-6,-1-3 1,1 3 0,0 0 0,1-1-1,-5 0 0,3 2 0,-3-1-1,-2 0 1,-2 0 1,0-1 1,-2 2-2,-2 4 0,3-1 0,1 0-1,0 0-2,0-2 3,5-1 2,0 2-2,3 0-1,-2-2-1,-3 5 2,-2 1 0,-1-1 1,-4 1-1,2 0 0,-3 0-1,2 1 2,-3-2-3,0-1 2,-1 4 0,0-4 2,2 4-2,3 0 0,4 0-1,2 0 2,3 0-2,2 0 1,-4 0 0,1 0 0,-2 0-2,-4 0 0,3 5 0,-6 2 2,-1 7-3,-2 0 0,0 3-1,-3-3 1,4-2 3,-1-2-1,1-3 0,1 4 1,-2-3 0,6 2 0,0 2-1,3-2 2,0 1-2,-1 2-1,0-1 0,-2 0-1,4 0 2,1 0 0,2-2 0,-1 2-1,1 2 0,-1-4 0,6 3 0,-3-1 1,-1 2-2,-3 7 2,1-3 1,1-2-3,-1 0 2,3 3 1,-5 0-1,1-3 1,4 0 0,2-6 0,0 1 0,0 1 0,2 1-1,-2 4 1,1 1 0,-1 4-2,-3 0 2,6-1 0,2 0-1,-1-1 1,1-2-1,-4 0 1,6 2 0,-2 3 0,0-2-1,-1 4 1,1-1 0,0-2 0,-4 0 0,4-1 0,-2-2 0,1-1 0,3-2 0,0 1-1,0 0 1,0 0-1,-4 2 1,6-4 0,0 6 0,0-5 0,0 6 0,0-2-1,0 3 1,0-2 0,0 1 0,0 0 0,0-2 0,0 0-1,0-2 1,0 2 0,0 1 0,0-2 0,0-1 1,6 1-1,-2 0-1,2 4 1,3 0 0,-3 4 0,4-3 0,-3 2 0,-3-4 0,0 0 0,0-2 0,-2-4 0,4 1 0,-4-12 0,1 5 0,3 0 1,-3 2-1,0 4 0,-1-2 0,0-1-1,-2-1 1,3-5 0,-1 2 0,1-1 1,-1 0-1,0-4 0,0-1 0,1 0 0,-1 1 0,2 4 0,0-1 0,-4-2 0,3-1 1,-1-4-2,-2 2 2,1-2-1,-1 0 1,3 0 0,-3 0 1,0 0 0,0 0-1,0 0 2,0 0-3,0 0-4,-13 0-65,-10-9-155,-8-8-280</inkml:trace>
  <inkml:trace contextRef="#ctx0" brushRef="#br0" timeOffset="13774.5406">19181 10654 582,'0'0'63,"0"0"-57,0 0 30,0 0 103,0 0-82,0 0-22,0 0-14,-2-26 2,-3 12 5,1-1 21,-3-1-16,-4 1 6,0-2-5,-2 3-11,-1-1 1,-1-5-6,-1 6 0,-2-3-6,3 3 0,-4 6 1,2 0 1,-3 6-3,0 2-6,-2 0 3,-6 0-1,2 14-2,-3 6-2,0 2 0,2 8 2,2 14-4,6 11 0,3 15 0,9 14 0,7 9 1,0 7 0,7 10-1,18 9 1,6 0-4,2 10 3,5 3-1,2 0 1,-2-4 0,-2-6-1,-7-18 1,-9-16-1,-7-7 0,-11-14 0,-2-5 1,-6-5 2,-31-7 12,-9-6 3,-12-9 0,-2-6-3,-3-15 6,5-11-3,2-3-11,10-9-2,11-14-3,8 0-2,16-7-26,11-13-45,2-11-74,29-21-447</inkml:trace>
  <inkml:trace contextRef="#ctx0" brushRef="#br0" timeOffset="14876.6677">19531 11239 460,'0'0'12,"0"0"16,0 0 48,0 0-39,0 0-12,0 0 17,2-13 15,-2 13 12,0 0-3,0 0 2,0 0-4,0 0-8,0 7-16,0 7-6,-8 6-15,-2 5-3,6 4-4,-1 8-6,5 3 0,0-1-3,0 0 1,0-7-2,9-10-2,7-4 1,5-11 0,8-7 1,2 0 0,4-15 1,3-11-1,-6-10-2,0 0-1,-9 4-1,-8 3 2,-7 6 2,-5 2-1,-3 7 0,0 5 1,0 2 7,0 7 5,0 0 5,0 0-8,-3 26-9,-3 10-1,4 9 2,2-5-1,0-4-1,2-6 0,14-7-1,7-11 0,4-5-1,1-7 2,6 0 1,-3-10-1,-7-12 4,-6-2 3,-11-4 3,-7-4-7,0 4 0,0-4 1,-13 10-5,-5 8-1,5 1-3,1 8-20,9 3-32,3 2-61,0 0-139,0 0-153</inkml:trace>
  <inkml:trace contextRef="#ctx0" brushRef="#br0" timeOffset="15228.2778">20338 11089 808,'0'0'56,"0"0"-31,0 0 116,0 0-93,0 0-29,0 0 9,0-34-4,0 34 11,0 0 5,-3 0-4,-18 20-13,-8 20-10,-2 13 2,6 12 7,4 7 1,15-4-9,6-4-6,0-11-8,15-14 0,14-10-1,2-5-9,0-2-53,1-4-37,-3-7-131,-9-9-233</inkml:trace>
  <inkml:trace contextRef="#ctx0" brushRef="#br0" timeOffset="15866.0002">20717 11059 768,'0'0'241,"0"0"-240,0 0 27,0 0 55,0 0-65,152-78 5,-79 78 6,-3 27-5,-6 20 2,-13 8-1,-22 8-5,-18 3-9,-11 2 8,-22-2 1,-24-5 2,-8-5 0,1-3-7,8-12-7,9-11-8,9-8-1,14-11-24,4-11-60,9 0-134,0-11-318</inkml:trace>
  <inkml:trace contextRef="#ctx0" brushRef="#br0" timeOffset="17336.2337">21785 11003 491,'0'0'111,"0"0"-102,0 0 43,0 0 41,0 0-46,0 0-8,2-6-2,-2 3 9,2-2 4,-2-3 13,0-1-2,-4-1-8,-17 1-17,-5 2-9,-1 5-7,5 2 0,1 0-3,8 2-4,0 14-6,4 3-3,3 8 1,6 4-1,0 5 0,0 2 0,4 2-3,9-2 4,3 0-4,0 0-1,-3 0 1,0 0-1,-6-2 0,-2 1 0,-4-5 0,-1 0 0,0-2-9,0-4-16,0-2-9,0 0-35,0-7-47,-6-5-79,-1-11-99,-6-1-81</inkml:trace>
  <inkml:trace contextRef="#ctx0" brushRef="#br0" timeOffset="17510.2902">21492 11546 342,'0'0'281,"0"0"-256,0 0 66,0 0 36,0 0-101,45-132-6,9 97 3,2-1-13,3 0-9,-1 6-1,-7 4-9,-5 8-107,-13 4-146,-8 2-60</inkml:trace>
  <inkml:trace contextRef="#ctx0" brushRef="#br0" timeOffset="17958.2554">22246 10989 649,'0'0'182,"0"0"-152,0 0 96,0 0 6,0 0-75,-134 43-11,112 10-12,7 5-8,1 6-8,12 1-6,2-7-7,0-2 0,20-10-5,11-13-3,11-1-16,3-15-49,2-5-77,-3-8-104,-6-4-231</inkml:trace>
  <inkml:trace contextRef="#ctx0" brushRef="#br0" timeOffset="18260.5677">22705 11001 985,'0'0'25,"0"0"-14,0 0 65,141 40-8,-104 9-29,-5 14-1,-14 3-14,-16 8-7,-2 1-1,-13-4-1,-23-4-7,-6-7 0,0-11-3,3-10 2,8-7-7,14-13 0,3-10-4,11-9-32,3 0-24,0-32-84,21-6-198,6-8-190</inkml:trace>
  <inkml:trace contextRef="#ctx0" brushRef="#br0" timeOffset="18857.6625">23760 11089 740,'0'0'115,"0"0"-108,0 0 84,0 0-15,-150 4-40,112 18-11,5 5-9,4 4 1,4 1-11,8 2-1,3-4-3,10-2-1,4-4 1,0-10-2,4 2-3,14-7 3,9-8-6,-4-1 2,5 0-10,-1 0 1,-7-3-14,-5-5 7,-4 0-14,-3-1 7,-4 4 14,-2-4-1,-2 5 3,2-1 6,-2-1 5,2-1 0,-2 2 2,0-2-2,0 1-3,0 2-37,0 1-118,-6-2-73,2 1-121</inkml:trace>
  <inkml:trace contextRef="#ctx0" brushRef="#br0" timeOffset="19263.6794">23706 10816 563,'0'0'95,"0"0"-78,0 0 108,0 0 29,0 0-65,0 0-13,-26-64-32,26 82-22,0 24-9,0 24 19,2 11 4,7 3-8,-3 4-2,-2-6-7,3-6-9,-2-9-3,2-14-7,-4-3 2,-3-13-2,0-8-6,0-6-27,0-12-27,0 0-45,0-7-81,0 0-115,5-18-83</inkml:trace>
  <inkml:trace contextRef="#ctx0" brushRef="#br0" timeOffset="20344.6924">22447 11043 546,'0'0'129,"0"0"-74,0 0 117,0 0-35,0 0-61,0 0-37,15 38 18,-12 20-5,-3 6-22,0 5-10,0-8-2,0-2-9,0-12-1,3-6-7,11-11-1,7-10-1,3-7 1,5-13-2,3 0-18,-1 0-17,-5-20-25,-8-3-54,-12-5-101,-6 2-152</inkml:trace>
  <inkml:trace contextRef="#ctx0" brushRef="#br0" timeOffset="20471.8498">22384 11364 468,'0'0'175,"0"0"-161,0 0 56,0 0 8,98-104-66,-11 61-12,18-1-76,4 2-204</inkml:trace>
  <inkml:trace contextRef="#ctx0" brushRef="#br0" timeOffset="20915.6708">24029 10772 791,'0'0'223,"0"0"-212,0 0 54,0 0 33,0 0-55,-45 145 3,45-77-11,0 4-18,6-4-3,7-8-1,5-10-6,3-12-3,1-6-2,1-9 0,2-16-2,4-5-1,-2-2-1,-1-14-24,-5-9-30,-8-4-56,-13 0-88,0 4-188</inkml:trace>
  <inkml:trace contextRef="#ctx0" brushRef="#br0" timeOffset="21049.7352">23934 11173 748,'0'0'179,"0"0"-177,0 0 48,130-129 28,-49 84-67,-2 3-11,-4 6-15,-18 5-95,-20 9-244</inkml:trace>
  <inkml:trace contextRef="#ctx0" brushRef="#br0" timeOffset="22982.1731">18929 13009 1118,'0'0'69,"0"0"-62,0 0-2,0 0 38,0 0-24,0 0-19,-18-3-11,11-23-75,3-17-173,0-25-256</inkml:trace>
  <inkml:trace contextRef="#ctx0" brushRef="#br0" timeOffset="23217.7833">19183 10152 727,'0'0'100,"0"0"-94,0 0 26,0 0-32,0 0-153,0 0-217</inkml:trace>
  <inkml:trace contextRef="#ctx0" brushRef="#br0" timeOffset="23442.381">19181 13038 731,'0'0'0,"0"0"-618</inkml:trace>
  <inkml:trace contextRef="#ctx0" brushRef="#br0" timeOffset="24200.7301">20494 11432 387,'0'0'461,"0"0"-461,0 0-64,0 0 61,0 0-63,0 0-137,-20-53-106</inkml:trace>
  <inkml:trace contextRef="#ctx0" brushRef="#br0" timeOffset="24377.6816">20701 11450 544,'0'0'301,"0"0"-296,0 0 1,0 0 2,0 0-8,0 0-24,0-2-149,0-4-189</inkml:trace>
  <inkml:trace contextRef="#ctx0" brushRef="#br0" timeOffset="24545.6478">20866 11511 703,'0'0'86,"0"0"-86,0 0-50,0 0 29,0 0-158,0 0-144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12:34:23.6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16346 1627 18,'0'0'12,"0"0"22,0 0-12,0 0-7,0 0-4,0 0 19,0 0 8,6-23-6,-6 23-2,0 0-2,0 0-12,0 0 0,0-3-1,0-2 5,0 1 2,2-4-7,5 0-8,-3-2-4,3-1 9,-5 2 16,3-2 4,-3 4-3,-2-1 4,2-1-7,-2 2-2,1 0 10,3 4-7,-2-2-3,-2 1 16,0 0 0,2 0-1,-2 3 17,0 1-3,0 0-13,0 0-7,0 0-14,0 0-10,0 0-7,0 0-1,0 0 0,7 9 2,-2 5 0,1 1 1,-2-1 6,1 1 0,-3 2-1,1 1 4,-2 2 1,-1-2-7,3 0 0,-3 0 0,0 1-4,0 0 5,0 1-8,0 1 4,0-4 1,0 1-3,0 0 0,0-4-1,0 2 1,0-4-1,0 0 0,5 1 0,-1-1-1,2-3 1,1 5-1,0 1 0,0-2 1,-3 0-1,3-1 1,1 0-1,0-4 0,-2 4 0,1-4 0,-3 4 0,2-1 0,0 1 1,-4 3-1,1-1 0,0 0 2,0-2 0,-1 0-2,0-1 1,2-2-1,-2 5 0,4-3 0,-2-4 0,0 1 0,1-4 0,-3-1-1,4-1 1,4-2 1,-3 0 0,5 0 1,6 0-1,0 0 1,6-11 1,1-7-1,2 1-2,0-4 3,2-5-2,-4 0-1,-9 2 0,-1 5 1,-10 2-1,-5 5-2,0 0-57,0 6-52,0 0-157,-20 1-86</inkml:trace>
  <inkml:trace contextRef="#ctx0" brushRef="#br0" timeOffset="456.3291">16327 1856 229,'0'0'83,"0"0"-33,0 0 41,0 0-36,0 0-17,0 0 1,0-7 4,0 5 8,0-3-7,0 1-12,6-3-4,11-5 6,10-2 13,4-7-5,4 1-7,5-4 1,-1 3-7,1 2-5,-9 4-1,-9 6-15,-9 6-3,-6 1-2,-7-1-3,0 3 0,0 0-18,0 0-90,0 0-136,-4 0-108</inkml:trace>
  <inkml:trace contextRef="#ctx0" brushRef="#br0" timeOffset="9743.1736">20117 2227 98,'0'0'197,"0"0"-121,0 0 31,0 0-25,0 0-17,0 0-5,0 0-13,0-1-8,0 1 3,-2 0 7,2 0-5,0 0-8,0 0-8,0 0-11,0 0-7,0-6-2,0-1-6,11 2 0,5 3-1,4-1-1,4 1 2,3 0-1,-1 2 1,-1 0-1,-4 0-1,-2 2 0,-1 10-2,-5 5 2,-1 0 0,-5 4 1,-3-4 0,-2 0 1,0-2-1,-2-2 1,0-5-1,0 2-1,0-4 3,0 3 1,-15 0-2,-3-1 1,1-2 2,-2-3-4,3-3 2,1 0 1,-3 0 0,-1-3 2,-2-9 3,1-2-2,5 2 1,4 2-1,1 2 3,10 2-1,0-4-4,0-2-4,0-2-1,16-3 1,-5 3 0,0 4-1,-4 2-17,-1 3-68,1-5-181,-2-4-166</inkml:trace>
  <inkml:trace contextRef="#ctx0" brushRef="#br0" timeOffset="421672.9746">2293 14383 747,'0'0'159,"0"0"-88,0 0 47,0 0-73,0 0-10,0 0-17,-16-116 1,1 96 2,-3-1-7,-4 0 3,-9-4 3,-6 6-2,0 0-3,-5 8-1,-3 7-2,-7 4-4,-8 0-6,-2 18-1,-3 22 1,6 14-4,3 23 0,9 12 2,9 23 0,9 23 1,6 11 1,15 6-1,8 3 0,0-2 0,0-3 3,17 3-4,1-2 0,3-6 3,0 1-1,0 1 0,-1 1-2,-7-10 0,-1-13 0,-10-23 2,-2-20-1,0-16 0,-19-11 0,-3-15 2,-7-10 4,-4-12 19,-9-11 10,-10-7-3,-6-7 0,-6-27-3,-3-17-25,-2-7 0,7 0-4,8-4-1,11 4-30,24-18-35,19-19-46,11-11-182</inkml:trace>
  <inkml:trace contextRef="#ctx0" brushRef="#br0" timeOffset="422347.5041">2698 15735 359,'0'0'60,"0"0"1,0 0 35,0 0-40,0 0 2,0 0 4,70 72 23,-34-72 14,6-14-13,4-21-27,1-6-21,-2-7-17,-11-1-12,-12 4-5,-13 0 3,-9 5-6,0 8 7,-5 10 5,-15 4 1,-9 15-8,-2 3 2,-9 0-6,-5 17-2,-2 31 0,0 19 0,5 19 0,9 12 0,10-4 2,17-6-1,6-11 6,4-19-4,25-14 0,11-16 0,10-15 2,8-10 10,2-3 12,0-3 0,-7-24-14,-6-4-5,-11-4-8,-10-2-1,-9-3-66,-15-8-91,-2-2-301</inkml:trace>
  <inkml:trace contextRef="#ctx0" brushRef="#br0" timeOffset="422977.2393">3312 14391 401,'0'0'181,"0"0"-113,0 0 18,0 0-26,0 0-30,0 0 16,-47-48 11,22 48-22,-6 0-15,-5 0-1,-1 21-13,-8 10-1,5 10-1,1 8-1,9 6 0,7-3 0,11-2 0,4-8-2,8-6-1,0-7 0,10-12-4,9-7 4,8-7 0,4-3 13,2-3-12,3-21 15,0-10-13,-2-5 3,-6-7-1,-3-5-5,-5 3 2,-6 8-4,-10 5 4,-2 13-2,-2 10 2,0 5 11,0 2 17,0 5-9,0 0-11,-6 0-8,-3 0-2,4 9-2,-4 17 0,5 6 1,4 5 0,0 1 2,0 3 1,8-4-1,9 4 1,0-3-2,-1-1 0,-1-6-37,1 0-87,-1-5-135,-1-12-90</inkml:trace>
  <inkml:trace contextRef="#ctx0" brushRef="#br0" timeOffset="423464.5073">3461 14490 554,'0'0'146,"0"0"-117,0 0 69,120-95-29,-73 90-43,0 5-11,-9 0-6,-11 25-6,-12 14 2,-13 2 0,-2 7 14,-4 1 16,-21-8-22,-4-6 0,2-7-2,6-6-3,7-8-4,5-9 0,9-3-2,0-2 6,0 0 10,0-27-1,23-13-17,10-10 2,8-2 0,3-1-1,-6 7-1,-3 2-1,-6 12 1,-11 6 0,-7 12-1,-9 9 0,-2 5 1,0 0-4,-17 0 4,-8 19 2,-6 16 2,7 11 9,3 1 5,15 2-6,6-3 19,0-5 1,22-12-8,16 0-5,9-8-1,10-11 0,-1-2 1,-2-8-7,-8 0-6,-9 0-6,-16 0-8,-11 0-100,-10 0-164</inkml:trace>
  <inkml:trace contextRef="#ctx0" brushRef="#br0" timeOffset="424102.478">4250 16013 886,'0'0'66,"0"0"-29,80-136 13,-32 75-27,0-10-12,-3-1-6,-12 2 3,-12 12-5,-15 15 6,-6 17 5,0 8-1,-20 10-13,-11 2-2,-3 6 2,-1 0 0,2 18 0,8 8-4,7 6-11,13 9-4,5 1-4,14 0 6,22 0 9,10-2 4,3-9 3,-7 1 1,-6-3 1,-11 0 0,-16-2-2,-9 7-2,-3 2-5,-25-5 6,-10 1 2,4-11-4,1-6 2,6-7-60,4-8-79,9 0-24,11-16-64</inkml:trace>
  <inkml:trace contextRef="#ctx0" brushRef="#br0" timeOffset="424657.6467">4739 15627 665,'0'0'205,"0"0"-167,0 0-21,0 0-17,0 0-10,0 0 10,0 122 4,0-78-1,6-8 5,7-3-2,5-8 0,-3-3-5,6-8 3,-1-1-2,2-13-1,3 0 10,-1 0-6,1-16 13,-3-13 4,-2-7-1,-4-3-13,-5-2 0,-3 3-3,-4 13 1,2 8-1,-4 13 8,-2 4 0,2 0-13,1 0-16,1 18-5,0 11 20,0 8 1,1-5-1,-5-10 2,0-3 3,0-12-2,3-7-1,-1 0 2,0 0 7,5-14 11,0-20-18,10-6-3,3-4-5,2 8 5,3 8-1,2 7 1,-2 16-1,-2 5 0,2 0-7,-2 8 4,-3 20 2,-3-2 2,2 6 2,-9 2-2,-3-2-1,-6 4 1,-1-6-1,-1 2-107,-25-8-122,-11-7-104</inkml:trace>
  <inkml:trace contextRef="#ctx0" brushRef="#br0" timeOffset="424942.521">5142 15136 818,'0'0'39,"0"0"-16,0 0-23,0 0 42,0 0-16,-42 108-8,8-90-15,-6-8 17,4-10-4,3 0 14,10-9 4,7-10 8,10-4-20,6 2-17,0-2-3,22 9-2,20 1 0,12 4-4,6 9-59,5 0-89,-9 0-121</inkml:trace>
  <inkml:trace contextRef="#ctx0" brushRef="#br0" timeOffset="425347.5045">5626 15212 905,'0'0'174,"0"0"-174,0 108 1,0-33 31,0 10-5,0 0-16,6-9-5,3-12 1,-5-11-1,1-14 0,0-11-3,-5-12 2,2-9 1,-2-7-1,2 0 7,5-11 12,1-19 9,10-7-28,7-6-3,8 7-1,5 4 0,2 10-1,3 5 0,-3 16-4,-3 1 1,-6 0-3,-12 14 1,-8 7 2,-11 4 3,0 8 2,-26 0 9,-14 3-6,-3-1 4,-4-8-7,0-1-2,2-12-17,5-6-38,5-8-73,10 0-157,14-16-116</inkml:trace>
  <inkml:trace contextRef="#ctx0" brushRef="#br0" timeOffset="425753.5171">6098 15565 775,'0'0'121,"0"0"-53,149-17 18,-106 21-66,-10 24-11,-8 7-9,-10 9 0,-15-3-1,0 4 1,-11 0 5,-20-10 0,-2-5 3,6-8-4,7-8-2,11-6-2,5-8 0,4 0-7,0-8-17,23-26 23,14-7-42,7-8 22,-1-1 11,1 6 8,-10 8 2,-11 10 2,-9 11 19,-10 7 34,-4 7 16,0 1-14,0 0-27,-18 6-16,-3 16 1,-2 5-14,6 10 0,5 3-1,8 2 1,4 4 0,0-2 0,24 0-1,14-7-22,12-10-64,8-15-132,-1-12-232</inkml:trace>
  <inkml:trace contextRef="#ctx0" brushRef="#br0" timeOffset="426166.3822">7094 15623 1006,'0'0'141,"0"0"-112,0 0 27,-129 36-29,101 0-24,3 13-2,2 0 2,10-5-3,7 0 2,6-10-2,0-4-3,19-18-17,12-6-1,10-6 7,1-18 2,3-18-4,-5-16-11,-7-3 9,-10-10 13,-12-11 0,-11-10-2,0-13 6,-3 6-2,-17 18 3,5 21 15,-1 21 25,7 17 10,1 11-6,1 5-13,2 0-20,3 26-11,2 20-3,0 16 1,2 10 2,18 2 3,3 3-2,4 3 2,-6-8-3,0 0 0,-3-2-12,-3-8-70,-1-16-80,-3-11-209</inkml:trace>
  <inkml:trace contextRef="#ctx0" brushRef="#br0" timeOffset="426607.5057">7491 15686 1002,'0'0'68,"0"0"-65,0 0 15,118 23 3,-95 13-19,-12 9-2,-11 2 0,0 7-1,-7-9-1,-15-8-2,4-10-6,0-10-14,10-8 4,8-9-11,0 0 4,0-23 9,26-17-91,10-8 2,2-2 68,-1-4 11,2 1 28,-8 12 7,-8 10 52,-8 14 36,-11 7 20,-4 10-11,0 0-27,-9 14-43,-15 22-3,-1 8 8,4 2-10,11-2-2,10-6-11,0-4-3,2-8-2,20 1-6,5-9 1,3-1-4,-2-7 2,-3 3-4,-8-5-26,-3-6-87,-1-2-198,-2-7-472</inkml:trace>
  <inkml:trace contextRef="#ctx0" brushRef="#br0" timeOffset="426895.218">8775 15735 1099,'0'0'144,"0"0"-119,0 0 23,0 0-9,165-4-5,-79 0-16,-11-4-13,-17 6-5,-21 2-6,-12 0-39,-13 0-37,-12 0-102,0 0-179,-25 0-107</inkml:trace>
  <inkml:trace contextRef="#ctx0" brushRef="#br0" timeOffset="427096.5875">8782 16172 752,'0'0'221,"0"0"-129,0 0 59,167 0-63,-90-4-35,0-12-25,-8 2-7,-18 0-20,-14 3-1,-20 4-25,-15 3-41,-2 0-81,-27-2-254,-27-6-332</inkml:trace>
  <inkml:trace contextRef="#ctx0" brushRef="#br0" timeOffset="428354.9104">10679 15593 817,'0'0'49,"0"0"-49,0 0 26,0 0-5,0 0 7,122 10-3,-59-48-10,1-11-12,-14 1 16,-17 2-12,-17 2 4,-14 3 0,-2-5 12,-5 9 6,-19 4-11,-7 6-8,0 8-8,-7 14-1,-5 5 3,-1 0-8,-3 25 5,3 24-1,3 19 2,5 20 0,14 6 3,11 0-1,11-13 3,0-15 2,16-17 1,20-14-2,10-15 2,12-16 8,9-4 11,7-7-2,-1-22-8,-6-3-7,-11-5-9,-17 4-1,-12 1-2,-14 0-15,-13 2-67,0-2-40,-1 0-226,-22-7-167</inkml:trace>
  <inkml:trace contextRef="#ctx0" brushRef="#br0" timeOffset="428902.4109">11405 14439 551,'0'0'98,"0"0"1,0 0 84,0 0-131,0 0-30,0 0 27,-6-96-10,-16 85-12,-8 4-9,-3 5-2,-7 2-6,-3 0-3,1 19 3,-3 13-10,10 7 4,4 3-1,11 5-2,8-6 0,9-6-1,3-3 0,3-14 0,22-6 3,9-12-1,5 0 3,4-14-2,1-16-4,-5-4 1,-10-4-8,-3-1 3,-8 0 3,-2 2-1,-10 14 3,-1 11 0,-5 5 2,0 7 2,0 0 18,0 0-21,-5 12-1,-10 17-1,0 7 1,3 2 4,5-3 0,7 0-2,0 0 0,0 0-2,12-1 0,7-8-2,-1 4-33,2-5-50,-4-4-135,-3-7-134</inkml:trace>
  <inkml:trace contextRef="#ctx0" brushRef="#br0" timeOffset="429418.6647">11615 14476 266,'0'0'484,"0"0"-457,0 0 88,123-63-34,-76 63-52,-6 5-9,-9 27-11,-16 6-9,-14 8-3,-2-5 3,-14 2 1,-15-5-1,-4-3-1,2-12 1,6-7 0,10-6-3,11-8-18,4-2-2,0-5 6,25-20-9,12-11-28,7-7 42,8 2 12,-3-3 0,-5 2 0,-4 2 2,-13 10-1,-13 12 14,-10 4 36,-4 10 42,-8 4-29,-24 0-43,-10 5-20,-5 26 0,4 11 11,8 4 2,10 5 0,10-4 2,15-1 7,0-10-12,22-1 5,25-12-5,15-10 10,10-9 5,8-4-5,-2-3-5,-9-12 1,-15-4-6,-17 7-9,-17-1 2,-11 8-2,-9 5-2,0-4-15,-5 4-73,-19 0-159,-3 0-274</inkml:trace>
  <inkml:trace contextRef="#ctx0" brushRef="#br0" timeOffset="430402.4844">10001 16370 697,'0'0'134,"0"0"-112,0 0 94,0 0-18,0 0-53,0 0-31,117-24-2,12 24 27,33 2 0,48 1-11,46-3 5,48 0-8,49 0 1,25-8-1,18-5-6,-7 3-9,-24-3 4,-33-1-7,-53 2 6,-59-3 1,-62 3-5,-55 7-8,-45-7-1,-36 5-9,-22 0-29,-31-8-6,-56 7-54,-40 4-88,-36 4-133,-27 0-69</inkml:trace>
  <inkml:trace contextRef="#ctx0" brushRef="#br0" timeOffset="430979.9163">10498 17333 124,'0'0'629,"0"0"-536,0 0-26,0 0 66,0 0-91,0 0-24,-113-31-13,77 62 2,-3 5-4,0 15-1,2 7 1,3-7-2,18 4 1,10-11-2,6-12-1,0-15 1,19-8-8,14-9-8,4-4 15,5-26 1,-1-6 11,-1-8-10,-9 1-1,-12 9 7,-8 10-3,-4 8 0,-7 10 9,0 6 37,0 0-2,0 0-19,0 0-20,0 6-9,0 20-5,0 6 5,0 9 0,7-8 4,11 4-3,0-1-1,6-5 2,-1 1-2,1-6 0,1-9-13,-3-7-53,1-10-55,-1 0-147,-9-18-91</inkml:trace>
  <inkml:trace contextRef="#ctx0" brushRef="#br0" timeOffset="431496.7172">10849 16874 838,'0'0'80,"0"0"-74,0 0-5,0 0 10,0 0-10,0 0 2,-66 50-3,49-42 3,-7-8 0,4 0 5,-1 0-8,1-3 3,7-11 2,7-1-3,3-2-4,3-4 2,0-4-2,22 4-6,7-5 7,3 8 2,6-1 0,-3 11-1,3 7 3,-5 1-3,-2 1 0,-6 21 0,-10 9 0,-7 8 0,-8 7 7,-2 3 3,-28 6 2,-6-8 0,-4-2 1,-4-4-5,-1-7-2,3-9-3,8-9-1,10-11 0,8-5-2,9 0 2,3 0-1,4 0 2,0 0-1,13-3-4,14 3 4,6 0 2,6 0 0,-1 0 2,3 8-4,-2 10-2,-7 3 0,5 5-93,-8-3-163,2-5-154</inkml:trace>
  <inkml:trace contextRef="#ctx0" brushRef="#br0" timeOffset="431716.5089">11461 17212 1101,'0'0'101,"0"0"-83,0 0 2,0 0 25,0 0-29,0 0-11,-53 136 5,67-90-10,-1 5 4,-2 7-4,-2-3 0,-9 3-47,0-4-43,0-6-69,-20-8-155,-12-10-120</inkml:trace>
  <inkml:trace contextRef="#ctx0" brushRef="#br0" timeOffset="431881.0743">11183 17566 877,'0'0'13,"129"-85"-7,-33 45-2,9 0-4,-3 8-57,-11 2-179,-14-2-113</inkml:trace>
  <inkml:trace contextRef="#ctx0" brushRef="#br0" timeOffset="432247.3264">11898 17169 588,'0'0'213,"0"0"-44,0 0-7,0 0-94,0 0-44,0 0-24,-2 68 4,2-6 10,0 4-2,0-4-7,5-3-4,-3-9 2,2-16-3,-4-17 0,0-6 1,3-11-2,1 0 1,7-4 0,7-20-1,11-6 1,6 2-4,5 2 4,1 13 0,-1 7-1,-2 6-3,-7 0 3,-6 11 0,-9 14-2,-12 1 3,-4 3 5,0 0 2,-20-4 4,-10-4-5,-5-2 3,-5-6-8,-3-8 3,1-5-2,-1 0-2,8 0-19,4-20-20,9-6-75,8-11-111,10-10-265</inkml:trace>
  <inkml:trace contextRef="#ctx0" brushRef="#br0" timeOffset="432816.514">12449 16964 865,'0'0'114,"0"0"-113,0 0 14,0 0 7,0 0-15,0 0-7,-55 58 3,41-54-2,1 4 3,-3-8-2,3 0 7,4 0-8,2-12 5,7-2-2,0-4-4,5-4 1,16 4-2,11-3 2,3 2 1,4 4-2,1 8 8,-3 7-6,-6 0 4,-2 14-3,-6 16 0,-5 2 5,-10 8 18,-8 1-11,0-2 2,-24 5-9,-11 1 1,-3-1-2,-3-12-6,6-11 3,6-10-3,10-7 1,11-4-2,3 0 11,5 0-5,0 0-2,5-10-3,13 2-2,7 8-1,6 0 0,3 0 2,9 10 1,2 3 11,6-4 7,-2-1 7,1-8 3,-7 0 1,-3 0-2,-3-5 0,-10-7-10,-7-8-3,-6-1-9,-8-1-4,-4 0-2,-2-10-49,0-13-105,0-13-442</inkml:trace>
  <inkml:trace contextRef="#ctx0" brushRef="#br0" timeOffset="433313.4958">15015 14892 1021,'0'0'75,"0"0"-35,0 0 48,-117 26-38,57 55-26,-6 39 12,2 33-1,9 21-7,10 13 4,17-9-5,19-21-10,9-27-3,24-28-4,24-21-10,5-16 2,2-10-2,-1-15-2,-1-14-9,8-20-62,1-6-76,-1-46-381</inkml:trace>
  <inkml:trace contextRef="#ctx0" brushRef="#br0" timeOffset="434069.0449">15841 15424 750,'0'0'158,"0"0"-31,0 0 0,0 0-75,0 0-2,0 0-34,-118-76-4,65 85-8,2 22 3,1 13-1,8 6-3,11 6-2,11 2 1,11-7-2,9-7 0,0-8-1,18-10 0,12-12-18,6-14-2,7 0 11,0-14-2,3-22 1,-8-4 8,-9-4 3,-7 4 1,-13-1 4,-3 13-5,-6 11 14,0 9 12,0 3 0,0 1 9,0 4-12,0 0-13,-4 12-10,0 20-3,-3 9 3,7 3 1,0 2-1,0 8 0,7 6 0,5 4-16,1 2-65,5-7-81,4-19-190,6-22-236</inkml:trace>
  <inkml:trace contextRef="#ctx0" brushRef="#br0" timeOffset="434428.871">16178 15862 847,'0'0'143,"0"0"-94,54-153 76,-12 91-72,3-5-39,-5 7-8,-11 13-1,-15 15-3,-14 9 1,0 9 8,-5 10-6,-24 4-5,-4 0 0,-4 9-2,2 11 1,10-1-4,14 6-16,11-4-28,3 1 3,32 2 14,14-3 26,7-2 1,-2 2 4,-8 1 1,-12 2 0,-14 2 0,-9-4 2,-11 2 3,0 6 7,-15-4-4,-16 3-4,-6-4-1,4-3-3,6-8-43,7-5-73,9-9-82,11 0-4,0-23-124</inkml:trace>
  <inkml:trace contextRef="#ctx0" brushRef="#br0" timeOffset="434946.5127">16693 15476 874,'0'0'103,"0"0"-56,0 0 1,0 0-15,0 0-19,-29 129-7,29-87-4,0-3 0,0-4-3,0-3 0,16-10 3,9-7-2,4-8-1,3-7 1,7 0-1,-4-4 0,-1-19 1,-3-2 5,-4-8-5,-3-10 3,-5-7-4,-2-3 3,-8-1-2,-3 8 1,-3 16 0,-3 16 1,0 10 11,0 4 14,0 23-28,-12 16-2,1 5 2,-1-3 2,3-10-2,8-8 0,-1-15 0,2-7 0,0-1-7,2 0-1,25-17 8,7-15 2,4-7-2,-5 11 1,0 3 0,-6 11-1,0 7 0,-5 7 1,-2 2-1,-2 29 0,0 4 3,-4 6 2,-2-1-1,-7 4-4,-5 2-1,0-2-5,-17-3-44,-20-6-66,-9-9-163,-8-12-33</inkml:trace>
  <inkml:trace contextRef="#ctx0" brushRef="#br0" timeOffset="435208.5116">16778 15025 894,'0'0'55,"0"0"-15,0 0 28,0 0-19,0 0-39,0 0-8,41 48 5,-80-28 4,-7-8-8,-4-12 1,6 0 1,6-4-1,12-24 4,10-2 3,16-2-7,0 0-4,25 6-4,28 9-33,7 10-33,5 7-76,-7 21-157</inkml:trace>
  <inkml:trace contextRef="#ctx0" brushRef="#br0" timeOffset="435620.4843">17521 15194 499,'0'0'723,"0"0"-686,0 0-33,0 0 14,0 0-10,21 148 18,-9-81-25,-7 6 3,1-8-3,-6-14-1,0-8 1,0-15 0,0-14 1,0-6-1,0-8-1,0 0 0,8 0 2,15-22 1,4 4-3,6-5 0,5 10 0,5 5 1,1 6 0,-3 2-2,-6 0 0,-13 6 1,-11 6-3,-11 6 1,0 2 2,-6 5 10,-23-2 3,-12-1-7,1-4 0,1 0-3,0-8-2,6-4-1,1-5-6,3-1-31,6 0-49,3-1-112,17-19-240</inkml:trace>
  <inkml:trace contextRef="#ctx0" brushRef="#br0" timeOffset="436071.9144">18185 15458 981,'0'0'79,"0"0"-38,0 0 12,0 0-40,113 90 8,-113-42-10,0 1-7,-16-7-1,-10-6-3,1-6 2,7-16-2,9-6 0,6-6-2,3-2-7,0 0-1,26-19 1,12-20-7,9-3 0,1-8 0,-5 3 7,-4 5 9,-9 8 1,-12 12 13,-11 13 10,-7 4 9,0 5 15,0 0-32,-18 26-6,-5 9-2,6 6 7,8 4 1,9-6-1,0 2 0,17-9 9,23-6 0,18-9 1,14-6 3,6-9-6,0-2-2,-13 0-14,-16-6-1,-21-1-2,-16 0-3,-12 2-12,-4 0-63,-39-4-143,-13-14-778</inkml:trace>
  <inkml:trace contextRef="#ctx0" brushRef="#br0" timeOffset="436598.9194">16317 17040 775,'0'0'155,"0"0"-136,0 0 38,0 0 35,178-14-32,-84-4-6,6-8-4,-9 2 3,-13 7-11,-24 0-34,-23 11-3,-18 3-5,-6 3 2,-7-5-2,0 5-23,6 0-53,10 0-102,3 0-224,0 5-203</inkml:trace>
  <inkml:trace contextRef="#ctx0" brushRef="#br0" timeOffset="436838.5185">17299 17321 926,'0'0'128,"0"0"-106,0 0 32,0 0 8,0 0-57,74-104 2,-61 92-5,-6 4 1,-4 6-2,-3 2 2,0 0-3,0 0 0,0 0-3,0 0-22,0 0-67,0 0-135,0-9-141</inkml:trace>
  <inkml:trace contextRef="#ctx0" brushRef="#br0" timeOffset="437294.7574">17311 16687 644,'0'0'461,"0"0"-451,0 0-8,0 0 23,-29 129-9,48-57-8,4-2-5,-5-6 2,-5-2 2,-10-9 2,-3-13-1,0-8-4,0-18 4,0-6-5,0-4-1,0-4 0,0 0 2,0 0 5,15-4-6,8-15 2,8-2-5,1 3-1,7 6-1,-3 7 3,1 5-2,0 0 1,-9 13 0,-5 4 0,-8 6 0,-8-5 6,-7 4 4,0-1 0,-11 2 12,-23 0-3,-6-6-4,-7 1-9,3-7 0,-2-8-5,9-3-1,8 0 0,14-17-30,15-15-50,0-7-135,27-7-266</inkml:trace>
  <inkml:trace contextRef="#ctx0" brushRef="#br0" timeOffset="437759.2956">18252 16950 962,'0'0'108,"0"0"-90,0 0 69,0 0-47,-119 70-28,95-24-11,1 3 5,2 5-4,7-4-2,7-6 0,7-12-16,2-6-27,27-14 10,9-12-7,7 0 22,6-12-4,0-16-1,-7-12-1,-3 4 19,-14-4 5,-12 10 3,-8 7 3,-7 10 11,0 5 42,0 8 7,0 0-49,-7 0-6,-1 21-11,-1 9-2,1 7-1,8-9 3,0-3-2,12-2 2,17-13-11,7-6 11,1-4 3,3 0 2,-3-23 4,-10 0 6,-12-7 18,-11-2-9,-4 1-6,-2 0-14,-23 4-4,-6 9-11,-2 9-17,-3 9-47,3 0-92,2 22-208</inkml:trace>
  <inkml:trace contextRef="#ctx0" brushRef="#br0" timeOffset="438148.8635">18628 17383 1116,'0'0'74,"0"0"-45,114-152 48,-52 90-47,1-4-29,-12 8 5,-17 7-3,-24 18-2,-10 8-2,-6 7-2,-26 6-9,-9 12-11,-6 0-6,1 0 1,11 23-3,13 2-30,17 1-14,5 6-30,23-4 17,20-2 33,9 1 35,4-9 18,2 4 4,-6-4 5,-10 4 25,-11 0 45,-11-5-45,-13 6-9,-7-5 1,0 6-7,-29 1-5,-9-2-8,-5-5-4,1-4-99,11-14-51,4 0-76,14-9-249</inkml:trace>
  <inkml:trace contextRef="#ctx0" brushRef="#br0" timeOffset="438531.3523">19384 16767 1018,'0'0'122,"0"0"-111,0 0 25,-2 133 12,2-72-31,0 0-9,13-4-5,-2-12-1,-2-8-1,-5-15 2,1-14-4,-3-4 1,3-4-3,6 0 2,9-18 1,9-8 0,11-5-1,2 9-6,2 4 4,-1 12 3,-6 2 0,-7 4 3,-10 0-1,-7 0 1,-8 10 8,-5 3 4,0 9-7,-16 0 11,-16 2-3,-4 1-8,-8-2-7,3-1-1,-3-4-20,1-9-47,9-4-70,10-5-237,6-5-319</inkml:trace>
  <inkml:trace contextRef="#ctx0" brushRef="#br0" timeOffset="438967.3359">20098 16895 1048,'0'0'94,"0"0"-74,119-12 29,-86 29-34,-12 15-9,-9 9-6,-12-2-4,0 1 3,-21-8 1,-3-5-3,6-14 1,6 0-21,10-13-28,2 0-8,0 0 18,5-13 14,22-15-62,8-11-12,0-2 61,4 1 38,-8 0 2,-4 10 35,-10 2 31,-8 10 27,-6 6-25,-3 6 4,0 1 5,-9 5-50,-11 0-12,-2 5-5,1 22-5,9 10-2,11 3 6,1 4-3,20-3 1,23-6-3,17-5 1,8-11-3,9-10 2,-8-9 0,-13 0-4,-14 0-28,-18-13-47,-17-5-42,-7-9-202,-7-1-301</inkml:trace>
  <inkml:trace contextRef="#ctx0" brushRef="#br0" timeOffset="439244.653">20586 16329 952,'0'0'60,"133"-13"-50,-39 13 71,-1 30-41,-1 25-9,-14 17 3,-21 12-6,-18 6-13,-24 7 12,-15 1-5,-7-4 7,-35 1-2,-9-11-4,-7-13-4,4-16-2,6-19-1,3-6-7,9-12-4,5-7-5,4-4-1,0 1-41,-3-4-45,2-4-124,-4 0-283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12:58:20.8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1486 5909 12,'0'0'25,"0"0"60,0 0-76,0 0 24,0 0 15,0 0-25,0 0-6,-36-110 5,22 100 2,3 0-5,-2-2-11,3 2 4,0 2 9,4-3 45,1 6-18,0-2 61,4 2-1,-1 1 4,-3-1-10,2 4-37,3 1 4,-2 0-20,2 0-18,-2 0-17,2 0-14,0 18-1,0 16 1,14 10 3,3 6 8,1 2-7,1-2 4,-4-5 0,-2-11-5,-2-10 4,-3-11-1,2-4-2,-3-7 4,10-2-2,19-16 10,34-34 26,40-31-13,49-37-15,41-32-3,30-25-11,0-11-6,-21 26 3,-45 39-24,-60 53-73,-62 44-95,-42 24-357</inkml:trace>
  <inkml:trace contextRef="#ctx0" brushRef="#br0" timeOffset="615.0599">991 9675 699,'0'0'19,"0"0"4,0 0 11,0 0-11,0 0 48,9 116 5,9-56-9,2 7-28,-4-3-5,8-12-1,-1-14-7,6-16-5,13-20 2,18-8 14,31-53 4,34-38-20,43-30-12,27-21-9,17-22-27,6-29-155,-14-20-486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18T08:57:19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1888 988 1003,'0'0'95,"0"0"9,0 0-37,0 0-42,0 0-1,-19 118 19,11-49-15,-2-3-1,4-2-4,1-6-4,3-14-2,2-10-9,0-5-5,2-11-1,16-4-2,9-7 2,6-5 3,10-2-5,8 0 0,3-5-6,1-16-47,1-2-49,-7-8-138,-7-7-300</inkml:trace>
  <inkml:trace contextRef="#ctx0" brushRef="#br0" timeOffset="173.0014">2445 1048 1070,'0'0'195,"0"0"-187,0 0-8,0 0 4,176-65 2,-99 44-1,-4-1-5,-9 6-72,-18-5-155,-23 8-259</inkml:trace>
  <inkml:trace contextRef="#ctx0" brushRef="#br0" timeOffset="433.6622">2510 983 1076,'0'0'44,"0"0"-15,0 0 24,-28 148-13,28-82 19,-4 6-25,0 4-1,-3 2-1,-1-5-7,2-12-10,3-5 11,3-15-16,0-7 3,0-10-8,15-5-4,9-10-1,10-6-3,10-3 3,6 0-14,3-19-55,9-13-92,-11-8-231,-4-11-346</inkml:trace>
  <inkml:trace contextRef="#ctx0" brushRef="#br0" timeOffset="862.7629">3004 1356 256,'0'0'860,"0"0"-840,0 0 7,0 0 8,0 0-7,-15 118-11,15-84-17,18-7 1,7-7-2,7-15 5,9-5-4,3-3 4,3-24-4,-10-7-18,-9-4-24,-16-3 26,-7 7 16,-5 9 6,0 6 0,0 13 24,0 6 18,0 0-22,0 16-26,0 28 2,0 21-2,0 11 14,0 12 1,5 16 0,-3 8 1,-2 11-9,0-13-3,-16-19 0,-15-23 4,-5-27 13,-1-12 11,-4-19 1,3-10-11,1 0-1,3-28-8,8-8-13,9-12-2,15-12 0,2-9-6,22-12-26,24-11-36,11 6-66,0 0-201,2 12-243</inkml:trace>
  <inkml:trace contextRef="#ctx0" brushRef="#br0" timeOffset="1057.1779">3581 1269 1116,'0'0'153,"0"0"-92,0 0-5,0 0-41,-97 112 10,83-44 3,5 3-19,4-1-5,5-4-4,0-8 0,18-6-1,11-13-33,7-16-44,9-20-36,-1-3-125,-2-37-197</inkml:trace>
  <inkml:trace contextRef="#ctx0" brushRef="#br0" timeOffset="1275.1398">3782 1335 984,'0'0'210,"0"0"-121,0 0-34,0 0-41,0 0-9,-2 118 22,2-53-10,0-2-9,16-2 3,1-9-7,8-10-4,6-14 0,-2-12-3,2-12 2,-4-4-25,-4 0-24,-8-14-42,-11-1-117,-4-2-299</inkml:trace>
  <inkml:trace contextRef="#ctx0" brushRef="#br0" timeOffset="1411.8767">3759 1680 964,'0'0'197,"0"0"-189,0 0-8,0 0-21,141-116-59,-89 82-209,-12 3-437</inkml:trace>
  <inkml:trace contextRef="#ctx0" brushRef="#br0" timeOffset="1619.7817">4052 1349 1028,'0'0'178,"0"0"-131,0 0-32,0 0-8,122 10 17,-66 20-3,-7 4-10,-13 8-1,-16 4 1,-11 3-4,-9-1 1,0-4-3,-20-6-5,-9-9-3,-2-14-77,-7-13-79,-3-2-199,1-16-298</inkml:trace>
  <inkml:trace contextRef="#ctx0" brushRef="#br0" timeOffset="1965.1476">4267 1064 812,'0'0'47,"155"-39"-38,-62 19 48,-1 8-29,-16 3-10,-16 9 4,-22 0-11,-16 6-5,-9 20 2,-4 10 46,5 14 20,-6 12-16,8 12-4,2 7-7,0 3-17,5 1 6,-6-4-9,-1-11-8,-8-7-10,-8-9 20,0-5-10,-13-5-4,-19-7 0,-7-6-9,-10-11-3,-5-8-3,3-12-11,-1 0-32,12-19-20,14-18-121,17-14-288</inkml:trace>
  <inkml:trace contextRef="#ctx0" brushRef="#br0" timeOffset="2146.4158">5494 1481 1193,'0'0'101,"0"0"-90,0 0-2,154-69-4,-103 46-5,-4 5-69,-16 8-262,-22 7-322</inkml:trace>
  <inkml:trace contextRef="#ctx0" brushRef="#br0" timeOffset="2309.4685">5523 1717 974,'0'0'158,"0"0"-152,0 0 67,114 14 5,-52-14-28,-4-11-27,-12-4-18,-14 2-5,-14-1-28,-18 0-137,0-6-400</inkml:trace>
  <inkml:trace contextRef="#ctx0" brushRef="#br0" timeOffset="5257.4108">6795 1083 1059,'0'0'38,"0"0"-17,0 0 34,0 0-39,119-93 2,-68 87-9,-7 6-5,-10 2-4,-14 22-7,-20 10 5,0 7 2,-13 3 1,-22 2 1,-6-2 3,3-11 0,9-6-4,9-10 2,9-10-2,9-5-1,2 0 1,0-2 0,22 3-1,18 2 3,10 3 3,-2 2-2,-7 4 2,-13 2-2,-14 2 3,-14 4 7,0 2-1,-7 5 18,-22-4 7,-2-4-16,-4-3-6,-4-4-6,0-5 0,-2 0-7,2-6 0,4-1-3,4 1-1,12 1-35,7 1-73,9 4-158,3-3-215</inkml:trace>
  <inkml:trace contextRef="#ctx0" brushRef="#br0" timeOffset="5497.4851">6540 1856 1119,'0'0'59,"0"0"-52,0 0-2,176 8 49,-60-8 13,15-12-27,0-5-2,2-8-14,-14 2 1,-16 2-11,-20 3-5,-28 6-5,-24 5-4,-17 4-16,-14 3-53,-9 0-43,-34 5-119,-15 10-416</inkml:trace>
  <inkml:trace contextRef="#ctx0" brushRef="#br0" timeOffset="6053.5643">7097 2266 740,'0'0'39,"0"0"-5,-103 128 27,72-96-27,2-8-9,4-12-10,5-7 3,3-5 40,2 0-2,7-12-16,6-15-11,2 1-15,0 0-7,13-4-7,14 3 2,9 1 0,6 6 9,5 8-6,2 10-3,-2 2-2,-7 7-1,-13 23-1,-8 8 0,-9 5 2,-10 10 1,-5 3 7,-26 0 2,-9 4 1,-4-7-1,1-7-6,0-9 2,6-12-3,4-9 3,6-11 6,13-5-4,3 0-2,9 0 8,2-9-4,0-9-10,29-1 4,5 0-4,13 6 0,-1 13 0,1 0-2,-1 9-2,-1 14 3,-5 2 0,-6-1 0,-5-6 2,-7-6 1,-2-6 5,0-6 11,0 0 1,5-16 20,-1-12-5,1-6-19,-3-2-15,-5-2-7,-3-14-107,-7-15-427</inkml:trace>
  <inkml:trace contextRef="#ctx0" brushRef="#br0" timeOffset="6608.0801">9074 1354 1043,'0'0'119,"0"0"-110,0 0-7,0 0 11,0 0-4,142-90-4,-115 59 0,-10 3-5,-17 3 6,0 0 5,0 9-4,-25 6-6,-6 10 12,-10 0-9,-1 16-4,2 19 0,-1 6 0,12 7 10,12 4-1,7 0 4,10-6-8,0-5-5,27-9 1,7-8 0,6-8 0,1-10 0,9-6 3,-1 0 2,1-17-3,-6-8-3,-6-8-26,-13-3-104,-16-2-201,-9-6-341</inkml:trace>
  <inkml:trace contextRef="#ctx0" brushRef="#br0" timeOffset="6794.7861">8747 866 1014,'0'0'119,"0"0"-118,0 0 1,120-54 0,-42 30-2,-2-4-5,-9-1-193,-19 0-124</inkml:trace>
  <inkml:trace contextRef="#ctx0" brushRef="#br0" timeOffset="6961.3367">9254 491 702,'0'0'328,"0"0"-291,0 0-30,0 0 7,0 154 21,0-93-9,0-6-11,0-2-8,0-9-5,0-6-2,6-8-59,0-8-133,0-10-127</inkml:trace>
  <inkml:trace contextRef="#ctx0" brushRef="#br0" timeOffset="7515.2323">9571 470 711,'0'0'169,"0"0"-158,0 0-9,0 0 5,0 0-5,0 0 3,-4 37-1,-6-37 6,4 0 11,-1 0 12,1 0-3,4-8-20,0-6-10,2-6-1,0 4-7,4 0-5,13 1 9,4 7-2,3 1 6,1 7-6,1 0 1,-1 0 1,-3 14-1,-1 6 5,-6 13 3,-3 4-1,-6 4 3,-6 3 2,0-3 15,0 3-10,-12-1 4,-12-3-5,-5 0-4,-5-2-4,1-8 2,2-8-4,7-10 0,10-8 1,3-4 3,9 0 3,2-4-8,0-10-1,0-2-3,4 4 4,11 3 4,4 2 10,3 7 5,2 0 10,5 0-7,0 0-4,2 0-2,-2 12-3,-4 4-3,-7 0-6,-3 5-4,-5 2-7,-2 1-85,-1 3-78,-5-4-154</inkml:trace>
  <inkml:trace contextRef="#ctx0" brushRef="#br0" timeOffset="7891.7142">9993 1030 734,'0'0'214,"0"0"-160,0 0 17,97-144-23,-54 89-5,-3 4-15,-8-3-5,-11 4-8,-11 7 6,-10 21 2,0 6 4,0 13-3,-23 3-24,-2 0-5,-1 9 1,-1 11-13,5 2 13,13 11-4,6-10-6,3 8 6,7-5 6,22-4 1,12 2 1,3-4 0,5 4 1,-2-2-1,-9 0 4,-12 0 17,-12 1 0,-12 0-5,-2 9-3,-16 6-2,-24 7-3,-8-1-4,-2-4-4,5-6-35,10-6-71,6-2-120,2-2-192</inkml:trace>
  <inkml:trace contextRef="#ctx0" brushRef="#br0" timeOffset="8286.6343">8811 1863 913,'0'0'128,"0"0"-101,0 0 83,0 0-79,0 0-12,219 11 39,-45-11-12,35 0-26,23 0 0,19 0 1,12-7-6,14-8 6,3-6-1,-10-5-4,-15-1-4,-37 0 5,-39 2 9,-44 5-1,-39 4 1,-31 4-12,-27 5-9,-21 4-5,-7 3-3,-8 0-48,-2 0-59,-18-12-183</inkml:trace>
  <inkml:trace contextRef="#ctx0" brushRef="#br0" timeOffset="9097.5682">8834 2935 440,'0'0'331,"0"0"-248,0 0 66,0 0-82,0 0-21,0 0-10,66-118-15,-32 76-10,3-4-3,-1-6-5,-7 4-2,-9 9 6,-13 13-7,-7 10 4,-2 5-4,-23 6-3,-6 3-12,-3 2-10,3 0 4,2 2-3,11 14 7,12 5 2,6 7 1,13 4 9,29 3 5,16 2 1,7-5-1,0-4 0,-5-2 1,-13-3 0,-14 4 2,-12-1 6,-17 2-6,-4 2 0,-18 7 6,-20-3 6,-5-5-12,1-4-1,2-9-2,14-9 0,12-7-23,14 0-110,5-12-120,37-20-239</inkml:trace>
  <inkml:trace contextRef="#ctx0" brushRef="#br0" timeOffset="9443.8802">9959 2280 814,'0'0'105,"0"0"-55,0 0 61,0 0-57,0 0-19,0 0-4,-91 54 1,51 8 4,4 12 15,2 15-13,8 5 0,7 3-13,13-5 1,6-13-14,0-12-7,25-16-4,10-9 0,3-10-1,3-15-1,-2-8-32,-3-9-54,-8 0-130,-9-12-274</inkml:trace>
  <inkml:trace contextRef="#ctx0" brushRef="#br0" timeOffset="9899.7709">10066 3046 877,'0'0'140,"0"0"-107,0 0 33,0 0-30,0 0-20,0 0-2,93-139-6,-76 91 5,-5-4 4,-7 8-2,-5 10-3,0 11-1,-5 9-5,-15 11-6,-4 3-4,0 0-3,-1 2-17,5 13 3,9 8 5,11-2-10,0 8-10,2-1 15,29-4 7,9 0 5,7-6 7,-1 2 2,0-1 0,-9-1 2,-10 1 6,-9 4 1,-11 1 0,-7 3-4,0 5 0,-27 0 2,-10-3-7,-1-3-34,1-9-90,6-10-69,4-7-27,9-2-164</inkml:trace>
  <inkml:trace contextRef="#ctx0" brushRef="#br0" timeOffset="10455.0814">10441 2342 834,'0'0'62,"0"0"-62,0 0-2,0 0 2,0 0 3,0 0-2,-34 52 3,23-48 2,0-4 10,-1 0 5,6 0-2,2-10 8,4-4-9,0 3-13,0-1-5,0-3-4,10 5 4,7 0 2,2 8 1,1 2-3,2 0 0,4 0 4,-3 8 2,0 12 1,-1 1 5,-4 0 9,-4 4-1,-12 6 8,-2 10 2,-7 3-7,-24 5-8,-4-1-10,-4-6 0,3-9-3,3-9 1,6-7-2,6-12 0,7-5 7,7 0-3,7 0 12,0-10-8,0-4 0,0 1-9,18 6 1,6 0 6,6 6-1,7-1 3,2 2 6,-2 0-2,-6 0-10,-2 0 0,-6 8-3,-8 4-26,-4 5-90,-4-3-164,-2-2-146</inkml:trace>
  <inkml:trace contextRef="#ctx0" brushRef="#br0" timeOffset="10675.1082">10859 2745 816,'0'0'369,"0"0"-343,0 0-16,0 0 28,21 110-7,-8-72-12,-3 3-7,0-1 2,-6-5-11,-1-5 2,-3-2-5,0-3 0,0-4-4,0-2-74,0-7-107,0-6-170,-17-6-129</inkml:trace>
  <inkml:trace contextRef="#ctx0" brushRef="#br0" timeOffset="10816.9291">10745 3074 977,'0'0'95,"0"0"-95,0 0 0,164-102 0,-95 68-32,-4-4-183,-10 9-112</inkml:trace>
  <inkml:trace contextRef="#ctx0" brushRef="#br0" timeOffset="11159.7562">11260 2784 650,'0'0'247,"0"0"-158,0 0-37,0 0 32,0 0-11,27 114-41,-22-77-15,-2-5-7,-3-5-4,0-9-4,0-9 3,0-5-4,0-1-1,0-3 4,0 0 6,6 0-1,9 0 1,6-10-5,6-1 4,2 6-5,-3 0-2,1 5-2,-3 0 5,1 0 5,-5 9 3,-7 6-4,-1 6 5,-8 3 6,-4 2-15,0 4 5,-4-2-1,-23 2-7,-4-4-1,-8-3-2,-3-8-5,-4 1-35,-3-6-45,3-5-108,4-5-202</inkml:trace>
  <inkml:trace contextRef="#ctx0" brushRef="#br0" timeOffset="11297.5595">11200 2907 1,'0'0'889,"0"0"-852,141-104 38,-79 72-42,-4 4-33,-10 4-128,-22 6-350</inkml:trace>
  <inkml:trace contextRef="#ctx0" brushRef="#br0" timeOffset="11565.731">11629 2544 1048,'0'0'107,"0"0"-101,131 12 20,-65 19 18,6 9 6,-10 10-17,-10 11-8,-19 8-7,-21 12 1,-12 6 2,-7 4 8,-29-3-4,-8-12 0,-1-14-8,3-12 10,4-13-2,7-16-15,2-4-9,10-11-1,9-6-8,4 0-51,6 0-47,0-10-176,-6-14-615</inkml:trace>
  <inkml:trace contextRef="#ctx0" brushRef="#br0" timeOffset="13965.9881">12763 1448 708,'0'0'354,"0"0"-313,0 0 16,0 0 22,0 0-46,0 0-7,0 0 7,81 1-12,-28-15-9,3 0-12,2 5-6,2-1-91,-2-1-161,-5-4-229</inkml:trace>
  <inkml:trace contextRef="#ctx0" brushRef="#br0" timeOffset="14313.0977">13621 1241 881,'0'0'187,"0"0"-185,0 0 22,0 115 35,0-82-34,0-1-8,0-5-7,0-12-7,0-4 1,0-9-3,0-2 0,2 0 10,12 0 2,6-16-8,5-5-2,4 5-1,2 5 0,-4 6-1,2 5-1,-3 0 4,-5 16-3,-8 9 6,-7 1 4,-6 4-1,-2 0-4,-23 0 9,-6-2-7,-4 0-6,-3-2-2,5-8-3,2-4-46,8-10-58,3-4-137,0-8-170</inkml:trace>
  <inkml:trace contextRef="#ctx0" brushRef="#br0" timeOffset="14485.2053">13552 1263 870,'0'0'170,"0"0"-153,0 0 14,161-72 17,-87 52-21,-1 4-13,-11 9-14,-10 7 0,-21 0-97,-18 9-152,-13 11-104</inkml:trace>
  <inkml:trace contextRef="#ctx0" brushRef="#br0" timeOffset="14745.3844">13376 1959 802,'0'0'119,"0"0"-102,0 0 65,168 8 38,-62-8-51,17-11-27,6-10-1,-1-1 2,-6-2 2,-9-1-18,-22 6-9,-18 5-9,-31 4-9,-26 5-1,-16 5-36,-2 0-37,-46 0-97,-18 7-271</inkml:trace>
  <inkml:trace contextRef="#ctx0" brushRef="#br0" timeOffset="15331.918">13970 2380 758,'0'0'79,"0"0"-65,0 0 43,0 0-29,-114 102-11,98-94 1,-2-8 6,2 0 33,1-4-13,1-15-5,8 0-12,4-1-14,2 1-6,0 4-2,0-2-5,22 6 0,5-1 0,4 6 0,3 4 2,-5 2 0,-3 0-1,-4 14-1,-4 10 1,-5 6-1,-5 6 5,-8 8 4,0 4 1,-3 2 2,-19 3 3,-7-1-5,-4-9-3,-1-6-3,-2-11-1,9-14-1,3-8 1,4-4 5,9 0-1,7-14-6,4-2-1,0 0 1,4 0-1,15 8 0,6 2-1,2 1 2,4 5 0,1 0 0,3 9-1,-6 8 1,-2 0-1,-3-2 0,-1-4 3,-1-8 0,-1-3 9,3 0 8,-4 0 9,2-14-9,-7-7-10,1-2-10,2-10-7,0-11-95,6-18-332</inkml:trace>
  <inkml:trace contextRef="#ctx0" brushRef="#br0" timeOffset="15901.5032">15425 1462 716,'0'0'204,"0"0"-163,0 0-6,0 0 35,0 0-4,121-46-29,-84 18-25,-10 1-6,-12 3-3,-9 2 1,-6 5 10,0 3-2,-8 5 26,-17 7-15,2 2-19,-6 0-4,-2 8-3,1 21 3,4 12 2,3 8-2,7 0-3,12-1 2,4 1 1,0-7 0,18-6 0,11-10 0,6-12-2,7-10 2,6-4 9,1-6 5,-3-17 1,-6 0-11,-13 1-2,-9-3-2,-14-1-42,-4-1-62,-2-4-234,-27-1-283</inkml:trace>
  <inkml:trace contextRef="#ctx0" brushRef="#br0" timeOffset="16104.9115">15303 858 1018,'0'0'27,"0"0"-20,0 0-2,0 0-3,162-70-2,-112 48-2,-9 0-185,-7 0-125</inkml:trace>
  <inkml:trace contextRef="#ctx0" brushRef="#br0" timeOffset="16374.0463">15741 491 831,'0'0'234,"0"0"-219,0 0-11,0 127 24,0-76-4,0 6 4,0-3-8,0 2-4,0-8 1,0-8-8,0-9-2,0-12-4,0-9 2,0-4-5,5-3 6,15-3 0,6 0 2,14-19-1,8-3-4,0 2-3,0 4-31,-6 3-134,-13 2-169,-18-1-318</inkml:trace>
  <inkml:trace contextRef="#ctx0" brushRef="#br0" timeOffset="16577.6418">15887 796 1126,'0'0'29,"0"0"-27,0 0 19,-7 116-4,10-66-1,9-2-3,-5-2-5,-3-1-2,-4-5-4,0-1-2,0-2-28,0-9-131,0-10-266</inkml:trace>
  <inkml:trace contextRef="#ctx0" brushRef="#br0" timeOffset="16935.3757">16223 1090 636,'0'0'530,"0"0"-520,73-146 20,-32 92 16,-6 4-42,-5 6 8,-18 12-9,-9 6 3,-3 5-1,-3 10-5,-21 4-2,-1 7 2,-3 0-1,8 9-6,3 10-1,11 3-4,6 0 3,2 5 6,29-1-7,7-2 7,7 2 3,5-2-1,-8 2 0,-7 5 1,-10 0 1,-17 1 10,-8 6 3,-5 3 1,-29 5 2,-16 2-9,0-4-8,-2-6-77,10-12-164,9-8-250</inkml:trace>
  <inkml:trace contextRef="#ctx0" brushRef="#br0" timeOffset="17317.3573">15229 2145 998,'0'0'124,"0"0"-115,0 0-7,0 0 11,147 0 1,-8 0 21,27-6-13,33-12-11,21-8 9,21-6 23,15-2 0,-3 0-2,-24 2-8,-36 6-12,-38 3-2,-44 5 5,-35 5-1,-34 1-13,-19 8-9,-17 1-1,-4 2-5,-2-2-40,0-6-42,-13-5-179,-16-14-506</inkml:trace>
  <inkml:trace contextRef="#ctx0" brushRef="#br0" timeOffset="17933.3184">15760 3113 839,'0'0'127,"0"0"-109,0 0 82,0 0-31,0 0-22,0 0-23,62-88-14,-31 44 1,-4-2 2,-1-1-3,-10 1-5,-10 3-1,-6 8-4,0 14 0,-10 7-4,-13 10-10,-6 4-6,2 0 2,6 10 5,5 12-2,13 5 5,3 2-21,3 3-2,27-2 5,10-2 20,6-1 4,0-4 4,-3 4 2,-12-5 0,-4-1 4,-14 4 6,-11-4 3,-2 4-5,-4 1 6,-21-2-5,-2-4-6,0-2-5,6-8-2,0-8-55,6-2-57,3-10-130,4-24-169</inkml:trace>
  <inkml:trace contextRef="#ctx0" brushRef="#br0" timeOffset="18535.0062">16149 2430 884,'0'0'101,"0"0"-96,0 0 21,0 0-16,0 0-9,0 0 2,-25 44-1,8-34 1,-3 2 2,4-7-2,0-4 1,3-1 2,3 0-4,0 0 3,8-9 1,2-8-6,0 1-4,4-2-2,14 0 3,7 3 0,-3-2-1,7 2 4,-2 8 2,-1 7-2,-3 0 0,-3 0-3,-2 14 3,-4 8 3,1 4-1,-9-2-1,-4 2-1,-2 0 0,0 5 2,-17 3-1,-11-2-1,-4-3 0,-1-6-2,6-12 2,6-4-14,10-7 9,3 0 1,8 0-8,0-2-7,0-7 4,4 5 4,18 1 11,7 3 3,7 0 5,8 0 2,3 0 7,2 0 7,0 0 10,-4 0 11,-2 0 11,-10-4-6,-12-8-8,-4-5-7,-9 2-9,0-6-7,-6 4-11,-2 5-5,0 5-3,0 7-13,2 0-66,0 0-184,2 17-216</inkml:trace>
  <inkml:trace contextRef="#ctx0" brushRef="#br0" timeOffset="18758.2905">16705 2789 993,'0'0'26,"0"0"-21,0 0 29,-7 138-3,12-95 5,5-4-19,-3-2-10,-3-2-4,1-3-2,-5-3-1,0 0-85,0-8-140,0-8-152</inkml:trace>
  <inkml:trace contextRef="#ctx0" brushRef="#br0" timeOffset="18939.075">16470 3066 1151,'0'0'13,"0"0"-12,0 0-2,127-50 0,-44 26-50,0-3-114,-10 0-98,-17 1-316</inkml:trace>
  <inkml:trace contextRef="#ctx0" brushRef="#br0" timeOffset="19277.8744">17070 2847 247,'0'0'529,"0"0"-474,0 0 116,9 112-97,-3-79-31,-1-5-1,-2-5-21,-1-9-18,0-5 1,-2-8-3,2-1 2,3 0 11,5 0 6,9-15-9,3-2-10,4 2-1,3 2 4,0 8-4,2 5 0,0 0 0,-2 2 2,-2 14 5,-8 3 4,-7 4 8,-7-1 2,-5 2-1,0 2 8,-15-1-11,-12 0-2,-6-3-8,-1-6-4,3-4-3,2-4-4,2-8-21,5 0-39,2 0-47,2-8-185,2-12-175</inkml:trace>
  <inkml:trace contextRef="#ctx0" brushRef="#br0" timeOffset="19465.359">17046 2803 1047,'0'0'136,"0"0"-124,161-65 54,-61 36-6,1 5-40,-4 2-11,-15 4-9,-20 4-32,-28-3-228,-30-2-574</inkml:trace>
  <inkml:trace contextRef="#ctx0" brushRef="#br0" timeOffset="20053.73">17621 2592 1096,'0'0'112,"0"0"-110,0 0 0,0 0 17,128 67 8,-65-15 11,-3 8-19,-10 11 18,-17 3-17,-22 6 5,-11-2-5,-26-2-7,-17-9 2,-9-9-9,7-14-2,9-18-2,4-12-2,6-13-31,-1-1-60,0-19-242</inkml:trace>
  <inkml:trace contextRef="#ctx0" brushRef="#br0" timeOffset="20547.2168">15334 2610 280,'0'0'702,"0"0"-674,0 0 16,0 0 53,0 0-44,-89 121 7,62-37-8,4 10-3,10 4-8,13-5-13,0-9-9,36-8-3,22-15-9,16-15-2,14-13-2,4-10-3,-12-11 0,-11-6-6,-20-5-79,-23-1-175,-26 0-391</inkml:trace>
  <inkml:trace contextRef="#ctx0" brushRef="#br0" timeOffset="23405.8074">18644 1526 1046,'0'0'71,"0"0"-67,0 0 59,0 0-13,0 0-19,0 0-4,156-12-1,-94 2-21,-6 0-3,-10 5-2,-5 4-78,-5-6-160,-7-12-253</inkml:trace>
  <inkml:trace contextRef="#ctx0" brushRef="#br0" timeOffset="23720.7189">20182 1146 1166,'0'0'62,"0"0"-56,0 0 14,-124 111 20,100-51-9,9 4-5,7-4-19,3-4 4,5 2-10,0-7 1,0-1-2,13-4-23,12-8-64,4-15-102,2-16-207</inkml:trace>
  <inkml:trace contextRef="#ctx0" brushRef="#br0" timeOffset="24041.5669">20333 1650 1009,'0'0'77,"0"0"-59,45-142 51,-11 82-34,-1 3-18,-4 10-10,-13 10-3,-7 11-2,-9 9 6,0 8 2,-12 9-10,-10 0-9,-4 0-1,3 18-28,5 5 10,9 0-10,9 3 6,0 6 12,25-2 14,10 1 6,3-4 7,1-4-6,-6-2 1,-12 2-1,-7-5 0,-11 1-1,-3 8-17,-9-3-14,-18 4-25,-3-5-90,9-9-12,5-11-131</inkml:trace>
  <inkml:trace contextRef="#ctx0" brushRef="#br0" timeOffset="24261.6753">20940 1301 1075,'0'0'182,"0"0"-170,0 0 2,0 0-11,0 0 1,0 0-4,0 137 1,0-91 0,0-4 1,4 1-2,-1-4-1,-3-1-17,0 1-109,0-4-82,0-7-112</inkml:trace>
  <inkml:trace contextRef="#ctx0" brushRef="#br0" timeOffset="24419.07">20746 1632 1013,'0'0'66,"0"0"-54,0 0-3,0 0-9,189-104-22,-104 70-153,-4 2-108,-19-4-95</inkml:trace>
  <inkml:trace contextRef="#ctx0" brushRef="#br0" timeOffset="24971.6188">21406 1303 394,'0'0'476,"0"0"-460,0 0-2,0 0 44,0 0-23,0 0-15,-45 100-13,30-89 2,-1-6 4,0-3-5,3-2-1,2 0-5,2-5-2,4-13-8,5-4-13,0 0-14,0-1 9,18 2-10,1 4 18,1 8 16,4 2 2,-2 5 0,5 2 0,0 0 6,1 0 0,3 2 4,-2 17 2,-2 2 1,-7 6-10,-9 0 3,-9 5 3,-2 4-5,-4 1 8,-25 5-1,-11-5-1,-7 0-7,3-5 1,6-12 0,9-8-5,9-9 2,9-3-1,6 0 7,5 0-5,0-3-2,3-5-2,16-2 2,4 4 7,8 6 5,0 0 3,2 0-3,5 10 3,1 2 0,-2 2 12,3-8 5,-4-6 10,0 0-15,-2 0-3,-8-12-5,-4-6-17,-8-2-2,-10-6-21,-4-3-73,0-10-140,-22-11-180</inkml:trace>
  <inkml:trace contextRef="#ctx0" brushRef="#br0" timeOffset="25183.4385">21735 1101 726,'0'0'100,"0"0"13,0 0-4,126-23-81,-66 44 19,7 13 1,4 8 10,-7 4 2,-12 6-27,-17 5-12,-19 1-9,-16 5-11,-4 6 0,-37 1-2,-12-4-15,-9-3-70,1-9-85,-6-14-128,1-15-234</inkml:trace>
  <inkml:trace contextRef="#ctx0" brushRef="#br0" timeOffset="25543.2263">19919 2191 795,'0'0'247,"0"0"-244,243-68-3,-58 40 25,42-7 1,31 0 16,23 3 10,5 0-1,-3 8-2,-9 5-18,-30-1-3,-39 5-3,-43-4-8,-41 6-7,-44-1 2,-27 5-5,-26 5 5,-17 3-9,-7 1-1,0 0-2,-25 0-66,-42 17-98,-38 14-237,-36 11-373</inkml:trace>
  <inkml:trace contextRef="#ctx0" brushRef="#br0" timeOffset="26028.8455">20242 3260 767,'0'0'149,"0"0"-116,0 0 58,0 0-55,87-124-5,-47 69-15,-2-1 9,-6 1-5,-11 6 11,-11 16-9,-10 10-13,0 13-8,-2 6-1,-21 4-15,-6 0-15,2 8-8,2 12 15,10 4-14,9 3 11,6 1 5,0-1-18,29-3 20,8 1 11,8-4 8,0 0 6,-4 3-6,-7 3 15,-11 5 17,-10 0-19,-13 1 10,0 1-7,-13-4-1,-14-4 1,-4-3-7,4-8-9,2-8-18,6-7-54,1 0-56,7-26-78,1-16-154</inkml:trace>
  <inkml:trace contextRef="#ctx0" brushRef="#br0" timeOffset="26646.2046">20808 2384 901,'0'0'20,"0"0"-15,0 0 0,0 0-5,0 0 5,0 0-2,-29 54 1,16-50 1,-3-2 6,-3-2-4,7 0-1,-1 0-5,4-6-1,6-11-5,3-2-9,0-1-1,9 1 1,11-2 8,5 5 2,-1 4 4,2 3 1,-1 6 2,0 3-3,2 0 0,-2 10 3,-5 12-3,0 4 0,-2 0 0,-7 0 7,-5-3-3,-3 2 3,-3-1-4,0-2 4,-18 0 3,-10 1-9,0-8-1,-1 0-4,5-8-21,13-5 15,6-2-10,2 0 17,3 0 1,0 2-13,12 5 8,15-1 7,6-2 21,5 0 11,7-4 13,0 0 6,3-3-4,-6-10 19,-8-1-13,-14-3-9,-4 2-5,-7-6 4,-5 1-13,-2 4-20,0 4-2,1 6-4,-3 6-4,0 0-7,0 0-58,0 0-116,0 14-145,0 12 71</inkml:trace>
  <inkml:trace contextRef="#ctx0" brushRef="#br0" timeOffset="26856.7554">21323 2921 980,'0'0'88,"0"0"-86,0 0 66,-6 114-36,6-77-17,0-1-6,0-2-7,0-2-1,4-6-2,-1-4-3,-3-6-53,0-4-80,0-4-129,-1-3-83</inkml:trace>
  <inkml:trace contextRef="#ctx0" brushRef="#br0" timeOffset="27025.6591">21133 3234 1048,'0'0'95,"0"0"-66,0 0 33,70-107-54,-10 76-5,7-1-3,4 3-60,-8 3-42,-10 5-127,-10 0-90,-14 7-119</inkml:trace>
  <inkml:trace contextRef="#ctx0" brushRef="#br0" timeOffset="27349.7647">21668 2931 473,'0'0'177,"0"0"-100,0 0 78,0 0-18,0 0-63,34 117-24,-30-91-29,1-2-9,-2-9-7,-2-8-5,2-5 3,1-2-2,7 0 5,9-6 7,9-10-9,4-3-2,5 5-1,3 2 1,1 7-2,-4 3 1,-2 2 1,-10 0 7,-8 14 6,-6 8-3,-7 4 17,-5 6-1,0 0-1,-24 0-10,-4-4-3,-3-4-9,2-7-2,2-4-3,-2-7-5,0-4-34,2-2-38,-2 0-56,2 0-143,0-12-172</inkml:trace>
  <inkml:trace contextRef="#ctx0" brushRef="#br0" timeOffset="27523.1518">21673 2893 1089,'0'0'100,"0"0"-97,172-58 50,-81 38-6,1 1-38,-10 7-9,-19-3-54,-26 3-204,-23-2-288</inkml:trace>
  <inkml:trace contextRef="#ctx0" brushRef="#br0" timeOffset="27822.9807">22422 2664 1103,'0'0'61,"0"0"-54,126 25 83,-69 12-45,-1 10-11,-12 5-12,-15 4-3,-22 9-9,-7 3-8,-45 2 0,-22 0-2,-11-7-33,-11-12-66,-2-9-119,-9-14-160</inkml:trace>
  <inkml:trace contextRef="#ctx0" brushRef="#br0" timeOffset="28248.7354">20385 2711 758,'0'0'145,"0"0"-87,0 0 118,0 0-71,0 0-55,0 0-23,-135 92-5,89-7 17,9 4 0,12 0-10,14-5-10,11-4-6,2-9-10,40-9-3,25-8-1,20-9-19,13-16-40,-1-11-97,-26-18-576</inkml:trace>
  <inkml:trace contextRef="#ctx0" brushRef="#br0" timeOffset="77873.2423">1163 5867 762,'0'0'166,"0"0"-140,0 0 64,0 0-18,0 0-61,0 0-6,0 0-4,-28 74 5,28-37 13,0 1 4,0-4 8,0 0-6,3-2-11,-3-3-6,2 2-6,1-4 0,-1-1-2,-2 1-21,2-1-79,0-6-76,-2-6-105,0-10-137</inkml:trace>
  <inkml:trace contextRef="#ctx0" brushRef="#br0" timeOffset="78069.6352">929 6016 917,'0'0'111,"0"0"-85,0 0 77,22-125-54,21 91-35,14 0 0,6 2-8,-5 11-3,-7 6-3,-11 15-14,-9 0-92,-9 15-98,-4 14-26,-11 11-122</inkml:trace>
  <inkml:trace contextRef="#ctx0" brushRef="#br0" timeOffset="78699.2312">1653 6057 818,'0'0'140,"0"0"-84,0 0 94,0 0-100,0 0-26,0 0-14,-114 15-10,81 19-1,-3 5 1,7-2 0,4-2 0,13-3 0,3-6-5,8-5 4,1-7 0,1-2-20,23-10-17,7-2-5,10 0-10,1-20 10,-7-9 8,-7-4 22,-11-1 13,-13 4 0,-4 6 25,0 3 51,0 12-8,0 1-15,-1 5-24,-2 3-6,3 0-23,-2 0-18,-1 23-3,3 7 21,0 4 2,0 0-2,0-4 0,16-6 0,2-5 0,6-7-6,5-9-11,2-3-17,-2-6-2,-2-19-3,-4-10 2,-11-4 3,-4-2 21,-8-7 13,0-2 5,0 4 21,-12 11 22,4 13 19,1 14-11,7 8-25,-2 0-10,2 0-21,0 21-24,0 12 16,2 12 8,7 2 4,1 4-2,5-1-2,-9-3 1,-4-1-2,-2-7-74,0-8-122,0-9-97,-2-17-203</inkml:trace>
  <inkml:trace contextRef="#ctx0" brushRef="#br0" timeOffset="79146.7944">2094 6028 861,'0'0'96,"0"0"-27,0 0 4,0 0-58,0 0-13,0 0-2,-126 112 1,100-74 4,11 0 5,6-4 6,9-2-10,0-5-2,12-8-1,19-6 0,9-12-2,11-1 7,5-9 1,0-22-3,-8-3-2,-7-2-1,-17-2-2,-8 0 1,-10 4 3,-6 4 2,0 5 17,-2 13 13,-9 7 1,0 5-14,-2 0-20,0 10-4,-1 17 0,1 10-5,5 1 3,8 0 2,0-4 2,12-4 0,17-6 1,5-5 0,5-12 1,7-5-1,-5-2 0,-1 0-3,-9-9-50,-8-16-157,-17-7-432</inkml:trace>
  <inkml:trace contextRef="#ctx0" brushRef="#br0" timeOffset="79531.443">3271 5951 1115,'0'0'117,"0"0"-103,0 0-13,0 0 0,0 121 3,0-71 4,0-1-8,2-4 0,-2-3 0,0-2-74,0-4-74,0-7-141,-10-10-98</inkml:trace>
  <inkml:trace contextRef="#ctx0" brushRef="#br0" timeOffset="79696.1555">3038 6138 856,'0'0'90,"0"0"-72,24-109 56,23 70-42,9 2-24,6 9-4,-6 12-4,-12 14-6,-10 2-79,-16 28-111,-14 18-26,-4 9-39</inkml:trace>
  <inkml:trace contextRef="#ctx0" brushRef="#br0" timeOffset="79828.7954">3152 6461 458,'0'0'124,"0"0"-47,0 0 1,0 0-35,0 0-11,0 0 1,106 47-12,-50-74-21,-9-5-4,-2-6-187,-12-3-156</inkml:trace>
  <inkml:trace contextRef="#ctx0" brushRef="#br0" timeOffset="80399.6689">3494 6106 775,'0'0'147,"0"0"-119,0 0-11,0 0 20,0 106-21,0-68-5,3-1-4,1-8-6,3-11 4,-3-3-3,0-8 3,-1-7 0,-1 0-3,5 0 12,2-23 19,4-10-24,1-3-7,1 1-2,3 4-7,0 9-1,1 8 2,4 9 1,-8 5-6,6 0 1,-5 27 0,-3 5 8,-7 6 2,0 0-1,2-2 1,-1-6 0,1-7 0,4-9 0,3-9 1,8-5 0,1 0 2,5-8 3,0-17-2,-5-9-3,-3-3 0,-5-7-1,-3 4 1,-7 6 1,0 10 2,0 15 32,-4 9 8,-2 0-14,2 0-30,-2 12-26,0 22 26,0 7 4,9-3 0,4-4 0,5-8 0,3-7 11,3-10 16,-2-4 3,0-5-2,1 0 7,-4-14-16,-1-13 3,-3-3-14,-3-6-8,-6 4-4,-1 2-22,-1 7-60,2 11-105,-2 10-208</inkml:trace>
  <inkml:trace contextRef="#ctx0" brushRef="#br0" timeOffset="81382.8821">4438 6296 879,'0'0'145,"0"0"-125,0 0 12,55-105-17,-44 82-2,-8 0 4,-3 6-6,0 5 10,-3 6 24,-11 4-19,-3 2-14,1 0-6,-1 10-2,1 17-4,5 2-7,6 7 3,5 3 4,0-4 3,0 1-2,19-10-1,9-4 5,1-8-1,4-10-4,1-4 8,2-2-6,-2-24 5,-3-8 3,-4-10-7,-10-4 0,-4-6 1,-10 0-4,-3 8-5,0 9-3,0 17 7,-12 10-2,6 8-6,-1 2-23,5 0-9,2 7-28,0 15 0,0 0 11,9 2 8,11 0 23,5 0 25,-2 6 2,0-1 0,-5 6 2,-5 0 4,-2 0 14,-1-5 1,-2 0 6,1-9 0,0-6-9,2-7-4,2-8-1,3 0 8,7-1 19,-2-21-5,2-9-17,-3-3-6,-7-3-7,-3-2-3,-6 6-2,-4 8 0,0 6-2,0 10-4,-4 4-3,-1 5-10,0 0 9,5 0-2,0 3-27,0 13 19,14 2 18,6 6 2,2-1 0,1 6 6,-6 1 22,-7 1 4,-10 0 2,0 3-16,-16 0-12,-18-3-6,-3-4-2,-1-3-56,7-7-18,10-5-18,13-9 18,8-3-2,0 0 10,21-5 29,20-22 39,5-8 8,4-7 10,1-9 18,-2 1 30,-4 3 8,-7 4 7,-16 11 20,-11 12-25,-9 11-20,-2 4 6,0 5-20,-4 0-32,-19 10 2,-4 17-11,4 12 2,1 6 4,9-4-1,9-2-1,4-7 3,0-6-7,16-9 5,15-2 2,13-7-2,10-8 0,8 0-6,1-11-4,-5-16-101,-13-14-361</inkml:trace>
  <inkml:trace contextRef="#ctx0" brushRef="#br0" timeOffset="81839.4258">5882 5951 915,'0'0'197,"0"0"-194,0 115 9,0-56 31,0 7-7,0-1-5,0-2-6,0-10-12,0-9-2,0-11-2,4-13 0,10-10-4,5-10-4,10 0 3,12-3-4,4-19-30,12-5-91,-4-5-162,0-3-160</inkml:trace>
  <inkml:trace contextRef="#ctx0" brushRef="#br0" timeOffset="82584.6711">6401 6157 1033,'0'0'64,"0"0"-12,0 0-4,-142 65-30,103-26 0,10 9-10,8-7-6,7-5 0,12-4-2,2-5 0,0-10-1,22-5-3,9-10-27,7-2-23,1-7-11,2-23-24,-7-5 15,-8-2 47,-10 0 27,-6 3 2,-6 10 36,-4 8 44,0 9 1,0 7-10,0 0-32,0 3-41,-2 23-5,-6 12 5,8 6 0,0 0 2,0-6-1,20-6-1,8-9 2,5-12-2,4-8 1,4-3-1,-3-8-8,-5-19-6,-6-2-6,-9-5 9,-7 2 9,-9 4-2,-2 8 4,0 9 3,0 9 14,0 2 14,0 0-31,0 33-5,0 10 3,-2 15 2,2 8 4,0 6 0,0 11 0,0 3 0,0 2-1,4-9-1,-1-21-1,-3-20-1,0-20 1,0-12-1,0-6 5,0-17 8,0-30-5,-7-28-8,1-19-14,6-10 3,0 0-22,6 10 23,20 16 9,6 17 1,-1 20 5,1 12 2,-3 16 3,0 9-2,-10 4-2,-1 0 1,-8 20-5,-4 3-2,-6 5 3,0 5 1,-9-3 0,-16-4 1,-7-1-3,2-7-2,3-8-19,4-7-50,6-3-51,11-10-49,3-24-208</inkml:trace>
  <inkml:trace contextRef="#ctx0" brushRef="#br0" timeOffset="82784.7564">7026 6036 963,'0'0'194,"0"0"-181,0 0 17,22 118 18,-13-62-23,1 6-2,0 0-12,-1-1-6,-7-6-1,-2-6-4,0-17-14,0-14-43,0-14-105,2-4-91,9-21-4</inkml:trace>
  <inkml:trace contextRef="#ctx0" brushRef="#br0" timeOffset="83534.5647">7422 6208 711,'0'0'213,"0"0"-102,0 0-10,0 0-50,0 0-33,0 0-12,-93 76 3,62-40-4,2 0 3,8 0-3,6-5-1,11-4-3,4-5-1,0-9-1,4-5-2,15-8-25,13 0-8,-1-3 11,3-22-14,-5-8 4,-5-4 27,-7-8 8,-5 7 0,-8 6 8,-4 8 35,0 12 20,0 10-13,0 2-11,0 0-27,-8 12-12,0 18 0,3 8 1,1 0 1,4 1-2,0-6 1,0-4-1,21-7 1,4-8-2,8-12 1,10-2-6,1-11-5,3-18-1,-3-9 2,-4-4-1,-9-1 10,-4 3 1,-9 10 2,-11 8 8,-6 14 21,-1 4 2,0 4-4,-1 0-21,-16 20-7,-6 10 2,3 7-1,7-2-1,3 0 0,10-6-1,0-2 3,0-10-6,21-5 4,12-12-2,5 0-5,9-15 6,-2-16-9,-3-1 1,-13-1 2,-12 0 4,-9-1 2,-8 6 1,0 9-1,0 6 9,-8 13 16,-3 0-14,-7 14-2,3 18 0,-1 12 6,7 2 0,7-2-14,2-1 3,0-9 3,15-7-6,10-10 0,8-13 0,15-4 0,7-10-1,8-24-36,-3-16-57,-12-13-258</inkml:trace>
  <inkml:trace contextRef="#ctx0" brushRef="#br0" timeOffset="83924.8716">8650 5847 1169,'0'0'47,"0"0"-31,0 0 31,0 0-1,0 0-15,-46 124 0,46-66-19,0 0-8,6 0-2,1-7-2,-3-1 0,1-1-38,-5-3-49,0-3-143,-18-9-203</inkml:trace>
  <inkml:trace contextRef="#ctx0" brushRef="#br0" timeOffset="84247.4231">8393 6238 927,'0'0'69,"0"0"-51,0 0 61,144-108-43,-82 100-15,-3 8-2,-11 3-11,-13 28-8,-8 7 0,-6 4 0,-11 4 1,-7-2-1,-3-7 6,0-5 2,-3-14 7,-3-10 4,2-8 0,-1 0 4,3-21 19,2-16-26,0-10-15,0-5 4,11 5-5,9 12-1,1 7-2,3 10-20,0 7-51,1 4-118,3 2-146,8 2-218</inkml:trace>
  <inkml:trace contextRef="#ctx0" brushRef="#br0" timeOffset="85123.514">9233 6128 137,'0'0'756,"0"0"-672,0 0 4,0 0-10,0 0-36,-141 110-17,116-78-15,6-2-9,9 3 2,4-6-3,6-3 0,0-5-5,0-8-17,20-7-25,7-4-7,6 0 11,3-14-5,-5-8 2,-4-6 18,-10-2 26,-7-2 2,-8 1 19,-2 4 38,0 7 28,0 9-3,-2 6-26,-6 5-19,2 0-13,-1 0-16,1 22-7,2 4 2,4 6-3,0 0-1,0 0 1,4-2 0,13-6-3,1-6-7,8-4 1,2-7-3,3-7 2,0 0-1,1-5-13,-6-16-23,-4-6 12,-8-2-6,-8-5 21,-1-1 16,-5 7 4,0 8 0,0 10 5,0 10 14,0 0-16,0 3-3,0 17 0,0 3 4,-7 0-4,5-6 1,0-3 0,2-7-1,0-6 0,0-1 0,0 0 11,9-18 3,11-6-11,5 0-3,-3 2-1,4 5 1,-5 10-3,-6 2 3,-1 5-2,-4 0-4,-1 23 1,-4 5 5,0 6 3,-3 0 2,0-2-4,2-5 0,3-9 1,4-10-1,9-8-1,5 0 7,8-17-1,2-10-6,-1-8 0,-2-3-2,-8-2-4,-6 5-8,-8 9 1,-3 11 13,-4 9 5,-3 4 20,2 2-2,3 0-17,3 18-3,6 8 7,4 2 25,-5-2-10,0-2-3,-6 0 2,-7-1-4,0-2-6,-10 1-6,-13-3-2,-6-9-6,1-3-39,7-7-58,7 0-105,9-21-163</inkml:trace>
  <inkml:trace contextRef="#ctx0" brushRef="#br0" timeOffset="86309.5641">10108 6108 1008,'0'0'80,"0"0"14,42 121 11,-28-58-64,-5 15-3,-2 11-14,-5 13-16,-2 19-2,0 9-4,0-4-1,0-18 0,0-26 2,13-28-3,14-21 2,6-21-1,10-12-1,3-18 4,1-25-4,-7-5 0,-17-4-3,-19-10-1,-4-4-1,-18-2-2,-21 3 4,-4 12 2,-5 6-1,5 9 2,6 0-8,12-1-3,13 2 2,12-3-2,0-1-11,14-1-10,17 4-3,2 2 9,3 8-2,-3 0 20,-2 6 8,-1 0 2,0 2 0,-3 4 3,-4-1 10,-10 8-2,-6 3-1,0 4-2,-7 0 0,0 2 8,0 0-2,0 0-9,-12 10-5,-13 10-2,2 6 0,-2 4 0,3 0 1,8 0-1,3 0-1,11-8 1,0-1 1,0-10-1,6-4-1,17-7-5,-1 0 4,5-7-3,0-15 1,-2-2-6,-6 2-1,-3 6 0,-3 10 7,-1 4 2,-4 2 1,5 0-5,2 11 3,4 5 1,-3 0 2,-5-4 7,-2-5 7,-4-2 7,-1-3-6,-2-2-1,-2 0 1,0 0 5,0 0 2,0-19-4,4-7-18,6-6 0,3 2 0,2 4-7,1 2-11,0 6-19,1 5-31,-2 6-80,3 5-65,-4 2 90,2 0 89,-1 0 34,-1 16 27,-1 8 63,1 0 37,-1 6-23,-4-2-27,-7 2-26,-1 1-15,-1-8-20,0-7-5,0-7-2,0-6-5,0-3-1,0 0 3,0-3 6,0-23-3,0-8-7,8 2-2,4 3-2,5 9 2,-2 11 0,1 6 0,-1 3 0,2 3 0,3 24 0,-5 5 0,-1 6 4,-8-3-3,-4-7 0,1-9 1,-3-8-2,0-7 5,2-4-4,0 0 3,2-7 9,5-20-4,7-8-9,2 2-2,2 0 2,0 11 0,-3 8 0,4 8 0,-1 6 6,3 0-2,-4 12 4,-3 10 3,-3 6-5,-9 4-4,-4 3 1,0 3-3,-11-2-8,-11-8-79,-5-10-318</inkml:trace>
  <inkml:trace contextRef="#ctx0" brushRef="#br0" timeOffset="87043.78">12222 6254 762,'0'0'291,"0"0"-237,0 0-4,0 0-18,0 0-19,0 0-1,-52 118-6,50-81-2,2-5-2,0-12-2,20-7 2,5-6 3,-3-7 0,1 0-3,-4-20 1,-6-13 1,-7-4-3,-6-5-1,0-3-6,-19 5 1,-5 5-3,-1 14 0,8 7-4,4 6-6,12 8-9,1 0-25,0 0-32,9 0-36,15 17 118,7 9 2,6 3 1,-2 0 0,-4 3 8,-1-5 15,-13 1 4,-3-3-11,-8-11-2,-6-6-6,2-6-2,-2-2 0,0-5 16,2-22 35,7-14-50,6 0-4,7 2 8,-1 11 12,-4 15 23,3 8-4,-5 5-16,3 0-14,1 18-5,-3 8-3,-4 1-2,-1 2-3,-5 1-2,5-2-49,-4 1-104,7-15-195,3-14-349</inkml:trace>
  <inkml:trace contextRef="#ctx0" brushRef="#br0" timeOffset="87403.8588">13171 6025 1192,'0'0'10,"0"0"-6,0 0 31,2 146-17,-2-100-7,0 1-4,0-9-5,0-12-1,0-12 0,0-10 0,0-4-1,5 0 12,9-1 0,12-14-4,3-3-7,6 4 0,-1 8-2,-1 6 1,-4 0-1,-6 6 1,-10 12 3,-8 2 5,-5 4-2,-12 2 10,-25 1-3,-8-8-7,-2-2 0,4-7-6,10-8-5,9-2-21,6 0-28,18-26-89,0-6-153,9-6-213</inkml:trace>
  <inkml:trace contextRef="#ctx0" brushRef="#br0" timeOffset="87664.493">13457 6275 188,'0'0'545,"0"0"-419,0 0 41,0 0-88,21 104-44,-7-87-18,9-6-4,6-7-2,4-4 5,5 0 0,-5-22 0,-7 0-4,-7-7 6,-12 0 9,-7-2-6,0 2-11,-16 9 1,-11 7 3,-4 13-9,-3 0-5,5 0-6,5 4-32,8 5-37,12-2-88,4-5-202,0-2-188</inkml:trace>
  <inkml:trace contextRef="#ctx0" brushRef="#br0" timeOffset="87822.8304">13806 6191 924,'0'0'209,"0"0"-143,0 0-40,0 0-12,0 0 0,0 0-6,31 93-7,-31-58-1,0 2-36,0 2-91,-3-4-99,-11-3-91</inkml:trace>
  <inkml:trace contextRef="#ctx0" brushRef="#br0" timeOffset="88242.2751">13918 6229 458,'0'0'93,"0"0"-12,0 0 73,125-70-70,-114 65-34,-10 5 10,-1 0 3,0 0 26,0 0-12,0 0-23,0 0-32,-1 10-16,-8 17-1,2 11 0,4 3 4,3 8 0,0 0-7,0-1 5,0-3-4,0-9-3,0-16 0,0-8 1,0-10-1,0-2 1,6 0 0,0-11 11,8-9-10,0 1 0,7 5-2,-3 6 1,3 3 0,3 5 3,-4 0 1,-3 0 4,0 0-1,-11 7-6,1-1-1,-5 1-1,-2 2-8,0-4-59,0 2-157,-2-3-350</inkml:trace>
  <inkml:trace contextRef="#ctx0" brushRef="#br0" timeOffset="88561.5792">14607 6555 1038,'0'0'104,"0"0"-39,100-123 7,-64 73-42,-12 1-11,-11 3-8,-13 8-8,0 11 2,-6 13 0,-20 9-3,-4 5-2,1 0-1,7 11-2,8 11-12,12 0-18,2 4 3,5 0 11,21 0 6,10 3 11,3-3 2,-8 1 0,-8-3-1,-13 1 1,-10-2 1,0 0 2,-14-4-3,-7-2-5,0-9-115,9-8-140,10 0-131</inkml:trace>
  <inkml:trace contextRef="#ctx0" brushRef="#br0" timeOffset="88717.5845">15015 6292 1050,'0'0'137,"0"0"-107,0 0 31,0 119-37,0-83-17,0 2-7,0-3-11,-9-10-92,2-7-155,2-18-205</inkml:trace>
  <inkml:trace contextRef="#ctx0" brushRef="#br0" timeOffset="88853.5356">15009 6075 1054,'0'0'75,"0"0"-35,0 0-36,0 0-4,0 0-177,0 0-275</inkml:trace>
  <inkml:trace contextRef="#ctx0" brushRef="#br0" timeOffset="89623.9959">15349 6246 635,'0'0'386,"0"0"-298,0 0-19,0 0-33,0 0-13,0 0-5,-131 73-12,103-43-3,11 3 4,4-4-7,11-3 2,2-4-2,0-9-1,6-4-30,19-9-1,4 0 21,3-9 1,2-14-2,-4-10 9,-6-2 2,-9-12 2,-3-5 1,-12-8 5,0-3 7,0 10 9,0 13 3,-7 15 6,2 16 12,1 9-3,-2 0-23,-1 9-15,-5 22-2,6 15 8,4 7-5,2 5-3,0 5 8,0-2-8,8-3 1,8-10-2,4-10-1,2-15 1,10-14-1,3-9 1,6-4 0,-1-21-2,-5-8-3,-9-6 1,-5-3 3,-8 5-1,-7 4 1,-6 13 1,0 12 2,0 8 6,0 0-5,-6 3-3,-4 18 0,1 8-2,9 2 3,0 4-1,0-3 0,0-2 0,17-6 0,6-9 0,1-6 0,3-9-1,-1 0 0,2-17-1,0-14 2,3-8-2,-4 0 2,-2 1 1,-7 9 0,-6 15-1,2 6 6,0 8 2,1 0-5,1 12 4,2 10 6,-4 7 2,-4-3-4,-3 1-2,-7 0-2,0-5-5,-5-3 0,-12-2-1,-1-5-1,5-7-22,1-2-41,5-3-113,7 0-409</inkml:trace>
  <inkml:trace contextRef="#ctx0" brushRef="#br0" timeOffset="89774.3334">16493 6561 1381,'0'0'52,"0"0"-51,0 0 3,0 0-8,0 0-31,0 0-234</inkml:trace>
  <inkml:trace contextRef="#ctx0" brushRef="#br0" timeOffset="94521.3366">1560 8223 522,'0'0'60,"0"0"-22,0 0 99,0 0-39,0 0 3,0 0-22,0 0-2,0-26-5,0 26-14,0-2-13,0 2-16,0 0-9,0 0-10,0 10-5,0 16-4,0 13 4,0 6 6,0 8-8,0 6 2,0 0 0,0-2-1,0-11 3,0-8-7,-3-4 3,3-9-3,0-4 0,0-7 4,0-4-4,0-2 0,5-3 0,15 2 1,4-2 3,6-5-1,10 0 0,-3 0 2,-1 0-1,2-5-2,-9-7-2,-3-3 0,-7 6-20,-4-1-33,-9 1-42,-6 2-103,0-1-207</inkml:trace>
  <inkml:trace contextRef="#ctx0" brushRef="#br0" timeOffset="94823.5214">1726 8097 820,'0'0'162,"0"0"-123,0 0 56,0 0-44,0 0-35,0 0-9,70-46-3,-39 38-4,3 2-4,-1-2-87,-4-4-126,2-2-136</inkml:trace>
  <inkml:trace contextRef="#ctx0" brushRef="#br0" timeOffset="94986.5991">2077 7892 868,'0'0'247,"0"0"-205,0 0-9,0 0-12,0 0-13,0 0 15,0 82-11,0-50-4,0 3-6,2-3-2,2 2-36,5-5-125,1-8-205</inkml:trace>
  <inkml:trace contextRef="#ctx0" brushRef="#br0" timeOffset="95234.7751">2445 7925 336,'0'0'847,"0"0"-826,0 0-9,146-18 50,-83 6-25,2-1-9,-13 5-13,-6 2-12,-17 3-3,-13 3-8,-8-2-36,-8 2-54,0 0-53,0 0-88,-20-3-30</inkml:trace>
  <inkml:trace contextRef="#ctx0" brushRef="#br0" timeOffset="95556.5122">2476 7950 233,'0'0'532,"0"0"-422,0 0 28,0 0-52,0 0-17,0 0 0,-23 133-15,23-80-4,6 14-2,4 12-16,-1 13 1,-5 10-11,0 6-9,-1 3 1,0-12-12,-3 2 7,0-8-5,0-10 6,0-12-2,0-17-1,0-18-3,4-14-2,3-12-2,5-4 1,5-2 1,7-2 1,7-2 0,5 0-3,2 0-13,5 0-48,1-6-58,3-15-311</inkml:trace>
  <inkml:trace contextRef="#ctx0" brushRef="#br0" timeOffset="96029.4784">3057 8315 197,'0'0'915,"0"0"-866,0 0-13,0 0-3,0 0-18,0 0-7,-10 66 11,10-21 12,0 5-2,0 2 6,0-8-10,0-3-10,0-5 0,0-10-7,0-6-2,0-7-2,0-2-4,8-4 0,3 2 4,5-4-3,7 4-1,-2-7 0,8-2-15,6 0-48,4-7-59,-1-20-211,-7-12-317</inkml:trace>
  <inkml:trace contextRef="#ctx0" brushRef="#br0" timeOffset="96240.9619">3521 8279 1050,'0'0'131,"0"0"-129,116-48 3,-40 31 21,7 0 4,-1 3-10,-16 2-17,-16 0-3,-19 6-57,-17 2-68,-14 2-160,0 2-98</inkml:trace>
  <inkml:trace contextRef="#ctx0" brushRef="#br0" timeOffset="96516.539">3617 8249 307,'0'0'528,"0"0"-483,0 0 61,-53 120 7,51-71-44,2 7 1,0-2-25,0 0-13,0 0-4,4-4-4,-2-1-6,2-7 1,-2-5-9,5-11 3,3-6-8,0-8 2,9-5-6,6 0 4,5-4 5,4-3-10,1 0-7,-1 0-43,1-17-50,-3-10-146,3-9-264</inkml:trace>
  <inkml:trace contextRef="#ctx0" brushRef="#br0" timeOffset="96951.3997">4025 8504 772,'0'0'293,"0"0"-263,0 0 3,0 0 2,0 0-16,-31 111-9,37-86-6,10-4 3,9-9-3,4-12-1,7 0-3,4-7 2,3-21-2,-5-4 0,-4-2 0,-11 2 0,-10 6 3,-4 9-2,-5 6 2,-4 7 20,0 4 18,3 15-25,1 20-15,3 22 8,6 13 12,3 6 4,1 10 4,0 11-4,-3-2-11,-8 0 0,-6-7-6,0-18-7,-23-20 10,-8-15 0,-7-19 1,-5-16 9,-2 0-4,1-11-7,6-17-2,7-7-4,6 0-4,13-8-1,9-3-10,3-1-18,0-7-25,18-4-48,6-1-187,3 3-419</inkml:trace>
  <inkml:trace contextRef="#ctx0" brushRef="#br0" timeOffset="97207.5151">4582 8426 1134,'0'0'110,"0"0"-75,0 0 30,0 0-37,0 0-20,0 0-7,-31 131 4,20-60 3,4-3 3,1 3-1,6-5-2,0-6-4,0-9-1,0-16-3,11-12-9,7-19-33,1-4-38,10-23-81,3-16-204,-8-6-351</inkml:trace>
  <inkml:trace contextRef="#ctx0" brushRef="#br0" timeOffset="97453.8377">4774 8361 1060,'0'0'186,"0"0"-142,0 0-11,0 0-15,0 0 3,20 133 12,-13-61-9,1 0-14,1-3-2,3-9 0,3-11 0,6-8-8,-4-12 1,3-8-1,3-15 0,1-6-4,0 0-10,1-12-15,-2-8-40,-15-4-120,-8 0-237</inkml:trace>
  <inkml:trace contextRef="#ctx0" brushRef="#br0" timeOffset="97590.8987">4762 8777 1080,'0'0'84,"0"0"-73,0 0 0,0 0-11,117-135-40,-80 99-184,-12 2-324</inkml:trace>
  <inkml:trace contextRef="#ctx0" brushRef="#br0" timeOffset="97829.5454">5017 8390 134,'0'0'921,"0"0"-860,0 0-26,113-48 17,-59 48-17,3 0 6,3 27-14,-3 16 0,-15 9-2,-17 6-5,-14 6-3,-11-1 3,0-5-9,-20-7-2,-9-8-9,-2-13 0,0-8-11,2-15-32,-2-7-40,-1 0-71,3-7-137,0-27-253</inkml:trace>
  <inkml:trace contextRef="#ctx0" brushRef="#br0" timeOffset="98271.5134">5182 8078 288,'0'0'872,"0"0"-859,156-65-5,-67 42 37,9 5-26,1 4-8,-8 3-9,-16 4-1,-17 6-1,-20-2 1,-15 3-1,-15 0 0,-3 0 0,-3 4 7,-2 13 21,0 5 6,0 12-7,0 10-2,3 10-10,5 10-3,7 10 3,2 9-6,0 3-3,-1 0 6,0-8-6,-8-11 11,-1-11-3,-5-8 7,-2-7-3,0-4-6,-19-5 0,-6-9-8,-2-6 0,-2-5-3,2-6-1,-2 0 0,0-1-16,2-5-10,6 0-23,-2 0-25,12-13-34,2-9-132,7-1-288</inkml:trace>
  <inkml:trace contextRef="#ctx0" brushRef="#br0" timeOffset="98794.8084">6058 7682 992,'0'0'83,"0"0"-24,181-12 59,-106 8-60,1 2-19,-1 2-13,-5 0-22,-12 0 1,-11 0-4,-16 0 5,-15 0-6,-8 2 0,-3 10-1,-1 8 1,0 11 0,0 12 4,0 9 12,-3 12 0,2 13 0,4 13-4,1 12 8,4 15-1,1 7-13,4 2 3,1-1-1,-1-7 0,-9-8 4,-8-2 2,0-6 2,-20-12 5,-20-9-4,-6-15 2,-8-16 0,2-15-5,4-13-7,3-14 0,5-8-6,-3 0 0,5 0-1,3-18-36,10-6-32,12-10-37,11-13-99,2-8-566</inkml:trace>
  <inkml:trace contextRef="#ctx0" brushRef="#br0" timeOffset="99038.976">7349 8472 1162,'0'0'115,"0"0"-89,167-72 26,-109 44-24,-7 5-18,-16 7-10,-15 8-51,-10 6-170,-10 2-286</inkml:trace>
  <inkml:trace contextRef="#ctx0" brushRef="#br0" timeOffset="99223.6471">7364 8715 1057,'0'0'151,"0"0"-123,123-8 41,-61-9-14,-4-2-24,-8 0-13,-13 7-13,-12 0-5,-16 4-25,-9 1-65,-7 4-251</inkml:trace>
  <inkml:trace contextRef="#ctx0" brushRef="#br0" timeOffset="99915.5099">8278 8383 753,'0'0'197,"0"0"-128,0 0 56,0 0-45,0 0-51,0 0-18,25 37 5,-21 19 29,-2 4-4,-2 5-10,0-5-10,0-9-2,0-7-5,0-7-4,5-9-4,4-9-4,8-6 1,8-6-1,8 0 4,7-7-4,1 0 2,3 0-4,-5-2-6,-8-14-42,-3-5-28,-8-2-88,-8-12-208,-7-2-254</inkml:trace>
  <inkml:trace contextRef="#ctx0" brushRef="#br0" timeOffset="100097.3848">8552 8199 796,'0'0'83,"0"0"-51,114-38 99,-68 24-104,0 3-27,-9-1-66,-8-8-282</inkml:trace>
  <inkml:trace contextRef="#ctx0" brushRef="#br0" timeOffset="100265.5003">8920 7928 496,'0'0'578,"0"0"-527,0 0-18,0 0 26,0 0-18,0 0-10,-9 109-17,9-73-10,0-5-2,0 4-2,0-3-44,0 0-93,0-9-185,4-11-262</inkml:trace>
  <inkml:trace contextRef="#ctx0" brushRef="#br0" timeOffset="100514.8093">9350 7939 959,'0'0'134,"0"0"-128,188-49 99,-92 29-12,6-1-54,-6 0-1,-9 7-21,-23 2-14,-25 6-3,-20 6-4,-19 0-31,0 0-47,-21 0-36,-20 0-90,-10 8-69,-2 0 28,-3 0-148</inkml:trace>
  <inkml:trace contextRef="#ctx0" brushRef="#br0" timeOffset="100918.8182">9503 7888 375,'0'0'128,"0"0"27,0 0 34,0 0-28,0 0-57,-77 118-21,73-69-13,4 13-15,0 15 3,0 12-12,0 14-4,9 13-11,4 6-9,5 10-6,-2 5-1,1 8-8,-1 1 6,-5-2-5,-6-3 0,2-5 2,-7-8 5,0-5-7,0-5 3,0-8 4,0-4-6,2-11-5,6-17-1,5-9-1,6-12 0,5-11 1,8-12 4,10-11-4,12-11 1,12-6 3,15-6-2,6 0-3,-3 0 1,-12 0 1,-19 0-4,-25-2-1,-17 0-1,-11-3-42,0 0-22,-11-4-35,-17-13-113,-6-19-599</inkml:trace>
  <inkml:trace contextRef="#ctx0" brushRef="#br0" timeOffset="101613.7954">10692 8101 830,'0'0'129,"0"0"-114,0 0 75,0 0-20,157-112-35,-111 106 2,-10 6-16,-16 0-14,-18 2-2,-2 20-2,-2 8 15,-23 4-7,-8 2-2,-3-4-6,3-6-1,6-8 1,16-6-3,5-6 0,6 1 0,0 2-1,2 0 1,18-2 0,13 2 5,-2-2 1,-2 1-1,-7 2 11,-8-2-1,-12 0-8,-2 7 3,0-2 3,-20 5 4,-11 4-2,-8-1-9,-2-5-5,9-2-1,1-4 0,6-4-12,6 2-27,1 5-39,3 1-124,-2 7-134,2-1-146</inkml:trace>
  <inkml:trace contextRef="#ctx0" brushRef="#br0" timeOffset="101867.7977">10400 8773 860,'0'0'211,"0"0"-199,0 0 23,131 9 71,-34-9-40,14 0-19,9-1-8,1-15-6,-9-2-5,-12 0 2,-11-1-13,-15 2 0,-21 5-11,-24 4-6,-15 3 1,-12 5-1,-2 0-21,-10 0-27,-25 25-34,-9 4-107,-6 5-157,4 3-139</inkml:trace>
  <inkml:trace contextRef="#ctx0" brushRef="#br0" timeOffset="102406.8701">10971 9252 740,'0'0'146,"0"0"-131,0 0 36,-128 80 15,102-70-41,8-4-2,1-6-5,-1 0-3,7-4 21,0-16 9,11-6-14,0 0-18,3 1 0,24 0-6,2 6 0,12 2 0,0 5 7,2 7-3,-2 5 3,-10 0-6,-5 20-8,-10 6 2,-7 8 4,-9 10 0,0 7 7,-16-1 2,-10 0-5,-6-4-6,0-9-2,0-9 2,-6-5-2,5-12-2,2-7 3,8-4-2,15 0-1,8 0 1,0-12-1,4-5 1,20 5-2,5 4 2,9 7 0,0 1 1,0 0 2,-1 1-1,0 16 1,-6 0 4,-1-8 2,-2-1 8,0-8 10,3 0-7,4 0 0,-2-12-8,-2-5-7,0 2-5,-7-5-1,-5-5-16,1-7-46,-5-17-97,1-20-491</inkml:trace>
  <inkml:trace contextRef="#ctx0" brushRef="#br0" timeOffset="102968.6081">12211 8566 865,'0'0'78,"0"0"-69,0 0 46,140-130-20,-102 89-17,-8 7 15,-14 5-22,-13 4-8,-3 7 18,-7 4 21,-22 13-1,-4 1-18,-5 1-10,-3 27 2,4 5 7,2 12 1,7 6-4,10 5-7,14 2 5,4-8-12,2-4-1,23-7-1,8-12 0,6-6-1,5-15 6,4-6-3,4-6 0,-1-18-2,-3-8-3,-13-5-24,-15 2-44,-13-6-88,-7 3-173,-13-2-200</inkml:trace>
  <inkml:trace contextRef="#ctx0" brushRef="#br0" timeOffset="103164.8664">11945 7953 1003,'0'0'45,"0"0"-40,125-75 10,-58 50-10,-3 2-5,-10 1-86,-16 2-288</inkml:trace>
  <inkml:trace contextRef="#ctx0" brushRef="#br0" timeOffset="103350.5358">12394 7606 50,'0'0'1026,"0"0"-985,0 0-5,0 0 1,0 0-18,0 0 24,-10 143-26,13-99-9,1-7-4,1-2-4,-3-3-6,-1-8-72,4-6-128,-3-12-181</inkml:trace>
  <inkml:trace contextRef="#ctx0" brushRef="#br0" timeOffset="103928.7959">12685 7582 61,'0'0'914,"0"0"-885,0 0-26,0 0 3,0 0 1,0 0 1,-33 42 7,15-33-11,3-2 5,3-5 14,3-2-1,5 0-5,-1 0-6,5-11-5,0-5-1,0 0-5,11 3-1,7 2 0,3 1 1,0 5 2,-1 1 0,0 4-2,4 0 0,-5 0 5,4 11-2,-5 8 3,-2 5 4,-6 4-2,-3 4 2,-7 4-8,0-2 3,-2 1-1,-16-2 0,-3-1 4,-6-5-4,4-8-3,2-5 0,-1-7 3,7-6-1,-4-1-1,9 0 3,3-8-5,5-6-1,2 2-4,0 5-1,2 0 2,18 5 4,6 2 0,6 0 1,-3 0 11,4 0 8,-5 9 3,0 2 4,-3 1 0,-10 1-16,-2-2-6,-4 3-5,-4 1 0,-1-1-26,-4 1-69,1 2-136,-1-7-195</inkml:trace>
  <inkml:trace contextRef="#ctx0" brushRef="#br0" timeOffset="104303.7861">13011 7990 413,'0'0'440,"0"0"-368,53-105 55,-16 56-30,6-6-61,4-4 0,1-1-12,-13 8-2,-10 7-7,-14 13 0,-9 12 3,-2 9 0,-2 4-5,-23 7-11,-4 0 0,-2 4-2,4 14 0,7 4 0,11 0 0,9 0 0,0 3 0,18-2 0,11-2-1,6-2 1,5-1-1,5-1 3,-3-1-3,-4 0 3,-11 4 6,-11-4 9,-12 6 1,-4 4 2,-6 2-5,-28 8 1,-11-1-8,0-2-8,4-1-3,11-3-35,9 1-53,7-6-141,7 2-274</inkml:trace>
  <inkml:trace contextRef="#ctx0" brushRef="#br0" timeOffset="104774.7986">12070 9230 969,'0'0'118,"0"0"-94,0 0 71,0 0-45,0 0-17,191-4 22,-53-12-25,30-5-15,25-8 8,24-5-4,16-2-2,12 2-10,6 2 3,-8 5 3,-20 8 2,-35 0 3,-42 4 2,-35 3 5,-32-1-2,-28 1 3,-20 4-8,-13 2-12,-13 2-5,-3 4-1,-2-3-32,0 3-35,-11 0-53,-16-9-306</inkml:trace>
  <inkml:trace contextRef="#ctx0" brushRef="#br0" timeOffset="105358.4587">12308 9886 681,'0'0'279,"0"0"-211,0 0 15,0 0 28,91-112-63,-63 64-3,-1-7-10,-10-1-20,-5 5-5,-10 12-8,-2 13 0,-4 10 4,-19 12-6,-4 4-5,0 0-5,3 20 2,11 8 0,10 4-5,3 6-19,11-2-3,25-1 15,9-2 14,1-3 6,-1-1 4,-11-2-2,-17 4 7,-12-3 2,-5 0 1,-9-2-4,-15-2-2,-3-7-6,3-8-5,9-8-38,7-1-96,8-21-148,0-19-195</inkml:trace>
  <inkml:trace contextRef="#ctx0" brushRef="#br0" timeOffset="105585.5352">12897 9378 1098,'0'0'71,"0"0"-41,0 0 66,-71 116-47,44-46-3,8 5-7,9 1-19,6-2-3,4-9-11,0-9 0,8-8-6,15-9-2,-5-14-19,1-9-34,2-11-68,-3-5-171,-1 0-197</inkml:trace>
  <inkml:trace contextRef="#ctx0" brushRef="#br0" timeOffset="105947.4359">13035 10016 972,'0'0'55,"0"0"-37,0 0 62,87-135-58,-58 98-13,-4-4 4,-12 10-8,-10 2-2,-3 12 1,0 6-3,-19 7 6,-3 4 0,-2 0-5,3 8-1,11 13-1,5-4-1,5 5-10,0 0-23,20 0 2,7 1 20,6 0 9,3 1 3,-2 1 0,-7 1 1,-10 4 18,-11 0 7,-6 9 3,0 2 3,-9-5-2,-11-4-8,-1-8-17,2-10-5,1-4-1,3-10-43,4 0-46,0-6-89,6-20-84,3-10-173</inkml:trace>
  <inkml:trace contextRef="#ctx0" brushRef="#br0" timeOffset="106506.8109">13532 9411 547,'0'0'424,"0"0"-412,0 0-3,0 0 43,0 0-39,0 0-4,-21 79-2,2-63-5,-3-5 1,-1-1 7,-1-8-2,6-2-5,5 0 4,3 0-4,6-11 1,2-1-4,2-5-2,0 0-6,9 2 2,9 1 5,0 2 0,0 4 1,4 1 0,-1 7 2,-2 0 7,1 0 0,-5 5 2,-1 10-4,-3 6-1,-1 5 3,-8 2-2,-2 2-2,0 4-3,-5-2 3,-15 0-2,-2-6-1,-1-2-1,3-8 2,2-6-2,3-6 2,6-4 2,1 0-5,8 0 4,0 0 0,0-8-1,8 0-1,8 4 16,-1 2 5,5 2-3,3 0-2,-2 0 0,2 0-15,0 10 0,-3 4-3,-1-4-35,4-1-94,2-7-174,-1-2-188</inkml:trace>
  <inkml:trace contextRef="#ctx0" brushRef="#br0" timeOffset="106704.8464">13912 9717 1016,'0'0'96,"0"0"-30,0 0 40,3 113-57,6-78-19,0 7-15,1-3-11,-2-3-1,-5-2-3,-3-7-1,0-6-27,0-7-55,0-8-71,0-4-132,-5-2-104</inkml:trace>
  <inkml:trace contextRef="#ctx0" brushRef="#br0" timeOffset="107213.7441">13777 10092 929,'0'0'145,"0"0"-118,0 0 35,0 0-43,101-118-17,-50 92-2,-5-4-48,1 4-46,-6 2-105,-10 5 41,-2 5 19,-9 4 60,-2 0 79,-5 1 6,-1 3 101,-4-1 37,-1 5 13,0 2-10,1 0-54,4 5-22,-1 13-6,-2 1-26,-1 8-18,-1 1-10,-4-2-5,6-1-1,-8-14-4,4-5 1,2-6-2,-1 0 1,15 0 3,6-10-1,7-6-3,6-2 0,0 6 2,-1 5-2,-3 2 0,-5 5 1,-6 0 0,-9 0 7,-8 22 9,-8 2 4,0 6 2,0 3-1,-18 2-4,-4 2-4,-2-5-5,-6-6-6,2-4-1,-4-7-2,-1-4 0,2-5-16,-6-6-20,2 0-25,6 0-29,-2-19-111,4-5-185</inkml:trace>
  <inkml:trace contextRef="#ctx0" brushRef="#br0" timeOffset="107365.2119">14190 9800 910,'0'0'165,"0"0"-117,0 0 45,170-115-63,-108 87-23,-5 2-7,-7 5-27,-13 1-146,-14 5-230,-15 1-55</inkml:trace>
  <inkml:trace contextRef="#ctx0" brushRef="#br0" timeOffset="107633.8067">14647 9460 714,'0'0'161,"0"0"-39,0 0 17,151-28-71,-84 40-14,5 25-12,3 13 0,-8 8-3,-13 10-8,-25 6-8,-20 6 5,-9 4-6,-23 3 0,-19 0 1,-6-6 5,-4-14-5,3-16-3,0-14-2,8-14-8,10-6-2,3-7-5,10-8-3,2-2-1,3 0-27,5 0-26,3 0-26,2-8-48,-2-13-315</inkml:trace>
  <inkml:trace contextRef="#ctx0" brushRef="#br0" timeOffset="108354.1231">15316 8668 974,'0'0'121,"0"0"-105,0 0 42,0 0-22,0 0-22,174-96-7,-113 69-7,3-2-42,-9 1-121,-8-4-231</inkml:trace>
  <inkml:trace contextRef="#ctx0" brushRef="#br0" timeOffset="108684.7783">16005 8242 757,'0'0'363,"0"0"-337,0 0-25,0 0 69,0 0-28,8 130-28,-8-95-12,0-2 3,0-15-3,0-8 2,0-6-4,5-4-3,9 0 3,7-19 3,9-2-1,5 3 1,-1 6-3,2 10 0,-1 2-1,-4 0 1,-4 12 9,-8 8-1,-11 10 6,-6 5-1,-2 0-4,-4 2-2,-21-5 0,-6-2-6,2-4-1,-2-7-25,2-2-34,0-12-57,-5-3-122,-1-2-177</inkml:trace>
  <inkml:trace contextRef="#ctx0" brushRef="#br0" timeOffset="108856.6358">15951 8320 159,'0'0'868,"0"0"-845,127-99 20,-46 67 55,3 6-80,-8 6-6,-16 10-7,-20 10-5,-18 0-90,-15 14-99,-7 10-73,-7 6-174</inkml:trace>
  <inkml:trace contextRef="#ctx0" brushRef="#br0" timeOffset="109091.0766">15931 8969 717,'0'0'228,"0"0"-219,0 0 118,147 19 20,-54-26-104,13-10 3,0-10-12,2 3-10,-6-3 5,-11 4-8,-22 7-12,-26 6-9,-24 6-7,-19 4-31,-9 0-53,-32 0-129,-18 14-286</inkml:trace>
  <inkml:trace contextRef="#ctx0" brushRef="#br0" timeOffset="109664.7699">16364 9358 685,'0'0'324,"0"0"-313,0 0 20,-121 74 44,110-66-64,0-4-8,2-4 0,2 0-1,0-9 7,5-12-1,2 1-3,0-4 1,0 7-2,18 0-4,4 3 7,7 2-5,2 4-1,6 4 6,-6 4 2,-5 0 3,-4 14-6,-3 13 10,-4 4 1,-4 10 8,-8 5 5,-3 5-10,0 5 0,-8 2-1,-16-3-7,-9-6 1,-1-1-9,-3-15-3,5-12 0,3-9 0,4-8 0,10-4 3,1 0-3,14-7 0,0-11-1,0 5 1,27-2-1,2 10 0,4 5 1,2 0 3,0 0 3,1 12 7,-1 1-4,1-1 10,1-7 1,6-5 0,1 0 2,4-9-2,-10-12-6,-3-2-10,-13 5-5,-9 1 0,-5 0-13,-6-5-33,-2-4-34,0-10-96,0-20-345</inkml:trace>
  <inkml:trace contextRef="#ctx0" brushRef="#br0" timeOffset="110205.3158">17764 8497 834,'0'0'221,"0"0"-203,0 0 23,64-141 43,-37 99-67,-3 5-10,-8 0-1,-12 8-4,-4 9 1,0 6 3,-25 8 8,-6 6 6,-6 0-4,1 26-1,1 17 3,8 8-2,6 9-1,13 7 0,8 0-6,0-14-1,20-7-2,16-15-3,10-18 2,12-13-3,11 0 4,1-18 2,-10-14-8,-14-8 0,-17-6-19,-15 0-33,-14-8-45,-6 6-175,-29 0-250</inkml:trace>
  <inkml:trace contextRef="#ctx0" brushRef="#br0" timeOffset="110387.0066">17598 7790 178,'0'0'767,"0"0"-755,121-78 0,-53 48 38,2 0-50,-10 2-101,-13-2-155,-16 0-369</inkml:trace>
  <inkml:trace contextRef="#ctx0" brushRef="#br0" timeOffset="110625.5017">18069 7395 765,'0'0'250,"0"0"-212,0 0 37,0 0 7,0 0-28,0 129-9,0-93-14,0-2-5,0-6-9,0-5 4,4-6-8,3-5-5,7-8-4,5-2-1,12-2 2,6 0 0,11-6-3,-4-12-2,-3-2-23,-13 2-36,-10-4-74,-10-2-194,-8 0-247</inkml:trace>
  <inkml:trace contextRef="#ctx0" brushRef="#br0" timeOffset="110801.21">18250 7525 600,'0'0'396,"0"0"-336,-39 115 90,39-72-47,0 2-60,0 1-14,7-6-8,6-4-13,-4-1-8,1-6-1,-6 0-7,-2-7-57,0-4-117,3-12-188,1-6-160</inkml:trace>
  <inkml:trace contextRef="#ctx0" brushRef="#br0" timeOffset="111122.4759">18470 7865 699,'0'0'113,"0"0"-57,96-104 133,-51 58-102,3-1-45,-3-6 3,-9 8-16,-12 3-6,-15 7-2,-9 9-6,0 8 1,-20 8-9,-11 10-7,-3 0-1,1 14-8,6 8 2,14 6 7,11 5-10,2-4 1,19 3 8,20-1 1,9 1 2,4-2 2,-10 0-4,-9-1 7,-15-4 16,-13 3 0,-5 2-5,-21 5 2,-20 2-10,-11-1-10,1 1-4,8-7-49,8 0-113,8-6-266</inkml:trace>
  <inkml:trace contextRef="#ctx0" brushRef="#br0" timeOffset="111489.2176">17515 9046 473,'0'0'638,"0"0"-616,0 0-16,230-33 82,-82 8-52,30-4 0,20-5-5,9-2-7,5 2 16,-2 4 17,-11 4-8,-24 6-1,-32 4-3,-35 4-18,-44 4-7,-28 4-14,-19 1-3,-17 2-3,0 1-27,-3 0-34,-20 0-31,-6 0-74,0-9-410</inkml:trace>
  <inkml:trace contextRef="#ctx0" brushRef="#br0" timeOffset="112321.4875">18069 9791 1044,'0'0'134,"0"0"-116,0 0 61,0 0-42,0 0-26,58-104-8,-36 68 6,-2-5-7,-4 2-2,-7-3 3,-5 6-3,-4 5 3,0 12-3,0 7-2,-18 6-12,-6 6-12,4 0-2,1 3-1,11 19 13,6 4 7,2 6 0,2 3 9,27-3-4,4 0 4,5-3 2,-6 0 10,-2 0 7,-9 3 7,-13-5 0,-8-1-5,0-2-12,0 3 0,-19-1-2,-4-1-6,1-6-1,2-5-20,4-9-43,1-5-55,3 0-95,8-26-100,4-16-255</inkml:trace>
  <inkml:trace contextRef="#ctx0" brushRef="#br0" timeOffset="112871.5563">18519 9110 964,'0'0'92,"0"0"-92,0 0 47,0 0-25,0 0-10,0 0 5,-18 46-10,2-36-4,3-4 1,0-4 0,1-2 2,4 0-1,4-2-5,4-10-2,0-4-21,0 3 0,0 0 18,12 1-4,4 0 5,3 1 2,5 6 2,0 5-1,-1 0-6,0 2 6,-2 19 1,-5 9 0,-7-4 0,-5 6 8,-4 1 5,0 1 6,-4 0 1,-21 0-13,-4-5-4,0-5 2,0-11-4,1-4-1,12-8 0,2-1-10,12 0 0,2 0 9,0 0-4,16-1 2,15-4 3,7 3 1,3-4 13,6-2 17,1-3 13,-4-3 8,-6-3-7,-9 0-13,-11 5-15,-5-2-14,-9 5 4,-2 3-7,-2 6-6,0 0-38,0 0-91,0 0-151,0 8-121</inkml:trace>
  <inkml:trace contextRef="#ctx0" brushRef="#br0" timeOffset="113049.9474">18911 9404 757,'0'0'140,"0"0"28,0 0 2,22 121-115,-13-77-10,-2 6-11,0-1-29,-3-3 1,-4-4-5,0-11-2,0-4-19,0-8-51,0-6-117,-2-5-181,-14-8-328</inkml:trace>
  <inkml:trace contextRef="#ctx0" brushRef="#br0" timeOffset="113537.152">18773 9745 1127,'0'0'8,"0"0"-8,0 0 0,138-106-17,-80 86-12,-9 4-73,-13 3-65,-9 4 145,-7-1 22,-7 3 40,-1-2 106,-6 5-9,-1 0-34,-3 4-11,0 0-25,0 0-24,2 0-13,4 12-9,2 4 1,-1 4-11,-2-5-5,-3-1-5,3-2 0,-2-5 0,3-3-2,6-4-2,4 0 0,4 0 0,7-4 1,-1-8 1,7 3 1,-2 0-2,-4 6 2,-7 3 0,-6 0 0,-11 0 0,1 12 0,-6 11 4,0 0 4,0 3 2,-9-3 0,-11 5-3,0-4-4,-5 0-2,-2-3-1,0-7-5,-2-2-25,4-10-21,0 0-35,2-2-83,1-2-197,2-22-251</inkml:trace>
  <inkml:trace contextRef="#ctx0" brushRef="#br0" timeOffset="113873.0863">19183 9518 974,'0'0'57,"0"0"-8,0 0 42,143-128-81,-98 103-10,-12 4-56,-11 9-189,-8 6 21,-6-1-68,-1 4-9,0-3 301,0-2 107,0 2 121,8-4-4,0 5-12,10 0-20,13 5-65,13 0-34,20 10-17,14 18-4,0 12-12,-12 8-14,-17 7-4,-22 5-19,-26 4-5,-8 2-9,-35 2-3,-26-4-2,-14-8-4,-8-15-16,1-11-22,3-12-19,4-10-17,4-6-54,-5-2-123,-6 0-186</inkml:trace>
  <inkml:trace contextRef="#ctx0" brushRef="#br0" timeOffset="114219.3409">18178 9249 860,'0'0'34,"0"0"-20,0 0 175,-140-46-48,90 53-81,-6 30 5,-2 21-22,3 18-5,10 12 8,19 7-5,15 4-13,11-5-8,2-7-5,27-7-6,9-12-7,11-5-2,4-17 1,1-7-1,-3-13-38,-7-10-30,-3-8-39,-10-8-172,-7-8-440</inkml:trace>
  <inkml:trace contextRef="#ctx0" brushRef="#br0" timeOffset="115104.7961">20238 8233 1214,'0'0'48,"0"0"-44,0 0 47,0 0-38,0 0 11,147 0-8,-74-12-2,5-12-13,-4-3-1,-9 2-43,-9-3-129,-12-2-273</inkml:trace>
  <inkml:trace contextRef="#ctx0" brushRef="#br0" timeOffset="115622.4269">21789 8111 1233,'0'0'21,"0"0"13,0 0 45,0 0-76,0 0 1,83-137-4,-59 94-1,-4-2-3,-8 1-6,-12 6-2,0 6 1,0 12 3,-22 8-4,-2 10 1,3 2-3,-2 0-2,9 23-1,10 6-30,4 8-11,16 3 20,22-3 30,11-2 8,-3-2 8,0-2 16,-14-5-5,-13 2 0,-10-4-4,-9 2-2,-2-2-6,-24-2-2,-2-4-5,5-10-36,8-8-95,10 0-169,5-18-120</inkml:trace>
  <inkml:trace contextRef="#ctx0" brushRef="#br0" timeOffset="115803.5751">22353 7786 91,'0'0'1130,"0"0"-1104,0 0-19,0 0 57,0 0-49,34 142-7,-26-93-6,-1-6-2,-1 1-23,-3-7-58,-1-2-73,-2-8-152,0-7-122</inkml:trace>
  <inkml:trace contextRef="#ctx0" brushRef="#br0" timeOffset="115970.4624">22275 8119 704,'0'0'408,"0"0"-403,0 0-1,143-112-4,-73 76-10,7 4-66,-10 0-219,-16 2-86</inkml:trace>
  <inkml:trace contextRef="#ctx0" brushRef="#br0" timeOffset="116500.481">22939 7754 931,'0'0'140,"0"0"-139,0 0 58,0 0-30,0 0-23,0 0-1,-87 100-1,70-94-3,-1-6-1,3 0 5,2-4-3,7-16-2,6-2-12,0-4-2,0 2 3,19 4-4,4 0 1,4 6-4,2 4 16,0 8 1,1 2 2,-2 0-1,-3 5 5,-2 16 15,-6 4 0,-5 7-1,-10 3-7,-2 2-2,0 0 0,-7 4 4,-15-1-7,-9-4-2,-5 0-3,0-10-2,2-8 3,7-10-1,10-6-1,5-2 0,8 0-1,4 0 0,0 0-1,12 0-6,17 0 4,6 0 3,5 0 5,5 0 16,6-4 26,3-11 6,-3-5 0,-5 3-14,-10 1-13,-11 2-10,-14-3-7,-8 4-9,-3-7 0,0-1-21,-12-3-42,-6-2-69,-2-4-210,2-2-243</inkml:trace>
  <inkml:trace contextRef="#ctx0" brushRef="#br0" timeOffset="116687.2464">23382 7590 977,'0'0'167,"0"0"-148,124 38 112,-64 5-56,-3 10-32,-5 7 1,-19 5-26,-19 2-13,-14 6-4,-19-1-1,-33 3-16,-20-3-40,-19-3-51,-18-10-174,-17-14-377</inkml:trace>
  <inkml:trace contextRef="#ctx0" brushRef="#br0" timeOffset="117024.477">21693 7511 1014,'0'0'58,"0"0"-48,-166-8 127,110 38-70,-2 29-46,2 20 8,8 18 10,15 5-8,11 2-3,15-5-10,7-9-11,12-8-1,30-4-6,22-11-7,15-9-35,10-12-53,0-22-148,-16-11-329</inkml:trace>
  <inkml:trace contextRef="#ctx0" brushRef="#br0" timeOffset="117308.8262">21535 8779 1219,'0'0'33,"145"0"-25,7-9 2,41-18 12,44-4-16,28-5 9,4 0-1,-3 0-2,-28 4 8,-34 3-4,-31-6 0,-41 1-10,-34 0 3,-29 1-5,-31 12-2,-20 3-2,-18 8-6,0 6-26,-36 4-60,-28 0-121,-19 15-239</inkml:trace>
  <inkml:trace contextRef="#ctx0" brushRef="#br0" timeOffset="117756.5576">21284 9694 1182,'0'0'58,"0"0"-51,0 0 19,81-135 8,-25 73-31,0 1-1,-16 7-1,-15 12-1,-21 14-1,-4 9-1,-13 14-5,-20 5 5,-6 0-11,1 17-6,9 6 12,9 5-4,16 4-2,4 3-3,4 0-14,30 1-5,6-1 23,9-3 11,0 0 2,-8-1 15,-13 4 19,-16 0-1,-12 0-2,0-4-6,-19-2-15,-12 0-7,-2-10-4,-1-5-5,1-7-30,6-7-46,5 0-44,7-18-119,6-22-51</inkml:trace>
  <inkml:trace contextRef="#ctx0" brushRef="#br0" timeOffset="118260.9535">21822 9080 901,'0'0'120,"0"0"-115,0 0 48,0 0-35,0 0-16,0 0 0,-16 46-2,13-44 1,-1-2 0,-2 0 1,4-2 0,2-16-2,0-7-9,0 3-4,8-1 3,8 2 1,5 6 7,4-2 2,-1 10 0,-3 5 1,3 2 1,-4 0 4,-5 16-1,3 3-5,-5 4 7,-4 0-1,1 0 3,-10 1-2,0 0 2,0 0 0,-25 4-3,-4 0-4,-4-1-2,-1-8 2,3-7 0,8-6-2,11-6 0,6 0 3,6-4 3,0-12-4,25-1-1,6 6 10,7 2 16,2 6 7,-2 3-5,2 0-6,-1 0-15,-8 3-7,0 10-1,-2 1-58,0-2-106,-3-5-226</inkml:trace>
  <inkml:trace contextRef="#ctx0" brushRef="#br0" timeOffset="118442.5124">22488 9336 1149,'0'0'91,"0"0"-76,0 0 78,-4 131-69,7-92-20,11 2-2,-4-3-2,-3-6-19,-7-2-51,0-4-100,0-5-147,-2-12-151</inkml:trace>
  <inkml:trace contextRef="#ctx0" brushRef="#br0" timeOffset="118845.4729">22393 9668 963,'0'0'106,"0"0"-97,0 0 45,143-125-33,-65 88-21,2 7-21,-7 9-31,-13 6 22,-12 14-10,-19 1 40,-7 0 25,-9 0 43,-8 9 15,-5 12-5,0 0-19,0 2-13,0-4-20,0 0-11,0-4-7,0 0-6,0-7-2,0-4 0,7-4-1,15 0-1,4 0 0,5 0 1,3 0 1,1 0 0,0 0 2,-12 0-1,-4 10 1,-14 4 12,-5 5-1,0 6 4,-12-1-8,-17 0-9,-4-2-1,-6-6-28,-3-3-44,0-13-110,-5 0-215,3 0-299</inkml:trace>
  <inkml:trace contextRef="#ctx0" brushRef="#br0" timeOffset="119003.3873">22970 9340 996,'0'0'82,"0"0"-78,175-105-4,-124 78-16,-9 5-305,-11 2-332</inkml:trace>
  <inkml:trace contextRef="#ctx0" brushRef="#br0" timeOffset="119169.532">23439 9104 838,'0'0'240,"0"0"-148,0 0 49,167 27-53,-111 8-38,-3 9-16,-11 10-13,-16 6-5,-20 2-12,-6 5-1,-38-2-3,-22 0-6,-17-5-28,-9-12-23,-13-13-38,-8-14-94,-2-8-131,1-10-138</inkml:trace>
  <inkml:trace contextRef="#ctx0" brushRef="#br0" timeOffset="119556.766">21254 8995 806,'0'0'48,"0"0"-36,-116-24 156,73 24-59,-1 14-75,-3 39 33,-1 27-8,4 24-12,11 14-1,16 2-1,13 1-11,4-13-8,13-11-11,28-18-13,22-18 3,13-17-5,14-22-28,12-22-38,3-7-100,4-39-407</inkml:trace>
  <inkml:trace contextRef="#ctx0" brushRef="#br0" timeOffset="120264.7095">24375 7452 986,'0'0'170,"0"0"-155,0 0-2,0 0 36,0 0-41,0 0 5,122 19-6,-73-7-2,1 0-2,-10-5-1,-13-3 0,-9-3-1,-12 2 0,-6-3 2,0 0 6,0 0 33,0 1 0,0 1-13,0 9-15,0 8-13,-4 13 2,-6 18 3,4 14 0,4 8 6,2 13 5,0 12-3,0 9 1,0 6-2,0 10-3,8 9-2,4 1-4,0-2 5,3 1-3,0-6-3,1 0-1,-3-2 4,-4-7-1,-5-1 1,-4-8 3,0-1 3,-29-4-5,-19-7 0,-10-6-3,-11-14 6,-1-17-2,1-9-5,-1-17-1,-5-12 0,-7-10-2,-7-10-6,2 0-27,8-19-35,17-15-51,16-7-377</inkml:trace>
  <inkml:trace contextRef="#ctx0" brushRef="#br0" timeOffset="124287.4515">2214 12252 609,'0'0'191,"0"0"-38,0 0 9,0 0-50,0 0-52,0 0-25,0 0-29,0 0-5,0 28-1,0 24 3,0 1 1,0-8-4,12-4 1,11-9-1,1-13 1,7-8-1,2-11 0,6 0-1,-2-20-1,-3-13-1,-7-1 0,-9 0 2,-10 5 1,-5 4 2,-3 11 0,0 7 1,0 7 6,0 0 3,0 0-12,4 9-2,7 31-6,5 18 8,6 16 1,0 13 4,-2 8-2,-8 9-1,-1 1 0,-11 2-1,0-7 4,-21-13-4,-10-18 0,-2-20 2,0-21-2,-3-20 14,1-8 8,-6-23-1,5-20-6,7-14-5,13-1-7,12-2 0,4 2-4,20-3-1,18 1-1,7 4-2,-1 7-34,1 1-37,2 5-88,-2 2-239</inkml:trace>
  <inkml:trace contextRef="#ctx0" brushRef="#br0" timeOffset="124527.1735">2959 12256 268,'0'0'922,"0"0"-904,0 0 27,0 0 7,0 0-29,0 0-13,-88 62-6,67 0 7,1 13 1,1-1 8,9 2-11,4-1-6,6-6 2,0-9-5,0-14-4,0-15-45,15-16-47,5-15-98,5-8-124,-3-34-79</inkml:trace>
  <inkml:trace contextRef="#ctx0" brushRef="#br0" timeOffset="124778.1443">3064 12342 1176,'0'0'81,"0"0"-77,0 0 7,0 0-5,0 0-2,-9 164 8,9-89 6,0-2-14,0-8 12,0-11-8,11-9-5,5-13 0,-3-13 0,1-9-1,1-10-2,5 0-17,5-12-14,4-13-30,-4-1-94,-12-1-185,-13 5-302</inkml:trace>
  <inkml:trace contextRef="#ctx0" brushRef="#br0" timeOffset="124947.4397">3035 12726 563,'0'0'607,"0"0"-606,0 0-1,0 0-2,0 0-68,151-135-60,-104 96-256</inkml:trace>
  <inkml:trace contextRef="#ctx0" brushRef="#br0" timeOffset="125155.4491">3323 12363 575,'0'0'611,"0"0"-582,0 0-17,0 0-3,0 0 7,156-9 15,-96 43-12,-8 17-7,-13 7 1,-18 7-3,-19 7 8,-2 1-3,-12-10-3,-14-8-4,-5-11-3,-3-16-1,5-5-3,5-16-1,10-7-9,5 0-42,9-19-78,0-24-262</inkml:trace>
  <inkml:trace contextRef="#ctx0" brushRef="#br0" timeOffset="125472.7265">4353 12587 1134,'0'0'110,"0"0"-89,0 0-11,0 0 12,155-74-3,-110 58-10,0 2-9,-10 3-11,-1 6-71,-12 0-118,-13 3-181</inkml:trace>
  <inkml:trace contextRef="#ctx0" brushRef="#br0" timeOffset="125702.7392">4310 12864 1129,'0'0'116,"0"0"-107,0 0-4,0 0 38,149-34 5,-75 9-19,-7 4-16,-11 4-7,-14 5-6,-17 4-6,-9 2-37,-6 3-65,-3-4-185,-5-5-206</inkml:trace>
  <inkml:trace contextRef="#ctx0" brushRef="#br0" timeOffset="127105.0866">5320 12400 1034,'0'0'69,"0"0"-45,0 0 1,0 0-11,0 0 0,150-63-1,-102 63-1,-7 7-10,-15 15 0,-12 9-2,-14 4 0,0 5 3,-17 4 2,-16-1-1,-4-6 1,1-8-4,7-7 2,11-8-2,9-7-1,9-7-1,0 0 1,0 0 4,19 0-4,14-7 1,7 0 0,2 0 1,-11 5 7,-6 2 10,-11 0-4,-10 0-1,-4 6-4,0 11 6,0 8 7,-27 5-9,-4 0-6,-5-2-5,-4-2-2,0-3-1,2-3-1,3-8-34,10-5-37,9 2-57,3-4-75,6 3-47,1 1-101</inkml:trace>
  <inkml:trace contextRef="#ctx0" brushRef="#br0" timeOffset="127354.5179">5073 13184 857,'0'0'125,"0"0"-122,0 0 55,146 7 71,-49-9-40,7-15-30,8-5-14,-7-2-18,-16-1-12,-12 4-1,-16 3-9,-22 6-1,-13 8-4,-17 4-11,-9 0-39,-7 0-69,-33 9-72,-11 14-157,-7 5-164</inkml:trace>
  <inkml:trace contextRef="#ctx0" brushRef="#br0" timeOffset="127945.4958">5561 13539 679,'0'0'90,"0"0"-61,-119 99 45,71-67 6,3-2-47,2-4-9,8-14-8,5-4-3,6-8 7,7 0 11,3-16 6,5-6-7,9-2-14,0-2-10,0-1 1,17 3-5,6 4 2,8 4 8,6 9 2,1 2-4,4 5-3,-2 0-2,-4 7-3,-3 12 1,-8 5-2,-4 7 1,-7 6 4,-11 12 3,-3 4 0,-5 8 5,-25-1-2,-4-5-6,-5-8 2,1-6-6,5-15-2,4-6 2,4-8 0,6-8 3,3-4-1,8 0-1,7 0 3,1-9-2,0-4-4,11-4 1,16 1 2,6 9-2,3 1 2,4 6-2,0 0 3,0 11-1,-7 12-3,-4-3 1,-6-4 0,-7-4 2,-5-11 2,0 4 6,-2-5 11,2 0 17,1 0-4,5-17-4,3 2-7,2-5-21,5-1-3,0-1-1,1-4-41,6-7-81,-1-16-323</inkml:trace>
  <inkml:trace contextRef="#ctx0" brushRef="#br0" timeOffset="128509.5822">6486 12680 1022,'0'0'138,"0"0"-116,0 0-14,0 0 4,0 0 10,-4 104 42,4-49-22,0-1-10,0 1-7,0-7-5,0-6-8,0-8-2,0-10-4,4-4-2,8-8 2,3-2 0,5-6-4,9-4 2,4 0 2,5 0-2,-2 0-4,-7-9-19,-2-3-52,-5-1-55,-9-5-169,-9-6-208</inkml:trace>
  <inkml:trace contextRef="#ctx0" brushRef="#br0" timeOffset="128795.3362">6611 12460 1016,'0'0'137,"0"0"-125,0 0 0,0 0 7,0 0-10,0 0-6,132-26-3,-99 21-45,-2-6-127,-4-3-149</inkml:trace>
  <inkml:trace contextRef="#ctx0" brushRef="#br0" timeOffset="128995.2183">6957 12201 864,'0'0'321,"0"0"-314,0 0-2,0 0 20,0 0 14,4 139-11,0-99-14,1 2-11,-1-6-2,-4 0-1,0-1-30,0-5-107,0-8-167,0-12-154</inkml:trace>
  <inkml:trace contextRef="#ctx0" brushRef="#br0" timeOffset="130017.2416">7375 12360 24,'0'0'874,"0"0"-806,0 0-44,0 0 84,0 0-59,0 0-33,47-14 8,13 10 11,1-4-2,1 2-8,-2-2-9,-8 2-6,-12 0-6,-16 3-4,-11 3 0,-11 0-57,-2 0-75,-8 0-65,-23 13-5,-7 1-91</inkml:trace>
  <inkml:trace contextRef="#ctx0" brushRef="#br0" timeOffset="130540.9447">7419 12418 659,'0'0'90,"0"0"31,0 0 51,0 0-71,0 0-31,0 0-28,-10 6-24,10 11-12,0 10-3,0 13 9,0 13 22,0 8-12,0 10 3,7 8-2,-4 7-3,5 2 2,-4 6 0,2 8-6,-3 7-3,0 5-3,-1 2 2,-2-1-9,0-7 5,0-4 5,0-3-11,0-11 5,-10-9-6,-6-7 1,7-11 2,1-13-3,-1-10 0,3-10 1,-1-12-2,2-8 0,3-6 0,2 1 0,0-2-1,0-3 1,0 2 0,0 2 3,18 4-1,9-2 0,4 1 1,9-2 1,9-5-2,2 0 3,0 0 5,-1 0-9,-6 0 1,-13 0 1,-2 0 0,-12 0-3,-3 0-5,2 0-19,0 0-24,8 0-24,10-4-58,1-27-266</inkml:trace>
  <inkml:trace contextRef="#ctx0" brushRef="#br0" timeOffset="131291.4443">8710 12655 848,'0'0'76,"0"0"-74,0 0 43,0 0-10,0 0 5,0 0 9,0 0-14,92 13-11,-61-39-3,-2-6-6,-4 3-6,-9-4 3,-10 3-8,-6 1 1,0 0 1,-2 8 0,-16 6 4,-4 7-2,-3 6-7,-2 2 0,-1 0 2,-1 12-3,2 15 0,-5 7 2,6 9-2,3 8 1,7 1 2,13 0 3,3-4-3,0-4 4,15-5 2,9-12-2,12-6 6,7-13-2,3-8 5,6 0-6,-1-14 0,-7-7-7,-11 0-1,-10-2-2,-8 3-27,-9-2-51,-4 0-57,-2 0-144,-6-5-77</inkml:trace>
  <inkml:trace contextRef="#ctx0" brushRef="#br0" timeOffset="131532.4353">8606 12027 963,'0'0'43,"0"0"-25,0 0 57,0 0-47,0 0-21,0 0 1,118-83-7,-82 78-1,-5 1-84,-4-4-150,0-4-111</inkml:trace>
  <inkml:trace contextRef="#ctx0" brushRef="#br0" timeOffset="131732.5233">8994 11730 910,'0'0'91,"0"0"-72,0 0 14,0 0 31,0 0-20,-39 155 5,39-99-16,0-6-20,0 0-9,0-2-1,4-4-3,-2-5-4,-2-10-68,2-9-107,-2-13-142,2-7-210</inkml:trace>
  <inkml:trace contextRef="#ctx0" brushRef="#br0" timeOffset="132358.106">9299 11819 877,'0'0'13,"0"0"-6,0 0 4,0 0 3,0 0-3,0 0-3,-60 30-4,54-30-1,-4 0 8,6 0-2,-1-9 8,5-5 1,0-3-17,0-1-1,5-2-1,11 2 1,3 2 0,4 0 0,-3 7 0,2 4 2,-2 3 0,-2 2-1,0 0 8,-2 24-1,-5 8-4,-6 4 6,-2 0 4,-3 0 6,0-1 4,0-4 8,-8 1-8,-15-2-8,1 0-9,-8 2 5,2-2-12,-4-2 4,4-4-3,8-10 2,5-6-2,3-8 4,10 0 0,0 0-3,2-8-2,0-7-3,0-3-4,6 0 3,10 6 4,-1 2 1,8 6-1,-1 4 0,3 0 6,2 2 11,-6 15-5,0 5 5,-1 0 0,-5 0-2,-1-3-9,-3-3 2,-2-2-6,-1-4 0,4-2-1,-1 4-1,1-4 0,3 0-34,2-2-98,2-6-156,-2 0-175</inkml:trace>
  <inkml:trace contextRef="#ctx0" brushRef="#br0" timeOffset="132768.8693">9640 12238 946,'0'0'84,"0"0"-75,58-116 33,-18 65 5,9-5-22,1 0 7,-10 6-15,-11 10 1,-16 10-1,-13 10 7,0 6-3,0 2-6,-23 4-9,-4 6-6,1 2 0,-1 0 0,3 2 0,9 10-1,5 2-3,6 6 4,4 2-5,0 2 0,20-3-8,16-1 11,3-1 1,4 1 1,-5-1 1,-5 2-1,-6-1 1,-9 4 4,-9 3 3,-9 2-1,0 5 8,-18 5 3,-18 5-6,-3-4-7,-5-1-3,7-2-2,8-9-40,6-6-97,12-7-182,5-12-321</inkml:trace>
  <inkml:trace contextRef="#ctx0" brushRef="#br0" timeOffset="133345.3273">8333 13136 701,'0'0'88,"0"0"-81,0 0 89,0 0 70,0 0-70,0 0-46,-14-10-33,76 10 0,26 0 34,26 0-14,25 0-14,23 0 8,19 0-6,21-2 1,9 0-22,5 2 1,2 0 1,0 0 1,-10 0 5,-11 0 5,-18 0-6,-31 0 3,-30 0 2,-35-8-1,-32-5-4,-22 4 5,-18 6-8,-9 1-8,0 2 0,-2 0-11,2 0-46,-2 0-55,-8 0-167,-30-7-529</inkml:trace>
  <inkml:trace contextRef="#ctx0" brushRef="#br0" timeOffset="133952.5032">8226 14043 983,'0'0'46,"0"0"-30,0 0 20,0 0 2,81-121-6,-43 75-19,0 0-3,-9 2-7,-11 5-2,-12 13 4,-6 5 2,0 8-4,-6 10-1,-15 3-2,0 0-13,-4 7 11,5 16-10,7 5-5,8 4 4,5-1-4,7 6 15,28-5-3,10-2 5,2-5 1,-2-6 2,-10 1-1,-10-1 8,-16 0 3,-9 1-5,0 4 5,-25-1 4,-4 0-11,2-9-4,2-2-2,10-5-29,7-7-51,5 0-75,3-16-111,3-17-206</inkml:trace>
  <inkml:trace contextRef="#ctx0" brushRef="#br0" timeOffset="134207.673">9096 13522 1055,'0'0'137,"0"0"-118,-127 21-17,90 19 67,-2 17-34,6 15-4,4 9 3,7 4-11,8-1-4,12-13-4,2-8-9,0-12-4,12-9-2,9-10 0,6-8-7,0-11-35,6-13-45,5 0-113,1-7-163</inkml:trace>
  <inkml:trace contextRef="#ctx0" brushRef="#br0" timeOffset="134591.3009">9192 14142 422,'0'0'729,"0"0"-713,0 0-7,14-109 1,15 65-6,6-9 5,-6 3-9,-4 6 4,-10 7 0,-13 11-3,-2 13 4,0 5-2,-6 8 8,-19 0-10,-2 0-2,-4 9-1,5 12-1,10 3 2,4 1-3,12 2-3,0 1-4,23-2-4,16 2 5,0-3 8,1-2 1,-6 4 0,-10-5 1,-11-1 1,-8 4 8,-5-1 8,0-3 6,-9 4-11,-8-7-6,-5-4-4,1-2-2,-1-3-16,0-9-53,3 0-68,6 0-151,5-23-235</inkml:trace>
  <inkml:trace contextRef="#ctx0" brushRef="#br0" timeOffset="135199.4039">9692 13445 225,'0'0'758,"0"0"-728,0 0-24,0 0-6,0 0 21,0 0-15,-31 80-4,12-62 4,2-7-3,0-6 4,7-5 3,-4 0 0,6 0-4,-1-5-1,7-10-2,2-1-1,0-2-2,0-2-1,17 2-2,6 1 3,-1 2 0,2 7 0,-4 6 1,-1 2-2,-6 0 1,0 0-1,-1 14 1,2 9 4,0 0 0,-3 5 2,-7-2 3,-4 1-7,0-1 1,0 1 3,-17 4 2,-14-1-1,0-1-5,0-5 2,4-10-4,8-7 2,7-5 0,5-2 2,5 0 4,2 0-7,0 0 3,0 0 6,6-2-9,14-2 4,5 1 6,4 0 11,8-1 5,6-1 11,3-4-1,2-5 4,-9 0-4,-7-2-13,-12 4-10,-11 5-8,-5 2-5,-4 1-2,0-3-2,0 0-47,2-2-58,3 4-144,0 3-280</inkml:trace>
  <inkml:trace contextRef="#ctx0" brushRef="#br0" timeOffset="135410.9121">10164 13759 795,'0'0'266,"0"0"-220,0 105 30,0-60 21,0 4-47,0-1-12,0 7-20,0-13-9,0-4-7,2-6-2,0-5 0,-2-10-24,0-3-48,0-2-44,0-4-83,-15-6-125,-5-2-140</inkml:trace>
  <inkml:trace contextRef="#ctx0" brushRef="#br0" timeOffset="135902.7261">10048 14137 731,'0'0'3,"0"0"-1,167-100-2,-100 65 0,-7 4 0,-11 8-2,-13 7 2,-15 8 2,-15 6 11,-4-2 54,-2 4 81,0 0-38,0 0-40,0 14-34,2 9 24,3 4-18,-1 4-23,0 1-8,2-4 5,0-5-9,-2-11-3,0-1-4,-4-11 3,7 0-3,7 0 2,3 0 5,8-16-6,2 0 3,2 4-4,2 1 0,0 8 2,5 3-2,-7 0 0,-7 0 0,-1 8 1,-9 7-1,-5 4 1,-7 3 1,0 4 4,0 2 11,-2 2-6,-17-4-5,-6 0-4,-2-3-2,-4-6 0,0-2-8,-3-10-28,3-3-54,4-2-73,-3-2-167,4-22-215</inkml:trace>
  <inkml:trace contextRef="#ctx0" brushRef="#br0" timeOffset="136055.3863">10516 13932 969,'0'0'144,"0"0"-135,138-112-1,-72 78 18,-3 4-26,-4 7-2,-15 8-217,-15 2-258</inkml:trace>
  <inkml:trace contextRef="#ctx0" brushRef="#br0" timeOffset="136331.3198">10940 13612 19,'0'0'1018,"0"0"-985,0 0-31,0 0 51,160-5 3,-100 31-6,4 13-11,-1 10-2,-6 9 0,-11 3 4,-17 8-19,-20 4 0,-9 0 11,-16-1-2,-24-6-6,-7-10-5,-2-8-10,-3-8-6,4-10 1,8-9-5,4-5-19,7-12-30,14-4-30,2-7-116,12-30-325</inkml:trace>
  <inkml:trace contextRef="#ctx0" brushRef="#br0" timeOffset="137401.0411">11154 12296 579,'0'0'239,"0"0"-229,0 0-10,0 0 41,164-26 36,-68 26 4,9 0-19,1 0-19,0 0-14,-6 3-6,-11 6-8,-12-1-3,-21 0-6,-19-1 1,-20-4-4,-9-3 4,-8 0 12,0 0 27,0 2 1,0-2-8,0 2-13,0-2-10,0 2-5,0 9-4,0 12-6,0 15 0,0 17 3,0 8-1,0 9 2,3 13 4,11 9 4,2 9 5,6 7-8,0 11-1,3 7 7,-2 1-2,-2 1-3,4-2-9,-5-4 7,1-4-6,-4-6 2,-6-12-3,-4-7 0,-7-13 1,0-7 0,-22-14 1,-12-11-3,-11-11 2,-5-10 1,-8-4-1,-5-11-2,1-10 0,4-4-1,5 0-7,15-12-27,13-17-33,16-9-44,9-17-166,13-17-418</inkml:trace>
  <inkml:trace contextRef="#ctx0" brushRef="#br0" timeOffset="137883.3828">12830 12968 525,'0'0'236,"0"0"-162,0 0 24,0 0 12,0 0-60,0 0-25,20-2-15,16-8 5,6-5-9,3-1-6,-1-1-7,1-1-203,-7 0-135</inkml:trace>
  <inkml:trace contextRef="#ctx0" brushRef="#br0" timeOffset="138219.3271">13359 12759 1058,'0'0'30,"0"0"-22,0 0 23,0 103-1,0-69-10,0-5-8,0-6-8,0-12-2,0-4 0,0-5 4,0-2-5,2 0 9,13 0 5,10-9-13,2-4 7,-3 4-8,2 9 8,-3 0-8,-3 0 6,-2 11 13,-7 7-2,-4 1 3,-5 5-3,-2 5-7,0-1-4,-11 2 0,-9 0-5,-5-4-2,4-2-4,-4-2-38,-2-8-57,0-1-52,-4-12-166,0-1-123</inkml:trace>
  <inkml:trace contextRef="#ctx0" brushRef="#br0" timeOffset="138407.2982">13316 12804 1014,'0'0'84,"0"0"-79,131-92 35,-63 65 26,-1 7-33,-5 6-1,-16 8-26,-12 6-6,-16 0-34,-10 0-46,-8 4-120,0 15-47,-19 2-57</inkml:trace>
  <inkml:trace contextRef="#ctx0" brushRef="#br0" timeOffset="138670.0093">13158 13453 203,'0'0'827,"0"0"-815,0 0-7,122 36 75,-39-36-2,15 0-11,2 0-20,1-4-17,-7-10-10,-10-2 1,-12-2-7,-17 4-2,-17 4-8,-19 1-4,-15 9-1,-4 0-31,-13 0-43,-27 14-119,-11 5-202</inkml:trace>
  <inkml:trace contextRef="#ctx0" brushRef="#br0" timeOffset="139246.8603">13664 13790 749,'0'0'220,"0"0"-206,0 0-12,-120 86 31,95-67-14,3-8-17,-2-3 3,6-8-4,-4 0 8,8-2-5,-2-22 6,6-4 10,9 0-6,1 1 7,0 4-6,7 0-11,15 4 2,7 5-6,4-3 3,5 9 11,-2 5-9,-3 3 7,-6 0-12,-2 20 3,-8 9 5,-2 10 6,-5 5 4,-10 4-4,0 0 1,0-2 3,-18 3-5,-14-9-5,-3 0-2,-5-7-5,0-4-1,3-9 5,0-10-4,8-8 0,6-2 1,12 0-1,5 0-1,6-10 2,0 2-2,9-4 2,16 6-2,6 1 0,1 5-3,6 0 5,1 0-2,-1 12 3,-3 1 4,1-3 8,-5-6 2,0-4 9,2 0 5,-2 0 1,-2-13-1,-9-1-15,0-1-5,-8 1-10,-3-4-1,5-10-17,-1 3-85,3-8-275</inkml:trace>
  <inkml:trace contextRef="#ctx0" brushRef="#br0" timeOffset="139749.2543">14514 12988 1064,'0'0'93,"0"0"-76,0 0 3,0 0 29,0 0-23,13 102 31,-13-36-16,0-1-19,0 2-4,0-6-1,-7-11-3,4-8-1,2-18-8,1-8-3,0-6 1,6-8-3,17 2 5,10-4 1,5 0-3,-1 0-3,4-8 0,-5 0-21,-3-6-34,-4 2-50,-4-10-124,-12-2-216</inkml:trace>
  <inkml:trace contextRef="#ctx0" brushRef="#br0" timeOffset="139922.9086">14667 12904 1045,'0'0'0,"0"0"0,0 0 0,0 0 0,0 0-16,144-71-142,-106 63-146</inkml:trace>
  <inkml:trace contextRef="#ctx0" brushRef="#br0" timeOffset="140115.2328">15075 12683 784,'0'0'292,"0"0"-261,0 0-16,0 0 27,0 0 11,0 0-3,0 113-29,0-74-15,0-5-3,0-2 0,0 1-3,0-5-20,2 0-102,4-6-146,1-12-148</inkml:trace>
  <inkml:trace contextRef="#ctx0" brushRef="#br0" timeOffset="140313.6937">15407 12809 1088,'0'0'37,"0"0"-29,189-66 29,-108 44 15,-8 6-36,-15 8-16,-22 6-27,-18 2-108,-16 0-99,-2 2-88</inkml:trace>
  <inkml:trace contextRef="#ctx0" brushRef="#br0" timeOffset="140692.7145">15438 12818 860,'0'0'130,"0"0"-114,-42 116 98,36-56-28,6 12-14,0 18-17,0 10-11,0 9-11,0-1 13,0-1-22,0 4-6,0 3-4,0 3-3,0-6-3,-1-3-1,1-10-1,0-5-1,0-5-2,0-6 1,7-2-2,-2-10 1,-3-10-3,4-10 2,1-12-1,8-9-1,8-12 0,11-12 0,9-3 4,12-2-3,9 0 1,1-2-2,-1-12 1,-8 2-1,-11 2-11,-5-5-41,-5 3-25,-1-10-110,-5-18-438</inkml:trace>
  <inkml:trace contextRef="#ctx0" brushRef="#br0" timeOffset="141278.838">16790 12988 1018,'0'0'73,"0"0"-63,0 0 23,120-52 6,-69 20 2,-6 0-17,-14 2-10,-18-1-5,-13 1-1,0 2 7,-13 4 2,-17 12-2,-5 7-9,-1 5-6,-2 0 4,1 19-2,2 13 1,9 14-2,4 4 7,7 4-5,13 4 3,2-13 3,0-1-8,24-8 4,12-10 3,4-8 0,5-10 5,7-8-3,0-1-3,-4-18-2,-9-5-5,-10-2-10,-9 0-54,-13-6-77,-7-6-197,0-7-256</inkml:trace>
  <inkml:trace contextRef="#ctx0" brushRef="#br0" timeOffset="141500.5142">16647 12412 850,'0'0'104,"0"0"-100,0 0 0,0 0 27,131-49-11,-77 37-11,-5 1-9,-9-1-41,-9 0-193,-8-4-142</inkml:trace>
  <inkml:trace contextRef="#ctx0" brushRef="#br0" timeOffset="141765.402">17126 12117 697,'0'0'342,"0"0"-310,0 0-27,0 0 32,0 0 30,15 111-23,-15-67-18,0-2-11,0-5 3,0-5-1,0-13-4,0-9-9,0-4 0,5-6-2,16 0 7,13 0 6,12 0-11,2-8-1,4-4 3,-8 4-6,-8 3-27,-12-2-82,-10 1-82,-14-3-123,0-3-211</inkml:trace>
  <inkml:trace contextRef="#ctx0" brushRef="#br0" timeOffset="141955.1457">17333 12298 313,'0'0'676,"0"0"-631,0 0-10,0 0 85,-15 111-58,15-76-19,0 1-17,0-1-13,2-2-8,-2 2-2,0-3-3,0 0-24,0-2-82,0-7-136,0-11-175</inkml:trace>
  <inkml:trace contextRef="#ctx0" brushRef="#br0" timeOffset="142342.7588">17616 12499 1004,'0'0'48,"0"0"-39,78-128 41,-37 75 9,-2 2-25,-3 8-8,-14 5-14,-14 12-1,-8 7 9,0 6 1,-8 4-13,-12 5-8,1 4 0,-2 0 0,7 0 0,4 14-1,5 8-1,5 4-1,0 1 2,9 1-1,16-2-2,4 0 3,5-2 1,0-2 4,0-1-4,-5-1 3,-9-5 9,-7-1 7,-10 2-3,-3 0-4,-5 7-5,-26 2 3,-9 3-8,-2 5-2,9-3-3,6-5-57,4 0-174,0-12-434</inkml:trace>
  <inkml:trace contextRef="#ctx0" brushRef="#br0" timeOffset="142830.9209">16194 13515 1183,'0'0'48,"0"0"-48,0 0 0,196 34 19,-33-29 19,30-5-21,24-3-9,15-19 0,-3-2 13,-5 4 14,-13 6-10,-21 2 3,-26 3-5,-32-2-4,-40-1-6,-34 3-3,-27 0-7,-25 9-2,-6-2-1,0 2-22,-29 6-51,-24 20-64,-21 6-227,-21-2-314</inkml:trace>
  <inkml:trace contextRef="#ctx0" brushRef="#br0" timeOffset="143341.2977">16232 14516 694,'0'0'311,"0"0"-274,0 0-1,0 0 53,0 0-82,0 0-3,138-147 4,-96 99-7,-6 6 7,-19 6 7,-12 5-8,-5 14 2,0 2-8,-13 8-1,-11 7-5,-1 0-8,-2 0-3,5 14 10,9 6 1,8 6-3,5 2-5,5-2-6,23 3 15,6-8 0,1-3 4,-1 4 6,-6-4 2,-8-4 10,-8 7-6,-8 3 3,-4-2-8,0 4 6,-8 1-10,-13-4 5,2 0-8,-2-14-5,4-1-47,-1-4-25,0-4-92,3-2-134,1-22-285</inkml:trace>
  <inkml:trace contextRef="#ctx0" brushRef="#br0" timeOffset="143941.282">16784 13790 906,'0'0'0,"0"0"-42,0 0 42,0 0 9,0 0-8,0 0-1,-73 96 1,53-84 3,0-6-1,0-6 6,2 0 0,5 0-2,4 0 3,7 0-1,2-18-4,0 3-4,0-5-1,13-1-2,9 3 0,5 2 2,2 2 0,0 8 4,0 4 5,-3 2 4,-1 0 2,-5 12-2,-3 10-3,-5 4 3,-4 6-3,-3-2 0,-5 3-2,0-4 1,-6 0-6,-17-3 10,-4-2-4,-3-6-3,6-7-3,-1-2 1,4-5-1,6-4 1,8 0-3,5 0 1,2 0 4,0 0-5,0 0 3,14-4 6,13-9 7,7-2 19,9-2 7,0 0 7,-1 1 2,-4-1-17,-12 8-8,-7 2-14,-11 5-10,-6 2 7,-2 0-5,0 0-3,0 0-2,0 0-5,0 0-39,11 9-108,7 7-78,1-1-184</inkml:trace>
  <inkml:trace contextRef="#ctx0" brushRef="#br0" timeOffset="144130.549">17262 14205 940,'0'0'144,"0"0"-137,0 0 72,-18 127-14,18-85-41,0-3-2,3 2-19,5-7 1,-1-6-4,-5-6-2,-2-2-70,0-3-74,0-5-174,-20-5-180</inkml:trace>
  <inkml:trace contextRef="#ctx0" brushRef="#br0" timeOffset="144281.6665">17070 14546 921,'0'0'190,"0"0"-190,0 0 1,116-119-1,-40 80 0,4 2-59,-7 2-151,-10 6-117</inkml:trace>
  <inkml:trace contextRef="#ctx0" brushRef="#br0" timeOffset="144614.6513">17619 14191 811,'0'0'182,"0"0"-127,0 0 1,0 0-4,0 0 16,0 0-41,12 132-19,-9-104-4,-1-5 0,-2-11-3,3-7-1,-3-1 1,1-4 2,2 0-2,8 0 7,7 0-3,6-9 1,7-3-6,-2 3 2,0 8-1,-2 1 1,-7 0 5,-7 3 8,-1 13-3,-10 6 7,-2 9 7,0-3-3,-2 2-5,-18-4-10,-5 0-2,0-2-2,2-2-4,-1-7 0,0-2-12,2-7-24,0-6-39,-2 0-97,-1 0-218</inkml:trace>
  <inkml:trace contextRef="#ctx0" brushRef="#br0" timeOffset="144774.6587">17640 14258 995,'0'0'120,"0"0"-113,160-116 47,-80 84 3,4 5-50,-12 6-7,-10 4-66,-22 5-178,-13 0-77</inkml:trace>
  <inkml:trace contextRef="#ctx0" brushRef="#br0" timeOffset="145395.0336">18623 12809 1005,'0'0'35,"0"0"-25,0 0 8,0 0 13,0 0-19,173-36-6,-105 36-2,1 0-4,-2 4 5,-7-2-5,-12 0 2,-13-2 6,-17 0 23,-9 0 6,-9 0-2,0 0 16,0 0-10,0 3-10,0 2-15,0 15-13,0 14-1,0 19 2,0 19 9,9 15-5,4 14 1,3 11 6,6 9-1,4 3 0,4 3 1,-1-1 3,-10-9-10,-9-6 3,-10-9 1,-4-15 4,-33-7 0,-11-10-7,-12-8 8,-5-21-3,-5-9-2,6-15-10,-1-8 2,3-3-3,4-6 0,6 0-1,12 0-19,9 0-27,11 4-31,7 4-45,4-8-183,5 0-379</inkml:trace>
  <inkml:trace contextRef="#ctx0" brushRef="#br0" timeOffset="146057.4031">19905 13012 749,'0'0'176,"0"0"-161,0 0 48,0 0 28,0 0 3,0 0-12,144 2-22,-87-2-10,-8-10-6,-6-2-16,-12 5-22,-10 4-3,-7 3-3,-5 0-25,-2 0-126,3 0-340</inkml:trace>
  <inkml:trace contextRef="#ctx0" brushRef="#br0" timeOffset="146564.5755">20962 12729 880,'0'0'189,"0"0"-163,0 0-16,0 0 34,0 0 29,-11 157-16,11-99-26,0-5-4,0-4-3,0-8-6,0-14 0,5-8-7,3-5-3,3-7-2,5-2 3,6-5 1,10 0-1,1 0-4,2 0-4,-3-12-1,-4-7-42,-2-1-34,-7-6-123,-5-4-190</inkml:trace>
  <inkml:trace contextRef="#ctx0" brushRef="#br0" timeOffset="146776.4523">21156 12434 778,'0'0'192,"0"0"-178,0 0 24,0 0 45,145-48-65,-110 48-18,-10 0-18,-5 0-75,-7-1-167,-6-8-140</inkml:trace>
  <inkml:trace contextRef="#ctx0" brushRef="#br0" timeOffset="146956.3493">21439 12264 973,'0'0'128,"0"0"-100,0 0 24,0 0-35,0 0 32,0 0-27,15 134-18,-12-98-4,-1-3 0,-2 1-15,0 0-103,0-7-148,0-6-166</inkml:trace>
  <inkml:trace contextRef="#ctx0" brushRef="#br0" timeOffset="147166.2732">21780 12392 700,'0'0'379,"0"0"-369,136-41 30,-62 24 59,1 5-66,-3 2-13,-19 6-14,-21 4-6,-19 0-18,-13 0-59,0 0-95,-18 0-76,-16 4-2</inkml:trace>
  <inkml:trace contextRef="#ctx0" brushRef="#br0" timeOffset="147615.1396">21815 12392 629,'0'0'157,"0"0"-101,0 0 98,-57 109-72,50-67-2,-1 8-17,-2 8-10,1 5-13,-1 7-7,-2 4-1,-1 2-1,2 2-17,-2 11 10,6 6-9,-4 4-4,1 7-3,6-4 0,0-1-3,4 4 0,0 0 0,0-3 2,0 3 2,0-1 0,0 0-7,0-4 5,0-4 0,0-4-5,0-11 8,0 1 1,0-5 4,0-9 1,0-6-2,4-12 1,0-16-5,6-12 4,-4-7 0,3-3-2,5-3 2,1 2 0,8-8 2,6-3-10,2 0 1,6 0-7,5-16 0,4-8-19,5-17-54,4-17-25,1-17-36,0-34-306</inkml:trace>
  <inkml:trace contextRef="#ctx0" brushRef="#br0" timeOffset="148421.9289">22376 12799 381,'0'0'561,"0"0"-508,0 0 27,0 0 9,0 0-63,98-119 6,-61 72-10,3-7-1,-2-3 1,-8 7-7,-15 8-1,-11 12-11,-4 8 3,0 10-4,-15 6-2,-7 6-1,-3 0-22,0 3 2,10 12-15,3 4 6,10 2-2,2 4 16,2 3 16,22 2-2,8-1 5,-1-2-2,1-3 1,-8-2 15,-6-4-2,-9 0-2,-7-2-8,-2 2-5,0 4 7,-22 0-7,-3 0-12,1-2-60,6-7-103,5-10-149</inkml:trace>
  <inkml:trace contextRef="#ctx0" brushRef="#br0" timeOffset="148653.0312">23084 12342 715,'0'0'457,"0"0"-449,0 0-7,0 0 16,0 0 2,6 126-2,3-81-11,-1-3-4,-4-4-1,-4-4 2,0-2-3,0-2-26,0-4-88,0-2-127,-4-4-123</inkml:trace>
  <inkml:trace contextRef="#ctx0" brushRef="#br0" timeOffset="148825.4809">22953 12657 924,'0'0'80,"0"0"-59,0 0 33,0 0-48,131-78-6,-60 60-5,5-2-48,2-3-56,-13-1-92,-12-2-231</inkml:trace>
  <inkml:trace contextRef="#ctx0" brushRef="#br0" timeOffset="149392.695">23655 12325 940,'0'0'80,"0"0"-57,0 0 21,0 0-25,0 0 6,0 0-13,-13 70-4,-1-56-1,0-7-1,-1-1 0,5-6-1,0 0-2,6 0 0,-1-16-3,5-7-7,0-4-9,2-1 6,17 5 9,0 2-9,4 7 10,-1 4 1,-2 6-1,4 4-1,-3 0 1,1 10 2,-1 17 7,-2 2 4,2 5-8,-9 5 0,-4-4 1,-5 3-2,-3 0 1,-8 1-2,-19-1 6,-9 0-8,-1-8 6,2-4-7,5-8 1,8-13 0,8-2 2,7-3-1,7 0 0,0 0-2,0-6-1,2-2-3,17-1 3,5 2 2,10 2 0,3 2 12,13 1 9,6-4 15,8 0 16,1-4-5,-7 0-11,-13 0-2,-11-1-11,-17 8-5,-8-1-4,-6 0-5,-3 1-3,0 0-7,0 1-17,-3 2-47,-21 0-60,-12 10-176,-9 10-241</inkml:trace>
  <inkml:trace contextRef="#ctx0" brushRef="#br0" timeOffset="149864.7232">22150 13138 719,'0'0'120,"0"0"-32,0 0 86,0 0-114,0 0-39,0 0-6,100-14 30,-3 14 14,24-2-16,32-2-10,18 0-10,16-4-3,21 3 1,-1-2-6,3 3-2,-5 1-4,-18 0-2,-13-3 8,-22 0 5,-25-2 1,-23-1-1,-21 4 5,-23-2-6,-20 4 2,-20 1-3,-9 0-14,-11 2-4,0 0-1,0 0-4,0 0-52,0 7-31,-24 8-60,-10-7-270</inkml:trace>
  <inkml:trace contextRef="#ctx0" brushRef="#br0" timeOffset="151884.8233">22271 14147 984,'0'0'161,"0"0"-148,0 0 74,0 0-57,45-117-24,-1 84-6,-4-2-12,-9 3 1,-14 8 9,-10 4 2,-7 8-1,0 6 1,-12 6-3,-18 0-10,-3 0-24,0 12 15,8 4 10,9 2 6,12 4 0,4 4-30,2 4 19,25 0 17,6 3 1,0-5 16,-6-3 22,-4 1-5,-12-6-8,-9 5-5,-2-1-9,-5-1-2,-19 4-2,-5-1-8,1-12-20,2-6-50,7-8-55,8 0-136,9-17-105</inkml:trace>
  <inkml:trace contextRef="#ctx0" brushRef="#br0" timeOffset="152371.5938">22736 13503 733,'0'0'139,"0"0"-81,0 0-5,0 0-50,0 0-3,0 0 3,-48 56 1,29-46 4,4-10-2,4 0 6,2 0 3,4-3-4,3-14 2,2-3-11,0-1-2,9 2-2,9 3 2,7 0 1,1 6-1,1 2 1,0 8 0,-7 0 3,-3 6 1,-5 20 1,-5 11-2,-7 1 4,0 1 7,-5 3 5,-22 3 1,-7 1-10,-3-5-5,-6 0-3,3-13-1,7-8-2,6-10 1,14-8 1,5-2 4,8 0-4,0-9 8,0-5-10,15 5 8,10 6 25,1 3 0,5 0-9,3 0-12,-1 21-9,-4 1 1,0 2-4,-5 6-35,-1-8-116,-7-2-251</inkml:trace>
  <inkml:trace contextRef="#ctx0" brushRef="#br0" timeOffset="152552.3213">22997 13979 1121,'0'0'76,"0"0"-71,0 0 31,0 0-2,-7 105-25,7-67-3,3-1-5,-3 4-1,0-8-7,0 9-76,0-8-96,-11-1-171</inkml:trace>
  <inkml:trace contextRef="#ctx0" brushRef="#br0" timeOffset="153009.6786">22915 14265 228,'0'0'721,"0"0"-704,0 0 8,0 0-2,136-94-23,-88 82-54,-7-2-96,-10 2 63,-8 6 81,-10-1 6,-9 6 89,-2 1 56,1 0-63,1 0-42,3 18 39,2 4-21,-7-1-33,1-1-8,-3-1-10,4-7-2,-2-4-3,0-8-1,5 0 0,8 0 1,10 0 6,8 0-2,7-14-5,5 6 2,0 0-3,-3 6 0,-4 2 0,-14 0-2,-6 0 4,-10 10 5,-8 6 14,0 4 1,0 2 7,-23 2-5,-2 0-15,-4-4-4,-2 1-3,-2-6-2,-1 1-4,-1-3-30,-3-6-34,6-2-93,-1-5-169,4 0-124</inkml:trace>
  <inkml:trace contextRef="#ctx0" brushRef="#br0" timeOffset="153189.0083">23196 14103 971,'0'0'58,"0"0"47,133-88-29,-52 60-59,1 3-15,-11 4-2,-12 10-62,-18 3-225,-11-5-221</inkml:trace>
  <inkml:trace contextRef="#ctx0" brushRef="#br0" timeOffset="154222.7058">24471 12503 789,'0'0'97,"0"0"-30,0 0-11,0 0-45,0 0-7,134-20-2,-79 20 3,4 0 12,1 0 25,-1 0 0,-8 0-9,-5 0-11,-15 0 1,-14 0-11,-7 0-4,-8 0-4,-2 0 3,0 0 15,0 0 1,0-3-6,0 3-4,0 0 8,0 0-7,0 0-2,0 0-7,0 0-5,2 21 1,4 8 6,1 10 7,5 9-4,-2 6 3,-1 6-1,1 6 4,-6 1 1,-2 5-4,-1 6-1,-1 6-1,0 9 2,0 4-3,0 4 0,0-9-2,0 0 1,0-6-2,0-3-1,0 0-3,0-2-1,0 0 3,0-2-5,0 0 2,0-3-1,0 0 0,0-4-1,0-5 1,8-8-1,0-2 2,-3-17-1,0-8-1,-5-11 1,0-4-1,0-3 1,-12 1-1,-14 6 4,-22-1 0,-9 2-1,-16-1-1,-8 1 0,-9-8-2,-1 0 1,5-2 3,6-3 1,15 0-2,14-6-3,15 4 1,16-7-1,14 4-27,6-4-35,0 0-39,2-32-150,11-17-629</inkml:trace>
  <inkml:trace contextRef="#ctx0" brushRef="#br0" timeOffset="156292.7483">7331 15011 526,'0'0'158,"0"0"12,0 0 27,0 0-82,0 0-34,0 0-37,-23-42-21,23 64-8,-2 14-14,2 15 13,0 0 6,0 6-10,9-7 6,7-2-7,6-7-2,5-4 2,3-4-9,7-13 4,3-5 0,9-4 0,9-11 2,8 0-1,10-17-4,9-12 0,7-6 1,3 0 0,1-6 1,3 2-3,-4 2 1,-3 1 1,-1 5 1,-2 5-3,-4 6 0,-1 8 4,1 0-4,-2 12 0,4 0 3,0 0-2,-2 8-1,1 10 0,-3 4-1,-3 4-1,-9 4 2,-4 4 0,-12 1 0,-12 0 0,-12-9 0,-10-6-4,-11-3 4,-4-13 5,-2-2-5,-4-2 2,2 0 1,0 0 0,-1 0 5,3 0 4,0-14 2,6-15-4,5 0-9,7-3-2,7 9 1,7 2 0,8 3 0,12-1-1,13 7 1,13 6-1,9 2 1,9 4-1,6 0 2,-1 0 0,6 6-1,1 10 0,-6-7 5,-3 1-5,-12-6 0,-17-4 1,-12 0-1,-14 0 0,-9-9 12,-7-5 15,-10 1-1,-2-8-5,-4-1-5,-3-6-9,1-8-6,-6-4-1,-1-1-46,-5 6-45,-2 9-194</inkml:trace>
  <inkml:trace contextRef="#ctx0" brushRef="#br0" timeOffset="156698.9348">9379 15741 1008,'0'0'71,"0"0"2,0 0 17,0 0-27,0 0-53,0 0-3,-22 66 3,29-25 0,-1-6-6,-1 2-2,-1-3-2,-1 2-4,1-13-17,-4 2-62,0-9-107,0-8-144,-4-8-130</inkml:trace>
  <inkml:trace contextRef="#ctx0" brushRef="#br0" timeOffset="156862.3725">9181 15875 747,'0'0'284,"0"0"-257,0 0-9,91-108 29,-22 76-23,10 0-10,-13 16-10,-8 9-4,-18 7-125,-17 0-132,-17 20-122</inkml:trace>
  <inkml:trace contextRef="#ctx0" brushRef="#br0" timeOffset="157036.5338">9272 16150 1030,'0'0'86,"0"0"-81,0 0 27,0 0 0,0 0 9,130-22-27,-68-8-14,0 2-23,-10 2-184,-12 4-214</inkml:trace>
  <inkml:trace contextRef="#ctx0" brushRef="#br0" timeOffset="157621.584">9863 15783 646,'0'0'299,"0"0"-269,0 0 28,0 0 42,0 0-72,0 0 6,-29-110-12,16 91-6,-8-2 14,-2-1-4,-6-1 1,-6 5-6,0 5-1,-7-4-1,0 6-6,-5 2 1,3 9 1,-2 0-6,2 0 0,-2 0-4,-2 4 1,-5 10-1,-5 0-1,-2 0-4,-7 8 5,5 5-1,4 3-2,4 4 2,11 10 1,5 8-1,9 9-4,5 4 1,6 5-1,8-1 2,6 1-1,4-8 0,0 3 2,14-4-1,15 6 0,11-3-2,14-8 2,8-1 1,11-16-3,15-13 0,5-7 4,10-19-4,7 0 0,7-31 0,1-19 1,-8-12 2,-14-4 2,-23-6-2,-19 1 4,-25 7 16,-21-6-6,-8 7-7,-25-12-3,-19 2-7,-14-3 0,0 4 0,10 14-17,11 10-20,22 13-25,15 8-84,0-4-510</inkml:trace>
  <inkml:trace contextRef="#ctx0" brushRef="#br0" timeOffset="158926.4839">14857 15175 363,'0'0'381,"0"0"-282,0 0 67,0 0-44,0 0-73,0 0-22,-54-10-15,47 45 4,-1 5 5,0 10 14,8 8-5,0-2-2,0 2-6,10-13-9,11-7-7,14-8-6,0-12 2,7-13 1,6-5 0,2 0-1,2-14 2,-3-9-2,-3-4-1,-4-3 1,1-1 0,-1-1 0,1 6-1,-3-1-1,0 9 1,-2 10 0,0 6 0,-1 2-1,3 0 0,1 0 0,1 10-3,-2 3 3,3 4 3,-1 1-3,-1-6-2,-6 2 2,2 4 1,-5-4 1,-5 0-2,-5 0 0,-12-2 0,0-2 0,-6-2 0,2-4 1,-4-4-1,-2 0 1,0 0-1,0 0 0,0 0 3,0 0 0,0 0 5,2 0 0,0 0 3,9 0 3,5-18-2,6-3-11,3-5-1,3 7 0,1 6 0,9 2 0,7 3 0,11 4 0,11 1-2,4 3 2,9 0 0,8 0 0,16 0 2,10 0-2,6 0 1,4 0 0,4 0 1,-6 0-2,-6 3 3,-8 1-3,-10-4 0,-11 0 6,-6 0-2,0 0 15,-5-14 6,-3 1-5,-4 4 7,-9-3-11,-5-2-3,-6-2 0,-14 2 2,-8 0-1,-10 2 3,-4-4-1,-5 0 2,-2-4-6,-6-4-6,0 1-6,0 4-2,-15-4-43,-12 11-46,-2 2-27,4 1-208</inkml:trace>
  <inkml:trace contextRef="#ctx0" brushRef="#br0" timeOffset="159607.6906">16842 15891 1041,'0'0'94,"0"0"-55,0 0-21,0 0 0,0 0 20,4 131-5,8-78-25,-5-8-6,2-5 0,-2-4-2,-5-6-58,5-12-105,-1-13-154,3-5-104</inkml:trace>
  <inkml:trace contextRef="#ctx0" brushRef="#br0" timeOffset="159782.0154">17083 15986 1034,'0'0'155,"0"0"-150,0 0-4,0 0 28,0 0-23,21 106-3,-15-74-3,-4 4 0,-2 0-65,0-2-89,0-6-149,-11-5-152</inkml:trace>
  <inkml:trace contextRef="#ctx0" brushRef="#br0" timeOffset="159975.041">16671 15973 1082,'0'0'47,"0"0"-34,0 0 20,194-118-18,-87 88-13,2 7-1,-13 11-1,-22 6-25,-26 6-115,-23 6-155,-25 11-106</inkml:trace>
  <inkml:trace contextRef="#ctx0" brushRef="#br0" timeOffset="160194.6207">16680 16409 1028,'0'0'97,"0"0"-90,0 0 50,0 0-10,0 0-3,0 0 5,198 41-25,-104-64-10,-12-3-1,-15 8-13,-13 0-2,-17 4-64,-8 6-108,-6-10-191,-9-5-304</inkml:trace>
  <inkml:trace contextRef="#ctx0" brushRef="#br0" timeOffset="160801.4283">17636 15913 928,'0'0'114,"0"0"-104,0 0 78,0 0-13,0 0-46,0-114 6,-9 90-14,-10-6-4,-10 2 9,-2 2-9,-9 0 0,1 3-3,-1 8 1,-5 7-4,1 0-5,-3 4-4,-5 4-1,-3 0 8,-10 0-6,-6 4 3,-4 5-1,-4 8 0,4 0-1,0 2 1,9 3-3,8 4 3,1 2 2,10 4-3,-1 8-1,6 8 1,4 6 0,7 9 0,7 7-1,6 7 0,9 2 2,9 11-2,0 0-3,2-5 1,25-8-1,10-7 0,17-7 1,15-1 0,16-3 1,18-11-2,17-12 3,11-10-3,3-20 0,2-6 1,-4-22 1,-12-20 1,-13-14 3,-18-4-2,-24-7 0,-20-5 3,-22-8 13,-17-16-9,-6-8-3,-16-7-2,-22 3-6,-1 14 0,4 22-5,9 15-11,10 22-19,16 6-50,0 3-149,29-9-727</inkml:trace>
  <inkml:trace contextRef="#ctx0" brushRef="#br0" timeOffset="162165.4293">21133 15247 424,'0'0'37,"0"0"38,0 0 60,0 0-10,0 0-57,0 0 17,-38-38-29,38 38-18,0 0 6,0 0-2,0 0-15,0 0-3,-3 12-15,2 12-9,1 15 17,0 2-6,0-4-1,12 3 0,3-1-4,3-7 4,-1-3-6,2-5 4,1-5-2,0-7 2,6-7-6,9-5 5,13 0 2,12-14 3,16-12-1,2-8-1,9 0-2,-3-2 1,-5 1-4,-5 3-4,-8 6 0,-5 6 0,-1 5 2,-4 4-2,-1 8-1,3-1 0,4 4 1,6 0-1,3 4 0,1 10 0,3 8 1,-4 8-1,-4 2 0,-9 2 0,-11 4 1,-13 0-1,-6-2 0,-6-4 1,-6-4-1,-5-7 1,-2-7 1,-5-9 0,1-5 3,-1 0-1,3 0-3,7 0 5,8-9 10,9-15-6,5 3-7,5 2-1,7 2-1,5 7 0,12-3-1,13 6 3,10 6-3,12 1 0,9 0-1,3 5 0,8 13 1,-5 3 0,-3-3 3,-19 0 0,-17-10 9,-15-2 3,-19-6 8,-13 0 2,-11 0 5,-7-5 8,-3-8-6,-1-14-4,2-1-18,-4-5-8,-3 4-2,-2 12-9,0 8-26,-36 9-43,-15 22-50,-18 18-139,-16 13-372</inkml:trace>
  <inkml:trace contextRef="#ctx0" brushRef="#br0" timeOffset="162422.4253">22663 16401 1136,'0'0'90,"0"0"-82,0 0 30,0 0-26,0 0-6,-7 107 1,7-75-6,0-6-1,0-3-16,0-11-91,5-1-108,6-11-130</inkml:trace>
  <inkml:trace contextRef="#ctx0" brushRef="#br0" timeOffset="162584.2808">22819 16387 813,'0'0'222,"0"0"-109,0 0-28,0 0-67,0 0-18,0 0 3,0 86-3,0-51 1,0-3-3,0-1-29,0-9-79,2-8-132,4-6-108</inkml:trace>
  <inkml:trace contextRef="#ctx0" brushRef="#br0" timeOffset="162758.2397">22977 16411 1034,'0'0'70,"0"0"55,0 0-88,0 0-36,0 0 1,0 0-1,16 102 2,-16-66-3,0-2-13,0-2-61,0-2-68,-18-12-171,-4-4-151</inkml:trace>
  <inkml:trace contextRef="#ctx0" brushRef="#br0" timeOffset="162935.8889">22661 16258 1030,'0'0'51,"0"0"-28,0 0 66,149-108-61,-71 91-23,-11 17 6,-14 0-11,-22 9-43,-15 26-107,-16 11-113,0 12-78</inkml:trace>
  <inkml:trace contextRef="#ctx0" brushRef="#br0" timeOffset="163105.3013">22565 16888 1004,'0'0'141,"0"0"-101,0 0 40,0 0-39,0 0-30,136 0 14,-45-26-13,-4 1-12,-13 8-14,-21-1-176,-14-5-187</inkml:trace>
  <inkml:trace contextRef="#ctx0" brushRef="#br0" timeOffset="163507.2212">23322 16194 1030,'0'0'48,"-44"-102"29,13 54 58,-5 7-105,-12 6-6,-16-1-4,-15 13-12,-24 5-7,-12 18 7,-18 0 9,-4 27 3,-4 28 8,5 26 5,20 33-6,29 16-2,40 19-4,41 11-9,17-5-6,58-11-4,29-16-2,27-25 0,16-31-1,10-28-8,4-39 8,0-5-1,1-53 2,0-24 0,-13-13 4,-27-16-1,-37-1 11,-42-4 0,-37-10-2,-28-5-8,-45-7-2,-17 17 0,-5 18-4,12 30-1,24 19-33,18 17-58,22 2-264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5T09:19:30.5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2540 1209 802,'0'0'60,"0"0"-6,0 0 63,0 0-88,0 0 10,0 0 6,0 0-15,-73-78 6,44 68 0,-4 2-10,-2 5-12,2 2 2,2 1-3,2 0-7,3 8-4,-1 20-2,5 16 0,1 19-5,6 18 3,6 13-3,4 11 5,3 2 1,2 6-1,0 9 0,2 6 2,14 3-2,-1-3 0,1-9 2,-6-13-2,5-4 0,-8-5 2,-7-15-2,0-12 7,-19-19 15,-12-16-10,-2-7-1,-7-9 0,-10-14-11,-2-5 11,-8-1-5,-1-35-1,8-11-4,12-14-1,19-6-10,20-4-23,2 1-31,46 11-61,12 9-179,9 7-343</inkml:trace>
  <inkml:trace contextRef="#ctx0" brushRef="#br0" timeOffset="372.8388">2891 2319 663,'0'0'223,"0"0"-204,81-104 38,-46 58-28,-12 3-22,-6 0 0,-15 6-2,-2 8 12,0 7-6,-9 12 36,-9 6-17,-5 4-8,-6 0-11,-2 32-4,-2 18-7,-3 14 6,5 7-5,11-3 5,9-10-4,11-10 9,0-11-8,18-11 5,13-9 3,9-11-3,2-6 5,8 0-2,-4-18-11,-1-6-6,-7 0-106,-14-2-187,-17-2-291</inkml:trace>
  <inkml:trace contextRef="#ctx0" brushRef="#br0" timeOffset="874.0157">3252 1281 707,'0'0'70,"0"0"-31,0 0 105,0 0-91,0 0-24,0 0 17,-62-29-40,33 29 14,-8 25 3,-1 11-10,1 9-7,0 2 0,11 1-1,10-5-2,12-9-6,4-9 3,0-8-4,23-9 1,8-8-1,1 0-8,8-25 12,1-10-7,-5-4 4,-5 2 3,-10 0 4,-9 1 3,-7 2-3,-3 7 21,-2 10 8,0 8-10,0 6 2,0 3 1,0 0-14,0 0-12,0 20-10,0 6 10,0 8 3,7 5 1,2-4-3,4 6-1,3 1-2,-1-3-62,-1 5-89,-1-15-215,-7-9-103</inkml:trace>
  <inkml:trace contextRef="#ctx0" brushRef="#br0" timeOffset="1295.9475">3414 1407 711,'0'0'97,"0"0"-84,0 0 87,0 0-81,141-72-1,-95 72 1,-6 0-9,-6 14-10,-14 13-2,-14 4-8,-6 8 10,-2-1 4,-22-2 0,-6-8 3,13-12-6,9-6-1,5-10-13,3 0-18,0-5-36,17-25-26,17-10 9,1-3 44,2-1 5,-6 1 17,-9 5 18,-6 12 53,-10 10 28,-6 12 50,0 4-13,0 0-25,-8 20-57,-14 17-12,4 10-3,2 8 6,10-2 4,6-7-3,0-8-7,19-6-13,19-9 0,4-9-1,10-8-4,2-6-3,-6 0-55,-3-8-139,-11-16-337</inkml:trace>
  <inkml:trace contextRef="#ctx0" brushRef="#br0" timeOffset="1962.0522">4319 2220 796,'0'0'143,"0"0"-125,0 0 63,88-111-49,-55 57-3,-2 1-3,-6 10-7,-14 2-10,-10 9 2,-1 6-2,-4 4-1,-18 10-6,-1 5-2,-4 7-7,6 0 2,0 5-15,6 22 13,7 6-14,8 13-9,0 0-11,26 5-2,11-1-10,4-8 33,-1-2 19,-7-5-1,-10-5-1,-12-2 0,-11-4-6,0 0 9,-18 0-3,-11-4-41,0-1-50,2-6-33,7-12-55,9-1-132</inkml:trace>
  <inkml:trace contextRef="#ctx0" brushRef="#br0" timeOffset="2555.9983">4776 1913 1029,'0'0'76,"0"0"-66,0 0 4,0 0-12,0 0 2,-11 142-2,11-93 0,0-1 1,0-11-2,0-2-1,3-12 1,8-4-2,4-7 0,3-6-2,4-6 0,4 0 2,4 0 1,-2-18 0,-1-6 0,-2-3-1,-5-4-6,-7-5 7,-3 1 1,-4 3 1,-3 8 3,-3 8 6,0 2 4,0 4-5,0 4-1,0 2-8,0 4 0,0 0-1,0 0-4,0 0 0,0 0 0,0 0-1,0 12 4,0 3-2,0 6 2,0-1-4,0 0 1,-3-4-5,1-8-3,2-6-1,0-2 3,0 0 6,0-3-4,0-23-5,13-3 13,5-5 0,0 7 2,0 10 0,-3 5 8,1 10 1,2 2-2,4 2-4,0 24 7,1 4 0,-6 4-2,-5 2-5,-10 3-5,-2 0-10,0 1-57,-25-1-99,-10-7-165</inkml:trace>
  <inkml:trace contextRef="#ctx0" brushRef="#br0" timeOffset="2831.8769">4986 1618 836,'0'0'80,"0"0"-60,0 0-20,0 0 0,0 0 2,0 0 12,2 94 4,-33-77 6,0-13 1,6-4 17,3 0 13,6-9-3,9-10-31,7-4-21,0 0 0,20 2-1,13 5-36,5 7-63,1 9-112,-1 0-244</inkml:trace>
  <inkml:trace contextRef="#ctx0" brushRef="#br0" timeOffset="3252.8869">5642 1696 930,'0'0'210,"0"0"-197,0 0-13,0 156 20,0-90-8,0 4 0,0 2-3,0-2-5,0-15-1,0-14 10,-1-13-3,-6-14-2,5-9-7,2-5 6,0 0-1,0-7-6,0-24-11,13-5-6,10-4 13,6 4-3,0 5 7,2 10-2,-2 13 2,-2 8 0,-2 0 3,-6 10 10,-3 12-6,-10 6 1,-6 6 5,0 5-2,-20-1 9,-13-4-9,-5-9-3,0-4-5,-5-7 1,2-8-4,1-4-8,4-2-47,12 0-104,10 0-267</inkml:trace>
  <inkml:trace contextRef="#ctx0" brushRef="#br0" timeOffset="3672.0407">6012 2057 1025,'0'0'4,"0"0"64,129 0-28,-86 24-30,-11 6-8,-14 9-2,-17 0-1,-1 3-1,-13-2 2,-16-4 0,4-9-3,4-10-8,8-5-19,6-9-6,7-3-4,0 0 15,0-18-45,22-14-35,7-8 58,5-5 9,-1-9 16,0 4 22,-6 4 11,-7 11 38,-10 14 77,-6 10-23,-4 11 0,0 0-18,0 0-28,0 0-22,-16 23-16,-2 11-8,3 8 1,0 7 0,14-5-2,1-4-10,0-6 0,10-7 0,18-6-49,8-11-47,10-10-98,13-12-195,4-26-235</inkml:trace>
  <inkml:trace contextRef="#ctx0" brushRef="#br0" timeOffset="4069.7103">6994 1842 776,'0'0'144,"0"0"-49,0 0 10,-114 39-55,63 1-3,7 10-3,6 8-19,11 2-14,13-4-10,12-5-1,2-17-2,10-8-8,21-11-16,7-13-49,1-2 66,4-14-19,-5-21-13,-7-13-8,-7-7-3,-8-6 30,-10-6-1,-6 1 23,0-6 2,0-3 9,-15 7 10,1 10 23,0 17 28,5 24 5,7 13 3,-4 4-23,6 0-41,0 21-13,0 18-1,0 11 5,10 8 7,9 5-5,2 5 2,1 2-5,-5 6-4,-3-2-2,-5-5-40,-5-10-49,-4-14-124,0-17-181</inkml:trace>
  <inkml:trace contextRef="#ctx0" brushRef="#br0" timeOffset="4474.0806">7315 1965 721,'0'0'293,"0"0"-287,0 0 44,120-4-3,-91 26-20,-6 16-13,-17 10-7,-6 13-3,-2 3-4,-27-6-1,-6-8-12,1-14-2,7-11 14,12-14-20,8-9-14,7-2 17,0-8-6,18-29-32,15-1 14,5-11 2,-1-6 15,-7 5 25,-10 3 3,-4 12 25,-12 15 37,-1 12 27,-3 6 3,0 2-11,0 0-33,-9 19-27,-3 15-8,0 12 1,9 5 3,3-4-12,0-1-2,3-11-4,19-6-2,-1-3 0,6-9-22,2-6-49,2-7-53,-1-4-240</inkml:trace>
  <inkml:trace contextRef="#ctx0" brushRef="#br0" timeOffset="4692.9951">8350 2148 1103,'0'0'20,"0"0"41,143-37 2,-92 18-54,-9 0-9,-11 6-17,-15 4-108,-16 4-262</inkml:trace>
  <inkml:trace contextRef="#ctx0" brushRef="#br0" timeOffset="4871.9636">8343 2464 956,'0'0'157,"0"0"-149,120-24 84,-56 2-43,-5-2-28,-14 6-8,-16 5-13,-16 6-2,-13 5-54,0-1-122,-11 3-320</inkml:trace>
  <inkml:trace contextRef="#ctx0" brushRef="#br0" timeOffset="5509.9525">10224 2085 817,'0'0'109,"0"0"-102,0 0 73,120-109-34,-73 63-30,-9-1-1,-9 4-6,-16 8-3,-13 5 1,0 7-3,-11 9 7,-22 10-3,-14 4-4,-6 6-3,-5 29-1,4 16 5,7 14 2,9 13 10,12 4-3,12-2 5,14-10-7,0-14 3,30-8-3,14-22 3,10-11 6,8-15-3,5 0 4,0-20-7,-12-8-8,-12-4-7,-14 0-35,-14-3-70,-13-7-122,-2-8-364</inkml:trace>
  <inkml:trace contextRef="#ctx0" brushRef="#br0" timeOffset="6021.3344">10699 924 957,'0'0'34,"0"0"-28,0 0 104,0 0-78,0 0-24,0 0-7,-114 8 6,83 27-5,2 4 1,4 7 0,4-1 3,7-6-5,7-4-1,7-7 0,0-8-1,5-8-5,13-8-13,7-4-2,6 0 12,2-18 4,5-12-2,-5-2-5,-6-4 12,-7 0 4,-9-3 2,-8 5 3,3 10 17,-6 8 2,0 13-3,0 3 11,0 0-24,0 5-12,0 25-6,0 10 6,-2 6 4,2 1-1,0-5 0,2-6-1,18-2-1,1-6-1,-2-4-29,4-8-68,-1-6-91,2-10-138,-4 0-208</inkml:trace>
  <inkml:trace contextRef="#ctx0" brushRef="#br0" timeOffset="6461.9956">10998 1071 725,'0'0'126,"0"0"-106,0 0 49,0 0-46,114-5-14,-83 31 14,-10 6-11,-4 4 1,-15 1-3,-2-1-8,-7-5 1,-19-2 6,0-7-2,7-7-4,3-8-1,11-5 1,5-2-3,0 0-2,5-16-26,24-20-17,9-6 29,2-6 0,3-3 13,-3 7 3,-5 5 4,-6 6 12,-13 18 10,-7 6 9,-9 9 25,0 0 10,-3 14-35,-19 22-17,-3 7 13,6 4-2,9 1-8,10-7 0,0-3-2,29-8-5,17-8-1,9-3-2,10-14-4,4-5-2,-7 0-3,-12 0-2,-19 0-25,-18-5-58,-13-2-82,-7 1-259</inkml:trace>
  <inkml:trace contextRef="#ctx0" brushRef="#br0" timeOffset="7002.0389">9868 2555 912,'0'0'27,"0"0"-13,0 0 19,149 9 54,-16-4 0,40-1-23,31 1-28,33-5-6,20 0-1,21 0 5,1 0-4,-7-7-12,-25-1-5,-38 0 3,-40 1-10,-48 3-3,-43 1-3,-36-1-6,-26-3-14,-16 7-15,0-4 1,-27 3-37,-26 1-96,-21 0-94,-26 21-156</inkml:trace>
  <inkml:trace contextRef="#ctx0" brushRef="#br0" timeOffset="7563.6927">10236 3612 692,'0'0'37,"0"0"-11,-118 27 89,69 10-58,4 11-7,4 3-5,10-1-14,12 0-9,11-9-9,8-13-5,5-8-4,24-14 0,7-6-3,4 0 0,2-28-1,-1-8-8,-9-2-11,-6-5 12,-12 6 7,-4 1 3,-1 4-2,-8 10 18,-1 5 8,0 12 16,0 5-4,0 0-8,0 0-9,0 22-16,0 11-5,0 11 8,0 1-2,12-5-1,6-4-5,-1-2 0,6-9-1,-3-13 0,3 0-16,-6-11-40,1-1-53,-3 0-88,-3-16-146</inkml:trace>
  <inkml:trace contextRef="#ctx0" brushRef="#br0" timeOffset="8171.9386">10411 3076 719,'0'0'110,"0"0"-95,0 0-15,0 0 36,0 0-15,0 0-5,-31 90-6,11-78-4,0-5 1,5-7 1,-1 0 1,3 0 5,6-3 5,2-15-11,5-4-5,0-2-1,0 0-3,14 4 1,6 1-7,2 2 6,5 2 0,0 4 0,2 1 1,-2 5 9,0 2-1,-6 3-2,0 0 0,-5 0-5,-3 13 1,-3 10-1,-5 2 2,-2 8 9,-3 3-7,0 2 3,-10 2 4,-11 2-7,-6-2 1,-2-5-3,1-7 0,4-12-3,6-8 0,5-8 3,7 0 0,1 0-3,5-8-7,0-5-2,0 4 9,9 2 0,6 7 2,5 0 4,5 0 5,6 7 9,7 2-1,7-4 11,10-5 4,4 0 7,0-5 2,-9-11-15,-15 1-15,-18 1-11,-7 3 3,-8 5-5,-2 6-30,0 0-35,4 0-118,6 0-249</inkml:trace>
  <inkml:trace contextRef="#ctx0" brushRef="#br0" timeOffset="8396.9575">11163 3432 1033,'0'0'96,"0"0"-92,-20 119 63,20-65-22,0 0-16,0-1-7,0-6-16,0-4-4,0-3-2,0-8-8,0-8-33,0-4-44,-5-8-77,-4-4-131,1-5-80</inkml:trace>
  <inkml:trace contextRef="#ctx0" brushRef="#br0" timeOffset="8568.2867">10942 3850 1033,'0'0'63,"0"0"-57,0 0 7,0 0-5,176-112-8,-100 67-38,6 2-90,-1-3-123,-8-1-112</inkml:trace>
  <inkml:trace contextRef="#ctx0" brushRef="#br0" timeOffset="8952.4032">11725 3405 932,'0'0'63,"0"0"-10,0 116 66,0-57-58,0 4-29,0 3 2,0-1-21,-5-5-6,-2-14-4,0-12-2,1-16 1,4-15 0,0-3-2,2 0 5,0-9 2,0-15-7,13-10 0,16 0 0,2 5 1,6 6-1,4 8 0,-3 12-1,2 3 0,-9 2 1,-4 20 3,-11 2 3,-12 2 2,-4-1 6,-2 4 9,-25 0-3,-10-2-6,-4-1-4,-5-8-7,0-6-2,7-3 0,0-9-1,11 0-3,5 0-24,8-3-32,8-14-35,7-6-130,0-9-276</inkml:trace>
  <inkml:trace contextRef="#ctx0" brushRef="#br0" timeOffset="9601.1819">12246 3159 935,'0'0'95,"0"0"-87,0 0-8,0 0 12,0 0-7,0 0-4,-45 70 4,28-61-2,1-5 0,1-4-3,3 0 4,3-4-4,5-17 0,4-2-2,0 0 0,2-2-3,19 4 3,0 4 3,4 3-2,-4 0 2,3 3 0,-5 6 2,0 5 2,-1 0 3,-1 0-2,1 12 6,-3 10-4,-1 4 7,-3 4-2,-7 4-1,-4 4 0,0 2 3,-8 0-2,-19 1-2,-9-4-7,1-4 2,-1-8-6,4-5 2,9-14-2,4-3 0,9-3-1,5 0-2,5 0-2,0 0-4,0-6 6,11 0 3,16 2 1,4 4 4,7 0 8,7 4 2,8 10 4,9 1 5,8-6 10,3-4 6,-2-2-1,-6-3-9,-12 0-2,-14 0-13,-10-8-2,-10-4 0,-5-5-1,-5 0-6,-4-2-1,-2 0-5,0-3-7,1-5-30,3 0-51,4-5-96,-7-7-413</inkml:trace>
  <inkml:trace contextRef="#ctx0" brushRef="#br0" timeOffset="10114.9717">13991 1775 662,'0'0'388,"0"0"-387,-137-49 48,72 49 43,-10 17-64,1 42 2,2 40 0,15 31 1,18 19-4,22 1-7,17-13 3,2-9 1,31-18-8,13-14-7,8-20-7,4-15 2,0-18-4,-2-15 0,-4-7-14,-6-13-51,-12-7-57,-6-1-143,-15-16-475</inkml:trace>
  <inkml:trace contextRef="#ctx0" brushRef="#br0" timeOffset="10901.9067">14734 2199 505,'0'0'116,"0"0"34,0 0 20,0 0-98,0 0-17,0 0-20,17-60-22,-36 60 47,-15 0-49,-11 2 0,-3 21 0,-1 7-3,3 3 8,13 4-6,12 1-7,9-4-2,12-2-1,0-6-2,0-4 0,22-8-16,5-9-19,7-5 17,-1-3-3,0-20 21,-2-9 1,-4 1-1,-4-3 2,-10 2 4,-4 4-3,-7 7 11,-2 10 3,0 4 17,0 7 7,0 0-17,0 0-5,0 22-17,-2 13 1,0 2 5,2 7-3,0-1 1,0-5-4,0 2 1,11-4-1,4-3-4,3-5-33,2-7-97,4-6-185,1-11-146</inkml:trace>
  <inkml:trace contextRef="#ctx0" brushRef="#br0" timeOffset="11261.7">15255 2537 953,'0'0'17,"0"0"34,127-128 23,-78 87-60,-11 1 5,-13 1-16,-16 6 1,-9 3-2,0 5 8,-23 9-7,-3 8 0,-5 7-2,-2 1-1,6 5-4,4 17 0,5 10-6,12 3-13,6 0-22,0 0 10,29-7-6,6 0 31,5 2 9,-1-4 1,-10 1 4,-12-2-3,-12-3 2,-5 3-6,0-3-6,-16 0 3,-11-3-90,0-6-86,5-8-17,9-5-72</inkml:trace>
  <inkml:trace contextRef="#ctx0" brushRef="#br0" timeOffset="11861.1001">15726 2254 568,'0'0'367,"0"0"-355,0 0 26,0 0-11,0 0-19,0 0 3,-14 100-4,14-65-5,0 0 3,0-1 0,0 1-1,0-5-1,0-9-2,0-2-1,9-6 0,9-2 0,3-8-1,2-3 1,4 0 4,0 0 1,0-16-3,-4-6 1,-6-2-3,-5-6 3,-4-6 2,-1 0-1,-1-2-1,-3 10 4,-1 10-5,-2 7 9,0 8-1,0 3 3,0 0-5,0 0-8,0 14-3,0 14 1,0 6 0,0-3 3,0 1-2,0-11 1,0-7 0,0-8 0,0-4 0,0-2 0,0-4-2,7-21-8,4-10-8,7 3 8,-1 4 10,4 8 3,-4 5 3,1 12 12,2 3-9,5 0 1,6 3 9,1 14 0,-1 3-6,-4 1-1,-10 5-9,-3-3-3,-10 1 1,-4 0-1,0 2-19,-16 2-42,-17-1-46,-9-5-198,-8-7-135</inkml:trace>
  <inkml:trace contextRef="#ctx0" brushRef="#br0" timeOffset="12157.2947">15862 1734 922,'0'0'0,"0"0"25,0 0-1,0 0-15,0 0-9,0 0-8,70 82 7,-105-65-1,-9-8-5,-1-9 7,5 0 16,9-4-9,11-13 9,13-3 8,7-1-22,5 4-2,26 2-8,10 5-26,3 8-88,0 2-110,-1 0-143</inkml:trace>
  <inkml:trace contextRef="#ctx0" brushRef="#br0" timeOffset="12543.5101">16505 2019 974,'0'0'7,"0"120"-3,13-47 70,-6 4-43,3 0-4,-2-8-12,-2-8-8,-6-16 0,2-22 2,-2-11 4,0-10-6,2-2 3,5-9 1,5-21 4,9-11-15,6 5-1,0 6-2,4 10 3,-3 8-1,2 6 1,-1 6 0,-9 0 9,1 2 0,-8 18 7,-11 4 1,-2 3-1,-10 4 12,-23 1-13,-9-2-11,-5-3-2,-4-8-2,2-6-15,9-10-37,11-3-60,11 0-166,13-16-221</inkml:trace>
  <inkml:trace contextRef="#ctx0" brushRef="#br0" timeOffset="12942.8264">17006 2328 937,'0'0'19,"0"0"87,124 28-54,-101 2-43,-18 5 3,-5 6-7,-11-1 2,-20-5-3,-4-9-3,8-11-1,10-8-1,9-5 1,8-2-4,0-9-13,27-21-30,16-10 14,4-4 13,4 1-3,-7 2 19,-5 9 4,-11 8 11,-12 12 20,-10 5 0,-6 7 12,0 0-1,-17 21-17,-10 16-5,3 4 15,6 3-4,13 1-14,5-8-2,0-4-5,14-9 6,17-10-9,7-6 2,4-8 2,-4 0-9,-2 0-2,-15-3-39,-15-8-100,-6-1-341</inkml:trace>
  <inkml:trace contextRef="#ctx0" brushRef="#br0" timeOffset="13371.2624">17906 2402 711,'0'0'192,"0"0"-180,0 0 50,0 0-1,124 7-14,-68-4-18,-1-3-17,-4 0-12,-7 0-42,-9-3-162,-6-10-256</inkml:trace>
  <inkml:trace contextRef="#ctx0" brushRef="#br0" timeOffset="13765.9251">18501 2069 1013,'0'0'4,"0"111"8,0-42 38,13 1-29,1-1 4,-5-7-10,-5-8-8,-4-10-2,0-16-4,0-14 4,0-9-5,0-5 6,0 0-2,16-29 4,9-7-3,10-1-5,3 2-7,0 12-1,2 14 2,-4 7 6,-3 2 0,-2 0 1,-8 18 6,-8 4 3,-13 4 10,-2 2 11,-9 2 3,-26 3-8,-14-5-12,-8-5-10,7-7 0,3-7-2,11-9-2,14 0-10,13 0-39,9-23-90,9-2-258,22 1-164</inkml:trace>
  <inkml:trace contextRef="#ctx0" brushRef="#br0" timeOffset="14313.2067">19272 2276 932,'0'0'75,"0"0"-25,0 0 49,0 0-80,0 0-7,-135 100-5,101-52-1,5 2-1,9-6-4,11-6 1,9-9-2,0-9-4,17-11 0,20-9-21,7 0 5,8-13 9,-4-14-8,-1-1-3,-11 2 7,-11-1 10,-7 4 5,-12 9 1,-6 4 12,0 10 25,0 0-2,0 0-17,-2 4-13,-12 20-5,6 8-1,1 1 1,7-3-1,0-4 0,0-7-2,19-4 0,10-10 2,7-5 3,7 0 7,-1-10 13,-7-13-6,0-5 2,-14-6 3,-9-3 5,-12 2-9,0 0-4,-10 7-9,-13 10-4,-8 8-1,-2 10-17,2 0-45,5 10-97,4 13-240</inkml:trace>
  <inkml:trace contextRef="#ctx0" brushRef="#br0" timeOffset="14651.1447">19778 2680 962,'0'0'41,"0"0"-1,112-114 32,-74 64-54,-9 1-6,-14 3-8,-13 7 1,-2 15 5,-11 6-9,-22 9 1,-5 9-2,7 0-14,4 0-5,13 15-8,14 5-23,0 0-24,8 3 4,21 0 7,9 1 47,1 2 16,1 2 5,-8 3 28,-6-1 24,-10 0-19,-11-2-2,-5-2-25,0-1-8,-19-2-3,-4-5-97,2-10-157,8-8-176</inkml:trace>
  <inkml:trace contextRef="#ctx0" brushRef="#br0" timeOffset="15073.3493">20439 2092 992,'0'0'63,"0"0"-59,24 146 69,-17-79-45,-5-2-4,-2 0 5,0-10-17,0-4 5,-2-14-2,-5-13 2,4-13-5,1-10-4,2-1-5,0 0 3,5-13 0,19-19-2,7-5-2,6 1-4,-1 4-8,4 12 6,0 4 4,0 9 0,-5 7 1,-4 0 1,-8 14 9,-6 11-5,-11 5 5,-6 5 0,-2-1 1,-31-1-1,-11-4-8,-9-5 1,1-6-4,4-10 0,7-8-16,9 0-26,13-7-35,14-18-101,5-12-274</inkml:trace>
  <inkml:trace contextRef="#ctx0" brushRef="#br0" timeOffset="15522.7731">21105 2268 1001,'0'0'23,"0"0"37,123 2 12,-90 17-44,-10 6-15,-13 1-10,-10 4 2,-2 2-1,-25 1 1,-5-8-3,8-4-2,5-8 0,9-6 0,6-6-5,4-1-3,0 0-1,11-18-17,15-8 0,8-6 12,3 0 1,-2 1 1,-6-1 12,-3 6 1,-8 3 4,-9 7 12,-6 4 12,-3 7 20,0 5-8,0 0-14,-16 8-14,-7 19-12,2 8-1,9 9 10,4-3-2,8 1-1,0-6-3,24-4-3,9-9 2,12-14-2,10-7-1,6-2 0,-8 0-3,-9-16-58,-18-2 36,-15-2-152,-11 2-236</inkml:trace>
  <inkml:trace contextRef="#ctx0" brushRef="#br0" timeOffset="15851.4986">21401 1746 695,'0'0'434,"0"0"-430,199-40 53,-93 40-5,3 0-9,4 25-18,-16 12-12,-12 11-4,-12 15 1,-12 14 0,-14 13 0,-18 12 13,-23 4-4,-6 6-4,-45 4-4,-24-6-1,-18 1-4,-6-15 1,4-16-2,9-15 5,16-20-7,12-16-3,19-15-3,8-12-50,9-2-68,7-22-211</inkml:trace>
  <inkml:trace contextRef="#ctx0" brushRef="#br0" timeOffset="17694.9843">2382 5113 707,'0'0'107,"0"0"-84,0 0 86,0 0-31,0 0-19,0 0-7,0 0-18,0-40-7,-23 24 6,-8 2-6,-8-2-4,-6 6-5,-2 8 0,-4 2 2,-1 2-13,-1 30 3,2 23-5,1 30-4,11 28 1,7 21 2,14 16-3,12 11 2,6 1-3,2 3 2,20-10-1,1-12 0,-8-16-1,-8-17 0,-4-17 0,-3-13 0,-19-15 2,-16-14 3,-12-17-1,-6-16 4,-3-12-4,-2-6 1,-2-3-1,4-29-4,9-6-23,13-8-37,28-7-35,6-3-125,27-7-207</inkml:trace>
  <inkml:trace contextRef="#ctx0" brushRef="#br0" timeOffset="18275.9355">2422 6396 336,'0'0'577,"0"0"-564,0 0 54,0 0-14,0 0-15,120-84-7,-84 47-3,-7 0-13,-11 2-4,-9 3 0,-9 6-1,0 5 6,-7 5 5,-15 7-4,-7 9-6,-5 0-6,-5 21-5,-11 23 0,2 9 3,2 14-2,13 2 4,13-4-3,13-2-2,7-13 0,11-12 0,26-10 1,11-16-1,7-12 5,10 0 7,0-19 6,-2-10-6,-10-3-6,-12 2-6,-12 3-6,-14 0-51,-9-4-62,-6-1-216,0-5-224</inkml:trace>
  <inkml:trace contextRef="#ctx0" brushRef="#br0" timeOffset="18715.7966">2764 5654 650,'0'0'329,"0"0"-316,0 0 50,0 0-31,98-134-14,-63 84 16,-4-6-16,-7-4-1,-8 4-1,-6 10-10,-10 11 0,0 14 0,0 10-3,-23 11-3,-4 0-5,-6 4-27,0 23 2,6-1 19,9 6 9,11 1-2,7 2-7,1 1-8,31-5-10,8 2 13,7-5 11,1 1 5,-8-6 0,-9 1 0,-11-1-1,-11-4 1,-9 6-1,0-4 1,-14 6-1,-10-3-24,-1-9-102,5-8-116,9-7-69</inkml:trace>
  <inkml:trace contextRef="#ctx0" brushRef="#br0" timeOffset="18943.1406">3372 5220 956,'0'0'98,"0"0"-87,0 0-5,0 0 5,5 143-4,-1-97 3,0-2 2,-4 3-6,0-6-2,0-1-4,0-3-14,0-1-77,0-1-120,0-9-107</inkml:trace>
  <inkml:trace contextRef="#ctx0" brushRef="#br0" timeOffset="19106.3167">3302 5578 921,'0'0'39,"0"0"-37,0 0-2,0 0-5,166-96-99,-97 67-68,-12 4-49,-8 1-41</inkml:trace>
  <inkml:trace contextRef="#ctx0" brushRef="#br0" timeOffset="19255.0079">3715 5317 685,'0'0'155,"0"0"6,0 0-68,0 0-73,0 0-15,0 0 8,-2 115-2,2-68 1,4 2-10,3-1-2,-6-4-3,2 0-91,-3-5-182,0-13-319</inkml:trace>
  <inkml:trace contextRef="#ctx0" brushRef="#br0" timeOffset="19497.7727">3923 5143 816,'0'0'192,"0"0"-166,149 16 29,-84 19-7,-5 13 4,-16 6-11,-18 6-14,-26 5-14,0-2-2,-41 1-8,-15-4-3,-2-5-10,-8-9-40,1-6-70,-16-12-173,-10-12-251</inkml:trace>
  <inkml:trace contextRef="#ctx0" brushRef="#br0" timeOffset="19766.4238">3073 4914 996,'0'0'28,"0"0"29,-153 21 45,90 35-78,-3 20-9,7 20 21,12 15-2,10 7-10,18-2-7,17-14-9,2-13-8,42-18-2,26-13-2,18-19-53,15-17-69,-5-22-225</inkml:trace>
  <inkml:trace contextRef="#ctx0" brushRef="#br0" timeOffset="20452.1178">4351 5392 772,'0'0'107,"0"0"-103,0 0 49,0 0-27,120-52-2,-83 52-7,1 18-6,-6 10-3,-10 7-4,-11 6-4,-11 1 5,0 2-4,-13 0-2,-18-5 0,0-9-38,6-13 23,12-10 3,11-7 8,2 0-2,8-26-68,24-13-37,10-8 35,7-8 22,-5 4-48,-6 5 103,-10 8 41,-9 11 15,-10 5 52,-9 12 10,0 6-10,0 4-8,-9 9-54,-18 30-16,-4 11-8,6 6 24,8 0-16,10-3-4,7-7-7,3-11-11,26-7-8,13-11 2,11-9 3,5-8-5,-2 0-1,-7-14-79,-18-7-115,-21 3-430</inkml:trace>
  <inkml:trace contextRef="#ctx0" brushRef="#br0" timeOffset="21050.3754">5320 6503 873,'0'0'114,"0"0"-91,0 0 33,116-135-36,-70 87-12,-3 0-1,-14 2 4,-15 11-3,-14 10 0,0 11 6,-7 7 1,-22 4-14,-6 3-1,-2 0 0,4 15-2,7 8-3,19 3-1,7 0-10,4 3-15,31-3-3,10-1 13,2-1 18,-4 0 2,-12 0-4,-9 3 5,-13-1-6,-9-1-1,0 3 7,-11-5-23,-11-4-66,3-6-81,13-13-76</inkml:trace>
  <inkml:trace contextRef="#ctx0" brushRef="#br0" timeOffset="21792.2153">5935 6171 861,'0'0'186,"0"0"-182,0 0 47,0 0-47,0 0-1,0 0 2,-32 117-1,31-81 0,1 0 0,0-5-2,0-8-2,1-2 2,11-7-2,4-6 0,7-8-1,0 0 1,4 0 4,0-7 1,-2-13 2,0-3-4,-3-5 0,-7-2 3,-4-3-5,-5 4 7,0 0-5,-4 9-2,-2 11 3,0 4 5,0 5-3,0 0-6,0 0-1,0 0-6,0 0 4,0 0-4,0-2-1,4-3-2,3-4-9,4-5 4,7-4 5,0 1 4,1 8 6,0 4-1,-1 5 1,-1 0 0,-3 7 2,-3 19 5,-3 6 7,-3 7 8,-3 3-4,-2-3-5,0-1-2,0-2-3,0-3-5,-9-5 5,3-5-1,1-4 3,3-9-4,0-7-1,2-3-2,0 0 3,0 0 3,0-5 0,0-22-3,0-7-5,4-9-1,12-1 0,2 3-3,2 3-6,6 8 5,-1 4 0,1 8 4,-3 10 0,0 8 0,-4 0-3,-1 2 2,-5 19 1,-1 4 1,-3 3 7,-5 4-4,-4-1-2,0 1-1,0-2-1,-15-2-28,-8-1-91,-3-6-166,1-7-205</inkml:trace>
  <inkml:trace contextRef="#ctx0" brushRef="#br0" timeOffset="22079.0536">6139 5678 992,'0'0'30,"0"0"-22,0 0 24,116-7-24,-97 27-8,-15 6-1,-4 2 1,-10-3 2,-26-2 6,-5-7 1,4-12 22,1-4-5,11 0-3,10-8 3,6-8-14,9 2-12,0 0-10,20 0-42,25 5-46,8 9-68,5 0-178</inkml:trace>
  <inkml:trace contextRef="#ctx0" brushRef="#br0" timeOffset="22520.4446">6795 6282 932,'0'0'138,"0"0"-135,0 0 43,0 0-34,0 0-8,0 0-4,121 22 0,-121 12 2,0 5-2,-4-3 0,-17 0-3,0-11-17,5-9 2,7-7-17,5-8 6,4-1 6,0-5-24,10-21-24,16-13-12,6-2 30,6-3-14,-1-1 11,-4 6 30,-7 7 26,-12 11 30,-8 9 81,-6 7 72,0 5-35,-6 0-66,-15 21-54,2 9 1,3 6 8,7 2-18,9-1-11,0-1-4,0-4-4,15-4-2,21-8-68,13-13-105,11-7-185</inkml:trace>
  <inkml:trace contextRef="#ctx0" brushRef="#br0" timeOffset="22932.3523">7750 6142 1094,'0'0'25,"0"0"36,0 0-10,-129 90-32,102-44 1,7 0-8,5-2-7,14-8-3,1-5-1,0-12-1,18-11-3,13-8-16,11 0-4,3-23 6,1-13-14,-5-7 7,-5-5-15,-12-3 20,-8-4 5,-9-6 14,-7-9 5,0-1 15,-3 4 6,-8 16 17,2 19 14,3 17 1,1 11-4,5 4-13,0 10-33,0 26-7,5 12-1,11 11 6,10-1 5,-3 2-1,-4-4-5,1-4 0,-4-5-5,-5-4-6,-4-5-34,-5-3-48,0-12-114,-2-10-264</inkml:trace>
  <inkml:trace contextRef="#ctx0" brushRef="#br0" timeOffset="23330.2031">8178 6244 307,'0'0'515,"0"0"-491,0 0 97,143-15-62,-105 28-21,-11 17 3,-17 10-21,-10 4-5,0 4-6,-23-2 6,-10-8-11,2-6 0,2-11-4,4-13-11,13-8-1,9 0-3,3-29-5,5-15-32,23-5 16,8-4-8,0 5-18,-5 6 19,-6 10 43,-11 9 31,-8 10 52,-6 9 31,0 4-21,0 0-31,-16 24-23,-6 15 0,2 5 4,9 2-16,9 0-12,2-3-5,0-4-5,19-9-4,5-10-1,8-12 0,2-8-26,0 0-41,0-10-51,3-20-165,-7-5-407</inkml:trace>
  <inkml:trace contextRef="#ctx0" brushRef="#br0" timeOffset="23584.9789">9444 6284 1185,'0'0'23,"0"0"31,188-9 28,-115-8-61,-4-1-20,-15 2-1,-10 4-10,-22 3-64,-10 4-75,-12 1-181,0 4-323</inkml:trace>
  <inkml:trace contextRef="#ctx0" brushRef="#br0" timeOffset="23777.3871">9489 6595 1012,'0'0'34,"114"0"87,-39-5-34,1-12-64,-7-3 1,-17-1-16,-18 6-8,-13 3-8,-21 2-50,0 5-83,-29 1-286</inkml:trace>
  <inkml:trace contextRef="#ctx0" brushRef="#br0" timeOffset="26150.0677">4227 4824 588,'0'0'149,"0"0"-67,0 0 76,0 0-79,0 0-41,0 0-6,0-86 0,-3 72-9,-11-4-1,-1 0 11,-8-2-12,-6-2-6,0 0-2,-4-1-1,-2 6-7,3-1 4,-1 4-2,-3 4 2,2 2-6,1-1 1,-1 1-1,3 2 1,0-3-4,0-1 3,-5 1 0,-4 1-2,-7 0 0,0 2-1,-6 1 0,2 0 0,8 3-1,-1 2 0,7-1 1,7 1 0,0 0 0,2 0 0,-4 0 0,1 0 0,0 0 1,-2 0-2,2 0 0,0 0 1,-1 8 1,0 2-1,2 4 0,-3-1-1,-5 5 1,4 0 0,-4 3 0,-4 1 0,-1 2 2,0 0-1,1 1-1,2-2-1,2 3 1,5 0 0,4 3-1,3-3 1,7 8-1,2 2-1,0 1 0,5 2-1,-2 1 3,3 2-1,3 1 0,-4 0 1,1-1 0,5 2 1,-4 1 0,3-1-1,5 2 0,2 0-2,0 4 2,0 0 0,0 0 0,9-2 0,7-2 0,2 4 1,0-1-2,4 1 2,1-3-1,0-1 0,9-2 3,4-1-3,4 2 0,-2-5 3,0-6-3,0-4 3,-3-2 0,1-4 0,-1-2 1,1-3-2,-3 1-1,2-3 0,-2-1 0,-2 0 0,2 0 0,1-2-1,1 0 0,1-3 1,1-4-1,-1-2 1,2-2 2,0-3-1,0 0 0,3 0 0,-2 0-2,1 0 3,1 0-3,-3 0 2,0-3 0,2-4-2,-2 3 0,2 0 0,-3-4 0,6-1 0,-3-5 0,2-1 0,1-2 0,-3-4 0,-3 1 1,-2 3-1,-9 2 0,-2-3 2,-1 0-1,2-1-1,-1-4 3,5-5-2,2-8-1,-6-4 1,5-5 1,-5-1 0,-7 0-1,0 2 0,-8 4 1,0 2-1,-4 1-1,4 0 0,-1-5 1,1-3 0,-1-3-1,1 0 1,-6-1 0,-2-9-1,0 0 2,-2-2-2,0 0 0,0 2 0,0 4 0,0 6 0,2 8 0,1 8 2,-3 4-1,0 4 0,0 6-1,0 0 0,-9 3-1,-9 1-45,0-1-62,-2-2-176,0-9-437</inkml:trace>
  <inkml:trace contextRef="#ctx0" brushRef="#br0" timeOffset="26877.7977">4656 3805 487,'0'0'296,"0"0"-147,0 0-23,0 0-47,0 0-36,0 0-14,0-59-6,0 55-1,-9 1-9,-2 3 2,-4-1-2,-8 1-6,-8 0 1,-8 0-5,-1 19-1,0 8-1,3 9-1,6 4 0,8 4-2,7-2-2,10-4 1,6-6 1,0-7 1,0-11-4,14-7-1,4-3-2,8-4 4,0 0 4,6 0-1,-5-11-4,2-7 1,-5-3 1,-2-3-4,-4-1 7,0-7 0,-5 3 1,-2 5 1,-3 5 0,-6 12-1,-2 5 2,0 2 8,0 0-11,0 0 0,0 18-8,4 6 8,2 1 1,3 0 0,5-4-1,3-1 3,6-8 0,6-5 1,5-3 4,8-4 2,0 0 4,0 0 3,-1-14 1,-7-2 3,-6 3-1,-13 2-1,-9 5-10,-6 6-4,0-2-5,0 0-14,0 0-73,-9 0-218,-1-2-636</inkml:trace>
  <inkml:trace contextRef="#ctx0" brushRef="#br0" timeOffset="30335.1927">12230 6427 839,'0'0'60,"0"0"-60,0 0 23,0 0 0,0 0-11,0 0 9,0 0-9,108 14-6,-69-41 4,-1-1 8,-1-4 4,-11 2 11,-5-2-5,-4 1-9,-10-1-8,-5-1 0,-2 5-7,0 5-2,-9 3 9,-11 8-4,-5 9-1,-4 3-3,-7 0 3,-6 20-1,0 14-3,-3 12 8,3 12-1,4 7 9,9 1-7,9 0-5,11-11-1,9-6 3,0-11-6,14-9 0,17-6 2,11-12 1,5-8 1,7-3-2,1 0-2,-4-10-2,-3 0-4,-11-2-31,-10 4-82,-14-8-311</inkml:trace>
  <inkml:trace contextRef="#ctx0" brushRef="#br0" timeOffset="31182.6161">12478 5436 851,'0'0'70,"0"0"-34,0 0 31,0 0-53,0 0-12,0 0 0,113-122 1,-86 87-1,-11-1 2,-7-1 1,-9 4 9,0 7-2,-3 4-1,-18 8-9,0 7-1,-3 7-2,-1 0-1,3 7-4,1 15 2,6 7 4,11 0-4,4 5-1,0 0-3,27-2 0,15-1-7,9-4 9,2-4 6,-6 0 3,-14-4-1,-10-3 6,-12-2-6,-9-2 6,-2-1-2,0 1-1,-21 1 6,-4-1-10,0-3-1,5-2-37,5-2-46,8-5-132,7 0-46</inkml:trace>
  <inkml:trace contextRef="#ctx0" brushRef="#br0" timeOffset="31452.8377">13091 5067 456,'0'0'366,"0"0"-289,0 0 37,0 0-88,0 0-14,0 0 22,-14 131 16,10-84-8,2-4-8,0-2-10,2-4-12,0-3-6,0-2-4,0-4-2,0-4-8,0-2-55,0-3-66,0 1-113,0-8-57</inkml:trace>
  <inkml:trace contextRef="#ctx0" brushRef="#br0" timeOffset="31620.4331">12924 5424 677,'0'0'18,"0"0"79,0 0-51,0 0-39,138-76-7,-80 56-1,2-3-75,-8 2-41,-4-2-33,-14 4-94</inkml:trace>
  <inkml:trace contextRef="#ctx0" brushRef="#br0" timeOffset="31798.0465">13365 5141 387,'0'0'162,"0"0"45,0 0-27,0 0-76,0 0-62,0 0-26,-4 53 7,2-7 10,2-4-9,0-2-5,0 1-12,0-6-6,0-1-1,0-4-23,0-4-69,0-8-123,-3-8-160</inkml:trace>
  <inkml:trace contextRef="#ctx0" brushRef="#br0" timeOffset="32044.5487">13445 5020 804,'0'0'114,"0"0"-89,128-13 112,-68 40-47,1 18-14,1 9-8,-14 9-23,-15 2-10,-19 2-22,-14 0-7,-18-2 0,-28 0-5,-12-6-1,-7-4-17,0-7-30,2-9-44,-1-10-45,-5-14-176,-6-10-152</inkml:trace>
  <inkml:trace contextRef="#ctx0" brushRef="#br0" timeOffset="32323.2999">12535 4834 662,'0'0'270,"0"0"-232,-155 69 95,99 4-52,7 26-25,4 11 6,16 7-8,12-7-14,17-14-18,0-8-16,29-13-3,25-13-3,19-14-8,20-18-45,19-22-94,3-8-370</inkml:trace>
  <inkml:trace contextRef="#ctx0" brushRef="#br0" timeOffset="32936.0945">14163 5182 998,'0'0'75,"0"0"-59,0 0 25,0 0-24,0 0-2,0 0 0,96 104-8,-96-61-5,0 3 0,-7 0 2,-17-5-4,-5-4-4,2-8-10,5-9-9,7-8-29,10-8 7,5-4-17,0 0 7,20-16-39,14-16 11,10-5 42,4-4 30,-1-2 11,1 2 0,-13 3 19,-12 4 43,-10 9 14,-11 11-8,-2 11 6,-2 3-1,-21 0-37,-10 26-8,-1 12-5,5 6 16,10 3-5,11 4-7,8-5 0,6-1-7,27-9-2,13-9-8,10-9 1,7-9 1,1-9-5,-4 0-6,-12 0 1,-15-5-2,-18-2-11,-10-2-39,-5 7-47,-11 2-188,-23 0-380</inkml:trace>
  <inkml:trace contextRef="#ctx0" brushRef="#br0" timeOffset="33485.6934">11484 6888 667,'0'0'0,"0"0"8,0 0 74,0 0 93,0 0-93,0 0-12,-89 0-36,133 0-7,22 0 19,22-5-7,21-6-18,20-7 1,23 4 3,16-1-2,23 5-2,26 7 1,27-2-13,24 3 4,22 0-6,8 1-5,5 1 5,-4 0-2,-17 0-1,-29 0 5,-34 0-9,-39 0 4,-37-6 17,-36-8-5,-33-1 12,-30 0-13,-17 5-12,-19-3-3,-8 4-30,-8-2-50,-34 5-51,-21 0-190</inkml:trace>
  <inkml:trace contextRef="#ctx0" brushRef="#br0" timeOffset="34241.8615">11379 7865 781,'0'0'82,"0"0"-77,0 0 65,0 0-14,0 0-7,0 0-10,116-53-24,-69 16-8,-5-6-5,-7-6 7,-10 4-6,-14 3 0,-11 7 1,0 10 1,-15 10-5,-10 9 0,-5 6 0,2 0-12,1 17 5,6 7-9,5 7 12,16 6-2,0 3-5,10-1 9,27-4-5,7-3 7,1-6 1,-5 0-1,-9-4 0,-16-1 4,-15 0-3,0 0 4,-6-3 1,-19 2-1,-2-4-5,3-5 0,2-2-22,6-7-34,9-2-38,7 0-111,0-16-59,21-12-48</inkml:trace>
  <inkml:trace contextRef="#ctx0" brushRef="#br0" timeOffset="34491.167">12045 7633 642,'0'0'155,"0"0"-93,0 0 52,0 0-62,0 0 21,0 0-16,2 109-19,4-73-7,-2 0-10,-3-1-7,2-6-6,-1 0-6,-2-4 1,0 0-3,0-3-1,0-4-22,0-4-44,-6-2-64,-1-4-116,-2-7-120</inkml:trace>
  <inkml:trace contextRef="#ctx0" brushRef="#br0" timeOffset="34662.1599">11941 7945 764,'0'0'63,"0"0"-26,0 0-21,0 0 7,154-91-17,-94 76-6,-7 6-32,-10 1-101,-8 2-91,-10-2-153</inkml:trace>
  <inkml:trace contextRef="#ctx0" brushRef="#br0" timeOffset="34848.0922">12391 7722 588,'0'0'240,"0"0"-187,0 0 135,0 0-94,0 0-53,0 0-21,0 39 15,0-4-9,0 1-8,0-1-8,0-2-6,5-1-1,-2-2-3,0-3-4,-3-3-35,0-2-58,0-6-106,0-6-197</inkml:trace>
  <inkml:trace contextRef="#ctx0" brushRef="#br0" timeOffset="35163.7699">12342 7564 866,'0'0'117,"0"0"-88,0 0 19,139-67 17,-62 67-35,5 27 24,-4 21-20,-8 12-9,-18 11-12,-11 4 1,-14 7 2,-20 7-4,-7 5-1,-16-4-5,-26-6 0,-5-10 2,-8-14 3,-1-11 0,2-16-8,7-10-1,8-17-2,13-6-16,9-9-26,11-22-30,0-9-108,6-9-168,0-7-106</inkml:trace>
  <inkml:trace contextRef="#ctx0" brushRef="#br0" timeOffset="35801.8946">12998 7273 737,'0'0'179,"0"0"-156,0 0-17,0 0 27,0 0-22,-34 113-5,16-92 2,0-7-3,-2-6-3,0-8 5,0 0 3,5 0 7,1-20-3,5-3-5,9-2-3,0 1 2,0 2-8,10 3 0,9 5 0,6 2 0,-1 5 0,0 1 5,3 5-4,-2 1 12,2 0 2,-5 5-8,-5 13 6,2 6-3,-9 1 0,-2 8-4,-4 3-1,-4 2 4,0 2-3,-4 0 1,-16 1-2,-3-3-1,-2-8-2,4-6-1,0-8 3,3-10-4,5-6 2,5 0-2,2 0-1,6-8-1,0 0-4,3-1 5,15 9-1,4 0 2,7 0 4,8 0 11,11 0 11,4 0 3,9 0 6,1 0 5,6-7-5,-8-9-2,-5-2-6,-10-3-11,-14 3-2,-12-1-4,-11-3-5,-8-3-5,0 1-11,-20 2-45,-9 4-43,-13 8-95,-10 6-285</inkml:trace>
  <inkml:trace contextRef="#ctx0" brushRef="#br0" timeOffset="36222.905">11538 7353 784,'0'0'53,"0"0"93,0 0-35,0 0-73,0 0-8,-137 36 1,86 10 0,-2 18 4,0 23 6,12 13-1,7 10-7,12 2 1,19-5-15,3-12-3,14-14-5,28-12-5,12-14-3,6-6-3,3-9 0,-5-5-9,-5-10-48,-6-9-56,-7-10-143,-4-6-458</inkml:trace>
  <inkml:trace contextRef="#ctx0" brushRef="#br0" timeOffset="36721.8591">13764 7895 947,'0'0'48,"0"0"41,0 0 35,0 0-84,0 0-6,-66 113 5,66-63-7,0 2-12,0-6-7,0-7-6,0-3-4,0-7-1,0-6-4,4-5-16,-2-4-35,2-4-38,-4-6-100,0-4-152,-15 0-90</inkml:trace>
  <inkml:trace contextRef="#ctx0" brushRef="#br0" timeOffset="36883.562">13452 8231 872,'0'0'89,"0"0"-86,0 0 34,122-70-9,-44 42-24,7-4-4,0 0-5,-5 4-52,-10 2-156,-14 5-106</inkml:trace>
  <inkml:trace contextRef="#ctx0" brushRef="#br0" timeOffset="37101.6143">14279 7916 874,'0'0'57,"0"0"38,0 0-5,0 0-1,0 0-28,0 155-22,0-97-11,0-2-13,0 1-8,2-13 0,3-5-6,-5-10 0,2-9-1,0-8-30,0-10-31,2-2-60,-4-2-105,0-26-160</inkml:trace>
  <inkml:trace contextRef="#ctx0" brushRef="#br0" timeOffset="37721.9195">14672 7381 565,'0'0'393,"0"0"-387,0 0-2,0 0 12,0 0-10,0 0-3,-56 80 0,37-70-1,2-6 7,-1-4-8,3 0 7,1 0-5,8-11 3,-1-4-2,7 1-1,0 0-3,0 2 0,13-2 0,7 5 0,1-3 0,-2 3 1,4 5 0,1 4 13,1 0 0,-3 4 3,-4 17-1,-3 10 0,-3 4-5,-8 1 10,-2 4-7,-2 2 1,0-1-4,-6 0-6,-15-2 1,1-2-4,-6-9 0,4-3 0,1-11 0,4-7 0,5-7-1,6 0 0,6 0 2,0 0 0,0-7-3,0 0 2,6 7 1,9 0 8,11 0-1,0 0 9,12 0-4,7 0 6,4 0 9,7-2 4,-1-14-10,-4 0-2,-11-2-1,-5 2-1,-16 2-6,-7-1-5,-8 2-3,-4-3-2,0 2-4,0-2-27,-12-1-53,2 1-57,1-9-311</inkml:trace>
  <inkml:trace contextRef="#ctx0" brushRef="#br0" timeOffset="38268.1005">16547 5881 930,'0'0'87,"0"0"-83,0 0 79,0 0-16,-157 100-47,108-9 20,-4 17 7,3 8-10,10 2 1,9-1-6,20-7-10,11-6-13,0-7-4,34-18-1,3-12-4,3-17 0,1-16 0,-8-10-27,-4-10-64,-9-11-126,-6-3-281</inkml:trace>
  <inkml:trace contextRef="#ctx0" brushRef="#br0" timeOffset="39057.1052">17067 6595 919,'0'0'44,"0"0"-37,0 0 87,0 0-69,63-114-18,-35 74-3,-2-6-1,-9 1-1,-8 5 5,-9 8-4,0 10-1,-6 6-2,-17 10 1,-1 6-2,0 0-2,5 0 2,9 20-15,5 6-10,5 4-12,11 5 19,22-1 12,10 0 7,-1-2 0,-6-1 11,-12-2 10,-13 0-9,-11-2-7,0-5 1,-17-1-1,-8-4-5,1-5-21,6-6-45,7-6-135,8 0-37,3-15-230</inkml:trace>
  <inkml:trace contextRef="#ctx0" brushRef="#br0" timeOffset="39261.0585">17639 6222 757,'0'0'272,"0"0"-264,0 0 35,0 0 14,0 0-17,6 131-4,-3-89-16,1 0-14,-4-5-4,2-4-1,-2-8-1,0-2-14,0-5-64,0-2-119,-6-4-156</inkml:trace>
  <inkml:trace contextRef="#ctx0" brushRef="#br0" timeOffset="39409.8517">17548 6511 760,'0'0'93,"0"0"-47,0 0-46,158-104 0,-83 83-60,-5 3-119,-11 3-199</inkml:trace>
  <inkml:trace contextRef="#ctx0" brushRef="#br0" timeOffset="39566.0608">17999 6275 629,'0'0'206,"0"0"-91,0 0 61,0 0-120,0 0-40,0 0 13,-15 81 1,15-41-9,0 3-10,2-1-6,2-3-5,-1 2-2,-3-5-52,0-4-115,-5-12-227</inkml:trace>
  <inkml:trace contextRef="#ctx0" brushRef="#br0" timeOffset="39800.6892">18231 6113 1089,'0'0'13,"0"0"50,179 43 33,-119 4-55,-14 6-4,-17 7-14,-23 5-14,-6-1-5,-43-4-4,-15-6 0,-10-6-26,0-6-32,-2-12-51,-5-7-110,-13-14-215</inkml:trace>
  <inkml:trace contextRef="#ctx0" brushRef="#br0" timeOffset="40067.3545">17195 5992 840,'0'0'86,"0"0"-43,-137 36 111,95 22-90,1 13-17,4 14 0,11 6-6,10-1-10,12 0-15,4-4-6,20-6-10,26-5-1,17-12-33,13-15-54,11-23-136,1-25-243</inkml:trace>
  <inkml:trace contextRef="#ctx0" brushRef="#br0" timeOffset="40856.452">18802 6631 826,'0'0'0,"0"0"65,0 0-51,0 0 7,87-124-14,-52 84-1,-3-6 2,-3-7-4,-9 1 14,-11 11-4,-9 8-8,0 15-2,-9 10-4,-13 6 0,-5 2-21,2 2-4,8 22-2,5 2-20,12 6-25,0 3 21,25-1 30,10-5 21,3 2 4,-5-5 57,-8 0 22,-11-2-20,-11-2-20,-3-1-17,0-1-15,-15 1-10,-6-7-1,5-4-52,5-8-131,9-2-83</inkml:trace>
  <inkml:trace contextRef="#ctx0" brushRef="#br0" timeOffset="41433.7818">19330 6300 942,'0'0'66,"0"0"-48,0 0 28,0 0-21,-60 116-7,60-78-5,0-2-8,0-6-5,4-4 4,12-9-3,3-5 0,-2-6 0,3-6 2,0 0 0,2 0 0,1 0 1,-3-16-2,0-3 0,-4-7 2,-7-1-3,1-7 3,-3 0 1,-4 4 7,-3 3 2,0 12 6,0 7-2,0 4-5,0 4-3,0 0-10,0 0-1,0 15-2,0 8 3,0-3 0,0-5 1,-3-4-1,1-6 0,2 0-1,0-5 0,0 0-7,0 0-2,0-5-11,13-14 14,8-8 3,0 3 3,2 9 1,-5 4 0,4 7 2,0 4 4,1 0 4,-1 8 3,-1 12-3,-6 3-3,-4 3 0,-3-3-7,-5 6 1,-3-3 2,0-3-1,0 0-4,-18-5 0,-7-2-32,-4-3-26,-4-2-86,0-10-189,-1-1-106</inkml:trace>
  <inkml:trace contextRef="#ctx0" brushRef="#br0" timeOffset="41725.9236">19453 5886 750,'0'0'165,"0"0"-155,0 0 28,0 0 11,0 0-44,0 0 6,29 106-1,-63-92-3,-3-6 3,1-8-1,5 0 8,8-3 5,11-16 3,8-2 2,4 1-18,10 4-9,19 6 1,11 6 1,4 4-2,3 0-46,3 2-57,-6 12-177,-1 4-222</inkml:trace>
  <inkml:trace contextRef="#ctx0" brushRef="#br0" timeOffset="42221.9753">20030 6346 1024,'0'0'14,"0"0"9,0 0 37,0 0-44,145-10-2,-121 34-7,-12 8-7,-12 3 9,0 0-7,-29 2 3,-9-7-4,2-6 0,5-6-1,9-8-6,11-8-9,9-2-21,2 0 8,2-17-25,23-12-15,8-11 37,7-4 28,4-2 0,3 2 2,0 5-1,-11 10 4,-12 9 5,-10 15 16,-14 5 32,0 0 16,-7 26-27,-15 11 14,-1 2-5,8 2-13,8-4-16,7-2-3,0-5 0,0-4-10,26-6-3,13-8-3,5-7 3,6-5-8,-6 0 0,-9 0 0,-10-3-32,-13-7-55,-12-2-122,-8-7-418</inkml:trace>
  <inkml:trace contextRef="#ctx0" brushRef="#br0" timeOffset="42935.4286">20866 6379 1118,'0'0'22,"0"0"-20,0 0 34,0 0-14,140 3-8,-74-4-1,-14-12-9,-13 5 0,-17 2-1,-20 1-2,-2 2 7,-14 3 6,-26 0-13,-13 0-1,-5 0 1,2 7 1,5 3 0,8 1-1,13-3 0,7-4 2,15 1-2,8-5-1,0 0-11,0 0-61,29 0-88,8-5-120,6-18-360</inkml:trace>
  <inkml:trace contextRef="#ctx0" brushRef="#br0" timeOffset="44412.2219">21832 6191 362,'0'0'348,"0"0"-325,0 0 149,0 0-82,0 0-33,0 0 2,8-32-25,-33 32-15,-8 0-5,-6 29 7,-2 7 10,1 12-21,2 4 3,9 5-4,8-6-6,12-4-2,9-11 0,9-10-2,27-12 0,12-12 0,9-2-8,4-8 0,-1-18-7,-9-4-1,-6-6 1,-11 0 11,-6-3 5,-10 2 0,-7 6 3,-6 13 1,-5 9 5,0 6 8,0 3-9,0 7-7,-11 22-1,-7 9 1,5 4 0,5-3-1,6-2 0,2-8-1,0-5 1,25-10 0,6-8 0,3-6 1,6 0-1,-2-15 0,-7-11 2,-4-1 7,-12-7 2,-6 0 5,-9-5-7,0 3-3,-2 7-1,-18 4-5,-5 16-1,-2 9-2,-2 0-29,0 7-38,10 20-122,5 5-148,7 4-263</inkml:trace>
  <inkml:trace contextRef="#ctx0" brushRef="#br0" timeOffset="44771.9191">22281 6604 878,'0'0'100,"0"0"-87,0 0 70,141-132-42,-98 87-22,-7-8-6,-13 3-7,-9 4-2,-14 10 2,0 10-2,-14 8-2,-12 8-1,0 6-1,5 4-6,3 0-7,7 10-10,7 10-3,4 6-16,0 2 3,10-1 12,20-3 17,3-5 10,8-3 1,-1 0 4,-5-2 31,-4 2 12,-8-3-4,-12-1-16,-9 4-16,-2 0-1,-9 6-3,-22-1-8,-5-1-2,1 1-61,4-7-90,7-6-163,12-8-230</inkml:trace>
  <inkml:trace contextRef="#ctx0" brushRef="#br0" timeOffset="45227.9122">22844 6284 945,'0'0'8,"0"0"25,118 3 32,-85 22-50,-10 9-7,-15 2-6,-8 0 3,0-4-3,-8-1-2,-13-7 0,3-9-1,5-4-5,4-8 2,7-3-3,2 0-1,2-7-23,25-20-25,9-4-25,6-3-4,1-5 4,-3 1 37,-5 0 44,-8 6 21,-9 5 42,-14 8 40,-4 6-5,0 8-18,-18 5-34,-12 0-4,0 25-9,1 6-4,6 11 13,13 3-17,8-1-3,2-1-9,6-2-2,27-7-5,12-6-1,11-10-1,5-8 1,-1-10-5,-5 0 0,-16 0-7,-11-12-28,-17-2-40,-11 0-78,-11-4-223</inkml:trace>
  <inkml:trace contextRef="#ctx0" brushRef="#br0" timeOffset="45546.1234">23236 5758 1080,'0'0'0,"135"-25"34,-36 25-3,6 37 18,0 26-21,-12 17 10,-11 13-16,-19 9-6,-25 4 15,-25 2-1,-13-2-10,-29-2 2,-25-3 3,-10-3-1,2-5-5,-1-13-1,12-17-3,9-19-7,13-21-1,10-11-6,9-8-1,3-4-30,1-4-51,6-26-106,0-24-691</inkml:trace>
  <inkml:trace contextRef="#ctx0" brushRef="#br0" timeOffset="59970.452">1227 10314 547,'0'0'353,"0"0"-338,0 0 105,0 0-29,0 0-43,0 0-3,0 0-17,-13-21-16,6 22-7,-2 26-5,-1 15 0,-4 13 1,5 10 2,3 5 1,6 5-1,0-3-3,0-5 2,10-12 0,15-12-3,11-9 2,1-16-1,8-13 1,4-5 2,-2-10 3,-1-22-1,-5-9-1,-10-8 3,-6-3 1,-8-6 4,-10-4 3,-7-1 3,0 3-11,0 4-6,-2 12-1,-9 12-2,6 9-25,3 14-52,2 9-98,0 0-293</inkml:trace>
  <inkml:trace contextRef="#ctx0" brushRef="#br0" timeOffset="60707.5252">2068 10267 862,'0'0'180,"0"0"-120,0 0 72,0 0-98,0 0-11,-161 93-11,105-6-4,6 14-2,12-1 5,20-10-1,10-10-6,8-18-4,16-10 0,27-13 0,15-11-4,9-9-50,2-8-45,-5-11-119,-16 0-360</inkml:trace>
  <inkml:trace contextRef="#ctx0" brushRef="#br0" timeOffset="61134.1065">2168 10551 966,'0'0'47,"0"0"-45,0 0 17,0 0-12,129-20 3,-91 44-4,-9 11-6,-9 4-2,-18 6-6,-2 1-1,-10-2 8,-17-6-4,4-12 2,6-8-16,7-10 2,10-6-4,0-2-4,0 0-14,14-20-38,13-11-21,11-6 39,2-3 31,-1 1 13,-2 4 4,-10 5 11,-12 7 43,-9 9 69,-6 9 51,0 5-18,-10 0-43,-13 0-55,-4 24-24,0 8-10,8 6-2,5 4-4,7-2-5,7 0-2,3 1-3,28-3-17,12-3-54,5-3-109,-1-9-172,-2-9-147</inkml:trace>
  <inkml:trace contextRef="#ctx0" brushRef="#br0" timeOffset="61261.8564">2797 10918 946,'0'0'115,"0"0"-103,0 0 24,0 0-31,0 0-5,-36 105-80,36-71-201,0-8-170</inkml:trace>
  <inkml:trace contextRef="#ctx0" brushRef="#br0" timeOffset="61592.1756">3020 10986 821,'0'0'112,"0"0"-110,82-158 60,-48 97-34,-13 4 15,-11 9-13,-10 12-14,0 11 4,-16 11-1,-9 9-19,-3 5 0,-1 0-1,0 22 1,9 5-2,7 4-2,7-1-4,6-2 6,11-1-6,26 0 5,9-5 3,6-4 1,-6-2 1,-6 0 3,-10 1 7,-12 0 0,-14 2-1,-4 7-11,-7 4 0,-28 5-3,-8 4-110,-6-11-118,0-10-168</inkml:trace>
  <inkml:trace contextRef="#ctx0" brushRef="#br0" timeOffset="61832.1476">3283 10386 992,'0'0'54,"129"-7"-49,-42 17 95,-1 24-30,-1 14-23,-21 15-21,-20 11-9,-31 16-6,-13 8 2,-16-2-5,-26-2-4,-6-9-2,2-13-1,1-12 0,10-17-1,15-20-47,14-20-70,6-6-148,0-45-210</inkml:trace>
  <inkml:trace contextRef="#ctx0" brushRef="#br0" timeOffset="62430.8978">4698 10871 828,'0'0'131,"0"0"-116,0 0 78,0 0-47,0 0-8,0 0-8,111-136-17,-102 97 0,-9 5-5,0 1 19,-9 8-11,-11 6 1,-7 16-6,-4 3-10,-4 10 2,-5 31-3,2 18-3,7 13 2,11 0 1,13-2 0,7-9 1,15-11 1,26-10-2,10-14 4,7-10-4,2-12 7,0-4-1,-4-10 1,-7-19-2,-9-3-5,-13-1-24,-14-4-73,-13-3-214,0-4-337</inkml:trace>
  <inkml:trace contextRef="#ctx0" brushRef="#br0" timeOffset="62866.153">4809 10164 682,'0'0'393,"0"0"-387,0 0 38,40-107-14,-10 61-23,3-5 9,-2-3-3,-4-1 3,-11 4 5,-7 3-7,-9 10 0,0 6-13,-5 13-1,-15 12-3,-7 7-8,-2 0-13,2 12 0,3 19-7,6 1 15,10 6 8,8 3 1,0 0-3,26 0-7,12-7 5,4-4 5,-1-4 7,-3-4 0,-12-2 0,-14-1 0,-6 7-1,-6 1-10,-6 8 4,-12-4-47,-5-3-136,4-8-105</inkml:trace>
  <inkml:trace contextRef="#ctx0" brushRef="#br0" timeOffset="63111.7149">5329 9743 1090,'0'0'13,"0"0"21,0 0-13,0 0-18,0 0 16,0 125 7,2-77-8,0-2-8,3-4-6,-2 2-3,1-3-1,2-6 0,-1 3-35,-1-6-94,-3-2-121,-1-7-167</inkml:trace>
  <inkml:trace contextRef="#ctx0" brushRef="#br0" timeOffset="63266.0863">5219 10104 193,'0'0'758,"0"0"-749,0 0 13,0 0-22,146-122-2,-69 86-57,1 4-163,-6-1-12,-19 3-214</inkml:trace>
  <inkml:trace contextRef="#ctx0" brushRef="#br0" timeOffset="63432.038">5730 9745 927,'0'0'51,"0"0"70,0 0-55,0 0-48,0 0-4,0 0-3,-23 119 0,23-77-6,6 3-4,2 3-2,-1 5-41,-3-7-83,-4-4-203,0-16-181</inkml:trace>
  <inkml:trace contextRef="#ctx0" brushRef="#br0" timeOffset="63662.2234">5862 9643 1037,'0'0'22,"0"0"-11,160 6 47,-82 22-1,3 9-6,-15 6-18,-16 6-14,-26 3-16,-24 9-3,0 10 0,-47 1-1,-13 2-26,-13-10-30,-4-10-20,-3-11-86,-2-14-152,-3-12-82</inkml:trace>
  <inkml:trace contextRef="#ctx0" brushRef="#br0" timeOffset="63921.4576">4955 9448 1024,'0'0'1,"-114"-5"62,56 36 31,2 30-73,10 23 7,14 16-1,16 9 2,16-3 1,11-4-8,39-11-18,18-13-4,17-15-5,11-15-70,5-17-155,-5-21-275</inkml:trace>
  <inkml:trace contextRef="#ctx0" brushRef="#br0" timeOffset="64411.5809">6557 9765 1050,'0'0'44,"0"0"-43,0 0 16,134-39-13,-103 39 0,-4 17-4,-12 14-2,-10 2 0,-5 9-10,-9 4 3,-18-2-19,-4-5 4,5-11-1,10-10 5,10-10 5,6-8-38,0-4 25,12-27-36,20-8-43,11-7 65,1-5 2,0 8-14,-3 0 29,-12 13 25,-12 11 59,-13 10 87,-4 9 35,0 0-39,-19 14-78,-12 22-33,4 8 21,0 5-13,14-5-18,10 0-8,3-7-9,3-4-3,23-3-1,8-9-2,12 0-20,3-10-32,5-2-65,-8-2-169,-14-6-308</inkml:trace>
  <inkml:trace contextRef="#ctx0" brushRef="#br0" timeOffset="64663.1738">6970 10981 1098,'0'0'83,"0"0"-77,0 0 66,158-26-34,-73 1-23,-5 5-13,-17 7-2,-24 4-56,-18 7-112,-21 2-161,0 0-159</inkml:trace>
  <inkml:trace contextRef="#ctx0" brushRef="#br0" timeOffset="64842.1906">6917 11323 681,'0'0'461,"0"0"-456,0 0 20,0 0 41,153-34-24,-71 12-20,-3 4-11,-12 2-8,-19 9-3,-16 4-50,-12-1-88,-12-1-272</inkml:trace>
  <inkml:trace contextRef="#ctx0" brushRef="#br0" timeOffset="65888.8137">10451 10985 871,'0'0'44,"0"0"-32,0 0 29,0 0-12,0 0 22,0 0-3,161-93-28,-109 45-3,-14 4-13,-14 5-1,-24 6 2,0 5-3,-25 5-2,-14 10 0,-9 13 2,0 0 1,-4 25-3,5 21 0,3 7 5,6 13 4,11 6 0,9-5 0,16-3 9,2-11-5,16-16 1,21-9-6,13-14 0,17-14 9,6 0 1,5-24-5,-2-10-8,-14-1-5,-17 0-8,-21 3-57,-15-4-56,-9-4-222,0-7-330</inkml:trace>
  <inkml:trace contextRef="#ctx0" brushRef="#br0" timeOffset="66317.1914">10883 10302 847,'0'0'89,"0"0"-18,0 0 1,99-140-45,-58 86 1,-6 1-7,-6 0-13,-11 4-1,-11 6-6,-7 7 5,0 6-3,-16 11-3,-9 12-5,-6 7 3,0 0 2,2 15-12,4 12-14,12 3 2,11 2-4,2-1-10,9 1 22,22-1 11,10-4 5,1-8 4,-3 3-1,-7-5 4,-8 4 3,-11 1-5,-10 0-5,-3 6 0,0 2 0,-22 7-2,-3-7-58,5-7-131,7-11-44,6-12-132</inkml:trace>
  <inkml:trace contextRef="#ctx0" brushRef="#br0" timeOffset="66544.3512">11503 9837 703,'0'0'190,"0"0"-137,0 0-9,0 0-41,0 0 22,0 114 11,6-68-15,-2-5-7,-2-3-2,2-6-2,-4-2-6,0-2-4,0 0-2,0 2-81,0-5-151,-4-7-186</inkml:trace>
  <inkml:trace contextRef="#ctx0" brushRef="#br0" timeOffset="66855.8459">11361 10115 818,'0'0'0,"0"0"-8,0 0 8,181-121 0,-106 91-1,-6 5-52,-13 4-81,-13 5-29,-18 2 28,-12 2 124,-11 0 11,-2-3 104,0 6 71,0 1 17,-5 4-33,1 4-48,0 0-44,-2 0-39,4 21-21,0 11 6,2 13 8,0 3-8,0 4-5,0 2-5,0-2-3,0-2-3,0-13-78,0-9-159,0-17-218</inkml:trace>
  <inkml:trace contextRef="#ctx0" brushRef="#br0" timeOffset="67082.3121">12024 9803 649,'0'0'307,"0"0"-306,129 7 89,-67 25 0,5 14-10,-9 14-30,-18 8-30,-22 5-9,-18-3-8,-31 0-3,-21-6-3,-8-8-34,-7-10-62,-3-11-78,-5-18-158,-8-9-89</inkml:trace>
  <inkml:trace contextRef="#ctx0" brushRef="#br0" timeOffset="67366.1909">10893 9595 627,'0'0'83,"-151"2"60,86 37-11,9 16-45,22 21-26,21 13-29,13 6 0,0 4-7,32-7-15,10-3-7,16-13-3,10-11-19,13-16-91,7-21-115,7-24-211</inkml:trace>
  <inkml:trace contextRef="#ctx0" brushRef="#br0" timeOffset="67936.4819">12828 9874 474,'0'0'585,"0"0"-582,0 0-1,0 0 7,0 0-3,129 18-6,-115 24 0,-14 6-4,0 4 4,-30-2-25,0-6-3,0-13 4,12-14-5,12-11 6,6-6 1,0 0 8,13-26-21,17-13-35,14-9 48,0-3 2,3 1 20,-7 8 1,-7 6 16,-12 11 75,-17 11-11,-4 9 19,0 5 7,-22 1-57,-10 33-31,-3 12 5,8 12 6,14 0-12,13-5-9,0-9-7,31-8 1,23-12-3,15-14 1,8-8 1,-2-2-2,-15 0-16,-20-2-68,-24-1-84,-16 1-327</inkml:trace>
  <inkml:trace contextRef="#ctx0" brushRef="#br0" timeOffset="68386.5195">10240 11779 968,'0'0'0,"0"0"9,136 6 39,-2-6 25,38 0-4,37 0-29,38 0-7,29-5 4,25-4-14,21-4-2,14-2-11,9-2 7,-1-9-5,-9-2-10,-38 3 13,-42-1 6,-59 6-13,-53 3 5,-55 1-12,-40 0 0,-37 4-2,-11 1-5,-44 4-37,-26 3-61,-19 4-128,-22 0-125</inkml:trace>
  <inkml:trace contextRef="#ctx0" brushRef="#br0" timeOffset="68849.545">10477 12925 917,'0'0'70,"0"0"-70,0 0 54,0 0-2,95-111 1,-46 48-27,-4 1-11,-10 4-10,-20 6 1,-15 8-5,0 12 2,-34 9-3,-3 14-6,-6 9-12,4 0-8,5 14 9,11 16 7,8 2-4,14 4 3,1 2 6,16-2 0,26-2 5,11-4 0,12-5 1,1-4 3,-10 3-2,-18 1 0,-22 1 1,-16 6 1,0-1 3,-25 3-5,-6-2-2,0-9-18,8-8-42,5-10-99,12-5-105,6 0-107</inkml:trace>
  <inkml:trace contextRef="#ctx0" brushRef="#br0" timeOffset="69065.0566">11187 12584 974,'0'0'30,"0"0"-17,0 0 25,0 0 3,0 139 1,0-90-27,0-2-10,0-2 0,5-4-3,1-5-2,2-3-27,-4-5-78,-2-10-115,-2-9-71,0-6-131</inkml:trace>
  <inkml:trace contextRef="#ctx0" brushRef="#br0" timeOffset="69386.3376">11073 12951 897,'0'0'6,"0"0"-4,119-100 6,-51 67-3,2 4-5,-1 5-115,-13 5-95,-8 2-21,-11 0 13,-16 0 79,-7 2 139,-9 3 256,-5 7-1,0-1-30,0 4-10,0 2-77,0 0-60,-2 4-43,-5 22-8,1 8-2,6 5-5,0 0-8,0 1-7,0 2-4,4-1-1,5-3-14,-2-4-59,1-6-71,-6-10-162,-2-13-175</inkml:trace>
  <inkml:trace contextRef="#ctx0" brushRef="#br0" timeOffset="69657.2049">11691 12443 897,'0'0'171,"0"0"-167,156 0 24,-87 37 17,-4 16-10,-7 10 2,-13 12-14,-22 5-4,-18 4-11,-5-1 11,-11-4 0,-20-8 9,0-13-13,-1-12-10,8-18-4,4-11-1,2-12-28,2-5-38,1-8-106,2-27-183,1-18-178</inkml:trace>
  <inkml:trace contextRef="#ctx0" brushRef="#br0" timeOffset="70232.302">12313 12100 539,'0'0'468,"0"0"-466,0 0-2,0 0 3,0 0-3,0 0-7,-44 54-27,32-50 5,1-4 20,-3 0 9,4-15 6,3 0-3,5-1 3,2 1-4,0 1 4,0 4-6,11-2 4,7 2-2,1 0 4,6 3 7,-3 4 7,3 3 6,0 0 7,-3 0-9,-3 16 6,0 8 8,-4 5-13,-4 2-2,-6 8-4,-5 3-9,0 2 0,-5 2-4,-16-4-1,-4-6-3,2-6-1,3-14-1,5-6 0,4-10-1,4 0-5,2 0 0,5 0-5,0 0 6,0 0 3,0 0 0,12-2 1,17 2 1,7 0 7,9 0 3,14-8 9,1-4-1,5-5 19,-10-6 4,-5 0-8,-12 4-1,-12 1-7,-3 4-15,-10 4-8,-9 2-2,-2 2-15,-2 2-57,-2 4-69,-35 0-290</inkml:trace>
  <inkml:trace contextRef="#ctx0" brushRef="#br0" timeOffset="70569.2027">10290 12119 1017,'0'0'30,"-122"17"-27,62 34 56,5 29 15,8 19-13,16 11-11,10 10-15,15-1-3,6 1-4,0-5-12,33-10-4,19-10-8,14-15-4,15-12 0,2-6-16,1-13-45,0-21-29,1-18-219,-4-12-328</inkml:trace>
  <inkml:trace contextRef="#ctx0" brushRef="#br0" timeOffset="71027.5171">13151 12526 699,'0'0'187,"0"0"-171,0 0 100,0 0-33,0 0-38,-55 111 1,51-57-9,4-4-19,0-2-7,0-4-5,0-3-4,6-2-2,0-4-6,1-1-56,0-4-82,-5-2-106,-2-8-113</inkml:trace>
  <inkml:trace contextRef="#ctx0" brushRef="#br0" timeOffset="71207.4841">12850 12980 977,'0'0'19,"0"0"10,0 0 28,0 0-32,169-125-13,-80 98-6,3 4-6,-5 5-70,-9 3-182,-10-2-36,-2-3-111</inkml:trace>
  <inkml:trace contextRef="#ctx0" brushRef="#br0" timeOffset="71412.6326">13905 12522 919,'0'0'114,"0"0"-75,0 0 31,0 0-19,-22 105-1,14-52-8,4 5-17,-1-3-9,5-1-6,0-4-4,0-8-6,0-1 0,0-13-11,9-7-49,1-10-72,-2-11-94,-3 0-160</inkml:trace>
  <inkml:trace contextRef="#ctx0" brushRef="#br0" timeOffset="71980.2087">14107 12119 927,'0'0'11,"0"0"-3,0 0-6,0 0 16,0 0-10,0 0-3,-53 68-4,40-66 0,0-2 3,-1 0 3,5-7 3,5-13-7,2-2-3,2-1 0,0 6-1,4 2 0,13 5 0,4 6 0,5 4-5,3 0 6,1 9 3,-1 15 3,-5 3 3,-7 10 6,-5 7 9,-10 2-3,-2 6-4,-9 1-5,-18-2-7,-6-5-1,-1-9-4,2-12 0,6-12 0,5-13 4,5 0-4,9-5-1,7-10-6,0 1 7,0 3 0,15 10 4,10 1 2,5 1 6,16 17 19,7-4-13,7-3 23,6-7 2,-2-4-14,-6 0 6,-13 0-11,-12-4-5,-11-11-10,-13 1-4,-5-1 3,-4-6-8,0-1-1,0-8-28,-13-6-63,-2-14-132,8-14-368</inkml:trace>
  <inkml:trace contextRef="#ctx0" brushRef="#br0" timeOffset="72315.2037">15390 10437 954,'0'0'26,"0"0"-11,0 0 88,0 0-43,-126 102-31,84 13 22,0 21-2,4 10-5,4 7-6,15-3-16,13-10-4,6-11-8,14-16 0,22-22-5,6-16-2,1-15-2,-3-14 0,-5-9-1,-8-14-19,-7-5-38,-10-4-46,-10-8-138,0-6-416</inkml:trace>
  <inkml:trace contextRef="#ctx0" brushRef="#br0" timeOffset="72968.2128">16395 11273 764,'0'0'265,"0"0"-263,0 0 26,0 0 8,33-105-31,-9 62 16,-1-9-10,-1-4-7,-11-1 3,-7 7-3,-4 11 1,-8 12-1,-17 11-4,-6 10 0,2 6-1,0 0 1,7 22-4,10 11-2,12 2-14,0 3-17,28 1-1,19-10 1,3 0 28,4-7 9,-7-1 3,-11 2 2,-19-3 3,-12 2-1,-5 0 0,-2 1-1,-16-4-6,0-3-11,5-8-65,9-8-155,4 0-55</inkml:trace>
  <inkml:trace contextRef="#ctx0" brushRef="#br0" timeOffset="73193.2154">17010 10798 935,'0'0'86,"0"0"-74,0 0 24,0 0 22,0 0-18,11 145-5,-7-98-17,0 2-6,4-7-5,-4-1-3,1-2-3,-1-3-1,0-2-11,0-2-52,0-3-109,-4-7-148,0-13-147</inkml:trace>
  <inkml:trace contextRef="#ctx0" brushRef="#br0" timeOffset="73487.3848">16958 11168 834,'0'0'41,"0"0"-34,0 0 5,127-99-9,-57 69-3,-3 2-11,-11 6-125,-12 4 9,-13 2 36,-13 4-71,-9-1 120,-9 4 42,0 0 73,0 6 96,0 0 22,0 1-16,0 2-58,0 0-52,-4 17-29,-1 10-4,5 6 2,0 1-15,0 3-11,0 0-5,0 5-3,2 2-18,1-4-88,-3-6-148,0-14-226</inkml:trace>
  <inkml:trace contextRef="#ctx0" brushRef="#br0" timeOffset="73719.8403">17549 10816 1083,'0'0'1,"0"0"31,136 14 49,-69 20-30,-3 11 4,-10 8-18,-21 6-22,-23 5-6,-10 4-9,-29-4 0,-23-2 0,-8-8-29,0-9-35,0-18-36,-3-9-103,-1-11-162,-10-7-100</inkml:trace>
  <inkml:trace contextRef="#ctx0" brushRef="#br0" timeOffset="74009.2749">16319 10493 940,'0'0'10,"-129"14"23,60 43 93,6 27-66,10 17-1,12 15-6,17 4-3,10-2-10,14-2-16,0-5-1,29-9-19,25-12-1,15-11 2,14-18-5,4-18-10,-2-22-41,3-21-54,3 0-117,8-36-186</inkml:trace>
  <inkml:trace contextRef="#ctx0" brushRef="#br0" timeOffset="74678.1751">18339 11335 794,'0'0'123,"0"0"-109,0 0 57,0 0-41,0 0-15,40-134 3,-20 88-4,-7-6-8,-4 1-2,-9 5 0,0 8-3,-9 14 0,-14 12-1,-1 10-5,0 2-11,4 6-5,7 16-1,9 6-14,4 1 4,8 0-1,25 3-13,7-3 37,5 1 9,-3-4 3,-6-2 18,-16 0 11,-11-4-6,-9 2-10,0 0-7,-14-2 0,-8 5-9,0-6-44,4-5-123,4-7-72,9-7-267</inkml:trace>
  <inkml:trace contextRef="#ctx0" brushRef="#br0" timeOffset="75256.7444">18783 10957 927,'0'0'20,"0"0"2,0 0-13,0 0 9,0 0 0,-9 121 6,9-80-9,0-3-4,0-6-2,0-4 3,14-7-12,2-6 5,3-8-4,0-4 1,3-3 1,5 0 6,0-6-8,-3-11 4,-2 0-2,-3-6-1,-6-6 0,-7-6-1,0 0 0,-4 1 2,-2 6-3,0 12 3,0 10 2,0 4 10,0 2 9,0 0-20,0 15-3,-2 19-1,-4 1 5,6 1-2,0-3-3,0-4 1,0-7 0,0-10-1,0-5 0,0-7-2,0 0 0,3 0 1,7-24 1,6-10 2,3 1-1,-1 1-1,-1 4 0,1 8 0,-1 10 1,4 5 0,-1 5 3,2 0 6,-4 21 5,0 3 0,-7 8-8,-7 0-4,-1 0-2,-3 1-1,0-4-1,-7 1-30,-13-5-44,-2-5-60,-1-8-171,-1-12-14</inkml:trace>
  <inkml:trace contextRef="#ctx0" brushRef="#br0" timeOffset="75557.2095">18981 10571 812,'0'0'15,"0"0"-12,0 0 85,0 0-55,0 0-20,2 125 2,-29-103-12,-6-8 8,-1-8 6,3-6 3,4 0 23,11-10-2,10-12-7,6 0-22,2 2-11,25 1-1,9 10-1,5 4-7,2 5-41,-1 9-81,-3 19-193,-10 7-182</inkml:trace>
  <inkml:trace contextRef="#ctx0" brushRef="#br0" timeOffset="75990.8701">19424 11073 842,'0'0'115,"0"0"-91,0 0-24,0 0 33,140 24-17,-115 4-7,-17 6-2,-8 4 0,-4 4-2,-27-4 3,-2-4-8,4-8 2,9-9-1,9-11-1,9-6-17,2 0 0,0-14-14,21-18-25,10-7-2,6-7 23,3-3 9,1 5 17,-4 4 9,-11 8 13,-9 15 20,-11 7 46,-6 8 11,0 2 10,-16 6-51,-10 22-35,-1 10 12,4 3 3,8 2-4,13-1-7,2-3-13,0-6-2,19-6-3,12-5-6,12-8-30,6-9-59,5-5-71,-3 0-179,-5-4-237</inkml:trace>
  <inkml:trace contextRef="#ctx0" brushRef="#br0" timeOffset="76157.9081">20196 11310 1056,'0'0'14,"0"0"-8,0 0-6,151-47 6,-89 30-6,-6-3-41,-9 1-212,-10-1-183</inkml:trace>
  <inkml:trace contextRef="#ctx0" brushRef="#br0" timeOffset="76636.2074">20875 10939 964,'0'0'16,"0"0"33,0 0 19,0 0-28,-112 139-13,93-86-14,3-2-3,5-2-5,11-5-5,0-14 0,0-5 0,27-16-5,6-9-15,7 0-9,7-14-6,1-14-3,-2-2 17,-9-4-4,-5 2 14,-14 6 10,-7 6 1,-7 12 12,-4 6 35,0 2 16,0 0-34,-9 10-23,-1 12-4,1 4 1,8 2-2,1-6-1,0 2-1,12-12 1,11-4 0,3-8 1,4 0 0,1-1 4,-4-20 9,-4-5 13,-5-2 11,-9-6-6,-7 0-12,-2 0-4,-4 4-10,-21 12-6,-5 11 0,-7 7-11,-4 0-38,4 17-40,1 9-94,9 6-200,10 6-139</inkml:trace>
  <inkml:trace contextRef="#ctx0" brushRef="#br0" timeOffset="77004.1793">21278 11405 863,'0'0'48,"0"0"14,116-121 29,-66 63-59,-4 0-10,-7 0-12,-24 9 2,-9 15 5,-6 10 0,-11 7-1,-14 14-7,-10 3-9,4 0-8,4 3-13,12 14-11,10 1-15,5 4-7,0-4 21,25 4-5,3-4-1,13-2 15,3 2 24,-2 0 2,4 2 9,-9 1 35,-8 4 2,-8 2 2,-13 2-6,-8 3-10,0-2-12,-4-2-15,-21-3-7,-3-10-3,7-4-78,-1-5-64,4-6-149,5 0-109</inkml:trace>
  <inkml:trace contextRef="#ctx0" brushRef="#br0" timeOffset="77451.7027">21974 11006 775,'0'0'81,"0"0"-45,143-9 51,-108 9-40,-12 11-29,-17 18-5,-6 5-4,-14 5 1,-18-1-1,-9-1-3,8-8-4,10-8-1,13-10-1,5-8 1,5-3-1,0-3 0,21-22 0,12-9-17,5-5 14,-1 1-6,1-1 5,-6 0 3,-7 4 1,-6 5 3,-8 7 14,-9 7 30,-2 6 13,0 9 2,-17 1-34,-10 1-13,-2 25-4,4 9 2,10 7-2,8 1-1,7 3-4,0-8-2,18-1-3,11-11-1,4-8 2,3-8-1,1-10-1,-1 0-9,-4-1-13,-7-18-30,-8 0-64,-11-4-167,-6 1-333</inkml:trace>
  <inkml:trace contextRef="#ctx0" brushRef="#br0" timeOffset="77722.2074">22397 10437 963,'0'0'31,"0"0"-29,168-5 44,-93 40 2,4 9-1,-6 13-9,-5 11-4,-16 6 0,-13 9 2,-17 9-1,-20 2-5,-2 2-10,-13-3-2,-23-4-7,-9-7 2,-3-9-13,0-17 1,7-14-1,9-18-39,8-18-74,5-6-195,-1-10-414</inkml:trace>
  <inkml:trace contextRef="#ctx0" brushRef="#br0" timeOffset="78292.4224">18836 13092 1074,'0'0'62,"0"0"-58,0 0 2,-42 152 40,42-77-8,0-2-8,0-3-12,2-10-8,9-11-7,-5-8-2,4-7-1,-9-10-25,2-5-56,-3-4-101,0-11-155,-4-3-73</inkml:trace>
  <inkml:trace contextRef="#ctx0" brushRef="#br0" timeOffset="78488.9604">18510 13638 977,'0'0'74,"0"0"-70,0 0 5,0 0 39,189-113-26,-94 76-11,-2-1-4,-13 1-7,-10 7-15,-20 5-96,-5 8-118,-9 5-26,-1-3-209</inkml:trace>
  <inkml:trace contextRef="#ctx0" brushRef="#br0" timeOffset="78781.2321">19874 13148 24,'0'0'942,"0"0"-912,0 0 40,0 0 19,0 0-47,-131 31-3,75 16-9,0 14-2,8 3-8,11 3 1,14-9-6,15-3 1,8-11-9,16-7-2,26-16 0,18-13 5,17-8-4,2-5 9,6-22-2,-11 0 0,-16-1-4,-16 5-6,-15 3-2,-12 5-1,-7 2-13,-8 1-36,0-4-68,0-2-261</inkml:trace>
  <inkml:trace contextRef="#ctx0" brushRef="#br0" timeOffset="83699.1759">1888 15487 452,'0'0'609,"0"0"-586,0 0 6,0 0 44,0 0-22,0 0-15,-65-29-20,51 73-16,1 19-2,1 9 2,8 8 6,4-7-5,0-12 1,14-6-2,9-16-1,11-8 1,7-12 0,3-11 3,5-8 0,3-8 2,-6-19 0,-1-14 3,-7-5-4,-9-2 6,-10-6 17,-9 2-4,-10 2-2,0 6-13,0 4-6,-10 12-2,4 11-30,4 9-38,2 6-77,12-2-341</inkml:trace>
  <inkml:trace contextRef="#ctx0" brushRef="#br0" timeOffset="83953.5401">2810 15276 194,'0'0'809,"0"0"-790,0 0 47,0 0 1,-131 70-30,88-1-16,1 15 7,-2-3 11,12 4-22,12-9-3,16-10-14,4-4 0,24-16 0,21-7-8,6-7-53,5-15-62,-1-8-77,-10-9-154</inkml:trace>
  <inkml:trace contextRef="#ctx0" brushRef="#br0" timeOffset="84376.6092">2868 15663 637,'0'0'293,"0"0"-292,0 0 10,0 0 22,136-76-12,-98 76 0,-7 11-21,-9 19-1,-12 11-6,-10 2 4,0 3 0,-14-5-2,-11-3 10,1-6-2,2-10-3,9-7-4,7-12-18,6-3 19,0 0-12,6-12-30,17-11-10,13-12-5,5 3 39,1-5-15,-1 2 29,-6 0 7,-8 8 8,-12 8 32,-9 6 56,-6 9 24,0 4 6,-4 0-58,-12 0-29,-4 5-21,0 22-7,5-1-10,1 10 1,8 0-4,6 4 0,0 1 0,12 2-52,13-2-100,10-5-122,0-10-41</inkml:trace>
  <inkml:trace contextRef="#ctx0" brushRef="#br0" timeOffset="84542.0371">3608 15891 972,'0'0'112,"0"0"-110,0 0 18,0 0 10,-44 117-21,37-77-9,2-1-1,3 2-78,2-15-155,0-8-148</inkml:trace>
  <inkml:trace contextRef="#ctx0" brushRef="#br0" timeOffset="84998.9051">3802 16062 968,'0'0'125,"0"0"-89,0 0 15,0 0 3,0 0-31,80-121-7,-53 81-3,-5-4-5,-3-6 8,-4 1-6,-5-4 1,-4 7-7,-6 12 1,0 12-5,0 15-3,-12 7-1,-7 0-20,-8 23-18,-2 12 5,4 6 14,9-5-6,14-4 1,2-2 0,16-4-12,24-6 4,11-2 16,5-1 20,2-10 2,-9 7 0,-12-3 6,-10-4 19,-13 3-8,-14 3-6,0 6 8,-6 7-5,-26 10-5,-4 1-11,-3-4-36,-1-4-69,4-12-225,-1-17-203</inkml:trace>
  <inkml:trace contextRef="#ctx0" brushRef="#br0" timeOffset="85275.7574">4237 15312 1106,'0'0'6,"120"4"-4,-50 28 47,-1 12-4,-7 5-5,-13 14-19,-14 8-4,-17 5-14,-18 0 4,0-1-2,-11-12 12,-11-5 4,-5-13 3,2-10-18,3-9-1,5-7-5,3-5-34,7-10-65,7-4-175,0-8-310</inkml:trace>
  <inkml:trace contextRef="#ctx0" brushRef="#br0" timeOffset="85494.3376">5138 15712 1130,'0'0'59,"0"0"-55,0 0 17,0 0 26,112 0-21,-61-7-21,-3-3-5,-6-2-21,-8 8-108,-18 2-148,-16 2-197</inkml:trace>
  <inkml:trace contextRef="#ctx0" brushRef="#br0" timeOffset="85696.2307">5086 16044 658,'0'0'444,"0"0"-441,0 0 15,0 0 62,115 8-20,-68-8-30,-1-12-10,-13 1-12,-11 8-8,-10-1 0,-4 4-53,-8 0-90,0 0-265</inkml:trace>
  <inkml:trace contextRef="#ctx0" brushRef="#br0" timeOffset="86745.2131">7688 15709 899,'0'0'46,"0"0"-43,0 0 31,0 0 23,0 0 0,116 3-1,-61-38-21,1-9-15,-11 4-3,-14 4-6,-18 1-5,-13 3 0,0 4 0,-9 2-2,-18 5-2,-8 10 1,-8 11-3,-3 2 0,-8 28-3,2 16 3,10 12 0,9 7-1,13 3-2,13-4 2,7-8-1,7-12 0,30-7 2,13-16-3,10-10 3,9-11 4,7 0 5,2-29-2,-4-7-6,-10 2-1,-14-3-17,-18 5-96,-16-3-131,-16-3-215</inkml:trace>
  <inkml:trace contextRef="#ctx0" brushRef="#br0" timeOffset="87194.8556">8049 15105 686,'0'0'239,"0"0"-207,0 0 40,93-120-5,-57 76-30,-3-2-12,-1-3-13,-10-2 0,-7 0-1,-5 5-10,-10 6 4,0 10 2,-3 9-7,-15 8-1,-6 13-5,-3 0-1,0 4 6,0 16-9,8 4 4,9 2 0,7 4 4,3-2-7,15 3 5,20 0-2,9-4-2,2 1 8,-2-2 0,-4-3 0,-6 3 2,-15 1-1,-9-5-1,-10 6-1,0-3-2,-14 4 0,-13 5-6,-4-5-62,5-4-52,3-7-83,7-10-89</inkml:trace>
  <inkml:trace contextRef="#ctx0" brushRef="#br0" timeOffset="87433.245">8702 14658 1029,'0'0'12,"0"0"7,0 0-1,0 0 10,4 130-1,0-79-17,1-3 3,-2-5-1,-1 0-7,0-5-2,0 2-3,0-2-37,-2 0-132,0-6-179,0-5-192</inkml:trace>
  <inkml:trace contextRef="#ctx0" brushRef="#br0" timeOffset="87759.1895">8586 15033 810,'0'0'47,"0"0"-42,0 0 10,0 0-3,180-122-12,-104 88-1,0 0-83,-6 2-17,-13 5-27,-19 1-55,-18 7 86,-11 2 97,-9 7 63,0-4 141,0 7-12,-14 2-10,4 1-63,-3 4-43,5 0-13,0 0-38,-1 26-10,4 6 2,2 8 0,3 5-4,0-1-7,0 2-5,10-2-1,3 5-5,1-14-54,-5 0-104,-7-8-186,-2-8-172</inkml:trace>
  <inkml:trace contextRef="#ctx0" brushRef="#br0" timeOffset="87996.2387">9335 14601 852,'0'0'64,"0"0"-35,176 32 87,-105 3-20,-8 1-25,-14 4-32,-20 4-13,-20 2-15,-9 8-6,-27 8-3,-25-4-2,-10 0-16,-2-11-51,1-5-100,-4-7-125,-11-12-222</inkml:trace>
  <inkml:trace contextRef="#ctx0" brushRef="#br0" timeOffset="88276.451">8263 14415 894,'0'0'41,"0"0"13,-149 44 66,95 23-48,2 21-27,4 24 0,9 8-1,18 3-19,16-13-9,5-16-14,40-9-2,27-15-2,18-8-38,13-11-85,4-19-193,3-23-299</inkml:trace>
  <inkml:trace contextRef="#ctx0" brushRef="#br0" timeOffset="88844.3897">10205 14752 1059,'0'0'28,"0"0"11,0 0 13,0 0-23,0 0-20,118-66-6,-97 94-3,-9 10-2,-12 7-4,0 11 5,-22-5-2,-16 0-15,1-11 0,6-15 13,13-11 5,8-5-17,10-9-7,0 0-19,24-18-12,17-19 10,9-10-17,6-3 2,-6-4 17,-4 0 43,-13 5 2,-12 11 50,-13 18 48,-8 12 5,0 8-3,-19 0-41,-14 23-36,1 20-5,3 13 10,11 7-8,18-5-4,0-2-14,13-15 3,27-6-6,15-9 1,11-12-2,10-8-4,-2-6-35,-10 0-47,-22 0-113,-24 0-297</inkml:trace>
  <inkml:trace contextRef="#ctx0" brushRef="#br0" timeOffset="89325.3133">6735 16473 1073,'0'0'23,"0"0"-14,0 0-9,0 0 30,0 0 2,206 14 18,-15-14-13,50-6-12,56-20-2,46-10 1,40-5-12,43 2-3,29-2-2,24 5-6,14 4 1,0 2-1,-11 7 8,-26 6 21,-39 7 6,-45-4-1,-57 6 2,-66 0 6,-66-2-20,-69 2-17,-52 4-6,-51 4-34,-24 0-117,-67 0-197</inkml:trace>
  <inkml:trace contextRef="#ctx0" brushRef="#br0" timeOffset="90136.2798">6687 17391 738,'0'0'192,"0"0"-187,0 0 2,0 0 55,0 0-8,0 0-37,125-101-2,-96 69-7,-10 1 3,-16 4-3,-3 6 1,-7 7-2,-24 10 2,-7 4-5,-6 0-3,-6 22 2,1 18 0,5 14 9,6 12 8,9 6 6,12-1-9,17-3 3,0-10-5,15-10-9,25-12-4,9-9-1,11-14 2,5-13 7,2-4-6,-5-20-1,-10-2-3,-15 0-54,-10-2-87,-19-2-201,-8-2-272</inkml:trace>
  <inkml:trace contextRef="#ctx0" brushRef="#br0" timeOffset="90577.311">7097 17079 1082,'0'0'54,"0"0"-52,0 0 29,60-118-2,-33 81-21,-7 5-4,-9 2 2,-11 5-6,0 4-3,-9 7-6,-16 6-9,-4 4-8,0 4-3,-2 0 1,9 21-2,7 2 8,8 5 8,7 2-7,7-4 0,28-3 4,12 0 12,2 0 5,-2-11 5,-9 9 11,-11-7 3,-16 4-6,-7 4-11,-4 0 1,0 2-3,-15 3-25,-6-5-83,6-8-126,8-14-112</inkml:trace>
  <inkml:trace contextRef="#ctx0" brushRef="#br0" timeOffset="90789.8242">7630 16758 1008,'0'0'60,"0"0"-58,0 0 4,0 0-2,0 0 16,0 111-9,0-70-8,2-5 1,0 0-4,-2-2-2,4-2-77,-2-1-69,-2 1-67,0-5-63</inkml:trace>
  <inkml:trace contextRef="#ctx0" brushRef="#br0" timeOffset="91095.6566">7489 17034 717,'0'0'60,"0"0"-45,0 0-15,116-93 18,-54 62-14,-4-1-4,-6 6-36,-14 8-13,-12 0 41,-16 4 8,-4 2 31,-6 1 90,0 4 22,0 2-42,-3 5-23,-1-4-8,2 4-31,0 0-26,0 4-13,2 23 0,0 9-1,0 8 1,0 11-2,4-4-12,9 7-56,1-7-122,-3-12-169,-6-16-186</inkml:trace>
  <inkml:trace contextRef="#ctx0" brushRef="#br0" timeOffset="91299.1441">8135 16736 962,'0'0'83,"0"0"-57,120 8 74,-77 15-37,-11 8-38,-12 5-13,-18 13-12,-2 4 0,-29 5-26,-16 0-49,-9-7-87,-4-12-83,-6-8-146</inkml:trace>
  <inkml:trace contextRef="#ctx0" brushRef="#br0" timeOffset="91536.5321">6907 16665 998,'0'0'81,"0"0"-71,-141 165 78,129-89-29,12 12-34,8-3-12,39-3-9,18-8-4,16-10-19,14-12-91,12-16-146,7-26-204</inkml:trace>
  <inkml:trace contextRef="#ctx0" brushRef="#br0" timeOffset="91989.2614">8691 16842 1013,'0'0'104,"0"0"-103,0 0 28,0 0 21,116-58-22,-97 64-26,-3 20 1,-11 10-3,-5 7-3,-7 3 2,-22 3 1,-2-8-9,4-10-10,8-14-6,11-7 8,8-10-23,0-5 4,13-22-17,14-10-1,4-7-13,1 0 27,-6 4 40,-6 4 17,-6 10 47,-10 7 3,-4 10 13,0 9 3,0 0-16,-15 0-19,-3 14-35,-2 14 8,6 16 2,8 0-15,6 0-6,0 2-2,31-6-2,11-4-50,16-1-20,12-14-141,1-10-196</inkml:trace>
  <inkml:trace contextRef="#ctx0" brushRef="#br0" timeOffset="92243.8374">9792 16641 1098,'0'0'72,"0"0"-47,-127 32 27,80 21 21,3 19-30,6 22-10,7 18 0,8 12-7,11 1-7,12-13-6,0-10-8,23-15-5,18-22 4,3-16-4,5-17-2,0-9-2,-9-14-41,-4-5-14,-7-4-156,-10-6-420</inkml:trace>
  <inkml:trace contextRef="#ctx0" brushRef="#br0" timeOffset="92798.2509">10137 17674 459,'0'0'433,"0"0"-422,0 0 12,0 0 44,76-143-27,-45 98-17,1-9 14,-8 5-24,-11 5 10,-11 12-3,-2 6-4,0 8-10,-17 4-6,-3 9-3,-3 5-4,4 5-15,1 16-6,9 8 15,9 5 10,0 2 2,19-4-10,20 0 11,4-10 1,5 4 2,-12-12-1,-11 4 3,-15-2-4,-10 3 4,0 3-1,-6 0 3,-12-2-7,3-4-78,3-11-116,7-5-144</inkml:trace>
  <inkml:trace contextRef="#ctx0" brushRef="#br0" timeOffset="93008.8714">10672 17277 950,'0'0'150,"0"0"-131,0 0-8,0 0 6,0 0 16,0 0-1,38 143-20,-28-99-4,-2-9-8,1 6 0,-5-1-23,-3-1-43,2-2-103,-3-2-86,0-8-133</inkml:trace>
  <inkml:trace contextRef="#ctx0" brushRef="#br0" timeOffset="93308.1849">10641 17558 501,'0'0'353,"0"0"-339,0 0 15,0 0 16,154-113-35,-94 95-10,-6 0-34,-12 6-78,-15-2 36,-11 5 39,-12-3 37,-4 5 41,0-5 58,0 8 37,0-6-30,-6 6-13,2 4-20,4 0-35,0 0-12,0 4-24,0 18 0,0 10-2,0 12 2,0 0 0,0 7-2,10 7-17,-1-5-49,-1-4-125,-2-13-177,-6-18-168</inkml:trace>
  <inkml:trace contextRef="#ctx0" brushRef="#br0" timeOffset="93555.5324">11136 17183 1013,'0'0'70,"0"0"-57,134-14 48,-76 31 4,-5 20-40,-6 7-5,-16 5 0,-12 9-10,-15 5 6,-4-1-12,-10 0 2,-16-4-2,-6-7-8,3-17-20,3-12-37,2-12-99,-3-10-203,-2 0-259</inkml:trace>
  <inkml:trace contextRef="#ctx0" brushRef="#br0" timeOffset="94093.2477">11474 16753 365,'0'0'713,"0"0"-713,0 0 3,0 0-3,0 0 23,0 0-7,-10 51-7,-11-35-2,2-6-6,-2-3 2,3-7 1,3 0 2,2-3-6,3-20-2,10 2-2,0-2-7,0 0 0,17 5 2,4 1-4,6 12 11,4 0-1,6 5 3,-2 0 3,1 19 6,-3 7 0,-4 2 2,-9 2-3,-13 5 5,-7 11 2,0 0-9,-21 1-1,-13 3-1,2-10 0,1-10-4,6-11-2,8-14 2,5-5 0,5 0 0,7-5-8,0-4-9,0 1 11,19 6 1,4 2 5,14 0 12,5 0 10,12 0-2,6 0 15,6-7 5,5-12 12,-3-3-10,-13 0-6,-14 4-8,-22 4-21,-14 0-7,-5 7-8,-18 2-76,-29 5-86,-26 0-362</inkml:trace>
  <inkml:trace contextRef="#ctx0" brushRef="#br0" timeOffset="94420.4367">10149 17169 878,'0'0'140,"0"0"-116,-121 4 53,80 35 0,3 19-34,12 11-7,9 12 4,10 2-8,7 1-13,0-1-9,26-4-4,17-8-6,13-8-9,10-1-46,12-16-77,7-17-168,2-26-320</inkml:trace>
  <inkml:trace contextRef="#ctx0" brushRef="#br0" timeOffset="94831.317">12217 17321 954,'0'0'108,"0"0"-42,0 0-7,0 0-39,0 0-7,0 0 13,-4 99-12,9-65-4,1-2-9,-2 4-1,-4 0-2,0 0-45,0 3-110,0-4-174,0-12-97</inkml:trace>
  <inkml:trace contextRef="#ctx0" brushRef="#br0" timeOffset="94995.3886">12041 17602 41,'0'0'948,"0"0"-942,0 0 9,0 0 13,165-107-25,-81 83-3,3-2-75,-5 1-129,-8-4-22,-9 3-219</inkml:trace>
  <inkml:trace contextRef="#ctx0" brushRef="#br0" timeOffset="95170.1024">12766 17217 655,'0'0'266,"0"0"-108,0 0-21,0 0-71,0 0-43,0 0-8,-23 53 20,19-16-9,1 4-15,1-6-8,2 9-3,0-4 0,0 6-43,0 2-49,5-11-121,-4-7-230</inkml:trace>
  <inkml:trace contextRef="#ctx0" brushRef="#br0" timeOffset="95483.025">12888 16726 1065,'0'0'34,"0"0"-19,165-17 55,-83 52-12,5 15-30,-4 12 0,-10 18-4,-15 10-5,-18 4-5,-17 5 2,-23 3-11,0-3-3,-31-2 9,-18-12 6,-7-10 0,-4-8 2,-1-13-12,6-13-6,6-14-1,12-10-27,17-8-61,14-9-112,6-14-374</inkml:trace>
  <inkml:trace contextRef="#ctx0" brushRef="#br0" timeOffset="96325.512">14708 14979 721,'0'0'134,"0"0"-43,0 0 58,0 0-49,-130-75-60,58 100-15,-18 31 2,-3 25 12,2 23-9,15 14-3,19 9 2,17-8-8,22-11 0,18-13-13,4-16-4,39-12-4,12-14 0,12-16-18,9-15-31,5-14-21,8-8-37,-8-9-107,-10-26-156,-7-4-223</inkml:trace>
  <inkml:trace contextRef="#ctx0" brushRef="#br0" timeOffset="96670.5917">14930 15691 845,'0'0'98,"0"0"-83,0 0 31,38-134 23,0 84-46,-5-3-16,-6-1-1,-14 0-1,-11 12-2,-2 14 0,-13 10 2,-16 14-3,-4 4 0,0 0-3,4 22 1,8 0-3,15 5 0,6 5 2,8-6-5,32 0 6,12 1-1,4-5 2,0-4 5,-10 5 11,-15-2 1,-13 2-1,-13 0-8,-5 4-5,-13-1-4,-19 2-2,1-6-52,4-8-69,9-6-121,14-8-89</inkml:trace>
  <inkml:trace contextRef="#ctx0" brushRef="#br0" timeOffset="96898.8958">15536 15221 922,'0'0'119,"0"0"-105,0 0 51,0 0 18,29 125-53,-23-79-12,0-2 2,-4 0-4,-2-4-9,0-3-5,0-6-2,2 0-2,0-3-48,1-2-66,-1 1-151,-2-10-120</inkml:trace>
  <inkml:trace contextRef="#ctx0" brushRef="#br0" timeOffset="97202.4644">15449 15580 795,'0'0'89,"0"0"-77,0 0 12,0 0 6,128-93-30,-64 64-13,3 1-85,-9-2-11,-9 4 2,-13 2-51,-12 2 68,-12 5 90,-7 4 1,-5 3 141,0 1 28,0 9 32,0 0-51,0 0-36,0 5-59,0 19-17,0 12 3,0 3-13,3 2-16,4 1-9,-3 0-4,1 2-9,-5-8-50,0-4-101,0-10-228</inkml:trace>
  <inkml:trace contextRef="#ctx0" brushRef="#br0" timeOffset="97429.3955">16089 15204 898,'0'0'115,"0"0"-73,154 0 67,-83 29-28,-2 14-28,-13 1-8,-20 6-23,-22 4-4,-14 2-9,-21 2-1,-33 0-8,-8-3-16,-7-6-24,5-12-20,4-7-56,4-7-99,0-11-197</inkml:trace>
  <inkml:trace contextRef="#ctx0" brushRef="#br0" timeOffset="97705.0388">15017 14982 893,'0'0'65,"-140"29"-11,74 31 70,12 28-31,13 11-36,16 13-14,16 2-2,9-10-15,5-6-13,36-17-12,13-15-1,21-12-4,7-14-21,4-10-40,4-14-66,-3-13-262</inkml:trace>
  <inkml:trace contextRef="#ctx0" brushRef="#br0" timeOffset="98319.569">16921 15575 828,'0'0'73,"0"0"17,0 0-33,0 0-31,15-121-16,1 75-1,-3-2 4,-3 0 9,-8 12-10,-2 5 8,0 18-10,-21 7-5,-6 6-5,3 0-3,-3 14-12,10 4 9,10 0 3,7 4-1,0 0-10,24 2 7,12 6 5,4-4 3,-2 3-1,-4-4 8,-6 3 8,-10-2-5,-9 0-7,-9 2 0,0-2-4,-4 1-5,-11-5-58,-1-8-48,7-11-119,9-3-105</inkml:trace>
  <inkml:trace contextRef="#ctx0" brushRef="#br0" timeOffset="98859.6297">17288 15263 707,'0'0'115,"0"0"-11,0 0-46,0 0-24,0 0-10,-30 132 3,25-97 3,3-3 0,2 0-13,0-4-3,0-5-12,13-6 2,7-4-2,3-9 0,3-4 1,3 0 1,0 0-4,-2-13 8,-7-5-6,-3-6-1,-5-1 3,-3-6-1,-5-1 1,-4-2-3,0 2 5,0 10-5,0 8 2,0 8 1,0 6 3,0 0 8,0 14-12,-7 13-3,1 4 0,-2-9 1,7-3-1,-2-14 0,3-3 0,0-2 0,0 0-2,0-2-7,10-22 8,7-3 1,0-2-3,5 5 0,-3 7 3,0 8 0,5 5 0,-5 4 4,4 4 5,0 14 7,-1 10-4,-7 0-4,-6 4-2,-7 4-5,-2-7-1,0 4-21,-15-5-48,-7-1-66,2-9-170,-3-8-79</inkml:trace>
  <inkml:trace contextRef="#ctx0" brushRef="#br0" timeOffset="99139.84">17399 14897 722,'0'0'46,"0"0"22,0 0 43,0 0-71,0 0-19,0 0 4,9 96 4,-48-81 2,0-8-3,4-7-4,6 0-9,11-4-2,9-19 5,9-3-16,0 0 3,25-1-5,12 9 0,10 14-7,4 4-48,3 0-99,-2 26-180</inkml:trace>
  <inkml:trace contextRef="#ctx0" brushRef="#br0" timeOffset="99572.1012">18030 15218 963,'0'0'82,"0"0"-81,0 0 54,128-14 6,-99 42-43,-16 10-14,-9 4 3,-4 3-6,-15-2 5,-18-2-2,-3-9-2,4-15-2,11-5 0,9-7 0,12-5-1,0 0-11,7-13-29,17-13 34,10-10-10,-1-1-4,1-7 11,-3 4-7,-9 5 6,-8 6 11,-8 15 2,-6 13 30,0 1 36,-16 4-23,-7 22-13,-4 10 3,8 3 0,9 2-3,8-4-12,2-2-3,2-3-9,25-6-6,6-8-1,7-10-1,5-4-7,3-4-35,2 0-66,1-4-101,-4-10-338</inkml:trace>
  <inkml:trace contextRef="#ctx0" brushRef="#br0" timeOffset="99889.5331">18846 15436 952,'0'0'104,"0"0"-78,0 0 21,0 0-2,154-53-29,-92 30-12,-10 5-4,-7 1-71,-7 0-71,-5 0-164,2 2-126</inkml:trace>
  <inkml:trace contextRef="#ctx0" brushRef="#br0" timeOffset="100361.2287">19585 15040 847,'0'0'120,"0"0"-55,0 0 36,0 0-58,-121 47-24,90-10-1,0 2 5,5 3-5,11 0-12,9-1 0,6-4-4,0-14 1,16-5-3,15-10-1,9-8-12,6 0-12,12 0-8,0-23-10,-2-3 10,-4-1 0,-12-1 21,-11 2 12,-12 8 1,-12 5 10,-5 9 22,0 4 14,-8 0-19,-11 19-20,-1 11-3,5-2-2,3 2 0,12-4-1,0-6-2,14-4 0,21-11 2,7-5-2,1 0 13,-5-13-2,-3-9 1,-8-6 5,-6-2 6,-15-2 5,-6 0-4,0 1-11,-13 8-10,-18 10-3,0 13-7,-3 0-38,10 6-51,8 20-107,11 4-162,5 1-56</inkml:trace>
  <inkml:trace contextRef="#ctx0" brushRef="#br0" timeOffset="100682.2374">20003 15392 570,'0'0'108,"0"0"110,126-55-69,-78 22-74,0 1-27,-6-4-19,-11 0-18,-17 1 1,-14 2 0,0 2-7,-22 9-5,-4 4 5,-5 11-5,2 7-2,11 0-4,7 1 3,11 15-7,0 0 4,11 4 1,23-2-3,4 2 4,6 5 4,3-1 4,-3 0 2,-6 3 20,-9 4-1,-11-5-3,-11 2-9,-7 2-5,-7-4-7,-22 3-2,-8-3-24,-6-9-75,5-2-167,5-15-249</inkml:trace>
  <inkml:trace contextRef="#ctx0" brushRef="#br0" timeOffset="101081.1957">20578 15145 776,'0'0'63,"0"0"-1,0 0 28,116 87-61,-109-52-23,-7 0-6,0-9 0,-10-3-6,-4-8 1,2-7-1,8-4 0,4-4-7,0 0-32,7-16-10,16-9 46,9-8-22,-4-1 9,0-8 22,-7 0 2,-10 1 18,-11 8 45,0 12 10,-9 13 25,-18 8-13,-4 0-28,0 18-21,8 17 2,12 4-15,11 7-12,0-4-10,22-3-1,14-4-1,11-3-1,4-11-1,-2-5 0,-4-7-50,-12-6-71,-12-3-199,-17 0-404</inkml:trace>
  <inkml:trace contextRef="#ctx0" brushRef="#br0" timeOffset="101299.5723">21018 14752 949,'0'0'77,"0"0"20,145 45 1,-76 15-54,-2 6-14,-7 2 2,-18 7-2,-22-8 0,-20 9-10,-13-1-16,-38 1-2,-7-7-2,-3-4-19,1-2-41,6-9-70,0-6-319</inkml:trace>
  <inkml:trace contextRef="#ctx0" brushRef="#br0" timeOffset="101741.8981">16414 16848 898,'0'0'80,"0"0"36,0 0 5,0 0-73,0 0-29,-15 116 4,15-68-3,0 2-9,3-6-4,1 4-6,0-7-2,3-1-3,0 0-41,0-4-59,-3 1-143,-4-6-195</inkml:trace>
  <inkml:trace contextRef="#ctx0" brushRef="#br0" timeOffset="101914.4317">16169 17275 889,'0'0'157,"0"0"-143,0 0 0,0 0 31,152-98-2,-59 68-37,3 3-6,-4 5-11,-9 3-140,-7 2-324</inkml:trace>
  <inkml:trace contextRef="#ctx0" brushRef="#br0" timeOffset="102198.7132">18474 16415 1067,'0'0'54,"0"0"-43,-147 0 91,109 44-41,3 14-42,2 4-6,6 4-1,11-6 0,13-7-6,3-13-5,36-13-1,20-10-4,19-15 0,11-2-8,5-2-29,-4-18-36,-13 2-102,-21 4-228</inkml:trace>
  <inkml:trace contextRef="#ctx0" brushRef="#br0" timeOffset="102527.5434">17730 17227 958,'0'0'19,"0"0"0,0 0 80,140 43-32,-10-43-31,35 0-3,26-12-13,25-15 8,21-9 6,16 6 0,9-2 9,-1 5-10,-14 1-17,-30 3 15,-39-3-19,-51-1 13,-47 10-25,-38 3-1,-29 5-17,-13 3-15,-19 6-18,-33 0-28,-21 10-85,-12 16-204,-20 2-322</inkml:trace>
  <inkml:trace contextRef="#ctx0" brushRef="#br0" timeOffset="102984.2671">18441 18478 255,'0'0'727,"0"0"-626,0 0-58,0 0 33,0 0-43,125 12-18,-63-55-7,-4-2 1,-11-5-3,-13 6-6,-19 8 2,-15-1 1,0 16 2,-13 6-1,-16 11-3,-4 4 1,-6 0-1,-1 28 3,0 2-3,-1 19 3,8 7 7,6 1 8,8 6-11,10-3-2,9-9-4,0-3-2,26-12 2,12-14-6,11-12 4,7-10 0,6-4 4,3-22-2,-1-11-1,-3 5-1,-14 0 0,-14 6-9,-12 0-42,-11 2-94,-10-6-225,0 1-365</inkml:trace>
  <inkml:trace contextRef="#ctx0" brushRef="#br0" timeOffset="103390.2818">19037 17829 901,'0'0'83,"0"0"-74,33-138 56,2 89-5,-3 1-48,-6 6-5,-14 7 2,-8 13-4,-4 8-1,-9 6 5,-18 8-8,-4 0-1,0 0 0,4 8-1,10 6 0,7 4 1,10 0-2,0 3-11,23-1 5,12 2 4,10 0 4,6 0 6,0 0 1,-8-5 1,-7 6 8,-19 0-4,-13-2-10,-4 4 1,-4 1 0,-25-5-3,-5 2-23,3-9-61,7-1-35,9-13-116,10 0-76</inkml:trace>
  <inkml:trace contextRef="#ctx0" brushRef="#br0" timeOffset="103602.2739">19667 17471 1045,'0'0'117,"0"0"-89,0 0 39,-15 116-28,15-79-32,0-1-1,0-5-3,0-4-3,0-5-1,2-4-17,-2 0-33,2 1-65,-2-2-144,0 1-131</inkml:trace>
  <inkml:trace contextRef="#ctx0" brushRef="#br0" timeOffset="103938.0554">19516 17740 529,'0'0'310,"0"0"-310,0 0-1,140-63 1,-69 38-55,0-3-97,-8 2 41,-14-2 54,-18 2 31,-15 4 26,-12 3 132,-4 11 46,0-1 5,0 4-30,0 5-50,0-3-16,0 3-27,0 0-24,-4 17-13,0 17-9,4 9-6,0 1 3,0-4-11,0-5 0,0 0-1,0-3-19,0-6-34,2-2-43,1-2-125,-3-10-220</inkml:trace>
  <inkml:trace contextRef="#ctx0" brushRef="#br0" timeOffset="104156.0676">20160 17415 975,'0'0'90,"0"0"-32,123 34 62,-73 3-60,-9-1-26,-14 3-12,-21 10-13,-6-3-7,-22 6-2,-28 2-31,-5-4-34,-10-1-56,-4 1-196,-10-11-217</inkml:trace>
  <inkml:trace contextRef="#ctx0" brushRef="#br0" timeOffset="104406.7104">18920 17355 1106,'0'0'88,"-130"-4"-55,73 44 55,7 18-11,13 19-45,13 7-8,17 6-5,7-6-6,11-2-13,31 2-1,20-14-22,19-11-33,17-9-23,13-32-61,8-14-225,3-4-306</inkml:trace>
  <inkml:trace contextRef="#ctx0" brushRef="#br0" timeOffset="104868.9706">20737 17471 1053,'0'0'108,"0"0"-102,0 0 32,0 0 20,135-39-41,-112 62-11,-12 16-2,-11 3 3,0 9-6,-15-10 0,-16 1 1,-2-12-2,4-7 0,8-10-1,15-9-4,6-4-1,0 0-16,4-22 10,21-14 5,6-4 5,2-4 1,1 0 1,-5 7 5,-7 10-5,-11 4 19,-7 11 4,-4 11 23,0 1 8,-15 0-14,-7 24-11,1 20-7,7 6-1,13-3-10,1-1 3,15-20-9,23-3 1,10-14-6,13-9 0,6-9 0,-2-19-29,-9-6-60,-21 1-117</inkml:trace>
  <inkml:trace contextRef="#ctx0" brushRef="#br0" timeOffset="110824.0517">14653 14766 426,'0'0'67,"0"0"-46,0 0 50,0 0 41,0 0 5,0 0-25,0 0-26,0 0 7,0-14-6,0 14-18,-2 0-4,-18 6-12,-6 16-22,-17 9-1,-3 1-3,-6 2 10,-6 0-1,0 5-1,2-13 0,3 6-7,13-11 0,15-3-2,10-4 2,11-9-3,-1-5-2,5 0 2,0 0-1,0 0-3,0 0 4,0 0-1,-2 0 5,2 0 0,0 3 2,-3 6-1,-1 4-4,-2 8-2,3 0-4,1 5 6,2 1-4,0 0 1,0 4 2,0-3-2,0 5 2,0 4 0,0-5-1,0 3 5,0 6-4,0 3 0,0 0-4,0 1 4,2 5 0,1-3-2,0 4-2,4-5 3,0-2-1,0 0-3,-3-8 1,-2-1 0,-2-3 2,0-2-2,0 1 1,0-2-1,-4-3 0,-1-4 0,4-8-1,-2-6 0,3-3-1,0-5-5,4 0 3,26 0 1,7 0 2,13-5 3,8-3-1,2-2-2,0 6 0,-5 0 1,1-2-1,-4 2 3,-6-4-1,-5 4-1,-14 2 1,-12 2-4,-10 0 5,-5 0-3,0 0 0,0 0-31,-1 0-44,1 0-34,10-12-159,29-25-453</inkml:trace>
  <inkml:trace contextRef="#ctx0" brushRef="#br0" timeOffset="112187.3626">20691 14739 191,'0'0'83,"0"0"-44,0 0 38,0 0 27,0 0 4,0 0-22,-10-31 4,10 31 10,0-4-19,0 4-8,0-1-14,0-2-4,10 1-8,18-5-5,4 2-18,15-2-3,1 0-8,12-3 1,0 2-4,3 4-2,-3-4-4,-6 6-2,-5 0 1,-9 0 0,-9 2-1,-8-3 1,-13 3-2,-3 0 4,-7 0 2,0 0 7,0 0 3,0 0 0,0 0-5,0 0-3,0 0-2,0 0-4,0 0 1,0 9-1,0-1 1,0 1-1,-2 6 0,2 2-1,0 9 0,0-1 2,0 3 0,0 4 2,0 3 1,0-3-1,2 3 1,2 0-2,3-1-2,0 1-1,-4-3 1,3 3-2,-4-1-1,-1-2 0,4 0 3,1 0-1,-4-4 1,4 5-2,-1-5 0,1 3 1,1-8-1,0 3-1,2 0 1,-3-2-1,3-2 0,-2-4 0,-2-6 1,-1-1-1,-2-4 1,0-2-1,-2-5 0,0 0 0,0 1 1,0 1-1,0 3 7,0 4-6,-8 4 1,-11 1 2,2 4 1,-3 0-1,-1-1 1,-1 2-3,0-1 3,0 0 1,4 0-3,-2-7 6,4 4-1,-1-1-2,-4-2-1,-1 2 5,-7 0-4,-3-5-5,1 3 3,-1-5-2,9-1-1,1 1-1,1-7 0,2 0-1,-1 0-4,-3 0-46,10-13-36,13-6-28,0-8-112,1 5-390</inkml:trace>
  <inkml:trace contextRef="#ctx0" brushRef="#br0" timeOffset="124750.4266">9700 14464 334,'0'0'89,"0"0"13,0 0 23,0 0 42,0 0-12,0 0-43,0 0-32,0 0-16,-20 16-21,-47 38-14,-33 26-2,-34 26-1,-31 20-6,-17 4 0,-3-1-3,4-13 3,27-9 7,20-13-10,23-16-3,22-13-1,25-15-7,23-14-6,19-10 0,18-12-6,4-5-39,17-9-45,28 0-24,10-9-104,3-13-264</inkml:trace>
  <inkml:trace contextRef="#ctx0" brushRef="#br0" timeOffset="125243.9537">8820 16593 785,'0'0'153,"0"0"-94,0 0 1,0 0 63,0 0-53,0 0-41,-179 66-8,84 11 4,-18 17-1,-15 17-2,-8 0-4,-4 10 7,1-9-14,12-10 9,21-8-14,21-27 20,29-13-8,29-18-18,27-18-4,21-6-53,54-12-62,26-38-141,12-26-611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12:43:49.9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1620 1226 948,'0'0'71,"0"0"8,0 0 11,0 0-63,0 0-6,0 0-14,0 0-7,-25 21-4,23 30 4,-4 19 4,3 11 4,3 8-3,0 3-3,0 2 5,0-2-3,5-10-1,10-7-3,5-17 1,5-16 0,2-14-2,4-11 1,4-17 0,3 0 0,2-37 1,5-23 7,-3-20 2,-3-6-4,-10-5-3,-12 3 3,-15 4-1,-2 8-4,-4 13 1,-18 22-2,8 14 0,2 13-33,8 8-51,4 4-184,0 0-248</inkml:trace>
  <inkml:trace contextRef="#ctx0" brushRef="#br0" timeOffset="269.1479">2545 1146 1084,'0'0'47,"0"0"-13,0 0 9,-142 127-12,107-56-14,9 8-1,6 7-8,7-1-2,8-5-3,5-10-2,0-8 0,24-8-1,7-7-3,5-7-25,1-11-52,-4-6-66,-4-9-138,-10-13-164</inkml:trace>
  <inkml:trace contextRef="#ctx0" brushRef="#br0" timeOffset="695.1186">2650 1538 862,'0'0'101,"0"0"-100,0 0 15,0 0-2,131-39-7,-95 54-7,-7 19 0,-11 6 0,-11 6 2,-7 2 0,0-4-2,-9-2-13,-10-8 11,2-8 2,1-7 3,10-14-2,3-5 7,3 0-2,0-7-6,3-25-27,23-13-18,8-4 6,3-4 15,1 3 13,-7 6 10,-4 6 1,-12 10 10,-7 16 40,-8 6 37,0 6 18,0 0-45,0 0-14,-11 11-18,-6 20-18,3 8-8,4 5 1,10 11-2,0 6-1,0 2-2,23 0-44,8-5-97,11-16-91,1-16-72,-1-19-31</inkml:trace>
  <inkml:trace contextRef="#ctx0" brushRef="#br0" timeOffset="817.0003">3352 1895 786,'0'0'87,"0"0"-47,0 0-1,-31 118-27,29-71-12,-3-1-70,5 0-223</inkml:trace>
  <inkml:trace contextRef="#ctx0" brushRef="#br0" timeOffset="1183.0285">3641 1896 933,'0'0'102,"43"-153"-91,-14 81 25,-8 9-18,-11 15-9,-10 11-6,0 13-3,0 13-1,-11 7 1,-11 4 1,-5 0-1,0 18-14,0 10 12,9 4-5,14 2 5,4 0-2,7-2 1,29-2-4,10-5 7,6-4 2,4-1 5,-6-3 8,-9-1 4,-12 2-1,-10 1-7,-9 4-2,-10 9-5,0 3 6,-12 6 0,-19 2-10,-11-6-21,-10-7-144,-6-14-199</inkml:trace>
  <inkml:trace contextRef="#ctx0" brushRef="#br0" timeOffset="1430.8662">4043 1117 1074,'0'0'84,"121"10"-81,-50 34 43,-3 24-17,-12 24 1,-11 16 5,-19 8-18,-12-5-9,-12-7-1,-2-10-5,0-5 11,-8-11-11,-8-20 2,5-16-4,1-20-21,2-22-90,-1 0-192,5-42-347</inkml:trace>
  <inkml:trace contextRef="#ctx0" brushRef="#br0" timeOffset="1619.9466">5196 1650 1230,'0'0'27,"0"0"11,155-74 6,-90 50-33,-5 4-11,1 6-4,-22 7-102,-20 7-213,-19 0-422</inkml:trace>
  <inkml:trace contextRef="#ctx0" brushRef="#br0" timeOffset="1802.0013">5280 2014 1098,'0'0'33,"0"0"50,196-29 9,-110 0-40,-9 8-38,-17 3-6,-19 6-8,-22 8-30,-17 4-82,-2-8-170,-13-4-489</inkml:trace>
  <inkml:trace contextRef="#ctx0" brushRef="#br0" timeOffset="6077.5386">7618 990 483,'0'0'125,"0"0"-47,0 0 64,18-122-10,-14 110-19,-1 7-23,-3 5-42,6 9-48,2 31-3,-2 22 3,-2 15 27,-1 1 2,-3-6-15,0-9-8,0-8-3,0-8-3,2-8 0,-2-6-46,2-10-81,-2-2-74,0-11-118,0-10-155</inkml:trace>
  <inkml:trace contextRef="#ctx0" brushRef="#br0" timeOffset="6459.0081">6516 1959 409,'0'0'384,"0"0"-358,0 0 3,0 0 43,0 0-54,0 0 36,157 92 30,35-80-37,51-10-19,42-2-5,32 0-2,22 0-6,0-5 13,-3 0-7,-20-4-8,-19-3 6,-29 1-16,-41-5 12,-37 2-12,-44 0 0,-38 4 1,-44 4-2,-33 4 0,-20 2-4,-11 0-21,-15 0-28,-39 15-45,-33 14-135,-26 5-297</inkml:trace>
  <inkml:trace contextRef="#ctx0" brushRef="#br0" timeOffset="7037.3125">6220 3396 792,'0'0'59,"0"0"-47,0 0 63,0 0 0,121-82-16,-61 28-22,0-4-25,-8 0-4,-12 6-3,-20 8-4,-14 12-1,-6 12-3,-8 8 3,-27 9-1,-3 3-12,-10 7-4,6 19 16,8 2-2,15-1-4,14 5 2,5 3-10,22 3-5,25 0 12,10-4 3,0 0 5,-11-4 0,-14 5-2,-17-1-2,-15 4-2,0 0 2,-28 0 4,-10-2 6,-1-8-6,10-8-7,12-12-65,7-8-56,10-4-47,0-31-222</inkml:trace>
  <inkml:trace contextRef="#ctx0" brushRef="#br0" timeOffset="7241.663">7018 3092 694,'0'0'168,"0"0"-128,0 0-15,0 0 5,0 0 43,8 122-22,-2-80-31,0 3-4,4-4-10,-1 1-2,-5-1-4,-4-1-6,0 0-105,0 1-150,0-6-93</inkml:trace>
  <inkml:trace contextRef="#ctx0" brushRef="#br0" timeOffset="7383.8837">6932 3430 877,'0'0'59,"0"0"-27,0 0-19,135-99-13,-50 66-3,0 1-280,-13-2-244</inkml:trace>
  <inkml:trace contextRef="#ctx0" brushRef="#br0" timeOffset="7547.3219">7556 3081 865,'0'0'192,"0"0"-171,0 0 19,-49 104-13,47-57-5,2 3-13,0 5-5,0 3-4,4 0-6,1 0-90,-5-12-160,0-11-169</inkml:trace>
  <inkml:trace contextRef="#ctx0" brushRef="#br0" timeOffset="7818.7479">7576 2975 62,'0'0'1035,"0"0"-1017,149-16 0,-74 41 24,2 23-30,-13 18 3,-10 14-3,-18 12-12,-23 2 0,-13-3 0,0-5 15,-26-9 0,-9-2 2,-2-9 4,1-9-15,3-17-2,4-14-4,2-16-5,2-10-52,2-22-94,1-46-190</inkml:trace>
  <inkml:trace contextRef="#ctx0" brushRef="#br0" timeOffset="8365.0184">8263 2534 756,'0'0'72,"0"0"-65,0 0 2,0 0 2,0 0-7,-114 95-1,97-92-2,5-3 1,3 0 5,0-11-6,2-9-1,7-3-11,0 1 4,0 5 2,5 1 2,15 6 3,5 1 6,4 9-6,0 0-9,0 9 0,-6 19-6,-6 5 15,-7 7 2,-7 3 1,-3 1 0,0 0 5,-22 0-4,-9-2 7,-6 0-6,2-6 0,1-6-4,5-10 1,12-9-2,5-11-25,12 0 25,0 0-1,0-7-24,21-5 9,10 7 16,7 5 16,9 0 14,7 0 7,6 7 5,-1-1 11,-1-3 18,-2-3 3,-7-3-9,-2-17 2,-11-7-19,-7-6-11,-12-1-18,-6-2-10,-11 4-9,0 2-5,-4 12-58,-34 14-81,-24 4-288</inkml:trace>
  <inkml:trace contextRef="#ctx0" brushRef="#br0" timeOffset="8731.6567">6281 2781 978,'0'0'77,"0"0"-31,0 0 18,-152 110-30,79-12-4,0 29 3,12 15-2,14 13 5,22-2-14,25-20-3,0-18-9,52-23-7,23-24-3,19-17 0,13-14-3,3-15-38,-6-14-84,-20-8-260</inkml:trace>
  <inkml:trace contextRef="#ctx0" brushRef="#br0" timeOffset="9273.801">8634 3198 733,'0'0'183,"0"0"-119,0 0-42,0 0-18,0 0 57,28 151 8,-16-95-40,3-5-12,-2-2-11,-3-1-4,-4-4-2,-6 4 0,0 0-56,-3-3-156,-19-12-83,-7-11-153</inkml:trace>
  <inkml:trace contextRef="#ctx0" brushRef="#br0" timeOffset="9409.3768">8477 3655 752,'0'0'159,"0"0"-100,0 0-1,0 0-47,187-132 1,-91 94-12,-1 2-24,-3 0-258,-20-3-212</inkml:trace>
  <inkml:trace contextRef="#ctx0" brushRef="#br0" timeOffset="9573.1865">9254 3230 628,'0'0'388,"0"0"-354,0 0 32,0 130 43,0-69-48,0 6-18,0 5-24,0 13-19,2 0 2,8-5-2,-1-16-47,-3-20-53,1-21-170,-4-23-234</inkml:trace>
  <inkml:trace contextRef="#ctx0" brushRef="#br0" timeOffset="10069.7508">11002 1148 802,'0'0'69,"0"0"-56,119 0 66,-30 0-23,15-5-15,6-3-5,-10 2-28,-22 6-8,-27 0-1,-22 0-64,-22 2-107,-7 8-45,-32-3-105</inkml:trace>
  <inkml:trace contextRef="#ctx0" brushRef="#br0" timeOffset="10375.0353">11024 1153 239,'0'0'221,"0"0"-58,0 0 15,0 0-72,0 0-54,-81 154 35,78-58 5,3 22-10,0 15-29,0 18 2,0 11-26,0 2-12,0-7-6,0-15-2,0-17 1,2-21-5,2-16 2,7-18-1,5-22 3,9-13-3,8-14-5,14-8 1,11-6 0,12-4 5,7-3-7,-3 0 2,-9 2-2,-15 1-13,-17 6-62,-16 0-80,-17-4-309</inkml:trace>
  <inkml:trace contextRef="#ctx0" brushRef="#br0" timeOffset="12265.0133">12208 2231 801,'0'0'65,"0"0"-48,40-113 42,5 52-27,10-1-12,8-1-4,-3 5-5,-15 15-8,-21 10-2,-24 12 1,0 7-2,-30 6 4,-11 8-4,-3 0-3,1 8 2,9 16 0,13 3 0,16 8-2,5 5 0,24 8 0,24 0 3,10-2 0,-6 3 0,-4-8 3,-19 0-3,-16-2 0,-13-2 0,-5 3 0,-25-4-3,-4-8 3,3-10-3,12-10-113,8-8-63,11-2-160</inkml:trace>
  <inkml:trace contextRef="#ctx0" brushRef="#br0" timeOffset="12453.8782">12928 1867 964,'0'0'33,"0"0"-14,0 0 36,27 109-15,-15-51-18,-2 0-10,-1 3-10,3-4-2,-9-3 0,0-4-56,-3-1-88,0-3-66,0-9-71</inkml:trace>
  <inkml:trace contextRef="#ctx0" brushRef="#br0" timeOffset="12589.4364">12863 2346 666,'0'0'120,"0"0"-61,52-107 2,8 57-51,13-1-10,4-2-30,-10 2-174,-8 14-138</inkml:trace>
  <inkml:trace contextRef="#ctx0" brushRef="#br0" timeOffset="12728.9862">13380 1909 613,'0'0'223,"0"0"-141,0 0-10,0 0-2,0 0-18,0 148-32,0-92-15,7 7-5,-1-1-8,2-2-116,-4-12-186,-2-18-326</inkml:trace>
  <inkml:trace contextRef="#ctx0" brushRef="#br0" timeOffset="12947.9518">13583 1792 1065,'0'0'66,"0"0"-60,134 4 53,-69 37 14,-13 17-36,-11 16-11,-23 12-20,-18 7-6,0-3 2,-39-4-4,-13-16 2,-10-6-43,-12-12-20,-13-10-49,-22-11-139,-22-17-250</inkml:trace>
  <inkml:trace contextRef="#ctx0" brushRef="#br0" timeOffset="13187.9708">12353 1373 909,'0'0'190,"-125"18"-175,55 54 38,2 34 16,12 19-39,21 14 29,25 4-21,10-13-24,39-10-10,19-22-4,14-22-1,14-18-37,5-18-68,7-22-144,0-18-384</inkml:trace>
  <inkml:trace contextRef="#ctx0" brushRef="#br0" timeOffset="13809.4826">14132 2406 648,'0'0'169,"0"0"-69,0 0-34,0 0-42,112-118 8,-56 54-6,0-12-12,-2-5 3,-13 5 4,-17 15-8,-20 20-12,-4 15 2,-8 18 5,-24 8-8,-3 0-4,-5 26 4,7 7-7,10 8-9,17-1-27,6 4 2,17 0 1,26 0 0,14-2 26,3-5 14,-10-1 1,-15-2-1,-17-3-1,-18 2 0,0-1 1,-22 0 2,-14-1-1,-1-10-1,3-10-82,14-8-88,11-3-200</inkml:trace>
  <inkml:trace contextRef="#ctx0" brushRef="#br0" timeOffset="14335.0163">14792 2039 744,'0'0'103,"0"0"-67,0 0 38,0 0-44,-56 141-1,50-91-11,4-4-8,2-6-9,0-5 1,2-4 2,13-11-2,3-8 0,5-8-2,2-4 3,7 0 4,-1-20 6,0-12-3,-4-6-3,-5-10-5,-3-6-2,-9 1 2,-4 6 4,1 13-4,-4 22 11,0 5 7,-1 7-7,-2 8-13,2 24-8,-2 12 8,2 5 2,-2-6 0,0-7-1,0-9 0,0-11 2,0-8-3,0-6 0,0-2 1,4-2 6,5-22-5,5-6-2,5-6-9,2 2 9,3 6 1,6 6-1,3 10 0,5 12 0,-3 0 4,-4 16-2,-7 17 0,-5 6 0,-10-1-1,-5 3 0,-4-2-1,0-3-10,-21-4-65,-14-1-50,-2-12-132,-5-12-175</inkml:trace>
  <inkml:trace contextRef="#ctx0" brushRef="#br0" timeOffset="14606.0108">15062 1484 909,'0'0'41,"0"0"-24,0 0 21,0 0-21,0 0-11,60 122 6,-107-89-8,-9-8 11,-6-15-8,3-10 10,13 0 17,11-18 5,16-6-13,19 0-8,0 2-15,34 5-2,22 8 1,8 9-2,5 0-26,-9 24-125,-8 5-222</inkml:trace>
  <inkml:trace contextRef="#ctx0" brushRef="#br0" timeOffset="15025.9552">15598 2270 960,'0'0'66,"0"0"-58,0 0 34,139-35 1,-104 47-41,-15 23-1,-15 7-1,-5 4 0,-10 5 1,-27-5 5,2-9-6,3-11 2,12-14-2,11-10 0,9-2-2,0-14-15,23-23-57,12-14 13,10-3-4,0-4 31,-3 1-5,-6 1 39,-14 15 9,-11 10 21,-8 16 66,-3 15 3,-7 1-44,-20 30-20,-2 13-7,2 2 10,11 4-7,14-1-16,2-4-7,2-1-2,27-5-5,7-8-2,11 0-40,7-6-45,-4-6-183,-7-16-322</inkml:trace>
  <inkml:trace contextRef="#ctx0" brushRef="#br0" timeOffset="15199.388">16508 2358 1117,'0'0'71,"0"0"-65,145-4 34,-60-6-6,0 2-23,-14 6-11,-24 2-110,-30 0-344</inkml:trace>
  <inkml:trace contextRef="#ctx0" brushRef="#br0" timeOffset="15909.0159">17592 2097 172,'0'0'470,"0"0"-379,0 0 79,0 0-56,0 0-55,0 0-9,-98-37-21,55 66-11,0 13-3,11 8-6,4 0 5,16-5-9,12-5-5,0-5 0,22-9-1,19-7-5,8-13-20,10-6-10,-3 0 15,-7-22-10,-7-2 7,-9 2 17,-12 2 7,-10 8 0,-7 6 11,-4 3-6,0 3-5,0 5-9,0 21 4,0 6 4,0 1 2,0-4-1,2-9 0,18-8-4,7-7-6,7-5 10,0-5 15,5-24-4,-5-4 9,-10-4 25,-12-4-10,-12 2-2,0-2-7,-17 9-20,-12 11-6,-2 13-1,-4 8-9,1 16-55,8 21-74,7 2-131,13 5-80</inkml:trace>
  <inkml:trace contextRef="#ctx0" brushRef="#br0" timeOffset="16230.9407">18026 2462 568,'0'0'187,"0"0"-62,112-111 30,-61 53-78,-4-5-34,-10-5-18,-12-2-16,-13 12-8,-12 12 4,0 17-5,-16 17-6,-11 9 4,1 3-10,6 0 2,-1 21-36,15 7 5,6 4 0,0 8 2,13 2-1,20-8 33,9-2 7,5-4 2,3-5 6,-7-3 16,-6 2 12,-15-3-6,-8 1-10,-12 3-12,-2 0-6,-12 3 3,-19 3-5,-5-7-70,0-8-163,8-10-115</inkml:trace>
  <inkml:trace contextRef="#ctx0" brushRef="#br0" timeOffset="16615.0209">18686 2085 742,'0'0'84,"0"0"-47,133-5 70,-104 36-72,-13 11-34,-9 4 12,-7-1-12,0-7 4,-11-8-1,-7-11 0,5-6-4,1-6-4,8-4 1,4-3-4,0 0 3,2-16-37,21-17-50,3-6 30,1-12 36,-3 0 23,-8 0 2,-5 11 10,-8 18 75,-3 10 45,0 10-15,0 2-51,0 4-31,-7 28-18,5 13-9,2 6 0,0 4-3,28-9 0,13-6-3,10-10-2,8-7 2,0-10-13,-5-13-62,-12 0-72,-17-20-162</inkml:trace>
  <inkml:trace contextRef="#ctx0" brushRef="#br0" timeOffset="16951.3594">19027 1485 1013,'0'0'6,"0"0"20,147-55-24,-47 41 9,12 5-2,-5 9-1,-11 0-4,-16 19-4,-20 13-1,-21 14-8,-20 14 9,-15 12 25,-4 14 34,0 15 5,0 15-17,6 8-17,4 4-5,3-5-12,-5-16 7,-8-14-2,-11-12-3,-32-9-3,-15-13 4,-11-10-15,-2-15 0,4-12-1,-2-14-17,2-8-63,3 0-164,3-29-484</inkml:trace>
  <inkml:trace contextRef="#ctx0" brushRef="#br0" timeOffset="19147.682">20879 1740 886,'0'0'35,"0"0"-4,0 0 117,0 0-71,0 0-47,0 0-25,0 0 2,-73 95-5,73-21 12,0 0-9,0-11 1,0-3-5,5-7 0,3-9-1,0-5-37,-3-8-57,-2-6-97,-3-6-84,0-5-100</inkml:trace>
  <inkml:trace contextRef="#ctx0" brushRef="#br0" timeOffset="19313.4767">20543 2191 796,'0'0'56,"0"0"71,0 0-53,103-106-54,-21 70-11,13 0-2,-3 8-7,-7 4-4,-15 7-108,-20 3-184,-12-3-98</inkml:trace>
  <inkml:trace contextRef="#ctx0" brushRef="#br0" timeOffset="19701.1699">22382 1604 957,'0'0'60,"0"0"-32,0 0 18,-143 20-20,91 27-8,0 13 9,7 7-8,14 7-7,18 1-7,13-11-5,10-12 0,41-14 0,19-20 2,15-16 2,4-2 2,-2-20-6,-14-8-48,-17 4-44,-22 4-103,-27 12-88,-7 8-149</inkml:trace>
  <inkml:trace contextRef="#ctx0" brushRef="#br0" timeOffset="19963.2869">21615 2619 724,'0'0'6,"0"0"19,154 20 31,-9-20 48,40 0-45,32-10 11,18-13-26,10 0 3,8-1 6,-8 2-13,-18 1-6,-28 3-22,-48 4 0,-49 6-11,-48 4-2,-33 2-10,-21 2-64,-32 0-47,-42 0-58,-30 14-124</inkml:trace>
  <inkml:trace contextRef="#ctx0" brushRef="#br0" timeOffset="20361.1171">21758 3953 873,'0'0'25,"0"0"-18,0 0 67,0 0-35,116-58 8,-62 13-36,-13 2 0,-11 6 1,-23 10-6,-7 8 1,0 7-2,-28 8 9,-5 4-13,-11 12-2,-2 25 2,0 13 2,2 13 7,14 5-3,10 2 1,16 0-6,4-7 7,9-12-8,24-10 3,9-15 0,12-14 1,6-12 0,5 0 3,-5-21 3,-6-8-11,-14-5-43,-16-4-81,-9-6-133,-9-4-164</inkml:trace>
  <inkml:trace contextRef="#ctx0" brushRef="#br0" timeOffset="20752.0809">22260 3418 1019,'0'0'6,"0"0"0,104-136 28,-61 84-30,-10 2-1,-13 8-2,-13 12-2,-7 10 1,0 8-3,-24 8-8,-8 4 11,-1 2-11,0 18 8,8 4 0,11 4-7,12 0-8,2 3-4,8 1-16,27-5 15,9 0 20,5-5 3,-5-4 0,-8 0 16,-13 0-3,-13 2-8,-10 2-3,0-1-1,-17 4-1,-12-4-4,2-4-129,7-17-80,8 0-140</inkml:trace>
  <inkml:trace contextRef="#ctx0" brushRef="#br0" timeOffset="20946.9516">22799 3113 429,'0'0'713,"0"0"-711,0 0 11,0 0-5,0 0 3,0 124-1,0-81-5,7 1-5,-3-4-1,-2-1-4,-2-3-71,0 0-76,0-4-102,0-8-94</inkml:trace>
  <inkml:trace contextRef="#ctx0" brushRef="#br0" timeOffset="21089.6287">22694 3423 920,'0'0'12,"0"0"-12,0 0 4,143-110-4,-72 77-145,-9 3-147,-14 2-187</inkml:trace>
  <inkml:trace contextRef="#ctx0" brushRef="#br0" timeOffset="21222.9841">23087 3162 554,'0'0'309,"0"0"-225,0 0 14,0 0-53,0 0-35,0 0 10,0 111-12,0-71-6,8 2-2,-4 1-56,2-2-156,-6-12-172</inkml:trace>
  <inkml:trace contextRef="#ctx0" brushRef="#br0" timeOffset="21454.8753">23281 3072 1134,'0'0'33,"0"0"-20,127 2 19,-56 32 16,-2 14-6,-13 6-28,-19 9-13,-21 1-1,-16-1 0,-15 4-17,-34 0-22,-25-4-31,-18-10-43,-10-14-74,-7-20-81,-10-18-150</inkml:trace>
  <inkml:trace contextRef="#ctx0" brushRef="#br0" timeOffset="21683.1963">22183 2865 528,'0'0'503,"-142"-3"-499,64 30 73,7 28 3,15 13-38,23 14 7,19 4-25,14 0-4,16-3-11,28-5-9,18-5 0,19-4-2,8-7-37,7-13-113,0-28-265</inkml:trace>
  <inkml:trace contextRef="#ctx0" brushRef="#br0" timeOffset="22168.7083">23940 3159 1167,'0'0'27,"0"0"-24,0 0-3,0 0 1,127-15-1,-109 45-13,-16 10-7,-2 9 11,-26 2-2,-21 2-22,4-11-25,8-10 11,12-10 27,14-14 8,9-8 5,0 0-4,36-26-36,16-12 1,10-10-16,3-1 55,-12 2 7,-11 4 9,-11 7 38,-17 11 56,-9 8-27,-5 9 31,0 8-54,-27 0-19,-5 18-24,-3 18 3,4 10 2,15 2-7,12 3-1,4-7-1,20-7 0,26-4-5,17-12 1,11-10 0,3-9 2,-7-2-4,-19-5 0,-16-16-81,-19-7-61,-16-4-309</inkml:trace>
  <inkml:trace contextRef="#ctx0" brushRef="#br0" timeOffset="23795.0223">2654 2835 593,'0'0'81,"0"0"8,0 0 20,0 0-41,0 0-10,0 0-4,-18-66-6,16 66 0,0 0-9,2 0-19,0 0-7,0 0-9,0 15-4,0 20 0,0 15 10,0 12 2,0 11 2,0 10 6,0 1-14,4 8-2,0 1 1,2 7-3,-2 13 0,-3 3 1,2 9-1,-3-1 1,0 1-1,0 3-1,0-4 1,0-3 1,0-17-2,0-16 0,0-12 0,0-10 1,0-4 10,0-8 4,0-9-6,-3-10-3,3-12-2,-1-9-2,1-8-2,0-6 2,0 0 0,0 0 3,0 0-6,-4-14-8,-4-2-56,2 2-61,-5 3-162,-3 10-278</inkml:trace>
  <inkml:trace contextRef="#ctx0" brushRef="#br0" timeOffset="24134.1177">2206 5027 803,'0'0'68,"0"0"-40,0 0-17,0 0-9,0 0 47,116 82-8,-79-41-10,1 3 2,-7-3-13,-6-2-2,-2-9-2,-5-10 3,-3-8 2,1-8 6,4-4-7,9-12 15,14-28 9,10-17-14,14-8-16,-3-4-14,1 9 6,-11 11-5,-15 10-2,-7 11 0,-12 7-30,-7 5-73,-9 3-151,-4 0-402</inkml:trace>
  <inkml:trace contextRef="#ctx0" brushRef="#br0" timeOffset="24747.0188">636 6379 416,'0'0'91,"0"0"22,0 0-2,0 0-66,0 0-16,0 0 47,-11 155 25,14-82-16,-3 4-34,0 9-9,0-2-6,0-4-11,-9-12-6,-3-18-3,4-12-7,1-11 0,5-10-5,2-5 0,0-1-2,6-4-2,26-3 1,11-4 2,7 0-2,12 0-1,1-19-8,5-6-89,-6-4-113,-7-9-253</inkml:trace>
  <inkml:trace contextRef="#ctx0" brushRef="#br0" timeOffset="24937.6281">1194 6517 1058,'0'0'9,"0"0"-9,0 0 0,163-64 9,-85 43 0,-7 10-9,-11 8-2,-18 3-148,-19 0-190,-21 0-253</inkml:trace>
  <inkml:trace contextRef="#ctx0" brushRef="#br0" timeOffset="25213.4753">1245 6527 696,'0'0'93,"0"0"-76,0 0 102,-86 144-65,86-77-16,0 12-7,0 8 5,0 8-13,0-8 0,0 0 2,0-7-2,0-8 4,0-11-3,0-18-5,0-15-6,0-10-6,4-8-3,11-5 1,12-5-1,8 0 2,6 0-2,3 0-4,4 0-19,-5 0-79,1-11-102,-8-7-214</inkml:trace>
  <inkml:trace contextRef="#ctx0" brushRef="#br0" timeOffset="25580.0334">1631 6988 925,'0'0'23,"0"0"2,0 0-5,0 0-7,-36 140 5,36-93-13,9-7-2,13-10-2,5-10-2,2-15 1,6-5-6,1-17 0,2-21-4,1-2-4,-8-4 9,-7 1 5,-8 7 0,-8 6 2,-3 8 11,-2 8 21,-3 7 21,0 7 7,0 0-24,0 0-33,-6 25 3,0 9-6,-3 10-1,7-2-1,2-2 0,0-4-1,24-3-2,8-9-13,6-8-44,4-12-49,3-4-148,-6-19-216</inkml:trace>
  <inkml:trace contextRef="#ctx0" brushRef="#br0" timeOffset="25784.954">2275 6695 1004,'0'0'47,"0"0"13,-106 112-16,87-45-9,8 5-5,11-4-14,0-5-10,2-8-4,23-5-2,2-5 0,6-7-66,5-8-72,-5-14-146,1-16-170</inkml:trace>
  <inkml:trace contextRef="#ctx0" brushRef="#br0" timeOffset="26179.0337">2496 6990 238,'0'0'633,"0"0"-595,0 0 12,0 0-38,142-69-5,-101 69-7,-12 20-5,-18 18-5,-9 5-4,-2 4-13,-4-8 5,-15-6 19,0-10-10,3-6 13,7-9-11,5-7-27,4-1 4,0-1 18,15-22-77,11-7-61,8-3 33,-1-1 117,-4-3 4,-6 1 47,-10 5 62,-6 6-11,-7 9 4,0 6 39,0 8-13,-2 2-38,-15 0-49,5 16-28,-4 14-1,4 2-7,9 6-5,3 0 0,0-4-29,19 0-51,13-5-136,6-14-97,-3-6-172</inkml:trace>
  <inkml:trace contextRef="#ctx0" brushRef="#br0" timeOffset="26309.837">3124 7182 821,'0'0'127,"0"0"-118,0 0 4,-38 114-13,34-65-18,0-11-200,2-14-296</inkml:trace>
  <inkml:trace contextRef="#ctx0" brushRef="#br0" timeOffset="26563.9814">3252 6863 995,'0'0'102,"0"0"-82,0 0-7,0 0-5,21 151 42,-13-79-22,-2 3-12,3-7-8,-3-12-3,8-13-3,1-18-1,4-13-1,3-12 3,4 0-7,5-23-7,1-6-41,-6-3-47,-10 1-141,-16 3-196</inkml:trace>
  <inkml:trace contextRef="#ctx0" brushRef="#br0" timeOffset="26691.0188">3231 7209 762,'0'0'208,"0"0"-196,0 0-12,0 0-12,148-131-112,-100 101-170</inkml:trace>
  <inkml:trace contextRef="#ctx0" brushRef="#br0" timeOffset="26893.9155">3584 6812 921,'0'0'137,"0"0"-67,0 0-32,0 0-30,123 3 8,-73 42-9,-7 9 3,-19 10-6,-13 3-4,-11-2-2,0 2 1,-13-9 0,-13-8-61,-11-12-103,-5-21-127,-7-17-205</inkml:trace>
  <inkml:trace contextRef="#ctx0" brushRef="#br0" timeOffset="27260.0198">3439 6471 435,'0'0'566,"120"-76"-560,-26 49-6,12 8 5,6 8 2,-10 9-7,-15 2 0,-12 2-4,-24 23 2,-11 7-6,-19 8 6,-4 10 2,-9 11 35,2 20 22,1 13-9,3 13-11,5 6-4,-1-4-8,2-5-6,-9-8-11,-6-9 2,-5-9-6,-5-10 8,-26-13 1,-12-14 23,-5-9-20,-8-12 3,-4-9-16,0-8 4,1-3-7,6 0-29,11-13-57,19-22-222,21-14-354</inkml:trace>
  <inkml:trace contextRef="#ctx0" brushRef="#br0" timeOffset="27477.9626">5090 7032 959,'0'0'204,"0"0"-183,0 0-10,123-33 4,-63 12-5,-2 3-10,-8 11-51,-21 7-256,-25 0-316</inkml:trace>
  <inkml:trace contextRef="#ctx0" brushRef="#br0" timeOffset="27657.0229">5050 7333 797,'0'0'282,"0"0"-255,0 0-13,0 0 13,140-28 10,-72 8-23,-6 5-14,-15 6-4,-18 4-117,-20-2-185,-9-2-203</inkml:trace>
  <inkml:trace contextRef="#ctx0" brushRef="#br0" timeOffset="30123.021">7337 6934 436,'0'0'203,"0"0"-63,0 0 16,0 0-49,0 0-48,0 0-37,43-127-8,-4 63-7,6-8-7,1-2 3,-6 6-3,-10 15 3,-16 14-3,-14 15 2,0 10 6,-5 10-8,-21 4-4,-3 0-6,-2 16-2,6 10-1,9 2 3,13 2-8,3 4-1,32 2 2,20-2 13,14-2 4,-3 0 0,-10 2 1,-17 2-1,-22 5-1,-14 0-1,-10 4 2,-25-3 2,-7-4 0,1-6-2,10-12-2,9-6-23,15-12-64,7-2-87,0-26-69</inkml:trace>
  <inkml:trace contextRef="#ctx0" brushRef="#br0" timeOffset="30305.0171">8068 6513 793,'0'0'103,"0"0"-80,0 0 22,0 0 48,0 102-39,0-60-31,0 3-15,0 0-5,0 1-3,0 1-7,3-1-89,-3-4-191,0-5-151</inkml:trace>
  <inkml:trace contextRef="#ctx0" brushRef="#br0" timeOffset="30455.023">7881 6860 768,'0'0'20,"0"0"-20,166-139 0,-82 93-7,-4 7-51,-13 10-198,-13 7-95</inkml:trace>
  <inkml:trace contextRef="#ctx0" brushRef="#br0" timeOffset="30596.9668">8415 6534 634,'0'0'170,"0"0"-23,0 0-45,0 0-57,0 0-12,0 0-15,-43 121-10,43-74-2,0 3-6,0 3 0,6 0-59,-1-4-104,-5-6-222</inkml:trace>
  <inkml:trace contextRef="#ctx0" brushRef="#br0" timeOffset="31840.6395">8633 6449 151,'0'0'31,"0"0"-26,0 0 36,0 0 78,0 0 35,0 0-23,-54-36 5,54 30 4,0 2-45,0 4-41,15 0-38,17 22-8,6 15 12,-3 9 14,-5 12 3,-10 9-14,-11 3-4,-9 1-3,0-3-7,-24-6 0,-8-4-5,-6-6-4,-5-4 0,1-6-15,-7-4-66,-2-7-101,-9-12-170</inkml:trace>
  <inkml:trace contextRef="#ctx0" brushRef="#br0" timeOffset="32132.985">7369 6191 972,'0'0'0,"-134"-7"8,72 31 32,-3 29 42,9 20-30,16 18 4,16 11-22,13 10-5,11 3-15,13-4-5,31-6-8,25-11-1,22-8-2,21-9-84,9-23-132,2-39-409</inkml:trace>
  <inkml:trace contextRef="#ctx0" brushRef="#br0" timeOffset="32733.2849">9139 7008 927,'0'0'23,"0"0"-11,0 0 17,17-128-12,10 80-13,0-10-1,0-3-2,-8 3 3,-8 10-4,-8 14 2,-3 12 0,-6 12 0,-19 8-2,-2 2-9,0 4 4,7 18 2,14 2-1,6 2-4,4 2-18,35 0 6,9 4 16,8 0 4,-2-1 1,-15-4 0,-12 0 1,-14-5 3,-13-1 7,0 4 9,-22 1 10,-11 1-14,2-3-10,5-3-7,11-11-5,13-7-65,2-3-124,0-11-106</inkml:trace>
  <inkml:trace contextRef="#ctx0" brushRef="#br0" timeOffset="33257.9857">9692 6571 216,'0'0'608,"0"0"-544,0 0 67,0 0-53,0 0-61,0 0-11,-41 62 1,41-16-7,0 4 3,7 0-3,6-4 2,3-6 0,0-10-2,-3-4 0,-2-7 1,2-9-2,-1-7 2,3-3 4,3 0 6,5-13 12,1-15-2,-4-6-7,-3-7-7,-3-3-2,-3 7-1,-4 6 0,-2 11-1,-3 12 4,-2 6-2,0 2-3,0 0-2,0 7-12,0 16 9,0 8 3,0-1 3,0-11-2,0-7 0,0-5-1,0-6 1,0-1-1,0 0 0,1-27 0,18-12-12,2 0 2,7 3 7,-4 9 2,-3 13-1,-2 12 2,-1 2-2,3 6-1,0 20 2,-2 9 2,-6 2-1,-7 6 1,-6-2-1,0 2-8,-11-3-62,-18-6-189,-8-10-97</inkml:trace>
  <inkml:trace contextRef="#ctx0" brushRef="#br0" timeOffset="33527.0297">9875 6087 723,'0'0'185,"0"0"-176,0 0 15,0 0-3,0 0-4,0 0 6,-21 70-1,-14-53-14,3-11 2,6-6 0,5 0 20,8-16 7,9-3-17,4 4-20,0 7 0,19 8-7,20 0-4,8 16-41,12 14-76,-3 5-193</inkml:trace>
  <inkml:trace contextRef="#ctx0" brushRef="#br0" timeOffset="33972.301">10240 6631 924,'0'0'95,"0"0"-86,0 0 0,0 0 20,138-4-5,-100 36-5,-14 8-12,-16 8-6,-8 5-1,-14-9 0,-20-2 5,1-12 0,4-12-3,14-6 3,5-8-5,10-4-4,10-4-15,27-28 5,12-12-19,5-11 8,-1 1-8,-8 2-9,-9 8 29,-10 12 13,-12 12 8,-12 11 36,-2 9 44,0 0-10,-25 15-48,-2 16-12,1 13 10,10 4 2,12-4-17,4-6-5,10-4-1,29-10-5,16-4 3,20-10 0,6-8-1,0-2-4,-14 0-29,-20 0-63,-28 0-79,-19 0-222</inkml:trace>
  <inkml:trace contextRef="#ctx0" brushRef="#br0" timeOffset="34383.9015">7409 7625 1055,'0'0'0,"0"0"-18,209 0 18,-21-7 3,53-14 28,45-2 9,47 1 4,35 2 10,25 3-11,19 4-22,-2-1-4,-17 0 3,-26 1 3,-44-3-12,-51 3 1,-62 2-8,-64 1 6,-59 5-10,-44-1-2,-30 5 2,-13-3-2,-22 0-22,-45 4-32,-33 0-104,-31 0-131,-23 18-26</inkml:trace>
  <inkml:trace contextRef="#ctx0" brushRef="#br0" timeOffset="34915.2512">8120 8823 871,'0'0'109,"0"0"-95,0 0 8,94-150-4,-45 81-1,4-9 3,-6 0-11,-14 11-5,-14 14-2,-19 21-1,0 15-1,-23 12 0,-10 5-39,-7 0 0,1 14 8,10 8 12,14 8-8,15 8 3,0 6-19,29-1 14,22 0 5,5-3 24,-1-4 0,-9 2 0,-23 4 7,-15 1-1,-8-1 6,-14 0 8,-19-5-3,-1-5-9,3-9-4,11-9-4,9-12-18,11-2-132,0-20-279</inkml:trace>
  <inkml:trace contextRef="#ctx0" brushRef="#br0" timeOffset="35104.64">8932 8446 1020,'0'0'94,"0"0"-88,0 0 24,-57 102-3,57-58-13,0 6-10,5 3-2,6 1-2,1-2-48,-10 2-103,-2-8-136,0-12-172</inkml:trace>
  <inkml:trace contextRef="#ctx0" brushRef="#br0" timeOffset="35246.569">8720 8895 625,'0'0'337,"0"0"-327,64-118-10,3 74-1,16 0-1,-2 7-153,-6 7-222</inkml:trace>
  <inkml:trace contextRef="#ctx0" brushRef="#br0" timeOffset="35402.9539">9285 8499 16,'0'0'952,"0"0"-867,0 0 0,0 0-37,0 0-28,0 0 7,-8 128-16,8-79-8,0 6-3,6 1-7,-4 2-71,-2-4-112,0-14-196</inkml:trace>
  <inkml:trace contextRef="#ctx0" brushRef="#br0" timeOffset="35696.9284">9324 8235 1072,'0'0'30,"0"0"-28,142-40 23,-64 40 9,0 36-8,-4 21-3,-14 19-11,-18 13-10,-21 8 1,-21 2 8,0-5 7,-34-2 8,-11-9-6,-1-8 3,-1-11-14,5-15 4,5-15-11,9-12-2,10-12-10,4-10-39,5 0-48,3-28-153,-1-26-286</inkml:trace>
  <inkml:trace contextRef="#ctx0" brushRef="#br0" timeOffset="36281.3016">10041 7903 791,'0'0'64,"0"0"-62,0 0 0,0 0 3,0 0-4,0 0-1,-73 80 0,67-74 0,0-6-11,2 0 11,1 0 5,3-20-5,0-2-21,0 0 12,0 0 8,19 4-2,3 0 2,5 4 1,2 5 1,2 7 2,-2 2 0,0 0 2,-9 21-4,-2 6 5,-5 10 8,-9 5-3,-1 4 24,-3 4-8,0 0 3,-15-2-16,-13 0 5,0-6-10,-4-9-6,6-12 0,3-8-2,8-11 3,6-2-1,1 0 1,8-11-4,0-4-4,3-4 1,18 7 2,5 3 1,1 5 1,5 4 6,5 0 4,3 0 3,5 0 6,1 0 13,2 0 16,-4-7 6,-1-15 18,-4-6-20,-3-4-14,-7-2-13,-6 0-9,-10 3-9,-6-1-8,-7 11-11,-2 13-53,-41 8-129,-20 0-456</inkml:trace>
  <inkml:trace contextRef="#ctx0" brushRef="#br0" timeOffset="36640.9552">8187 8055 994,'0'0'38,"0"0"1,-119 32 43,82 28-47,1 24-1,1 27 9,4 12-15,6 8-10,9-5-3,14-8-4,2-9-7,27-12-1,26-17-3,18-20-6,21-16-37,15-20-57,10-24-117,4-5-365</inkml:trace>
  <inkml:trace contextRef="#ctx0" brushRef="#br0" timeOffset="37092.7994">10742 8472 125,'0'0'775,"0"0"-688,0 0-48,0 0-5,0 0 23,-7 150-7,4-86-18,3-1-11,0-1-8,0-1-8,0-3-2,0-7-2,0-7-1,0-8-53,0-7-42,0-9-126,-10-12-43,-15-8-129</inkml:trace>
  <inkml:trace contextRef="#ctx0" brushRef="#br0" timeOffset="37236.0136">10477 8923 761,'0'0'85,"0"0"-69,0 0 31,110-102-36,-29 75-4,10 8-7,3 0-14,-7 6-136,-18-1-200</inkml:trace>
  <inkml:trace contextRef="#ctx0" brushRef="#br0" timeOffset="37453.2856">11355 8490 1085,'0'0'72,"0"0"-59,0 0 33,0 0-15,-49 162 4,49-95-12,0 1-15,0 5-3,6-1-3,-2-1-2,-4-9-4,0-9-34,0-15-50,0-14-106,-2-15-118,-6-9-164</inkml:trace>
  <inkml:trace contextRef="#ctx0" brushRef="#br0" timeOffset="38149.7997">12273 7363 489,'0'0'91,"0"0"9,0 0 18,0 0-38,0 0-12,114-2 18,-42-10-21,14-9-18,-1 1 5,-8 1-18,-8 0-25,-17 7-9,-7 7-6,-1-1-78,-4-5-129,-1-3-236</inkml:trace>
  <inkml:trace contextRef="#ctx0" brushRef="#br0" timeOffset="38657.7245">13673 6689 963,'0'0'12,"0"0"32,0 0 52,-118 26-71,91 23-12,4 7 1,6 4-9,5-4-2,12-4-2,0-6-2,0-8 1,25-7-1,10-16-33,8-11 6,8-4 0,3-5-9,-1-22 12,-8-9 12,-5 0 13,-13 0 0,-10 4 1,-10 12 3,-7 10 13,0 4 33,0 6-12,0 0-6,0 6-32,-9 22-1,1 10 0,8 0 0,0 0-1,2-5-2,20-11 2,7-8-1,3-11 3,-1-3 1,-2-2 4,-10-20 3,-5-8 2,-7-5 14,-7-6-1,0-3 6,-13 2-19,-14 7-10,-2 13 0,2 21 0,-3 1-30,8 18-89,9 16-139,8 2-176</inkml:trace>
  <inkml:trace contextRef="#ctx0" brushRef="#br0" timeOffset="38995.0326">14234 7149 998,'0'0'17,"47"-109"44,-7 43 24,3-4-52,-5-2 1,-13 7-22,-15 13-12,-10 19 5,-2 14-5,-25 13 0,-2 6-6,0 0 0,10 13 3,7 11-21,12 3-14,7 6-4,33-1 7,13-3 13,10 0 13,0-5 9,-11 0 0,-9-2 2,-11-4 8,-17 0 12,-8-1-9,-7 2 1,0 3-2,-24 1-3,-10-4-9,-5 0-52,4-10-139,4-9-101,4 0-184</inkml:trace>
  <inkml:trace contextRef="#ctx0" brushRef="#br0" timeOffset="39377.0002">14803 6699 629,'0'0'88,"0"0"-21,172-36 88,-122 36-88,-11 32-36,-20 15-22,-12 0 3,-7 1-4,0-3-2,-19-11-6,2-9 4,9-10-4,6-7 0,2-8-28,10-4-6,26-28 16,13-10-5,7-12-24,-2-7 29,-8 1 18,-7 6 4,-15 14 11,-13 15 39,-11 11 24,0 14 17,-6 0-11,-17 0-42,-1 29-18,1 7 5,10 10-7,13 5-10,0-7-9,23-4-1,19-8-1,18-8-2,13-6 1,10-10-17,-3-5-35,-11-3-29,-22 0-120,-25-2-247</inkml:trace>
  <inkml:trace contextRef="#ctx0" brushRef="#br0" timeOffset="39752.9494">13544 7671 707,'0'0'12,"0"0"-12,0 0 0,0 0 21,0 0 99,185 69-31,-7-69-40,50 0-8,45-12 2,37-10 7,30-2-10,5-4-3,-4-1-6,-20 1-1,-34 1-7,-40 3-11,-50 2-11,-59 5 6,-58 5-5,-42 5-1,-26 2-1,-12 3-10,-23 2-7,-33 0-40,-24 4-117,-19 14-117,-7 3-74</inkml:trace>
  <inkml:trace contextRef="#ctx0" brushRef="#br0" timeOffset="40181.0614">13845 9056 997,'0'0'77,"0"0"-76,0 0 14,64-137-1,-13 78-2,1-7-5,-13 8-2,-15 11-3,-11 7 2,-13 11-4,0 13 0,-25 8-7,-4 8-14,-2 0 0,3 0-6,11 17 11,10 5-10,7 4-6,16 6-1,24-3 7,12 5 22,1-3 4,-2 1 7,-13 2-3,-18 2 1,-20 0-1,0 4 1,-25-2 1,-10-3 3,0-8-6,5-5-3,9-10-3,9-10-52,10-2-102,2-16-185</inkml:trace>
  <inkml:trace contextRef="#ctx0" brushRef="#br0" timeOffset="40356.097">14582 8676 1072,'0'0'30,"0"0"-9,0 0 33,-15 118-28,15-61-13,11 3-5,2 7-8,-4-6-22,-4-3-95,-5-10-205,0-17-156</inkml:trace>
  <inkml:trace contextRef="#ctx0" brushRef="#br0" timeOffset="40497.0257">14517 8967 939,'0'0'31,"0"0"-28,132-124-6,-65 90-65,-1 6-138,-10 0-208</inkml:trace>
  <inkml:trace contextRef="#ctx0" brushRef="#br0" timeOffset="40652.8825">14996 8635 54,'0'0'960,"0"0"-875,0 0-29,0 0-11,0 0-14,0 0-2,0 130-20,16-79-4,-3 2-5,-5-3-8,-6-2-77,-2-8-100,0-13-180</inkml:trace>
  <inkml:trace contextRef="#ctx0" brushRef="#br0" timeOffset="40938.4547">14994 8453 1040,'0'0'38,"0"0"-29,161-58 16,-77 58 29,6 35-20,-12 27 3,-14 18-31,-20 9 4,-23 3-8,-19 4 10,-2-1-9,-35-1 10,-14-10 3,-4-15 2,1-16-12,10-13-1,11-17-5,13-11-2,3-12-29,5 0-35,1-14-82,1-25-164,0-19-196</inkml:trace>
  <inkml:trace contextRef="#ctx0" brushRef="#br0" timeOffset="41531.674">15735 8015 775,'0'0'29,"0"0"-20,0 0-5,0 0 9,0 0-5,0 0-7,-47 50 3,40-46-1,1-4 4,-1 0 2,5 0 4,-1-4 1,3-10-3,0-5-11,0 2 0,18 1-4,7-2 2,0 6-2,1 4 2,-4 4 4,3 4-3,-7 0 1,-1 12-1,-3 13 1,-3 8 3,-5 4 7,-1 2 4,-5 1-3,0 4-4,0 0 2,-17 2-2,-6 0-6,-4-1 6,-2-9-14,7-14 14,6-12-8,7-10 5,8-6-3,1-18-1,0-1-3,13-2-3,9 9 6,1 7 6,0 6 8,4 5-1,4 0 11,8 0 10,3 0 11,2 0 2,6 0 6,1-9 0,-2-13-4,-4-4-8,-8-2-4,-8 4-20,-14 0-8,-7 5-9,-8 2-1,-8 9-49,-29 8-68,-26 0-164,-16 20-212</inkml:trace>
  <inkml:trace contextRef="#ctx0" brushRef="#br0" timeOffset="41823.9367">13787 8347 941,'0'0'56,"0"0"-45,-154 22 63,86 36 6,-5 26-37,0 11 7,8 11-15,16 7-2,24 1 0,25-5-7,9-7-13,49-14-6,27-16-5,16-10-4,8-11 1,-3-9-44,-9-10-52,-18-21-150,-18-11-463</inkml:trace>
  <inkml:trace contextRef="#ctx0" brushRef="#br0" timeOffset="42334.5048">16533 8631 1020,'0'0'61,"0"0"-40,0 0 26,-15 104 6,15-52-11,0 4-20,0 0-6,0-2-14,6-1 1,-2-3-3,1-5-3,-5-2-59,0-5-90,0-12-176,-8-12-158</inkml:trace>
  <inkml:trace contextRef="#ctx0" brushRef="#br0" timeOffset="42477.0405">16263 9085 892,'0'0'72,"0"0"-66,0 0 1,145-107-1,-49 73-6,2 5-14,-9 0-200,-15 3-260</inkml:trace>
  <inkml:trace contextRef="#ctx0" brushRef="#br0" timeOffset="42664.9692">16972 8686 1051,'0'0'133,"0"0"-84,0 0 16,0 0-20,0 0 6,0 0-10,-11 145-27,11-81-10,5 8-1,8 0-3,0 0-7,-4-6-40,0-8-37,0-7-59,-3-18-169,-5-22-181</inkml:trace>
  <inkml:trace contextRef="#ctx0" brushRef="#br0" timeOffset="43159.0165">18209 6796 922,'0'0'35,"0"0"40,0 0 28,0 0-56,0 0-43,-22 110 32,22-44-19,13-1-13,0-7-2,5 0-2,-5 0-13,-7-2-68,-6 0-99,0-10-173</inkml:trace>
  <inkml:trace contextRef="#ctx0" brushRef="#br0" timeOffset="43339.1009">17864 7203 882,'0'0'16,"0"0"-4,111-103 47,-8 65-27,17 0-9,3 6-10,-14 10-13,-23 5-34,-19 5-219,-27-5-216</inkml:trace>
  <inkml:trace contextRef="#ctx0" brushRef="#br0" timeOffset="46428.0427">19697 6865 877,'0'0'58,"0"0"-18,0 0 102,0 0-56,0 0-46,0 0-10,0 0-16,-143-4-4,95 61 11,6 7 0,9 4-4,8 0 0,14-5-6,11-8-3,0-6-8,14-9 0,19-11 3,5-6 2,1-7-5,2-9-4,-4-1-29,-1-6-29,2 0-91,-2-11-222</inkml:trace>
  <inkml:trace contextRef="#ctx0" brushRef="#br0" timeOffset="46808.9099">20350 7245 893,'0'0'5,"0"0"-1,120-106 15,-87 73-11,-8 4 1,-10 0 2,-13 3-8,-2 3 35,0 0 13,-25 11-14,-10 8 1,-5 4-5,-4 4-19,1 24 4,3 11-5,5 7 5,8 5-4,13 2-6,11-3-3,3-8-4,15-7 1,18-8 0,9-8 1,9-10 3,5-9 2,5 0 2,-3-2-4,-10-14-1,-12-1-5,-16-3-7,-11-1-57,-7-5-79,-2-13-250</inkml:trace>
  <inkml:trace contextRef="#ctx0" brushRef="#br0" timeOffset="47397.9439">20153 6314 733,'0'0'137,"0"0"-79,0 0 1,0 0-21,0 0 1,149-5 3,-68-12-15,-1-5 6,-7 1-2,-15 4-11,-24 2-5,-16 10-13,-16 1 3,-2-1 0,0 5-5,0 0-42,0 0-106,3-9-176,5-7-290</inkml:trace>
  <inkml:trace contextRef="#ctx0" brushRef="#br0" timeOffset="47679.3707">21261 5741 968,'0'0'19,"0"0"-5,0 0 76,-134 26-63,94 26-10,0 18-2,-3 8 1,3 7 0,8-1-3,12-8-1,12-6 1,8-14-7,0-12-2,28-10 0,11-9-4,6-12 0,-3-2-70,1-11-104,-11 0-288</inkml:trace>
  <inkml:trace contextRef="#ctx0" brushRef="#br0" timeOffset="48098.9384">21286 6370 594,'0'0'271,"0"0"-262,0 0 57,44-109-26,-7 72-25,6-7 7,-3-6-14,-6-5-1,-10 4 3,-13 6-10,-11 12 6,0 8-1,-15 11 4,-16 10-9,-3 4-1,3 0-5,7 9 3,5 8 3,13 7-18,6 4 0,0 0-17,0 1-7,27-1 11,10-7-6,5 0 18,6-1 7,-9-3 12,0 4 0,-12 4 0,-12-2-2,-11 5 2,-4-2-2,0 1-3,-13-2 5,-14-3 0,-2-1 0,3-7-14,5-5-114,10-4-103,9-5-157</inkml:trace>
  <inkml:trace contextRef="#ctx0" brushRef="#br0" timeOffset="49121.0305">21914 5946 566,'0'0'114,"0"0"1,0 0 49,0 0-84,0 0-75,0 0 10,0 0 28,0 140-12,0-90-13,0-2-4,2-3-11,1-4 1,-1-2-4,0-6-2,-2-7-49,0-3-61,0-7-104,0-7-13,-4-7-135</inkml:trace>
  <inkml:trace contextRef="#ctx0" brushRef="#br0" timeOffset="49264.9826">21772 6252 565,'0'0'147,"0"0"-132,0 0 3,0 0-2,166-78-16,-92 58-87,2-6-179</inkml:trace>
  <inkml:trace contextRef="#ctx0" brushRef="#br0" timeOffset="49436.3887">22345 5947 714,'0'0'146,"0"0"-22,0 0-20,0 0-58,0 0-10,0 0-16,-43 128-15,43-92-4,8 3 1,4-3-2,-3 0-50,-7-4-83,-2-6-143,0-10-247</inkml:trace>
  <inkml:trace contextRef="#ctx0" brushRef="#br0" timeOffset="49691.032">22335 5650 939,'0'0'17,"0"0"-14,156-37 32,-75 66 2,-1 28-10,-7 14-5,-13 1-3,-15 3-3,-21-4 3,-16-11-3,-8-4-8,-2-8-6,-19-6 1,3-4-3,1-9-15,5-8-109,9-7-86,3-14-174</inkml:trace>
  <inkml:trace contextRef="#ctx0" brushRef="#br0" timeOffset="50133.0076">23241 5897 866,'0'0'59,"0"0"-42,141-14 56,-91 31-30,-7 18-16,-19 5-19,-17 5-7,-7 1-1,-21-2 0,-22-6 0,-1-10 0,9-6 1,13-10-1,15-8-6,7-4-13,16-4-4,28-26-2,16-12-39,5-2 7,-5-4 34,-8 1 9,-15 6 14,-10 4 9,-16 9 48,-11 10 22,0 12 10,-11 6-29,-24 8-41,-5 24-2,1 12 2,12 0-1,15 2-13,12-5-3,6-5-1,31-6 0,17-9 1,8-12 1,10-5 5,-5-4-4,-9 0-2,-14 0-2,-17 0-7,-18-2-36,-9-6-57,-7-7-302</inkml:trace>
  <inkml:trace contextRef="#ctx0" brushRef="#br0" timeOffset="87087.3921">19897 6970 538,'0'0'118,"0"0"-26,0 0 28,0 0-46,0 0-19,0 0-9,0 0-15,0 0 8,0 0 1,0 0 3,0 0-4,0 0-4,0 0-1,0 0-3,0 0-5,0 0-6,0 0-1,0-3-11,0-6-5,-2-1-1,-3 0 2,-2 0 1,-2-4-1,0 2 2,1 2-3,-2 0 2,4 3-1,-3 2-4,1 0 1,-6 1 2,-5 1-3,0-1-6,-1-1 5,2 3 1,0 2 0,2-1 0,1 1 0,1-2 0,0 0 0,0 0 1,0 2-1,-3 0 0,-2 0-2,1 0 2,0 0-1,1 7 2,2 0-1,-1 0 1,0 0-1,3 0 0,0 4 0,-3-2-2,0 5 2,-3 4 3,3-1-3,-2 3-1,-1 2 0,7-2 1,1-1-1,3 2 1,2-1 0,1 2 0,-1 3-1,4-4 1,0 2 0,-4-2 1,6 1 0,0-1-1,0-2 0,0 4-1,0-4 1,0 4 1,6-3 0,4 0 0,6-2-1,0-2 0,0-2 0,-1 0-1,3-1 2,-4-1 1,5-3-2,-1-1-2,2-2 2,4-3 4,4-3-3,1 0 1,0 0-2,-3 0 6,0-3-6,-4-3 0,2 1 2,-5-2-2,1-1 0,5 0 0,-5 0 0,6-2 1,-1-2-1,0 0 0,-1 0 2,-3-1-2,-6 4 2,-6-1 0,-2 3-1,-3 2 1,1 3-2,-5 0 1,2 2 1,-2-3-1,0 3-1,0 0 0,0 0 0,0 0-2,0 0 1,0 0 1,0 0-1,0 0 0,0 0-5,0 0 4,-4 3-3,-13 11 5,-4 0 0,-2 0 1,3 0-1,1-3 0,2 2 0,-1-3 0,3 1 1,-2-4-1,3-1 0,-2 0-3,-4 0 3,0 1 2,-3-4 1,2-1-5,3-1 2,-3 2 0,6-3 5,1 0-3,3 0-2,3 0 6,-2-4-6,-1-8 3,5-1-1,-4-2 1,2-2-3,-1 3 0,0-5-1,2 1 1,1-3 1,2-2-1,4 0 0,0 2-1,0 0 2,0 2-3,0-2 2,6 2 0,8-3-2,-1-1 0,5-3 1,1 2 0,2 2 1,-1 0-3,5 2 3,-2 0-1,2 2-1,0 4 1,2 0-1,-3 2 1,8 6 1,-3-4-4,0 3 8,0 0-5,-6 0 1,0 4-1,-5-1 0,-5 4 0,-2 0 0,-1 0-1,-5 0-1,5 0 0,-6 0 3,3 0-1,-2 2-2,-3 2 3,0-4 1,-2 1 1,0-1-2,0 0 1,0 0-1,0 0-1,0 0 1,0 0 0,0 0 1,0 0 0,0 0 0,-2 0-2,-14-3 0,-1-6 0,-2-3-1,-3 4 2,2 3 3,0-2-3,-3 2 0,2 1-1,0 2-1,-3-1 2,1 3-1,-1 0 1,2 0-4,-1 0 4,-4 0-2,6 0 2,-5 0 0,2 0-1,0 9 1,-3-2-1,0 3 1,3 1 4,-3-2-4,5 3 0,-4 1 0,6 1 0,0-2 0,3 4-2,2 1 2,-3 4 0,3 1 0,3 2 0,1 0 0,5 5 0,-2-1 0,4-1 0,-1 1 0,3-3 3,0 1-3,2-1 0,0-1 0,0 1-1,0-4 2,0 2-2,4 0 3,11-6-1,-3 1 0,7-2-1,-4 0 1,3-4 1,-1 0-2,4-3 0,-1-2 2,0-3-2,2 1 1,1-5 3,-2 0-2,4 0 2,2 0 1,2 0-1,-1 0 1,0-7-1,-6 3 4,-7-1-2,-3 2-4,-8-1 5,-1 1 2,-3 3-1,0-3 4,0 3-9,0-3 3,4-2-4,2-3-2,6-2-1,-5 2 0,-3-2 0,-2 2-6,-2 2-29,0 0-18,0 0-28,0 6-65,-19 0-276</inkml:trace>
  <inkml:trace contextRef="#ctx0" brushRef="#br0" timeOffset="107723.0775">1091 10953 406,'0'0'75,"0"0"-2,0 0 50,0 0-42,0 0-18,0 0-7,0 0-18,0 0-5,0-25 11,0 25 7,0 0-10,0 0-10,0 0-12,0 0-2,-4 2-4,-1 16-8,1 5 8,0 5 0,-1-2-5,3 1-2,2-1-1,0 3 2,0 0 0,0 0-5,0-3 2,0-3-2,0-6-1,8-2 1,6-4-2,2-5-2,1-4 2,6-2 1,1 0 2,5-12 1,-2-10 2,0-6-2,-4-7-2,-4 0-1,-5-2 1,-6 0 0,-1 7-1,-5 7-1,0 10 0,-2 5 2,0 4 0,0 4-2,0 0 0,0 0-1,0 0 0,0 0-2,0 20-3,0 9 5,0 8 1,0 1 2,0-1 1,0-8-2,3-3-1,15-6 1,2-2-1,2-6 0,3-2 0,-1-4 0,-1-2-26,-2-4-65,2 0-91,-5 0-240</inkml:trace>
  <inkml:trace contextRef="#ctx0" brushRef="#br0" timeOffset="108053.0447">2012 10638 621,'0'0'242,"0"0"-194,0 0 91,0 0-80,0 0-29,0 0-12,-141 58-11,95 6 1,5 10 19,10 1-9,12-5 8,9-6-5,10-8-5,0-10-10,12-6 2,15-6-7,1-6-1,6-3-1,-1-8-50,-1-2-65,1-5-87,-6-9-121,-2-1-235</inkml:trace>
  <inkml:trace contextRef="#ctx0" brushRef="#br0" timeOffset="108443.1258">2306 10960 681,'0'0'402,"0"0"-394,0 0 33,0 0-17,0 0-19,0 0-2,-82 130 0,80-89-2,2-7-2,0-6 2,6-6-3,10-6-3,4-8 5,2-4-1,5-4-1,5 0 2,1-20 4,2-9 5,-3-4-4,-7-6 1,-6-7-2,-10 0 3,-9 2-2,0 8 3,-14 8 7,-13 6 2,-4 10-5,-4 10-12,-3 2-2,5 4 1,4 20-26,6 8-65,14 7-129,9-6-125,0 4-162</inkml:trace>
  <inkml:trace contextRef="#ctx0" brushRef="#br0" timeOffset="108631.8043">2725 11251 847,'0'0'181,"0"0"-178,0 0-3,0 0 11,-25 117-10,23-87-1,0 2-102,0-2-132,-1-12-134</inkml:trace>
  <inkml:trace contextRef="#ctx0" brushRef="#br0" timeOffset="108953.1505">2992 10868 945,'0'0'95,"0"0"-93,0 0-2,0 0 0,0 0 9,0 150 8,0-87 3,0-2-4,0-3 11,0-9-3,5-6-14,10-10-5,5-8-2,5-10-1,7-8-1,-1-7 5,1 0-6,6-7 0,-7-12-38,-10-6-74,-11 0-152,-10-4-212</inkml:trace>
  <inkml:trace contextRef="#ctx0" brushRef="#br0" timeOffset="109105.0682">2968 11175 625,'0'0'17,"0"0"-14,141-70-6,-98 48-210</inkml:trace>
  <inkml:trace contextRef="#ctx0" brushRef="#br0" timeOffset="109373.9694">3305 10863 746,'0'0'155,"0"0"-109,0 0 11,122-23 0,-72 31-3,-1 21 2,-11 8-19,-8 6-7,-14 4-16,-11 8-6,-5-1 4,-9-2-2,-18-2 3,-2-5-6,3-9 3,1-7-3,5-4-3,7-7-4,1-5-32,2-4-70,10-9-95,0 0-136,0-11-160</inkml:trace>
  <inkml:trace contextRef="#ctx0" brushRef="#br0" timeOffset="109646.0297">4002 11069 1008,'0'0'112,"0"0"-107,0 0-4,133-25 21,-67 10 8,5-1-6,-2 2-14,-11 1-5,-15 2-2,-12 3-3,-14 3 0,-7 3-20,-8 2-41,-2 0-62,0 0-205,-22 11-16</inkml:trace>
  <inkml:trace contextRef="#ctx0" brushRef="#br0" timeOffset="109855.151">4112 11369 637,'0'0'423,"0"0"-421,0 0 23,0 0 40,141 0-17,-84-8-21,-3-6-20,-10 4-7,-8 1-20,-7-4-89,-4-6-144,-5-8-189</inkml:trace>
  <inkml:trace contextRef="#ctx0" brushRef="#br0" timeOffset="110197.0437">4852 10967 864,'0'0'284,"0"0"-278,0 0-3,0 0 5,-43 102 10,39-49-6,4 5-7,0-9-1,3-6-2,19-15-2,4-10 0,10-13-1,6-5 1,6 0 14,0-23-4,-1-12 4,-5-4 1,-13-7 7,-10 1 3,-15-3 7,-4 0-12,-14 6-6,-26 5 16,-9 9-14,-4 10-11,-2 10-5,13 6 0,11 2-2,10 0-10,11 8-69,6 6-102,1-8-378</inkml:trace>
  <inkml:trace contextRef="#ctx0" brushRef="#br0" timeOffset="112515.0897">1223 12615 556,'0'0'229,"0"0"-169,0 0 84,0 0-30,0 0-68,0 0-28,-16 34-15,7 29 12,-5 9 30,-1 2-18,-1-7-7,1-7-1,7-9 0,3-9-7,5-10-3,0-9-4,0-8-5,18-4 0,6-8 2,7-1 1,6-2-1,2 0-2,3 0-51,5-12-40,2-12-98,-4-8-171</inkml:trace>
  <inkml:trace contextRef="#ctx0" brushRef="#br0" timeOffset="112712.1881">1676 12627 948,'0'0'56,"0"0"-53,118-58-1,-41 37 19,10 3-3,1 4-1,-17 6-17,-13 6-32,-21 2-140,-16 0-90,-19 0-138</inkml:trace>
  <inkml:trace contextRef="#ctx0" brushRef="#br0" timeOffset="112995.7956">1711 12579 178,'0'0'523,"0"0"-487,0 0 67,-69 126-8,69-68-21,0 12-8,0 15 5,0 11-26,-3 8-12,-5-1-4,1-10-8,0-16-5,6-18 5,-2-10-2,3-14 0,0-8-12,0-8 0,0-10-4,13-1-1,10-5 1,10-3-2,14 0-1,15-17-32,16-7-64,11-8-129,-8-4-387</inkml:trace>
  <inkml:trace contextRef="#ctx0" brushRef="#br0" timeOffset="113655.1829">2175 12997 710,'0'0'164,"0"0"-90,0 0 31,0 0-52,0 0-41,0 0-10,-25 63 0,14-5 3,7 3-1,4-8-4,0-5 2,0-9-2,15-12 0,8-8-4,3-7 4,6-12 1,1 0-1,5-14-9,0-18-9,-4-8-9,-5-9 5,-10 3 19,-9 0 3,-6 4 3,-4 9 2,0 8 22,0 4 1,-4 9-5,-4 4 0,2 5-3,3 3-7,1 0-13,-1 23-8,3 16 7,0 11 1,0 4 1,12-1-1,8-6 0,5-7-7,6-9-59,5-9-87,0-12-95,3-10-163</inkml:trace>
  <inkml:trace contextRef="#ctx0" brushRef="#br0" timeOffset="113898.0363">2920 12801 874,'0'0'138,"0"0"-113,0 0 54,0 0-40,-119 89-25,101-29 7,5 6-4,9 5-8,4-2 0,0-3-1,2-8-6,17-9-1,5-11-1,4-6-58,3-13-72,3-14-78,-3-5-152</inkml:trace>
  <inkml:trace contextRef="#ctx0" brushRef="#br0" timeOffset="114226.0789">3136 13087 804,'0'0'75,"0"0"-45,0 0 22,-54 107-31,54-61-6,0 1-7,0-5-4,13-8-4,10-10-2,1-7 2,7-14 5,3-3 1,1 0 2,1-23-3,-2-8 9,-10-10-5,-4-5-4,-11-3 2,-9-2 5,0 3 4,-4 10 7,-21 8 3,-4 9-9,-5 12-8,-1 6-9,-1 3-2,3 0-5,2 26-28,8 6-57,6 9-71,10 2-125,7-4-205</inkml:trace>
  <inkml:trace contextRef="#ctx0" brushRef="#br0" timeOffset="114407.6612">3541 13351 928,'0'0'28,"0"0"-15,0 0 12,-11 118-16,7-82-3,4-2-6,0-4-37,0-10-142,0-9-41,0-11-90</inkml:trace>
  <inkml:trace contextRef="#ctx0" brushRef="#br0" timeOffset="114669.0367">3838 12934 430,'0'0'462,"0"0"-387,0 0-53,0 0-9,0 0 31,0 148-5,0-80-17,0 3-4,0-9-4,0-11-4,2-8-6,11-11 1,5-8-5,5-10 2,-2-6-4,4-6-6,1-2-43,2 0-56,-8-18-133,-11-6-314</inkml:trace>
  <inkml:trace contextRef="#ctx0" brushRef="#br0" timeOffset="114819.0065">3796 13265 925,'0'0'72,"0"0"-66,0 0-4,0 0-2,160-113-14,-104 89-176,-14 0-195</inkml:trace>
  <inkml:trace contextRef="#ctx0" brushRef="#br0" timeOffset="115050.0762">4154 12855 828,'0'0'49,"0"0"-37,120-5 7,-64 20 23,-2 17 18,-11 8-19,-13 13-14,-16 5-6,-14 4-9,0-1-7,-4-7 0,-19-13-5,1-9-32,-1-9-53,-1-15-88,2-8-111,-1-4-263</inkml:trace>
  <inkml:trace contextRef="#ctx0" brushRef="#br0" timeOffset="115417.7977">4322 12591 195,'0'0'649,"118"-39"-646,-36 25 22,7 6 32,-6 4-39,-12 4-12,-13 0-2,-21 9-1,-12 15-3,-11 4-12,-12 7 12,0 11 35,-2 5 16,0 7 1,6 7-10,3 2-20,7 8 8,3 7-14,-2 0 0,-5-5-6,-10-9 2,-2-12-3,0-13 3,-24-2 2,-6-9-2,-8-9 0,-2-8-8,-3-10-1,-1-5-3,4 0-19,2-12-58,5-17-137,12-11-207</inkml:trace>
  <inkml:trace contextRef="#ctx0" brushRef="#br0" timeOffset="115652.0844">5487 12897 1018,'0'0'107,"0"0"-80,118-9-15,-51-5 22,4-1-17,-8 3-17,-14 4-2,-18 4-93,-15 4-168,-16 0-195</inkml:trace>
  <inkml:trace contextRef="#ctx0" brushRef="#br0" timeOffset="115847.5357">5489 13249 627,'0'0'379,"0"0"-352,130-12 40,-63-4 26,-7 2-49,-9 1-22,-8 3-22,-19 6-5,-11 4-84,-11 0-131,-2-4-279</inkml:trace>
  <inkml:trace contextRef="#ctx0" brushRef="#br0" timeOffset="116660.8823">6615 12561 663,'0'0'116,"0"0"-20,0 0 11,0 0-63,0 0-30,0 0 1,-20 15-14,20 26 11,0 7 9,0 8 1,0 2 3,0 0-6,0-2-3,7-5-9,4-7-2,5-6-2,1-9-2,6-9 2,3-5-2,6-13 3,1-2 6,5-3-5,-2-26 2,-3-9 0,-6-6-3,-9-9-1,-10 2 5,-2-5-5,-6 3-2,0 9-1,0 12-5,0 11-5,-6 14-34,3 7-81,3 0-204,0 0-173</inkml:trace>
  <inkml:trace contextRef="#ctx0" brushRef="#br0" timeOffset="117196.0776">7623 12392 474,'0'0'163,"0"0"-92,0 0 35,0 0-21,0 0-46,0 0-9,0-21-7,0 21 8,0 0 13,-13 0 4,-8 1-20,-15 22-5,-8 14-10,-7 16 1,-5 14 4,5 15 2,6 10-5,12 3-2,12 0-2,17-9-1,4-13-4,4-8-3,23-14 4,7-12-3,-1-8-1,3-13 4,-4-4-5,-6-5 4,-2-2-6,-6-2 0,0-3-42,0-2-42,-4 0-99,-3-9-272</inkml:trace>
  <inkml:trace contextRef="#ctx0" brushRef="#br0" timeOffset="118897.148">7715 12763 30,'0'0'24,"0"0"17,0 0-14,0 0 10,0 0 4,0 0 21,29-34 3,-25 31 9,-4 3 16,0 0 1,0 0-10,0 0 1,0 0 6,0 0-8,0 0-23,0 0-7,0 0-8,0 0-7,0 0-4,0 0-12,0 0-14,-4 0-3,-6 12 4,-1 9 1,-2 9-5,3 2 2,4 2 3,2 1-1,4-3-2,0-3 0,0 0-2,0-5-1,13-4-1,3-4 0,3-1 1,4-10 0,4-3 2,2-2 4,4 0-4,3-16 2,-3-8 0,-4-2-1,-4-2-1,-9-4-1,-5 0 0,-7-5 2,-4 2-1,0 2-1,0 1-1,-21 8-2,-4 4 0,-10 6 1,0 5 0,-3 9-1,-1 0 1,7 0-3,4 15 1,11 1-6,8 4-66,7 2-97,2 4-49,5 3-34,18-6-112</inkml:trace>
  <inkml:trace contextRef="#ctx0" brushRef="#br0" timeOffset="119109.6475">8319 13240 758,'0'0'85,"0"0"-83,0 0 39,0 0-3,0 0-26,-64 109-12,54-89-10,5-6-130,1-8-164,0-6-144</inkml:trace>
  <inkml:trace contextRef="#ctx0" brushRef="#br0" timeOffset="119677.1806">8508 13055 635,'0'0'144,"0"0"-94,0 0 29,0 0-51,0 0-16,0 0-3,89-99-6,-67 70 6,-2-2-4,-4-6 4,-5-3 2,-4-2 1,-7 6-11,0 2 2,0 12-3,-3 5-1,-9 10-1,-7 5 1,1 2 1,-1 0-4,3 9-12,4 8 11,6 1-1,6 0 0,0 2-2,6 0-4,19 3 6,4-2 6,5 2 5,-2-5-3,3-5 0,-4 4 5,-7-3-5,-1-3 4,-8 6 6,-6-1-1,-6 1 4,-3 3 7,0 3 11,-10-1-7,-9-2-16,-2-1 0,1-4-10,1-3 1,0-2-1,-1-6-12,3-4-59,-4 0-63,3 0-117,1-21-157</inkml:trace>
  <inkml:trace contextRef="#ctx0" brushRef="#br0" timeOffset="119979.1664">8802 12421 883,'0'0'23,"0"0"6,143-12 52,-73 44-26,-2 16-1,-10 13-19,-18 14-19,-19 3-1,-19 3 3,-2-7-10,-23-9 12,-15-6-7,-2-12 7,-2-4 0,2-11-4,7-6-4,6-6-7,8-6-2,2-6-3,12-6-6,-2-2-44,7 0-68,0-10-71,0-18-90</inkml:trace>
  <inkml:trace contextRef="#ctx0" brushRef="#br0" timeOffset="120502.704">9622 12677 416,'0'0'197,"0"0"-132,0 0 6,0 0 42,120 0-23,-66 0-26,2-2-10,0-5-7,-5-2-6,-6 1-13,-12-2-12,-11 3-10,-12 2-3,-7 1 1,-3 1-4,0 3-6,0 0-42,-15 0-103,-5 0-115,-5 9-108</inkml:trace>
  <inkml:trace contextRef="#ctx0" brushRef="#br0" timeOffset="120729.9685">9723 12962 846,'0'0'72,"0"0"-36,0 0 55,138 0-19,-85 0-25,-1 0-27,-10 0-13,-13 0-3,-9-4-4,-9 2-29,-10-4-84,-1-5-147,0-5-195</inkml:trace>
  <inkml:trace contextRef="#ctx0" brushRef="#br0" timeOffset="121118.0507">10597 12511 1068,'0'0'15,"0"0"-5,0 0 52,-72 102-31,61-44-9,7 4-11,4-2-5,0-7-3,0-8-2,19-11 1,8-9-2,11-13 1,7-12 3,11 0 0,2-25 4,0-11-6,-7-6 8,-11-8-7,-19-4 2,-21-1 2,0 2 3,-40 9-2,-21 10 3,-10 12-6,-1 13-2,7 9-3,12 0-1,8 19-4,16 8-15,11 2-120,16-5-285</inkml:trace>
  <inkml:trace contextRef="#ctx0" brushRef="#br0" timeOffset="130967.0888">19817 9111 800,'0'0'115,"0"0"-50,0 0 61,0 0-84,0 0-33,0 0 15,0 0 22,-14 111-15,8-79-10,-2-4 2,6-3-2,2-4-7,0-3-4,11-1-2,23-3 1,17-10 2,19-4 6,7 0-3,8 0-7,-2-11-7,-6 1 0,-5 1-10,-5 0-47,-5 6-46,2-6-133,-1-7-318</inkml:trace>
  <inkml:trace contextRef="#ctx0" brushRef="#br0" timeOffset="131157.9933">21294 9096 1055,'0'0'4,"0"0"2,0 0 74,148 107-52,-95-75-10,-4-1-10,-6-1-8,-12-7-59,-12-3-114,-5-15-200,-5-5-146</inkml:trace>
  <inkml:trace contextRef="#ctx0" brushRef="#br0" timeOffset="131327.9914">21662 9043 435,'0'0'312,"0"0"-249,0 0 81,-129 17-66,96 20-44,4 8 6,6 2-13,1-1-17,6-5-6,2-1-4,4-2-11,-3 2-87,-8-6-119,-1-4-121</inkml:trace>
  <inkml:trace contextRef="#ctx0" brushRef="#br0" timeOffset="131479.1192">21147 9416 708,'0'0'83,"0"0"-24,0 0 19,149-94-45,-64 65-23,13 0-10,0-3-83,-4 0-93,-20-2-107</inkml:trace>
  <inkml:trace contextRef="#ctx0" brushRef="#br0" timeOffset="131800.8903">21863 8816 409,'0'0'78,"0"0"41,-148-123 37,70 111-45,-13 12-36,-11 9-22,-4 44 12,4 29-14,9 25-10,10 25-6,14 7 5,25-3-17,28-17-9,16-16-10,54-25-4,33-20 4,26-20-1,23-20 3,11-18-4,3-11 4,-10-37-4,-22-19-2,-28-17 1,-31-16 10,-30-17 17,-29-13-9,-7-5-1,-41 6 0,-21 25-14,-8 25-1,2 33-3,6 25 0,18 20-9,15 1-59,16 14-155,20 10-580</inkml:trace>
  <inkml:trace contextRef="#ctx0" brushRef="#br0" timeOffset="132954.2999">1539 15357 1012,'0'0'70,"0"0"-29,0 0 46,0 0-56,0 0-29,-120 123 0,96-51 0,2 3-1,-1-2-2,0-10-82,8-7-99,1-18-100,8-21-67</inkml:trace>
  <inkml:trace contextRef="#ctx0" brushRef="#br0" timeOffset="133135.033">1365 15342 658,'0'0'128,"30"-114"42,-2 86-28,-1 18-79,-1 10-31,0 10-21,1 26-8,-3 18 5,-2 16 3,-4 11-6,-7 2-5,-2 13-81,-9 1-103,0-7-104,-5-20-101</inkml:trace>
  <inkml:trace contextRef="#ctx0" brushRef="#br0" timeOffset="133411.32">1390 15909 378,'0'0'96,"0"0"-29,-17-134 28,43 90-71,25-7-17,15 8-3,9-1-2,0 8-2,-7 3 0,-20 13-8,-14 10 8,-18 3 4,-16 4 28,0 3 95,0 0 14,0 4-67,0 24-32,0 13 0,0 17 2,-5 6-18,3 15-14,0 4-8,-1 8-4,3-10-8,0-7-83,0-19-120,0-15-17,0-26-15,-7-14-63</inkml:trace>
  <inkml:trace contextRef="#ctx0" brushRef="#br0" timeOffset="133577.0405">1796 15811 271,'0'0'25,"53"-160"113,-8 102 50,9 13-13,-6 19-12,-5 16-84,-13 10-29,-11 8-28,-13 29-15,-6 21 3,-4 7-3,-28 8-7,-3-10-88,2-10-56,10-21-115,17-15-89</inkml:trace>
  <inkml:trace contextRef="#ctx0" brushRef="#br0" timeOffset="133781.0889">2239 15565 930,'0'0'143,"0"0"-131,0 0-4,0 0 43,38 166 7,-31-86-32,0 4-20,-3-1-1,-2-3-5,-2-10-82,0-16-49,0-22-14,0-16-32,0-16-25,0-7 20,0-37 1</inkml:trace>
  <inkml:trace contextRef="#ctx0" brushRef="#br0" timeOffset="133915.8761">2297 15950 82,'0'0'81,"23"-201"-2,7 111 53,13 18 49,6 23 6,-2 18 6,-11 18-84,-14 13-59,-11 5-33,-11 30-15,0 14 7,-29 13-9,-14 5-54,-3-4-153,1-13-122</inkml:trace>
  <inkml:trace contextRef="#ctx0" brushRef="#br0" timeOffset="134557.6839">2719 15703 665,'0'0'188,"78"-119"-105,-45 64 13,-15-1-50,-11-8-12,-7 1-11,0 1-21,-18 10 12,-2 15-2,-2 19 17,4 13 1,-1 5-12,4 0-15,1 15-2,4 24-1,1 11 0,5 8 0,4 8 1,0-8 0,11 0-2,15-9-4,8-7-16,0-11 0,6-10-5,0-7-4,-7-10 9,-5-4-4,-5 0 18,-7 0 7,-6-8 0,-2 0 2,-6 6 7,-2 2-3,1 0-6,5 0-5,4 0-6,9 4 11,7 2 5,12-6-3,12 0 1,2-10-2,0-16 3,-10-6 2,-6 6-2,-16 3-1,-9 5 2,-4 13 10,-7 5 19,2 0-8,7 28-26,5 30 0,7 22 26,4 18 4,6 10-10,-4 13-3,-7 7-9,-11-2-2,-9-5-6,-5-19 0,-23-26 5,-1-27 49,0-28-32,-3-21-12,3 0 7,-5-40-4,2-22-9,3-19-4,10-6 0,17 0-1,2-1 1,27 1-11,28 3-3,13-5-64,-2 0-137</inkml:trace>
  <inkml:trace contextRef="#ctx0" brushRef="#br0" timeOffset="135211.4153">5086 15101 681,'0'0'135,"0"0"27,0 0-38,0 0-58,0 0-30,0 0-18,-23 23-10,17 35 0,-1 14 13,5 11 2,2 4 0,0-11-2,11-11-10,12-15-8,5-14-2,6-14 0,6-12-1,1-10 6,5-4-6,1-30 11,0-13 0,-7-8-3,-9-8-5,-13-2 1,-16-4 0,-2 7-3,0 4-1,-17 14-3,-2 17-9,9 13-26,7 14-43,3 0-170,0 0-372</inkml:trace>
  <inkml:trace contextRef="#ctx0" brushRef="#br0" timeOffset="135459.6165">5954 15008 1039,'0'0'86,"0"0"-13,0 0 17,0 0-62,0 0-21,0 0 0,-139 178 7,110-94 9,6 3-7,10-8 3,9-11-11,4-10-7,7-9 1,19-9-2,12-12-16,2-7-40,3-12-44,-1-9-128,-7 0-294</inkml:trace>
  <inkml:trace contextRef="#ctx0" brushRef="#br0" timeOffset="135857.0621">6067 15360 928,'0'0'51,"0"0"-11,0 0 6,0 0-38,155-88 3,-94 88-4,-12 0 5,-13 12-10,-16 20-1,-16 3-2,-4 9 2,-8 2 10,-21-7-7,-5-7 2,7-6-4,7-12-1,9-5-1,9-8-17,2-1-2,0-1-1,17-26-32,12-5-9,3-2 19,-3 2 28,-3 0 7,-3 6 7,-8 5 2,-5 1 1,-6 11 1,-4 6-4,0 3-8,0 0-11,0 0-37,-6 0-88,-11 0-73,-1 0-74</inkml:trace>
  <inkml:trace contextRef="#ctx0" brushRef="#br0" timeOffset="136232.0529">6310 15213 768,'0'0'84,"0"0"4,0 0-7,0 0-59,-119-9-1,88 23-4,2 13 1,-2 16 3,7 6-4,8 9-2,7-3 0,9-3-6,0-7-8,9-9 5,18-12-6,2-8 0,9-12-3,7-4 3,3 0 6,2-22 6,-8-4-6,-7-8 0,-12 5-2,-15-3-3,-8 2-1,0 2-13,-13 4-31,-11 10-40,-3 9-177,5 5-203</inkml:trace>
  <inkml:trace contextRef="#ctx0" brushRef="#br0" timeOffset="136450.8464">6863 15534 1024,'0'0'112,"0"0"-94,0 0 14,-54 104-10,32-62-20,-3 5-2,6-7-32,-4 0-128,1-10-147,4-8-161</inkml:trace>
  <inkml:trace contextRef="#ctx0" brushRef="#br0" timeOffset="136793.4673">7043 15637 964,'0'0'66,"0"0"-37,87-157 33,-51 99-14,-12 5-40,-8 9-3,-14 5-5,-2 16 0,-6 10-1,-23 10-10,0 3-24,-2 3-21,6 19 10,7 4 29,9 1-17,9 5 27,0-3 4,27 0 3,15-3 1,9-9 7,3 1 2,-8-6 29,-9 2-2,-13 0 10,-13-4-21,-11 7-18,0 10-8,-40 6 0,-18 5-35,-7-2-166,-2-13-144</inkml:trace>
  <inkml:trace contextRef="#ctx0" brushRef="#br0" timeOffset="137036.0704">7395 14973 983,'0'0'97,"152"-2"-14,-74 51 20,-13 18-65,-9 9 4,-16 11-9,-18 0-13,-22 2-12,0-7 2,-27-10-6,-10-11 0,-4-15-2,3-10-2,9-14-30,2-9-37,10-13-63,5 0-121,8-31-243</inkml:trace>
  <inkml:trace contextRef="#ctx0" brushRef="#br0" timeOffset="137198.9897">8149 15288 863,'0'0'209,"0"0"-195,147-80 0,-80 58-1,-5 6-13,-8 5-130,-19 6-397</inkml:trace>
  <inkml:trace contextRef="#ctx0" brushRef="#br0" timeOffset="137596.1093">8252 15538 1045,'0'0'124,"0"0"-72,0 0-26,0 0-9,155-44-14,-72 12-3,-3 0-68,-11 2-74,-15 0-91,-16 6-10,-16 10 158,-13 7 85,-9 7 160,0 0 50,0 7-67,0 23-46,-7 8-7,1 8-29,4-4-26,2-6-17,2-3-7,22-15-9,16-9 6,5-9-3,6 0 0,1-18 3,-10-18-2,-9-6-3,-19-5 3,-14-4 16,-5 5 1,-33 7-6,-14 20-3,-5 17-8,-8 2-6,7 7-7,14 14 0,15-8-46,20-4-51,9-9-272</inkml:trace>
  <inkml:trace contextRef="#ctx0" brushRef="#br0" timeOffset="138293.9613">9642 15480 651,'0'0'232,"0"0"-177,0 0-3,135-146 4,-98 98-35,-10 2 5,-10 1-1,-10 9-8,-4 4-1,-3 12 4,0 8-4,0 8-4,-3 4-7,-8 0-5,0 16 0,2 18 0,0 7 5,7 7-5,2 1 0,0-3 2,9-2-3,11-9 3,5-7-4,-1-10 3,3-10-3,-1-8 4,1 0-2,1-12 2,2-16 6,-3-7-7,-5-6 7,-4 1-7,-4 1 0,-8 16 3,-2 9-3,-4 9-1,0 5 0,0 0-5,0 9-5,-15 8 8,4-2 2,4-7-8,5-6-7,2-2-2,0 0 7,11-14-7,16-8 15,2 4 1,4 4 2,0 5 0,2 9 2,-2 0 7,-4 18 0,-7 13-4,-6-3 0,-12 5-6,-4 4 0,-9-1-13,-22 1-73,-10-6-95,-5-4-110,-1-18-233</inkml:trace>
  <inkml:trace contextRef="#ctx0" brushRef="#br0" timeOffset="138533.9555">10135 14875 1013,'0'0'46,"0"0"-19,0 0 6,0 0-18,0 0-12,0 0 10,-60 100-9,24-90-1,3-7 3,8-3-2,12 0 1,11-13 7,2-3-12,15 2-3,26 6-18,5 8-46,6 0-156,4 16-317</inkml:trace>
  <inkml:trace contextRef="#ctx0" brushRef="#br0" timeOffset="138746.1188">11237 14937 1228,'0'0'19,"0"0"-1,0 0 6,0 0 17,133 146-13,-73-88-16,0 1-9,-8-1-2,-4-4-1,-14-6-44,-12-13-84,-13-12-224,-9-23-246</inkml:trace>
  <inkml:trace contextRef="#ctx0" brushRef="#br0" timeOffset="138917.8334">11542 15033 943,'0'0'159,"0"0"-79,0 0 0,-117 54-30,100-12-40,6 2-5,-3 4-5,3 3 0,-2 2-37,-3 0-85,-2-9-194,-4-8-191</inkml:trace>
  <inkml:trace contextRef="#ctx0" brushRef="#br0" timeOffset="139075.0233">11152 15284 949,'0'0'90,"0"0"-42,140-102 5,-37 61-24,13 1-29,-3 5-5,-14-4-108,-24 7-161,-28 4-156</inkml:trace>
  <inkml:trace contextRef="#ctx0" brushRef="#br0" timeOffset="139381.7479">11845 14749 319,'0'0'209,"-114"-131"-75,38 75 37,-10 10-22,-15 24-33,-8 22-32,-6 10-16,-2 48-17,11 36-11,11 30-6,22 23-10,29 9-6,27-3 0,17-20-17,43-22 3,44-26-4,33-31 0,25-28 0,15-26 5,4-7-4,-6-43 3,-15-22-1,-32-12 2,-35-14 4,-38-10 10,-38-13 11,-21-22-23,-43 2-4,-26 14-3,-12 25 1,-1 34-2,10 27-4,17 22-41,25 19-33,22 0-148,18 12-636</inkml:trace>
  <inkml:trace contextRef="#ctx0" brushRef="#br0" timeOffset="141187.4678">4306 16740 616,'0'0'236,"0"0"-153,0 0 34,0 0-31,0 0-46,0 0-22,-90 18 2,63 22-5,-1 10-1,4 8-1,3 0 0,8 4 2,2-4 0,8-5-4,3-13-7,0-8-2,17-10-2,9-9 0,8-4-1,7-9 2,9-4 1,3-22 0,1-14 9,-3-6-5,-11-7 1,-13 3-4,-13-2 1,-14 2 2,0 1-4,-18-4 2,-14 13 0,-6 3-4,-3 15-3,4 9 1,0 9 1,5 4-14,6 0-31,9 26-91,15 10-147,2-1-36,34-4-11</inkml:trace>
  <inkml:trace contextRef="#ctx0" brushRef="#br0" timeOffset="141466.7627">5057 16964 994,'0'0'150,"0"0"-146,0 0 14,0 0 5,0 0 21,116 0-6,-58 0-10,-2-10-15,-5-3-8,-11 8-5,-8 1-16,-13 1-113,-12 3-138,-7-5-243</inkml:trace>
  <inkml:trace contextRef="#ctx0" brushRef="#br0" timeOffset="141683.713">5109 17205 1044,'0'0'83,"0"0"-64,0 0-14,0 0 70,160-10-28,-91-8-17,-6 6-8,-10 1-19,-18 4-3,-14 2-38,-13 1-96,-8 3-98,0-8-160</inkml:trace>
  <inkml:trace contextRef="#ctx0" brushRef="#br0" timeOffset="143056.0968">7130 17106 924,'0'0'58,"0"0"-51,0 0 7,78-130 7,-27 83-19,-1-13 4,-3 2-1,-18 0-3,-12 14 3,-17 8-5,0 14 11,-29 16-8,-11 6 3,0 0-6,-1 2-2,7 16 2,20 4-2,12 9-1,2-4-8,16 4 5,28-3 6,2-2 1,-1-4 4,-7 4-4,-10-4 3,-14 2 0,-12 6-4,-2-2 3,-2 2-2,-17-2-1,-4-6-63,7-10-89,7-7-82,9-5-227</inkml:trace>
  <inkml:trace contextRef="#ctx0" brushRef="#br0" timeOffset="143244.9598">7790 16670 1008,'0'0'101,"0"0"-98,0 0 30,0 0-6,14 128-18,-3-84-6,-3-3-1,1 0-2,-4-1-32,-5 0-113,0 1-117,0-12-84</inkml:trace>
  <inkml:trace contextRef="#ctx0" brushRef="#br0" timeOffset="143497.8378">7710 16994 786,'0'0'113,"0"0"-92,0 0 21,84-116-23,-32 86-19,-3 7-44,-9 0-184,-9 5-40,-14-3 132,-8 7 136,-6 5 41,-3 0 158,0 1-6,0 8 0,0 0-112,0 5-64,0 25-15,5 6 15,3 12-7,0 5-10,-2 2-56,-2-6-182,-1-14-239</inkml:trace>
  <inkml:trace contextRef="#ctx0" brushRef="#br0" timeOffset="143696.019">8192 16673 986,'0'0'80,"0"0"-64,133-14 55,-75 32 15,-9 23-52,-14 13-20,-12 8-11,-20 4-3,-3-2-10,-32 6-41,-26-8-65,-15-4-114,-17-17-154</inkml:trace>
  <inkml:trace contextRef="#ctx0" brushRef="#br0" timeOffset="143926.0981">7175 16477 1107,'0'0'23,"-160"112"-17,94-24 93,13 11-47,20 8-13,17-8-4,16 3-15,2-7-12,43-4-8,18-4 0,30-12-21,30-17-59,19-31-138,13-27-349</inkml:trace>
  <inkml:trace contextRef="#ctx0" brushRef="#br0" timeOffset="144421.264">8864 16990 771,'0'0'72,"0"0"-45,0 0 54,20-116-51,14 72-26,1-7-3,-4-2 6,-8 9 1,-17 7-5,-6 11-1,0 14-2,-17 6-3,-4 6-16,-3 0-7,5 6 8,5 14 2,9 4-27,5 7 10,7-4 16,24 4 17,10-9 3,1 6 2,-7-7 16,-6 5 0,-13 3-13,-11 0-5,-5 5-3,0-9-36,-14-3-73,-3-8-97,8-14-150</inkml:trace>
  <inkml:trace contextRef="#ctx0" brushRef="#br0" timeOffset="144893.1087">9327 16670 889,'0'0'12,"0"0"18,0 0 32,0 0-42,-34 134-4,34-90-5,4-9-8,13-3 1,2-6-1,3-13-2,-2 1 4,-2-14 0,-1 0 1,0 0 3,3-10 15,-5-12 6,3-8-2,-3-2-13,-2-5-8,-3 4-1,-4 13-5,-3 8 3,-3 7 1,0 5-5,0 0-4,0 5-1,0 13 5,0 3 2,-3-2-2,-6-5 1,2-6-2,4-4-10,1-4-13,2 0 19,0-8-2,0-10-29,5-4 1,18 0 34,6 8-1,5 4 2,0 10 0,3 0 3,-4 1 8,-8 20-8,-8 3-3,-8 10 0,-9-2-5,0 4-62,-13 4-197,-18-10-133</inkml:trace>
  <inkml:trace contextRef="#ctx0" brushRef="#br0" timeOffset="145045.0397">9415 16477 783,'0'0'186,"0"0"-186,0 0-45,0 0-114,0 0-167</inkml:trace>
  <inkml:trace contextRef="#ctx0" brushRef="#br0" timeOffset="145278.2764">9999 16427 1103,'0'0'54,"0"0"-44,0 0 43,0 0-8,0 0-24,-112 144 8,90-74-2,9-6-15,9 3-4,4-9-5,1-10-3,31-8-2,6-12-31,7-16-23,3-6-66,2-6-106,-4-6-202</inkml:trace>
  <inkml:trace contextRef="#ctx0" brushRef="#br0" timeOffset="145547.5608">10238 16705 671,'0'0'156,"0"0"-6,0 0-24,0 0-106,0 0-9,0 0-2,-23 115-4,23-83-2,0-6-2,11-4-1,10-12 1,8-10-2,2 0 2,2-4 2,0-19-2,-6-8 6,-8-1 5,-13-2-5,-6 6-2,-2-2-4,-25 11 8,-9 9-7,-1 6-2,-6 4-3,3 0-21,5 4-77,6 6-132,3-5-134</inkml:trace>
  <inkml:trace contextRef="#ctx0" brushRef="#br0" timeOffset="145740.8905">10500 16401 1157,'0'0'51,"0"0"-6,128 22 41,-82 10-44,-8 16-14,-9 3-15,-15 7-8,-14 7-5,-2 11-1,-35 1-44,-9-1-53,-3-9-99,-4-18-211</inkml:trace>
  <inkml:trace contextRef="#ctx0" brushRef="#br0" timeOffset="146161.7271">7759 17449 942,'0'0'33,"0"0"-33,0 0-17,0 0 17,0 0 37,156-8 14,-27-1-22,43-3 0,37-11 25,47-5-2,45-8-7,44-4-9,35-9-6,17 0-8,13 1-1,-13-6-4,-21 6 6,-32 2-8,-61 11 13,-65 7-14,-70 16-14,-70 3-30,-56 4-38,-31 5-50,-82 0-148,-50 0-266</inkml:trace>
  <inkml:trace contextRef="#ctx0" brushRef="#br0" timeOffset="146611.1565">8527 18253 631,'0'0'186,"0"0"-167,61-106 46,-15 42 30,9-14-73,-5 2-9,-5 3 10,-16 19-8,-18 21-12,-11 8 6,-2 13-18,-29 12-8,-7 0-32,-5 4 20,7 14 29,8 4 1,15 4-1,13 11-4,1 2 0,33 2 3,10-1 1,8 0 13,-7 1 2,-9 2 5,-12 3-18,-13-2-2,-11 2 0,0-3-6,-11-11-65,-9-6-127,2-24-27,11-2-160</inkml:trace>
  <inkml:trace contextRef="#ctx0" brushRef="#br0" timeOffset="146777.779">9204 17820 905,'0'0'76,"0"0"-72,0 0 28,0 121-2,8-68-21,3 2-9,3 3-11,-10 4-57,-2-8-183,-2-5-135</inkml:trace>
  <inkml:trace contextRef="#ctx0" brushRef="#br0" timeOffset="147038.0288">9071 18249 787,'0'0'99,"0"0"-89,65-151 45,-7 102-33,4 5-22,-6 8-125,-6 8-91,-10 2-32,-9 3-8,-9 5 128,-11 5 128,-7 5 269,-4 1-38,0 7-1,0 0-44,0 0-113,4 10-42,2 21-8,3 11 6,1 16-14,6 4-6,-5 4-9,3 2-148,-7-10-203</inkml:trace>
  <inkml:trace contextRef="#ctx0" brushRef="#br0" timeOffset="147295.0889">9698 17704 1002,'0'0'126,"0"0"-126,123-8 35,-69 44 44,-10 27-62,-7 12-8,-10 14 4,-13 9-1,-14-4 7,-2-4-5,-27-9-7,-4-11 0,-4-12-1,4-18-6,4-11-27,4-22-45,5-7-52,5-11-121,4-40-212</inkml:trace>
  <inkml:trace contextRef="#ctx0" brushRef="#br0" timeOffset="147735.0962">10197 17490 237,'0'0'661,"0"0"-659,0 0 1,0 0 22,0 0-21,0 0-4,-42 71-27,34-66-8,-4-5 8,3 0-11,3-12 24,4-11-8,2 4 7,0-3-5,24 3 20,7 7 8,5 8 8,-1 4 5,-1 0 0,-7 12 6,-7 15-9,-11 5 15,-9 0 9,0 8-6,-11 0-18,-18-4-7,-6-2-4,2-6-4,2-15-2,7-4 4,6-5 0,7-4 2,6 0-2,5 0 19,0 0 0,16 0-6,15 0 4,9 0 9,5 4-11,1 2-2,-3 3-8,-10 8-10,-10 5-2,-21 0-72,-2 14-81,-31-8-181</inkml:trace>
  <inkml:trace contextRef="#ctx0" brushRef="#br0" timeOffset="147991.1828">8401 17762 1185,'0'0'18,"0"0"-6,-138 167 24,105-51 27,8 8-29,12 1-7,13-4-3,0-17-17,32-7-6,29-16-2,23-15-11,28-16-51,17-28-62,8-22-185,0-22-368</inkml:trace>
  <inkml:trace contextRef="#ctx0" brushRef="#br0" timeOffset="148352.1758">10862 17769 1106,'0'0'84,"0"0"-57,0 0 7,0 0-28,0 0 0,-20 164-3,40-92-3,0-2-5,-2 2-50,-7-2-73,-9-6-139,-2-8-91</inkml:trace>
  <inkml:trace contextRef="#ctx0" brushRef="#br0" timeOffset="148492.7615">10670 18214 837,'0'0'85,"0"0"-36,38-125 10,34 71-57,21-4-2,7 10-19,-6 2-210,-18 5-126</inkml:trace>
  <inkml:trace contextRef="#ctx0" brushRef="#br0" timeOffset="148637.5797">11344 17682 836,'0'0'237,"0"0"-118,0 0-29,0 0-39,0 0-16,0 0 1,-9 125-19,9-62-13,0 8-4,4 13-4,12 6-49,-1-3-110,-4-17-305</inkml:trace>
  <inkml:trace contextRef="#ctx0" brushRef="#br0" timeOffset="149568.0539">13071 16235 1044,'0'0'72,"0"0"-59,0 0-7,0 0 52,151-83-32,-61 59-5,-3-2-10,-10 4-10,-14 4-1,-16 8-83,-10-4-97,-8-2-219</inkml:trace>
  <inkml:trace contextRef="#ctx0" brushRef="#br0" timeOffset="150098.056">14201 15638 1062,'0'0'45,"0"0"-41,0 0 72,-134 67-33,110-14-33,3 0-8,6 5 0,9-4 0,6-4 0,0-7-2,4-11-11,19-14-14,3-6-4,5-10 2,7-2 8,2-5 0,0-18-6,-1-7 15,-5-2 9,-4-4 2,-5 0 0,-8 5 1,-5 3 2,-10 8-4,-2 6 24,0 8 1,0 3 13,0 3-6,0 0-17,0 9-14,-6 5-1,5 6 0,1-2 0,0-4-4,5-4 2,16-2 2,8-8-5,3 0 5,1-3 0,-2-20 5,-6-3-3,-7-2-2,-14-2 8,-4 1-7,0 0 7,-20 7 7,-9 8-2,-4 9 1,-3 5-12,3 0-2,6 12-4,4 17-22,6 11-48,8 8-135,9-3-157</inkml:trace>
  <inkml:trace contextRef="#ctx0" brushRef="#br0" timeOffset="150397.7236">14705 15994 791,'0'0'142,"0"0"-108,71-155 65,-44 95-36,-7 4-52,-11 10 1,-9 7-9,0 20 2,-25 11-1,-8 8-3,2 0 0,6 4-2,10 8 0,13 6-5,2 6-6,17 2-5,22 2 1,7-2 12,5 0 4,3-4 0,-10 0-2,-8 2 2,-12 2 5,-17-4-5,-7 0-14,0 1-81,-23-9-86,2-9-127,7-5-195</inkml:trace>
  <inkml:trace contextRef="#ctx0" brushRef="#br0" timeOffset="150609.1286">15318 15392 1058,'0'0'105,"0"0"-16,0 0-7,0 0-48,-118 134-23,105-62 8,3 7-16,10-7-3,0 0-1,0-6-3,16-17-40,15-12-29,9-16-54,5-15-76,-1-6-143</inkml:trace>
  <inkml:trace contextRef="#ctx0" brushRef="#br0" timeOffset="150877.1611">15556 15683 836,'0'0'167,"0"0"-77,0 0 15,0 0-62,-55 107-28,55-72-9,6-3-4,17-8-2,6-10 0,3-3-1,8-11 1,4 0 1,-9-23 1,-4-3 3,-15-2 1,-13-4 3,-3-2 0,-14 6 8,-24 10-3,-11 6-14,-7 12-1,1 0-10,8 4-28,9 8-71,15-2-191,14-10-211</inkml:trace>
  <inkml:trace contextRef="#ctx0" brushRef="#br0" timeOffset="151083.4417">15868 15378 1038,'0'0'124,"0"0"-80,139 22 45,-81 28-11,-12 16-42,-17 6-7,-17 9-11,-12 3-13,-29 0-4,-25-1-1,-4-8-3,2-8-21,12-9-28,8-6-43,10-16-141,1-12-289</inkml:trace>
  <inkml:trace contextRef="#ctx0" brushRef="#br0" timeOffset="151529.7524">14196 16924 381,'0'0'773,"0"0"-739,0 0-27,0 0 81,32-104-54,107 63-22,56 6 3,62-10 4,48 2-14,40-6-1,37 3 0,13-2 9,-13 2-6,-29 6-7,-52-9 2,-64 10-1,-69 7-1,-65 6 0,-58 11-15,-45 1-21,-38 11-3,-56 3-26,-42 0-89,-32 17-169,-21 24-130</inkml:trace>
  <inkml:trace contextRef="#ctx0" brushRef="#br0" timeOffset="151934.9075">14651 17704 1045,'0'0'73,"0"0"-71,0 0 12,71-106 27,-19 52-38,2-9 2,-10 2-1,-18 3-3,-15 7 6,-11 15-3,-1 10 5,-21 14-9,-7 12 0,6 0-8,3 7 1,9 16-2,11 3-28,0 6 7,25-2-14,19-2 23,16-2 17,2 2 4,-2-1 7,-15 3 10,-20 2-13,-18 0 2,-7-3-2,-7-4-4,-20-4-27,3-12-35,3-6-72,11-3-14,10-7-53,0-25-53</inkml:trace>
  <inkml:trace contextRef="#ctx0" brushRef="#br0" timeOffset="152094.8879">15324 17281 622,'0'0'190,"0"0"-11,0 0-70,0 0-47,0 0-11,0 0-5,85 106-32,-84-56-8,-1-1-6,0 1-8,0 1-57,0 4-113,0-11-134,0-4-119</inkml:trace>
  <inkml:trace contextRef="#ctx0" brushRef="#br0" timeOffset="152348.019">15336 17580 688,'0'0'136,"0"0"-113,60-113 47,-6 79-2,3 2-64,-3 5-4,-12-4-129,-8 4 1,-12 6 98,-11 3 30,-6 8 77,-5 1 113,0 9-16,0 0-62,0 0-66,0 0-19,0 27-19,2 4-3,2 15-3,3 1-2,-4 3-36,-3-1-95,0-13-231,0-10-404</inkml:trace>
  <inkml:trace contextRef="#ctx0" brushRef="#br0" timeOffset="152567.2265">15868 17124 1052,'0'0'108,"0"0"-74,121-44 40,-59 44 20,3 31-58,-10 14-14,-9 16-11,-23 3-7,-17 3-4,-6 0-1,-34-1-16,-19-3-21,-8-9-18,-4-19-32,3-8-91,-3-22-114,5-5-178</inkml:trace>
  <inkml:trace contextRef="#ctx0" brushRef="#br0" timeOffset="153060.7657">16130 16811 1022,'0'0'25,"0"0"-14,126-21 92,-94 21-84,-12 4-14,-7 10-4,-7-2-1,-6-2 3,0-3 1,0-2-4,-10 1 12,-7-2-7,5-4-2,1 0-1,3 0-1,6 0 3,2 0-4,0-10 0,0-2-4,12-7 4,9 10 1,6-3-1,0 1-1,2 8 1,0 3 5,-4 0 0,-2 0 1,-4 18-5,-5 4 3,-8-1-2,-3 2 0,-3 5-2,-5 2 5,-20 2-5,-6 5 5,2-8 3,5-5-3,8-2 3,12-10 3,4-2-3,0-1-2,34-6-4,14-3 4,16-3 0,17-20-2,4-7-2,1 2-1,-10 6-1,-20 5-37,-22 8-107,-28 3-213,-6 6-320</inkml:trace>
  <inkml:trace contextRef="#ctx0" brushRef="#br0" timeOffset="153406.1263">14547 17062 1149,'0'0'41,"-161"22"-29,91 32 38,13 20 45,19 25-66,16 10-16,17 2-3,5 3-4,32-1-5,32-5-2,30-15-5,24-21-28,16-32-35,12-32-66,6-8-238</inkml:trace>
  <inkml:trace contextRef="#ctx0" brushRef="#br0" timeOffset="153797.7848">16947 17200 957,'0'0'155,"0"0"-100,0 0 47,0 0-20,0 0-77,0 0-3,-31 77 1,47-25 2,2 2 0,-3 0-5,-1 3-5,-3-3-20,-5 0-46,-6 0-77,0-6-154,-15-8-77</inkml:trace>
  <inkml:trace contextRef="#ctx0" brushRef="#br0" timeOffset="154088.2883">16742 17598 715,'0'0'115,"0"0"-48,0 0 9,143-112-57,-45 81-15,4-1-4,-6 6-29,-15 3-102,-21 4-138,-24 3-82,-12-2 141,-20-1 210,-4-2 296,0 3 25,-13 4-56,-2 6-73,5 2-52,4 6-41,2 0-49,2 23-27,2 12-8,0 11 9,0 2-14,11 6-6,6 4-4,-1 1-10,2-1-41,-5 0-30,-6 0-143,-7-18-273</inkml:trace>
  <inkml:trace contextRef="#ctx0" brushRef="#br0" timeOffset="155079.0961">18314 15366 1135,'0'0'95,"0"0"-79,0 0-6,-14 114 53,14-60-44,0 5-14,0-7 0,8 3-5,-4-10-1,0 0-34,-2-2-33,1-2-70,-3-6-143,0-7-99</inkml:trace>
  <inkml:trace contextRef="#ctx0" brushRef="#br0" timeOffset="155259.3697">18007 15779 912,'0'0'74,"0"0"-39,0 0 71,0 0-58,0 0-43,137-79 3,-34 48-8,0-1 0,-6 6-26,-14-1-131,-20 8-261</inkml:trace>
  <inkml:trace contextRef="#ctx0" brushRef="#br0" timeOffset="155549.0905">19404 15136 1022,'0'0'100,"0"0"-68,0 0 65,-148 64-13,106-6-52,7 9-7,8 0-4,12-1-3,15-12-13,0-14-4,26-9 0,16-13-2,12-8 2,6-10 0,1 0-1,-8-13-22,-2-5-25,-12 0-31,-14-4-89,-9-2-221</inkml:trace>
  <inkml:trace contextRef="#ctx0" brushRef="#br0" timeOffset="156144.1028">20067 15348 645,'0'0'230,"0"0"-204,0 0 48,0 0 38,0 0-76,148-57-21,-96 16-7,-11-4-2,-14 3-2,-17-2 5,-10 4 2,-10 8 5,-21 10 11,-6 12 5,-8 10-4,-4 12-14,0 27-4,2 7 4,7 12 2,14 5 2,10 2-6,16-12-5,2-4-5,35-8-1,13-18 0,14-7 1,10-16 0,6 0-2,1-16 4,-14-7-4,-5-9-21,-15 6-55,-9-13-113,-12-7-373</inkml:trace>
  <inkml:trace contextRef="#ctx0" brushRef="#br0" timeOffset="156527.6727">19872 14270 986,'0'0'108,"0"0"-87,0 0-21,0 0 24,0 0 3,125-19-13,-61-6-8,-1-1-6,-12-3-11,-15 7-77,-9-2-126,-11 0-154</inkml:trace>
  <inkml:trace contextRef="#ctx0" brushRef="#br0" timeOffset="156750.1054">20420 13779 1139,'0'0'37,"0"0"3,0 0 48,-121 151-45,111-89-26,4-2-3,6-4-10,0-1-3,4-6-1,15-3-10,6-7-34,2-8-44,0-4-78,-5-8-152,0-10-120</inkml:trace>
  <inkml:trace contextRef="#ctx0" brushRef="#br0" timeOffset="157073.922">20580 14154 455,'0'0'163,"17"-120"-93,1 62 86,1 6-32,2 11-72,-6 9-13,-8 15-11,-7 8-4,0 9 0,-6 0-3,-15 0-21,-3 0 0,1 17 0,8 5-4,11-3-1,4 2-11,0-3-11,28 1-9,10 2 9,3 1 17,8-2 10,-5-2 1,-9-2 0,-6-2 3,-13 0 1,-11-1 11,-5 4 10,0 2-4,-23 3-8,-2 0-12,2-4-2,0-6-76,9-6-92,3-6-89,11 0-216</inkml:trace>
  <inkml:trace contextRef="#ctx0" brushRef="#br0" timeOffset="157277.3552">21037 13810 324,'0'0'765,"0"0"-719,0 0-19,0 0 24,0 0-14,0 0-21,48 124-13,-41-91 0,2-1-3,-5-2-9,-2 2-44,0-4-57,-2 2-98,0-8-90,0-4-224</inkml:trace>
  <inkml:trace contextRef="#ctx0" brushRef="#br0" timeOffset="157546.1336">21027 14047 840,'0'0'50,"0"0"-12,0 0 4,0 0-33,145-118-9,-94 95-9,-13 5-37,-11 4-21,-14 8 45,-7 2 22,-6-2 47,0 4 76,0 2 6,0-2-50,0 2-27,0 0-29,0 10-14,0 16-6,7 10 1,2 0-3,1 1-1,1 2-28,-5-1-69,-6-1-94,0-5-154,0-14-267</inkml:trace>
  <inkml:trace contextRef="#ctx0" brushRef="#br0" timeOffset="157779.4639">21286 13735 850,'0'0'123,"0"0"-64,0 0 63,133-46-50,-62 58-45,1 22 1,-19 13-9,-19 8-9,-23 4 2,-11 3-7,-7 1 5,-26-5-8,-8-3-1,-5-4-2,5-13-13,13-14-31,12-13-70,16-11-138,0 0-174</inkml:trace>
  <inkml:trace contextRef="#ctx0" brushRef="#br0" timeOffset="157989.0985">21894 13501 1016,'0'0'62,"0"0"11,0 0 50,0 0-84,0 0-24,-103 167 1,94-91 2,5 0-14,4-6-2,0-7-2,0-8-4,0-6-34,15-13-33,3-14-87,5-12-97,-2-10-159</inkml:trace>
  <inkml:trace contextRef="#ctx0" brushRef="#br0" timeOffset="158268.0956">22059 13687 879,'0'0'129,"0"0"-84,0 0 60,0 0-67,0 0-28,-58 123-9,63-91-2,17-6-11,0-11-2,5-6-15,0-9 11,2 0-9,-3-4 24,-2-18 3,-7-7 2,-13 0-1,-4 0 10,0 2 8,-14 3-1,-10 8-10,-5 4-8,-4 12-6,0 0-52,-8 4-128,5 13-150</inkml:trace>
  <inkml:trace contextRef="#ctx0" brushRef="#br0" timeOffset="158475.7756">22144 13457 1070,'0'0'81,"0"0"-48,116 22 60,-64 28-33,-6 10-37,-20 10-13,-23 6-9,-6-1 0,-42-2-1,-13-8-18,-4-5-37,0-7-36,7-18-148,0-12-317</inkml:trace>
  <inkml:trace contextRef="#ctx0" brushRef="#br0" timeOffset="161005.5202">10859 16605 301,'0'0'220,"0"0"-107,0 0-33,0 0 4,0 0-39,0 0 0,0 0-14,0 0 0,-22 19-1,54-19 7,14-5 18,10-21-4,9-1-19,4-14-12,-3-3 3,4-6-4,-3 2-2,-10 4 9,-8 3-6,-17 13-10,-10 7-3,-12 12-5,-8 4 0,-2 2 1,0 3-3,0 0-22,0 0-54,-21 0-78,-1 0-167,-5 0-98</inkml:trace>
  <inkml:trace contextRef="#ctx0" brushRef="#br0" timeOffset="161441.1098">11223 16172 423,'0'0'129,"0"0"-75,0 0 61,0 0-55,0 0-43,0 0-2,-9-12 8,9 12-4,0 0-8,0 0-3,7 0 27,7 0 4,5 0-12,1 0-7,9 0 3,3 0-1,3 0-4,5 0-5,1-10-4,-4 2-5,-1-6 0,-7 6-3,-7 1 1,-9 6 0,-1 1-1,-6 0-1,-3 0 1,1 0 2,0 0 3,-2 12 3,3 9 15,-5 6 2,0 9-11,0 0-1,0 1-8,0 2-1,-9-3-4,-2-2 1,2-1-4,2-7-16,4-8-99,3-12-80,0-6-92,10 0-109</inkml:trace>
  <inkml:trace contextRef="#ctx0" brushRef="#br0" timeOffset="161755.2325">11920 16029 765,'0'0'277,"0"0"-266,0 0-3,0 0 22,0 0-16,0 0-10,-6 131-2,21-105-2,6-12 2,1-6-2,3-8 1,2 0-1,-1-17 2,0-14 5,1-5-2,-6-1 0,-8-2 10,-11 4 11,-2 8 24,-2 4-8,-25 10-16,-9 4 1,-6 9-24,-5 0-3,5 16 0,6 0 0,12 5-30,10-3-59,10 4-168,4 0-302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12:46:42.20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55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26T12:47:06.097"/>
    </inkml:context>
  </inkml:definitions>
  <inkml:trace contextRef="#ctx0" brushRef="#br0">4137 868 851,'0'0'82,"0"0"-66,0 0 12,0 0-3,-56 148 10,45-76-6,1-1-7,10-7-12,0-8 5,0-10-14,23-10 0,8-12 3,5-11-4,3-13 0,9 0 4,-1-29 1,-1-10-1,-9-14 6,-11-1-5,-12-1-1,-14 4 8,0-2 6,-25 4 13,-18 6-9,-9 11-8,0 15-8,-2 6-6,8 9-7,9 2 6,16 0-41,14 14-74,7 9-154,16 0-144</inkml:trace>
  <inkml:trace contextRef="#ctx0" brushRef="#br0" timeOffset="173.4911">4924 1281 1037,'0'0'45,"0"0"-45,0 0-10,153-64-56,-86 46-116,-13 6-283</inkml:trace>
  <inkml:trace contextRef="#ctx0" brushRef="#br0" timeOffset="338.3762">4868 1636 1139,'0'0'37,"0"0"-14,0 0-23,0 0 4,127-30-10,-45 14 4,-4 2-181,-18 2-377</inkml:trace>
  <inkml:trace contextRef="#ctx0" brushRef="#br0" timeOffset="715.9157">8263 1252 902,'0'0'101,"0"0"-99,0 0 7,164-29 1,-87 15-9,0 2-1,-3 2-162,-9-4-266</inkml:trace>
  <inkml:trace contextRef="#ctx0" brushRef="#br0" timeOffset="1071.9987">9159 1121 216,'0'0'639,"0"0"-595,0 0-14,0 0-11,0 0-4,0 0-6,148-94-4,-109 61-4,-6-3 4,-6 6-1,-9 8 26,-5 6 3,-6 10 15,-4 4 3,-3 2-6,0 0-45,0 10-3,0 21 2,0 8 1,0 5 20,0 2-3,0-3-9,2-2-5,-2 3-1,0-7-2,0-2-15,0 0-77,-5-3-72,-8-4-64,-3-4-194</inkml:trace>
  <inkml:trace contextRef="#ctx0" brushRef="#br0" timeOffset="1248.9249">9291 1497 446,'0'0'512,"0"0"-454,0 0-20,0 0-9,119-25 3,-47 4-16,3 1-15,4 5-2,-12 1-27,-21 5-122,-18 5-132,-28 4-194</inkml:trace>
  <inkml:trace contextRef="#ctx0" brushRef="#br0" timeOffset="1590.9962">8022 1752 875,'0'0'99,"0"0"-87,0 0 21,0 0-25,0 0 11,192 90 37,-23-65-18,36-13-12,38-8-6,24-4 3,30-4 7,29-16 16,15-8-15,6 7 3,-15 2 10,-27 3-22,-39 4-14,-56-3 10,-54 3-13,-59 7-5,-43 0-8,-33 3-49,-21 2-31,-44 0-81,-49-4-159</inkml:trace>
  <inkml:trace contextRef="#ctx0" brushRef="#br0" timeOffset="1908.6113">8467 2234 228,'0'0'803,"0"0"-723,-151 46-28,87 10 4,10 14-2,11 5-11,17 3-5,15-3-24,11 2-8,0-9-6,8-2 0,18-4-12,7-6-59,-2-3-101,-4-14-195</inkml:trace>
  <inkml:trace contextRef="#ctx0" brushRef="#br0" timeOffset="2259">8574 2912 859,'0'0'187,"0"0"-177,76-151 56,-35 96-13,-6 4-34,-6 5-7,-9 6-8,-13 5-4,-7 7 0,0 10-11,-12 6-19,-9 6 1,-2 6-11,3 0-8,3 0 6,9 12 3,8 12 1,0 2-7,12 5 14,19 3 14,9-2 17,7-1-2,0 0 2,-9-5 2,-12-3 2,-13-2-2,-13-1 13,0 4 16,-22 1-8,-9-4-3,2-1-20,7-10-23,11-6-109,9-4-149</inkml:trace>
  <inkml:trace contextRef="#ctx0" brushRef="#br0" timeOffset="2454.1615">9331 2501 927,'0'0'158,"0"0"-150,0 0 3,0 0 34,26 123-7,-16-79-22,5 5-10,-4-3-6,-7 4-6,-4 0-76,0-1-147,0-8-56,-13-9-141</inkml:trace>
  <inkml:trace contextRef="#ctx0" brushRef="#br0" timeOffset="2589.8717">9262 2923 696,'0'0'115,"0"0"-87,0 0-3,91-139-25,-27 95-2,3 5-87,-3 2-85,-7 5-174</inkml:trace>
  <inkml:trace contextRef="#ctx0" brushRef="#br0" timeOffset="2722.31">9736 2555 639,'0'0'217,"0"0"-121,0 0-51,0 0-26,0 0 2,0 0-4,31 125-11,-17-76-6,-8 3-30,-1 2-136,-5-6-202</inkml:trace>
  <inkml:trace contextRef="#ctx0" brushRef="#br0" timeOffset="3010.1174">9774 2421 966,'0'0'82,"0"0"-79,125-39 15,-58 39-12,2 24 7,-11 25-13,-16 12 0,-15 13 5,-25 11-5,-2 1 3,-22 2 20,-14-7 0,-2-12 8,0-6-7,5-12-1,4-8-9,2-14-14,7-8 0,3-17-5,-2-4-89,3-19-152,1-30-253</inkml:trace>
  <inkml:trace contextRef="#ctx0" brushRef="#br0" timeOffset="3571.1687">10334 2065 738,'0'0'64,"0"0"-62,0 0 0,0 0 0,0 0-2,0 0-28,-119 104-23,109-102 33,-2-2 18,7 0 1,1-9-1,4-14 2,0-3 2,4 5-4,18 0-6,8 7-9,-1 8 13,0 4-1,2 2-1,0 11 3,-6 14 1,-5 9 6,-11 4 15,-9 4 1,0 6 17,-5 1-21,-19 1 5,-7-7-11,-3-4-6,0-5-2,5-8-2,2-8 1,7-8-3,7-8 1,9-2-1,4 0 0,0-8-17,0-1-2,0 2 19,17 7 4,7 0 5,5 0 12,9 4 15,8 4 7,5-6-2,5-2 19,-2 0 13,-4 0 0,-6-12-22,-9 0-8,-15 0-19,-9 0-4,-9 2-12,-2 2-8,0 1-16,0 7-79,0 0-133,0 0-252</inkml:trace>
  <inkml:trace contextRef="#ctx0" brushRef="#br0" timeOffset="3761.0005">10928 2566 719,'0'0'339,"0"0"-285,0 0 46,0 137-52,0-93-19,5 5-14,4-3-7,-8 1-8,-1-2-27,0-4-66,-1-4-150,-10-10-92,-7-6-222</inkml:trace>
  <inkml:trace contextRef="#ctx0" brushRef="#br0" timeOffset="3917.8424">10720 2916 830,'0'0'159,"0"0"-116,0 0-28,117-57-10,-31 33-5,12-4-14,-1-6-123,-7-1-93,-9 0-88</inkml:trace>
  <inkml:trace contextRef="#ctx0" brushRef="#br0" timeOffset="4073.898">11464 2530 831,'0'0'221,"0"0"-117,0 0-46,0 0 2,0 133 13,14-67-34,3 1-15,3 5-11,-3-2-12,-1 1-1,-5 0-19,-9-7-58,-2-16-89,0-20-234</inkml:trace>
  <inkml:trace contextRef="#ctx0" brushRef="#br0" timeOffset="9842.9137">12721 1201 837,'0'0'113,"0"0"-77,0 0 9,0 0-1,-11 112-4,11-60-19,2 2-7,7 1-6,-2-3-6,-1-2 2,-6-2-4,0 2-29,0-2-63,0 3-94,-10-10-53,-7-8-188</inkml:trace>
  <inkml:trace contextRef="#ctx0" brushRef="#br0" timeOffset="10008.2368">12462 1627 737,'0'0'54,"0"0"-33,0 0 65,119-89-53,-30 67-27,15-5-6,10-2-13,6-4-135,-1-1-65,-7-5-87</inkml:trace>
  <inkml:trace contextRef="#ctx0" brushRef="#br0" timeOffset="10208.7971">13559 1221 430,'0'0'273,"0"0"-149,0 0-12,-127 31-41,58 18-14,-3 8-7,6 1-4,19-2 0,20-5-19,20-2-5,7-5-9,25-4-5,28-4 2,14-8-5,9-4-1,2-8-4,-2-3-9,-5-8-99,-6-5-163,-6-12-258</inkml:trace>
  <inkml:trace contextRef="#ctx0" brushRef="#br0" timeOffset="10554.9697">15310 1485 1005,'0'0'79,"0"0"-32,0 0 6,0 0-44,0 0 3,181-36-8,-84 21-4,-10 0-33,-18 5-122,-30 3-171,-27 3-152</inkml:trace>
  <inkml:trace contextRef="#ctx0" brushRef="#br0" timeOffset="10712.9121">15247 1773 712,'0'0'118,"0"0"-97,0 0 57,0 0-27,160 19-28,-76-29-18,6-16-5,1-8-116,-15-3-156</inkml:trace>
  <inkml:trace contextRef="#ctx0" brushRef="#br0" timeOffset="10980.0093">15536 1160 888,'0'0'39,"0"0"2,0 0-2,0 0-28,152 59 0,-68-14 3,2 8-4,-9 3-9,-15 1 6,-17-2-6,-22 2 1,-23-3 3,-16 2 5,-38 0 13,-10 0-11,-7-1-5,2-2-7,9 5 0,8-3-50,14-6-167,16-12-246</inkml:trace>
  <inkml:trace contextRef="#ctx0" brushRef="#br0" timeOffset="11447.0358">17970 1363 957,'0'0'67,"0"0"20,0 0-9,-125-2-50,70 44-16,0 15 6,3 6-4,12 4 4,13-7-4,13-5 5,14-12-15,3-7-2,32-7-1,17-9 3,14-8-4,11-10-53,8-2-84,-6-2-185,-7-22-465</inkml:trace>
  <inkml:trace contextRef="#ctx0" brushRef="#br0" timeOffset="11598.5353">18476 1592 949,'0'0'22,"0"0"-19,183-66-6,-94 49-4,-8 4-140,-25 5-311</inkml:trace>
  <inkml:trace contextRef="#ctx0" brushRef="#br0" timeOffset="11753.9455">18501 1835 959,'0'0'115,"0"0"-107,0 0-3,0 0 8,196-33-13,-95 15-5,-8 0-163,-15-8-276</inkml:trace>
  <inkml:trace contextRef="#ctx0" brushRef="#br0" timeOffset="12290.7197">20960 1285 856,'0'0'35,"0"0"-4,0 0-4,112-105-13,-62 60 7,-2-3-2,-9-2-8,-10 7 17,-10 11 18,-13 17 6,-4 8 4,-2 7-9,0 0-33,0 7-14,0 25-12,0 9 11,0 10 2,0-1 2,0-4 0,0 0-1,0-4-2,0 1-26,5-4-75,-2 0-58,-3-8-107,0-3-140</inkml:trace>
  <inkml:trace contextRef="#ctx0" brushRef="#br0" timeOffset="12486.6987">21120 1616 952,'0'0'76,"0"0"-13,0 0-6,0 0-56,116-42 5,-28 23-4,14-1-2,-7 3-7,-12 1-72,-22 3-103,-24 4-71,-25-1-158</inkml:trace>
  <inkml:trace contextRef="#ctx0" brushRef="#br0" timeOffset="12851.9358">19694 2049 689,'0'0'280,"0"0"-280,0 0 2,0 0 12,225 14 57,-27-14-14,59-32-8,50-6-9,43 0 2,20 1-11,7 10 1,-16 3-12,-32 6-11,-45 2 4,-63 4 1,-64 1-8,-49 3-6,-43 0 0,-39 6-1,-21-3-25,-17 0-22,-57 5-50,-39 0-128,-44 5-129,-31 21-203</inkml:trace>
  <inkml:trace contextRef="#ctx0" brushRef="#br0" timeOffset="13123.9748">20193 2606 1053,'0'0'34,"-161"51"-4,90 5 57,13 10-36,18 9-17,18-2-5,13 2-18,9-10-5,0-8-5,25-5-1,4-11 0,9-6-38,-1-7-74,3-12-133,-2-16-233</inkml:trace>
  <inkml:trace contextRef="#ctx0" brushRef="#br0" timeOffset="13466.8489">20298 3244 1072,'0'0'15,"0"0"7,107-131 27,-47 80-26,3 1-15,-15 1-4,-12 5 0,-20 10-3,-16 6-2,0 13 1,-29 12-7,-9 3 4,-3 0-2,4 18-14,10 6 0,11 2-18,16 2 9,0 4-9,18 0 10,23-1-5,7-4 29,4 0 3,-3-3 0,-9-2 2,-15 0-1,-17-3-1,-8 4-21,-4 0 21,-25-2-2,-8-1-4,9-5-96,10-13-115,12-2-138</inkml:trace>
  <inkml:trace contextRef="#ctx0" brushRef="#br0" timeOffset="13656.5549">21056 2926 1096,'0'0'26,"0"0"-25,0 0 31,-25 126-21,25-84-5,18 2-6,-5 0-22,-2 0-81,-6 3-100,-5-6-163</inkml:trace>
  <inkml:trace contextRef="#ctx0" brushRef="#br0" timeOffset="13798.1684">20998 3252 945,'0'0'0,"0"0"-23,135-86 3,-67 58-159,-10 0-136</inkml:trace>
  <inkml:trace contextRef="#ctx0" brushRef="#br0" timeOffset="13945.8152">21399 2996 833,'0'0'135,"0"0"-66,0 0-4,0 0-46,0 0-4,0 0-4,-11 134-11,19-88-14,-8 2-87,0 1-117,0-6-80,-6-12-200</inkml:trace>
  <inkml:trace contextRef="#ctx0" brushRef="#br0" timeOffset="14196.3518">21479 2745 921,'0'0'50,"0"0"40,0 0-34,148-7-40,-102 48-12,-1 17 7,-10 12-1,-10 7 16,-14-1-7,-11-2-12,0-6 0,-24-7 0,-8-11-7,-3-8 8,-3-10-8,0-10-32,1-18-92,2-4-177,4-21-222</inkml:trace>
  <inkml:trace contextRef="#ctx0" brushRef="#br0" timeOffset="14815.8918">21923 2169 920,'0'0'0,"0"0"0,0 0 19,0 0-11,0 0-5,-57 111-1,44-103 2,0-4-1,1-4-2,2 0 5,1 0 2,5-12 4,0-4-7,4-2-4,0-1-2,2 0 1,15-1-5,6 3 2,0 1 2,5 6 1,-1 4 0,-3 6-1,-3 0 1,1 0 0,-5 14-1,-1 4-1,-1 5-2,-4 3 4,1 1 1,-6 6-1,-5 1-2,-1 0 1,0 4 1,-7 2 2,-18-2 2,-3-4-2,3-6-1,3-8 3,-1-3-4,8-9-4,-3-8-7,7 0-19,4 0 12,7 0-4,0 0 3,0 0-9,0-5 18,16-2 3,13 0 7,6-1 2,6 1 24,7-4 36,0 1-4,-3-4 20,-6 0-3,-8 2-1,-11-2-10,-7 0-24,-3 1-14,-4 4-12,-1-1-14,-1 3-3,0 7-56,1 0-85,2 0-309,-3 19-212</inkml:trace>
  <inkml:trace contextRef="#ctx0" brushRef="#br0" timeOffset="15013.8183">22511 2851 908,'0'0'142,"0"0"-135,0 0 61,-6 124-10,6-79-39,0-1-10,0-2-5,0 0-4,0-5-48,0 0-92,-2-9-116,-14-8-177</inkml:trace>
  <inkml:trace contextRef="#ctx0" brushRef="#br0" timeOffset="15171.9642">22275 3171 1080,'0'0'52,"0"0"-51,0 0 3,149-107-4,-55 78-28,7 1-204,-8 1-232</inkml:trace>
  <inkml:trace contextRef="#ctx0" brushRef="#br0" timeOffset="15327.7561">23035 2869 210,'0'0'866,"0"0"-813,0 0-14,0 0 65,0 128-44,0-79-33,5 1-20,8 2-6,-4 2-1,-5 2-35,-4-1-91,0-13-303</inkml:trace>
  <inkml:trace contextRef="#ctx0" brushRef="#br0" timeOffset="16730.0111">837 4921 972,'0'0'154,"0"0"-140,0 0 22,0 0-22,77-116-7,-33 49 5,0-7-10,-3-4 1,-15 6 0,-15 9-3,-11 19-2,0 23-7,-27 14-7,-2 7 9,-4 16-7,6 19 8,12 5-1,13 1-4,2-2 5,21-3-3,22-4-5,4-2 7,-2-4 3,-10 3 4,-14-2-1,-17 6-36,-4 2-25,-18 0-23,-11-8-33,4-6-17,6-16-43,9-5-72</inkml:trace>
  <inkml:trace contextRef="#ctx0" brushRef="#br0" timeOffset="17412.5192">1286 4564 577,'0'0'123,"0"0"-79,0 0 73,0 107-36,0-64-45,0 1-17,0-6-10,0-3-3,15-11-5,11-8-1,8-13-6,9-3-4,3-3-9,0-27-29,-3-11-21,-9-3 47,-14-2 22,-14 7 7,-6 4 4,0 12 56,0 10 11,-8 6-10,-1 7-15,2 0-28,-2 7-20,0 21-1,3 3-3,1 8-1,5 1 0,0-3 0,9-2 0,11-9-6,7-7-2,2-11-19,4-8 15,3 0 5,-4-10 3,1-17-3,-9-3 0,-2-3 2,-6-8-4,-3-3 9,-2-4-2,-6-4-2,-3-2 4,-2 1 1,0 3-1,-2 6 6,-9 9 0,0 10 19,0 9 7,5 11-4,2 2-5,0 3-20,4 0-3,0 10-13,0 18 5,0 9 8,0 11 7,0-1-1,0 1-1,0-2-5,-2-7 2,2-10-2,0-6-2,2-9-13,23 0-8,8-2 2,1-2 13,-3 0 5,-9-1 3,-11 4 0,-8 7-7,-3 8 7,-18 8 8,-34 8 2,-10 1-10,-3-9-130,11-13-71,17-12-121</inkml:trace>
  <inkml:trace contextRef="#ctx0" brushRef="#br0" timeOffset="18994.5218">2159 4824 970,'0'0'117,"0"0"-92,36-107 8,-25 78-23,-8 3-3,-3 6-3,0 6-4,-3 4-48,-18 8-41,2 2 1,-1 0-40,7 12 40,8 6 45,5 7 4,0-2-4,31 5-31,5-4-2,4 5-3,0 3 26,-5-1 27,-8 5 16,-11 1 5,-14-6 5,-2 0 62,0-11 36,-6-8 7,-1-9-4,7-3-11,0 0 8,0-5-9,13-29-48,16-14-41,11-15 3,3-4-5,-1-7 2,-6 3-19,-7 5 19,-13 3-3,-15 12 3,-1 5 2,0 9 15,-15 11 26,-5 11-3,0 10 19,-1 5-29,4 5-21,-1 32-4,3 14-5,7 11-1,8 8 0,0 2 1,12-1-5,17-10-2,7-13-52,8-12 8,12-18 9,4-15 15,7-3 18,-5-22 6,-8-13-24,-13 1 0,-18 0 27,-12 8 10,-8 11-1,-3 4 42,0 9 41,0 2-10,-3 0-50,-8 14-32,2 16-4,5 9 0,4 0 2,0 2-21,19-7-18,12-10-12,9-10 5,6-14-17,8-4 7,1-28-42,-3-14 6,-12-8 51,-7-8 43,-15-3 22,-11-3 29,-7-4 30,0-1-23,-14 11 4,-5 18 8,0 18 31,4 16-10,-1 10-46,-1 8-33,-4 29-12,5 12-3,6 14 3,10 5 0,0 2 3,0 2-2,14-5-1,7-3-5,10-13-15,5-13-23,7-16 5,3-17 7,3-5 6,-1-16-1,-11-23 19,-8-5-12,-9 0 17,-11 4 2,-9 10 9,0 11 37,0 10 33,0 5-24,-4 4-15,-7 0-40,4 20-4,0 11 4,5-2-1,2 1-8,0-6-34,11-5-12,12-12-2,8-7 7,4 0 24,3-24-4,-1-8-30,-6-1 21,-12-6 39,-8 0 5,-6 8 59,-5 7-2,0 9 14,0 14 18,0 1-42,0 0-38,-2 20-10,-3 16-4,5 6 0,0 0 5,0-7-5,18-3-7,9-13-13,8-9-13,5-10 7,7-5 12,3-26 10,-3-11-8,-3-6 9,-11-3 3,-10-7 2,-12-5 4,-11-8-5,0-1 3,-23 10-4,3 13 7,3 20 33,3 19 8,5 10-11,-2 4-24,-3 31-10,3 23-1,5 12-2,6 3 1,0 2 0,2-5-1,27-9 1,9-14-2,11-17-15,7-18-13,11-12 4,-5-2 21,-2-30-9,-13-6-6,-12-4 19,-10 0 0,-11 5 4,-12 12 2,-2 6 6,0 14 10,-5 5 12,-13 0-29,-4 26-4,5 8 3,5 6-1,12 0 0,0-1-1,22-7 1,18-11-3,12-11 2,6-10-2,4 0 1,-4-28-1,-12-7-15,-12 0-52,-21 1-75,-13-1-226</inkml:trace>
  <inkml:trace contextRef="#ctx0" brushRef="#br0" timeOffset="19146.9398">4313 4441 889,'0'0'82,"0"0"-69,131-92 4,-77 62-17,-10 4-5,-21 8-211,-23 7-333</inkml:trace>
  <inkml:trace contextRef="#ctx0" brushRef="#br0" timeOffset="19355.9499">3071 4542 463,'0'0'533,"0"0"-522,0 0 6,140-101-17,-86 81 0,-5 2-161,-15 1-299</inkml:trace>
  <inkml:trace contextRef="#ctx0" brushRef="#br0" timeOffset="19521.9391">2498 4624 995,'0'0'22,"0"0"-22,129-92-45,-37 45-134,-1-1-54</inkml:trace>
  <inkml:trace contextRef="#ctx0" brushRef="#br0" timeOffset="19640.1315">3062 4279 971,'0'0'119,"0"0"-76,0 0 15,0 0-58,0 0-43,0 0-419</inkml:trace>
  <inkml:trace contextRef="#ctx0" brushRef="#br0" timeOffset="20088.0102">6091 4371 808,'0'0'148,"0"0"-89,0 0 22,-129 46-35,84 7-17,5 9-2,11 4-9,14-2 6,13-6-11,2-12-7,15-10-6,25-14 0,17-12-6,14-10-42,2 0-75,-6-11-168,-16-16-368</inkml:trace>
  <inkml:trace contextRef="#ctx0" brushRef="#br0" timeOffset="20226.9124">6312 4700 931,'0'0'104,"0"0"-104,0 0-11,0 0-127,118-75-84,-77 58-374</inkml:trace>
  <inkml:trace contextRef="#ctx0" brushRef="#br0" timeOffset="20503.0995">6591 4446 947,'0'0'47,"0"0"-47,0 0-11,0 0 11,0 114 6,15-68 7,1-6-5,-2-8 11,-2-7 9,-2-11-5,-4-9 0,-1-5 3,-1 0 0,3 0-3,6-14-5,0-18-4,3-12-14,3-6-106,0-3-123,1 7-211</inkml:trace>
  <inkml:trace contextRef="#ctx0" brushRef="#br0" timeOffset="21536.4534">7009 4448 928,'0'0'88,"0"0"-42,0 0 12,-133 94-35,113-61-14,7 2-6,4-3-3,9-6-3,0-3-35,0-9-35,15-7-59,12-7-39,2 0 102,9-2 4,-5-17 51,-4-6 14,-6-1 2,-13-1 36,0-6 12,-8 1 47,-2 4-4,0 7-1,0 11 10,0 6-18,0 4-29,0 0-47,0 8-8,0 23-14,0 9 14,0 6 0,15 0-2,10-6-12,8-10-32,7-14 18,12-9-18,2-7 6,-4-15-19,-5-19-31,-11-10 3,-10-8 27,-13-2 54,-9-8 6,-2-5 25,0 3 26,-13 8 8,-3 18 25,3 16-2,5 16 9,-4 6-47,1 15-29,0 31-15,-1 12 0,8 9 2,4 1 6,0-2-7,2-3-1,23-10-4,11-10-10,6-17-45,5-17-7,4-9 9,0-13 2,-2-23-18,-7-5 0,-7-2 31,-16 2 42,-7 5 4,-8 8 35,-4 10 64,0 10 16,0 6-41,0 2-36,0 5-32,-4 18-10,-4 8-3,8 5 3,0-4-1,0-4 1,23-2-4,7-10-6,7-5-33,6-11 8,1 0-9,1-9 13,-8-14 4,-8-4 14,-11-1 13,-7-1 8,-8 9 20,-3 1 30,0 7 21,0 8-14,0 4-13,0 0-31,-7 9-16,5 17-5,2 3 0,0 0-2,0-4 1,13-7 1,14-3-5,8-15-17,13 0 5,2-3 2,1-17-17,-5-6 0,-13 0 13,-13 2 19,-9 4 2,-11 6 7,0 5 35,0 8 13,-14 1-22,-3 0-14,1 14-4,1 8-4,5 4-5,8-3-3,2 0-5,5 0-3,26-6-40,12-5-64,10-9-199,4-3-295</inkml:trace>
  <inkml:trace contextRef="#ctx0" brushRef="#br0" timeOffset="21978.0301">9107 4439 1130,'0'0'58,"0"0"-18,0 0-17,0 0-17,-65 125 3,65-73 2,0 0-11,3-8 0,15-13 1,7-8-1,3-14 0,6-9-6,1 0 6,1-21 0,-3-13 0,-2-4-2,-4 1 2,-2 0 1,-7 7 0,-7 9 0,-4 10-1,-7 8 1,0 3-2,0 0-2,-13 5 3,-8 4-2,8 0 2,3-8-8,8-1-2,2 0-8,0-12-22,0-4-26,19 2 47,3 5 19,0 4 4,7 5 1,4 0 14,2 9 8,2 9 2,-6 1-8,-6 2-14,-12 1-5,-13 0-2,0 4-28,-13-3-121,-18-8-339</inkml:trace>
  <inkml:trace contextRef="#ctx0" brushRef="#br0" timeOffset="22124.0099">9206 4189 178,'0'0'1088,"0"0"-1076,0 0-10,0 0-2,0 0-239,0 0-495</inkml:trace>
  <inkml:trace contextRef="#ctx0" brushRef="#br0" timeOffset="22544.0114">10210 4365 970,'0'0'129,"0"0"-115,0 0 5,39 131 13,-8-84-5,4 2-13,-1-5-9,-3-2-5,-6-6-10,-5-4-83,-9-12-149,-6-14-234</inkml:trace>
  <inkml:trace contextRef="#ctx0" brushRef="#br0" timeOffset="22701.0095">10427 4485 810,'0'0'196,"0"0"-193,0 0 13,0 0-6,-60 137-10,60-95-5,0-1-139,0-3-93,-4-1-119</inkml:trace>
  <inkml:trace contextRef="#ctx0" brushRef="#br0" timeOffset="23156.3563">10120 4792 244,'0'0'532,"0"0"-511,46-108 7,18 72-10,19-2-16,5 0-2,9 0-33,-5-4-55,-8-1 24,-5 1 19,-19 3 22,-20 4 23,-22 1 17,-18 2 73,0 0 39,-36-4-4,-13 0-36,-13 2-20,-8 5-20,-5 20-15,-6 9-7,-12 22-10,-7 36-4,-6 21 2,8 18-1,21 12-8,25 5 4,32-2-7,20-10-2,33-14-1,37-21-1,28-27-1,22-22-5,14-18 5,7-6 1,-7-35-2,-7-14 3,-25-12 5,-25-7-4,-29-6 8,-30-4 19,-18-7 17,-25-1-20,-33 4-16,-18 10 0,-4 19-9,6 22-1,14 21 1,24 14-25,21 2-85,15 0-326</inkml:trace>
  <inkml:trace contextRef="#ctx1" brushRef="#br0">5606 7764</inkml:trace>
  <inkml:trace contextRef="#ctx0" brushRef="#br0" timeOffset="28056.716">1080 6682 1046,'0'0'67,"0"0"-49,0 0 29,-31 120 8,16-54-15,-3 6-9,4-1-18,1-5-2,4-12-1,7-12-9,2-12 7,0-12-7,22-4-1,13-11 1,14-3 2,12 0 4,11-19-7,1-8-21,-4 3-71,-5-2-127,-19-3-336</inkml:trace>
  <inkml:trace contextRef="#ctx0" brushRef="#br0" timeOffset="28224.1284">1636 6713 1111,'0'0'18,"0"0"-17,115-100-1,-43 65 0,10 10 2,1 6-6,-19 8-130,-14 5-197,-29 2-127</inkml:trace>
  <inkml:trace contextRef="#ctx0" brushRef="#br0" timeOffset="28462.0129">1832 6573 53,'0'0'662,"-121"60"-604,76-14 84,8 8-39,7 11-45,6 11-6,2 8-13,2 8-14,2 3-2,-1 0-4,2 0-5,8-3 2,1-8-1,3-13-4,5-15-1,0-16 6,0-15-11,13-13 1,19-12-6,10 0 0,18-15-2,10-19-42,5-8-102,-1-7-160,-12-5-198</inkml:trace>
  <inkml:trace contextRef="#ctx0" brushRef="#br0" timeOffset="28792.0248">2041 7113 949,'0'0'121,"0"0"-51,0 0-2,0 0-46,0 0-16,0 0 1,-43 140-3,43-85 2,0-3-4,12-13-2,12-13-7,10-16-32,0-10 1,5-8 7,-1-28 19,-3-10-21,-5-4-5,-12 0 24,-7 2 14,-7 8 5,-4 10 1,0 13 37,0 11 24,0 6-11,0 0-23,0 0-27,0 20-3,0 10-2,0 13 0,3 0-1,12 4-8,5-3-78,12-12-78,5-18-130,7-14-138</inkml:trace>
  <inkml:trace contextRef="#ctx0" brushRef="#br0" timeOffset="28996.6752">2739 6861 960,'0'0'139,"0"0"-13,0 0-35,0 0-49,0 0-17,-125 117 1,114-43-11,8 1-7,3-10-8,0-1 0,23-9-12,4-5-39,6-5-26,3-14-119,-7-19-214,-6-12-66</inkml:trace>
  <inkml:trace contextRef="#ctx0" brushRef="#br0" timeOffset="29376.0455">2889 7104 675,'0'0'256,"0"0"-214,0 0 30,0 0-34,139-84-22,-89 84-2,-6 5-7,-11 24-7,-10 7-8,-19 5 2,-4 1-7,-4 0-10,-23-7 10,0-6 13,1-12-2,8-6 3,7-11-1,6 0 16,5-14-16,0-16-34,16-11-48,16 0-6,3 1 26,-2-1 31,-6 7 31,-9 5 16,-7 3 35,-9 15 77,-2 5 8,0 6-30,0 0-44,0 0-35,-11 20-21,2 6 8,2 12-13,7 2-1,0 3-25,7-4-62,22-1-98,5-9-82,4-9-49</inkml:trace>
  <inkml:trace contextRef="#ctx0" brushRef="#br0" timeOffset="29485.0164">3503 7360 242,'0'0'283,"0"0"-104,0 0-14,31 114-87,-31-77-48,0 2-30,0-10-14,0-12-212,3-17-219</inkml:trace>
  <inkml:trace contextRef="#ctx0" brushRef="#br0" timeOffset="29714.6763">3744 7004 1103,'0'0'102,"0"0"-82,0 0-17,0 0 28,20 155 15,-6-81-16,1-2-25,9-3 2,3-11-6,2-15-1,5-12-1,-3-16-15,0-15-10,-4 0-22,-7-15-5,-10-13-42,-10-5-115,0 1-162</inkml:trace>
  <inkml:trace contextRef="#ctx0" brushRef="#br0" timeOffset="29828.2277">3745 7291 606,'0'0'199,"0"0"-95,0 0-74,0 0-30,0 0-7,144-118-176,-110 94-174</inkml:trace>
  <inkml:trace contextRef="#ctx0" brushRef="#br0" timeOffset="29992.0189">4081 7084 599,'0'0'155,"0"0"-6,114-4-11,-59 4-49,-4 19-8,-8 10-47,-12 9-14,-13 8-19,-18 15-2,0 5-6,-18 2-74,-18-8-134,3-20-157</inkml:trace>
  <inkml:trace contextRef="#ctx0" brushRef="#br0" timeOffset="30322.0221">4077 6657 68,'0'0'919,"112"-102"-913,-27 64 8,19 9 20,2 12-19,-6 13 13,-16 4-17,-21 9-11,-22 23-8,-17 17 8,-8 18 0,-7 22 10,0 18 16,2 5 9,8 2-1,2-7-11,1-4 5,-7-10 2,-11-9-9,-4-10 7,-10-9 1,-26-13-1,-8-8-2,-9-14-15,-8-13-5,-1-14-6,0-3-13,4-18-37,6-26-75,12-10-331</inkml:trace>
  <inkml:trace contextRef="#ctx0" brushRef="#br0" timeOffset="30504.4364">5369 7082 1181,'0'0'19,"0"0"-17,170-78 2,-104 48-4,-10 6-40,-18 8-247,-24 14-460</inkml:trace>
  <inkml:trace contextRef="#ctx0" brushRef="#br0" timeOffset="30652.113">5391 7328 22,'0'0'964,"0"0"-888,0 0 11,0 0 9,179 17-35,-90-43-38,-14 0-20,-14 3-3,-18 0-58,-19 5-169,-17 0-401</inkml:trace>
  <inkml:trace contextRef="#ctx0" brushRef="#br0" timeOffset="31348.0227">7565 7203 875,'0'0'106,"0"0"-60,0 0 6,0 0-35,82-134-14,-35 73 10,-7-3-11,-11 3 6,-13 12-5,-16 13 6,0 13-1,-22 12 7,-7 6-10,-5 5-5,5 2-1,9 23-5,9 9-2,11 6-7,0 2 9,31 2-3,19-6 7,5-2-7,-2-6 9,-10-2 0,-18-3 0,-12-1-1,-13 2 1,-7-1 1,-22 1 4,-4-3-5,4-12-7,11-6-45,9-5-70,9-3-114,0-26-247</inkml:trace>
  <inkml:trace contextRef="#ctx0" brushRef="#br0" timeOffset="31524.2865">8203 6863 966,'0'0'134,"0"0"-119,0 0 4,0 0 28,33 133-12,-18-83-20,1 0-12,-3-4-3,-3 1-23,-7-3-109,0-2-172,-3-10-101</inkml:trace>
  <inkml:trace contextRef="#ctx0" brushRef="#br0" timeOffset="31666.6823">8158 7229 872,'0'0'82,"0"0"-64,58-105 11,11 55-29,13 0-7,3 2-121,-12 6-156,-15 8-125</inkml:trace>
  <inkml:trace contextRef="#ctx0" brushRef="#br0" timeOffset="31793.8746">8658 6834 778,'0'0'153,"0"0"-50,0 0-26,0 0-30,-24 128-12,24-76-15,0 4-20,0 2 0,5 3-38,-5-3-154,0-14-367</inkml:trace>
  <inkml:trace contextRef="#ctx0" brushRef="#br0" timeOffset="32003.8971">8807 6754 1096,'0'0'54,"0"0"-42,181 28 72,-104 18-28,-12 14-4,-19 10-32,-26 6-17,-20 5-2,-17-1-2,-41-5-24,-15-5-41,-16-10-35,-15-11-124,-6-15-173</inkml:trace>
  <inkml:trace contextRef="#ctx0" brushRef="#br0" timeOffset="32248.9343">7514 6360 1115,'0'0'30,"-181"75"-3,92 19 47,8 30-40,21 16 2,24 5 3,27-3-18,9-13-10,40-17-5,39-16-6,21-23 0,21-22-12,11-25-53,-5-26-128,-11-24-423</inkml:trace>
  <inkml:trace contextRef="#ctx0" brushRef="#br0" timeOffset="32813.019">9382 7258 638,'0'0'274,"0"0"-229,0 0 28,0 0-42,0 0-25,62-150 0,-30 90-6,-9-4 7,-2 0-6,-15 9 2,-6 19 0,0 14 5,-23 20 12,-6 2-19,-4 10-1,7 22-4,13 4 3,10 5-7,3 0 3,25-2 1,21-5-3,10-3-4,-2-8 7,-7 0 4,-18-2 1,-18 2-1,-11-4-3,-2 2 3,-25-3-20,0-2-60,5-11-94,9-5-61,13-2-213</inkml:trace>
  <inkml:trace contextRef="#ctx0" brushRef="#br0" timeOffset="33254.3802">9854 6902 968,'0'0'103,"0"0"-67,0 0 17,-45 109-28,41-61-8,4-3-9,0-3-6,0-10-2,4-6 0,15-9-1,5-9-13,3-8-1,2 0 15,-2-14 1,-3-14 4,0-5-5,-3-8 3,-1-8-2,-5 3 1,-4 7 1,-4 13-3,-5 17 5,-2 6-5,0 3-6,0 0-3,0 5 5,-6 9 3,-4-2-5,2-6-32,6-5-10,2-1 1,0 0 39,0-3 1,17-11-2,5 2 8,7 3 1,-2 9 1,2 0 2,0 17 14,-5 9 5,-6 1 1,-6 8-6,-10-4-5,-2 2-12,0-1-8,-18 1-84,-11-8-125,-7-8-125</inkml:trace>
  <inkml:trace contextRef="#ctx0" brushRef="#br0" timeOffset="33496.0706">10088 6559 745,'0'0'83,"0"0"1,0 0-7,0 0-68,0 0-3,0 0 35,-31 36-24,-14-16-12,5-8 1,7-10 2,11-2 7,11 0 14,11-8-15,0-6-14,27 4-11,17 8-62,14 2-86,0 2-198</inkml:trace>
  <inkml:trace contextRef="#ctx0" brushRef="#br0" timeOffset="33929.0133">10445 6982 1100,'0'0'39,"0"0"-2,0 0 13,0 0-40,125-50 8,-85 64-12,-8 18-4,-15 8-4,-17 1 1,0-1 1,-18 0-2,-15-8-1,-3-6-5,5-8 0,9-11-11,13-7-3,9 0 14,0-13-20,17-23-86,22-13 15,7-9 31,8 0-16,0 0 42,-8 3 42,-11 7 10,-12 18 61,-17 13 58,-6 15-4,-2 2-20,-27 27-58,-2 16-25,-2 10 11,14-2-9,15-5-8,4-4-8,14-7-6,24-8-2,15-7 0,12-8 0,4-5-14,-5-4-30,-10-3-73,-25 0-129,-25 0-355</inkml:trace>
  <inkml:trace contextRef="#ctx0" brushRef="#br0" timeOffset="34318.0208">7092 7842 1154,'0'0'18,"0"0"-18,150 14-11,22-14 11,64 0 26,60-20 21,43-9-17,49-6-3,40-5-5,33-3 3,20-6-10,-1 5 9,-28 1 3,-48 5-7,-60 8 2,-80 3-11,-79 8-5,-75 7-3,-57 5-3,-46 0-20,-20 5-25,-63 0-19,-47 2-105,-37 0-281,-23 0-155</inkml:trace>
  <inkml:trace contextRef="#ctx0" brushRef="#br0" timeOffset="34762.2751">6863 8988 738,'0'0'214,"0"0"-204,0 0 17,0 0 11,107-125-5,-56 63-2,0 4-24,-13 5-2,-16 15-5,-20 13-3,-2 13-27,-31 12-9,-11 0-14,-1 13 33,9 13 13,11 1 6,17 0-2,6 4-5,21-3 1,26-1 2,11 0-1,0-1 6,-11 1 12,-16 8-12,-25 3-6,-6 3 6,-13 0 0,-19-6 0,9-12-30,10-9-79,13-14-56,0 0-178</inkml:trace>
  <inkml:trace contextRef="#ctx0" brushRef="#br0" timeOffset="34944.0231">7851 8627 990,'0'0'112,"0"0"-95,0 0 4,0 0 7,-12 143-6,12-98-10,7 7-8,11 4-4,-3 6-24,-3 4-112,-3-2-163,-9-11-111</inkml:trace>
  <inkml:trace contextRef="#ctx0" brushRef="#br0" timeOffset="35094.028">7734 9015 907,'0'0'40,"0"0"-38,36-104-2,11 70 0,7 0-77,6 5-86,-4 0-138,-6 2-106</inkml:trace>
  <inkml:trace contextRef="#ctx0" brushRef="#br0" timeOffset="35225.9875">8176 8661 483,'0'0'220,"0"0"-37,0 0-61,0 0-55,0 0-44,0 0 12,29 106 0,-20-48-23,-1 8-6,2 8-6,-6 4-79,-4-2-134,0-15-196</inkml:trace>
  <inkml:trace contextRef="#ctx0" brushRef="#br0" timeOffset="35490.0175">8333 8514 877,'0'0'218,"0"0"-215,119-15 10,-73 54 27,-3 19-11,-11 9 17,-11 5-20,-11 8-15,-10 0 5,-5 1-5,-28-6 3,-6-8-6,-2-9-4,1-12-1,-1-10-3,5-10-38,7-12-62,5-14-89,4 0-95,4-28-169</inkml:trace>
  <inkml:trace contextRef="#ctx0" brushRef="#br0" timeOffset="36022.2709">8940 8099 859,'0'0'38,"0"0"-33,0 0 4,0 0-1,-56 118 0,47-104-5,1-3-1,-1-10 2,0-1 3,-2 0 7,2-8-2,9-12-8,0 0-4,0 2-2,18 0 2,9 8 0,4 0 0,6 7 1,3 3 0,1 0 0,-8 0-1,-8 15 1,-12 7 4,-6 6 6,-7 9-1,0 2 5,-13 4-4,-16-2-3,-4-7-5,3-7 0,1-10 3,4-12-5,5-3 6,7-2-3,9 0 7,4 0 17,0 0-4,0 0-24,13 0 0,22 0 8,10 0 23,13 0 0,9-26 13,4-12 0,5-4 4,-3-7-13,-10 10-5,-16 8-18,-18 9-8,-18 12-4,-11 6-14,-13 4-80,-40 6-116,-28 24-372</inkml:trace>
  <inkml:trace contextRef="#ctx0" brushRef="#br0" timeOffset="36283.953">6762 8441 991,'0'0'26,"0"0"21,-156 121 42,98-29-34,2 12 9,10 10-17,13 2-6,17 0-12,16-6-7,22-5-19,47-15-3,34-18-5,33-21-39,31-31-90,11-20-195</inkml:trace>
  <inkml:trace contextRef="#ctx0" brushRef="#br0" timeOffset="36677.1958">9534 8499 1071,'0'0'54,"0"0"-19,0 0-7,0 0 1,-19 109 16,24-46-11,9-1-24,-4 4-7,1 0-3,-1 6-6,-7 4-43,3-2-121,-6-7-142,0-18-103</inkml:trace>
  <inkml:trace contextRef="#ctx0" brushRef="#br0" timeOffset="36809.9016">9226 9118 791,'0'0'45,"0"0"-1,59-123-9,26 72-35,25 2-2,8 7-18,-5 10-203,-16 2-140</inkml:trace>
  <inkml:trace contextRef="#ctx0" brushRef="#br0" timeOffset="36967.0115">10057 8635 1010,'0'0'196,"0"0"-114,0 0-10,0 0-26,0 0-14,-74 135-9,74-72-13,0 10-9,12 11-1,15 4-16,1 0-49,2-10-36,-4-17-238,-12-27-272</inkml:trace>
  <inkml:trace contextRef="#ctx0" brushRef="#br0" timeOffset="37560.021">13517 7171 178,'0'0'813,"0"0"-782,0 0 3,0 0 24,0 0-34,173-56 13,-84 33-18,-8 8-19,-17 8-1,-13 3-126,-14 2-210,-15-8-239</inkml:trace>
  <inkml:trace contextRef="#ctx0" brushRef="#br0" timeOffset="38046.1029">14753 6566 585,'0'0'423,"0"0"-403,0 0 50,0 0 6,0 0-53,-142 79 4,98-16-11,6 4-1,2 2-6,9-7-3,12-10-2,10-8-3,5-9 1,11-12-4,25-9-1,14-14 3,4 0-8,5-20-4,1-12-8,-11-4 3,-11 10 11,-16 6 6,-13 10 2,-7 8 1,-2 2 4,0 0-7,0 0-2,0 18-1,0 6 3,2-2 0,14-3-1,4-8-1,9-9-2,7-2 4,4-8 3,0-22 2,-7-6 0,-12-2 2,-13 1 5,-8-1 6,0 6-10,-27 11-7,-12 12-2,-3 9-18,-1 25-89,9 15-237,15 2-75</inkml:trace>
  <inkml:trace contextRef="#ctx0" brushRef="#br0" timeOffset="38361.7738">15247 7057 1005,'0'0'74,"58"-104"13,-18 46 0,-3-8-65,-5-2 4,-15 4-20,-14 8-1,-3 10-5,-7 14-1,-15 14-1,-3 7-13,3 11-4,9 0-17,6 15-18,7 11-32,0 8-6,27 0-3,15-2 47,7 1 47,2-3 1,-4-4 21,-10 1 57,-9-3-12,-16 3-13,-8 1-29,-4 4-11,-10 0-11,-19-2-2,-2-4-104,2-8-145,8-12-169</inkml:trace>
  <inkml:trace contextRef="#ctx0" brushRef="#br0" timeOffset="38736.0565">15966 6589 872,'0'0'31,"0"0"-16,0 0 31,0 0-31,81 146 0,-92-85 6,-16-8-21,0-10-8,3-11-19,8-12-12,6-11 3,10-9-47,3-3 39,28-26-15,10-10-7,3-7 0,3-4 26,-3-1 40,-3 7 21,-12 12 54,-18 12 35,-11 12 44,0 8 6,-20 0-53,-10 18-72,2 22-3,6 13-6,15-4-8,7 2-11,16-11-5,32-8-1,20-6-2,8-13 1,10-4-22,-3-7-40,-19-2-81,-22 0-206</inkml:trace>
  <inkml:trace contextRef="#ctx0" brushRef="#br0" timeOffset="39052.6783">14276 7782 383,'0'0'95,"-121"58"-95,125-48 268,81-10-153,52 0-10,62-30-33,69-16-27,59-16 21,57-8-9,35 0-11,9 8-16,-15 5-12,-44 7-13,-63 12-3,-88 8 2,-87 10-4,-74 8-2,-57 8-54,-47 4-53,-67 0-19,-44 6-245</inkml:trace>
  <inkml:trace contextRef="#ctx0" brushRef="#br0" timeOffset="39455.8801">14112 9101 880,'0'0'164,"0"0"-157,0 0 11,78-122 7,-24 54-7,-2-6-4,-2 4-7,-21 8-2,-18 9-1,-11 19-4,-13 17 5,-23 12-1,-1 5-4,0 10-11,10 12 3,19 7-3,8-1-13,20 2-3,38-2 7,20-6-2,5 0 19,-3-2 3,-27 8 0,-26 9 0,-25 2 0,-2 5-3,-36 0 3,-10-9 0,3-8-25,10-13-24,13-11-47,15-3-53,5-22-190</inkml:trace>
  <inkml:trace contextRef="#ctx0" brushRef="#br0" timeOffset="39622.5592">14925 8650 979,'0'0'94,"0"0"-89,0 0 49,-8 113-22,8-71-13,2 2-14,21 0-5,-6 7-26,-1-3-106,-10-6-180,-6-11-205</inkml:trace>
  <inkml:trace contextRef="#ctx0" brushRef="#br0" timeOffset="39757.7254">14776 8932 1018,'0'0'16,"0"0"-13,136-131-6,-49 91-2,0 1-98,-13 7-269</inkml:trace>
  <inkml:trace contextRef="#ctx0" brushRef="#br0" timeOffset="39889.9526">15334 8608 753,'0'0'206,"0"0"-173,0 0 41,0 0-3,0 113-36,6-69-24,1 5-11,-4-3-2,-3 7-91,0-11-218,-1-12-233</inkml:trace>
  <inkml:trace contextRef="#ctx0" brushRef="#br0" timeOffset="40133.2073">15340 8395 536,'0'0'573,"0"0"-569,177-23 3,-100 67 61,-8 22-28,-11 18-11,-15 11-18,-20 2-1,-21 0-8,-2-1 1,-27-8-3,-16-12 5,-1-17-4,0-23-2,9-18-19,4-18-80,2 0-125,-4-37-203</inkml:trace>
  <inkml:trace contextRef="#ctx0" brushRef="#br0" timeOffset="40605.0123">15882 7990 715,'0'0'236,"0"0"-234,0 0-2,0 0 8,0 0-2,0 0-6,-47 105 0,32-99-13,-1-6-20,3 0 11,3-11 13,8-10 8,2-1-6,0 0-1,20 8 7,9 6 2,5 8-1,-1 0 0,0 17 0,-3 14 3,-10 5-2,-11 4-1,-9 3 6,0-2 12,-18 0 1,-14-2-12,-3-7-3,1-8-4,5-10-2,8-6-1,9-8-6,10 5 9,2 2 0,2 0-25,24 3 25,10-1 35,9-6 4,4-3 0,11-3 22,0-16 12,3-5-18,-5 4-33,-15 1-17,-12 5-5,-14 4-3,-17 5-59,-2 5-103,-44 0-314</inkml:trace>
  <inkml:trace contextRef="#ctx0" brushRef="#br0" timeOffset="40845.024">14045 8381 1153,'0'0'28,"0"0"-26,-121 171 41,90-66-7,7 3-2,4 1-7,11 2-14,9-2-7,0-7-5,38-14-1,22-16-24,22-24-41,24-26-119,18-22-282</inkml:trace>
  <inkml:trace contextRef="#ctx0" brushRef="#br0" timeOffset="41077.7698">16312 8696 1294,'0'0'17,"0"0"-15,0 0 1,0 0 2,-64 164 0,77-92-5,5-2-11,-7-3-68,-11-5-92,0-17-194,-6-13-84</inkml:trace>
  <inkml:trace contextRef="#ctx0" brushRef="#br0" timeOffset="41213.9641">16047 9057 899,'0'0'17,"126"-81"-12,-22 35 1,7-3-6,-2 3-45,-13 2-215</inkml:trace>
  <inkml:trace contextRef="#ctx0" brushRef="#br0" timeOffset="41356.4176">16815 8592 909,'0'0'238,"0"0"-168,0 0-18,0 0 16,-10 141-26,10-67-19,6 5-19,8 8-4,-3 1-19,-11-7-72,0-17-181,-4-21-394</inkml:trace>
  <inkml:trace contextRef="#ctx0" brushRef="#br0" timeOffset="45631.0363">18871 6585 854,'0'0'76,"0"0"-19,0 0 56,0 0-74,0 0-39,0 0 39,-7 135-1,7-76-21,0-1-9,0 0 3,5-3-11,-3-5 0,-2 0-5,0-4-72,0-6-121,0-5-118,-11-11-117</inkml:trace>
  <inkml:trace contextRef="#ctx0" brushRef="#br0" timeOffset="45788.0566">18576 6992 813,'0'0'37,"0"0"-35,177-136 34,-66 87 23,14 3-47,-2 13-10,-20 16-2,-23 9-246,-35 7-256</inkml:trace>
  <inkml:trace contextRef="#ctx0" brushRef="#br0" timeOffset="46513.967">20440 6500 587,'0'0'66,"0"0"-57,0 0 59,0 0-3,0 0 6,0 0-5,107-19-31,-63-12-16,-5-1-7,-8 0-2,-15 0-1,-9 4-1,-7 0 2,0 5 13,-23 2 0,-7 9 2,2 8-16,-5 4-2,2 0-3,-3 18 1,-1 17 0,4 15 2,-1 9-1,8 12-1,8-1-3,11-7 0,5-4-2,12-13 0,26-13-2,10-11 2,12-15 6,8-7-2,1-7-1,-5-22-3,-10-3-2,-10 2-37,-17-4-45,-11-1-151,-12-10-153</inkml:trace>
  <inkml:trace contextRef="#ctx0" brushRef="#br0" timeOffset="47340.8789">20514 5849 704,'0'0'92,"0"0"13,0 0 72,0 0-126,0 0-45,0 0-6,134-68 0,-71 52 0,-3 6-24,-10 4-97,-9 4-119,-14 0-158</inkml:trace>
  <inkml:trace contextRef="#ctx0" brushRef="#br0" timeOffset="47714.8153">21127 5743 623,'0'0'30,"49"-102"-25,-20 47 100,-4 1-50,-6 8-37,-9 8-6,-10 14 2,0 9 1,0 8-1,-21 7-14,-5 0 1,-3 2 0,4 18-2,8 0-3,12 3-27,5 0 26,0 3-10,27 0 8,11 1 7,6-5 10,1-3-10,-3 3 7,-11 0 1,-15 1-7,-11 3-1,-5 0-2,-5 0 2,-15-2 0,-3-4 0,6-6-57,3-6-94,8-8-132</inkml:trace>
  <inkml:trace contextRef="#ctx0" brushRef="#br0" timeOffset="47897.0298">21610 5416 645,'0'0'285,"0"0"-262,0 0 36,0 0-34,0 0-14,0 0 0,0 150-8,0-98-3,5 1-45,-2-2-124,-3-6-51,0-9-154</inkml:trace>
  <inkml:trace contextRef="#ctx0" brushRef="#br0" timeOffset="48164.1329">21568 5715 489,'0'0'57,"0"0"-55,0 0-2,143-124 0,-85 93-29,-7 8-77,-10-1 1,-12 3 90,-16 1 15,-10 1 110,-3 4 72,0 1 22,0 6-37,0 1-47,0 7-47,0 0-66,0 19-5,0 15-2,0 8 2,5 2-2,3 4-2,-4 2-78,-2 1-146,-2-10-108</inkml:trace>
  <inkml:trace contextRef="#ctx0" brushRef="#br0" timeOffset="48382.8064">22179 5366 868,'0'0'62,"0"0"-17,133-34 67,-79 46-60,-4 26-5,-18 8-11,-13 12-30,-19 4-4,-7 5 2,-40-2-4,-15 2-52,-16-9-55,-5-9-78,-1-12-61,-1-15-135</inkml:trace>
  <inkml:trace contextRef="#ctx0" brushRef="#br0" timeOffset="48616.1095">21130 5139 789,'0'0'44,"0"0"19,-132 45 94,92 20-89,9 18-23,6 6 2,15 6-14,10-3-17,6-5-6,31-7-7,15-8-3,14-12-38,11-14-88,5-14-121,2-22-142</inkml:trace>
  <inkml:trace contextRef="#ctx0" brushRef="#br0" timeOffset="49035.3373">22770 5298 985,'0'0'27,"0"0"-27,134-44 72,-94 51-54,-7 32-8,-13 5-2,-11 7-8,-9-4 1,0-1 0,-17-4 3,-8-10-2,9-8-4,5-14-22,9-7-6,2-3 4,4-7 6,27-23 1,9-12-50,5-4 40,-3-2 29,-3 2 1,-10 10 10,-14 12 39,-8 11 12,-7 8 39,0 5-20,-22 5-43,-7 28-22,-4 13-3,8 0-2,11 1-4,14-1-6,2-9 2,37-3-2,16-12 0,21-9 2,7-13-3,-2 0-16,-11-7-35,-21-11-55,-26-2-111,-23 3-184</inkml:trace>
  <inkml:trace contextRef="#ctx0" brushRef="#br0" timeOffset="49928.2329">19774 6370 761,'0'0'118,"0"0"-88,0 0 4,0 0 26,0 0-34,-12 130-2,12-91-21,8 0 0,-2-4-3,-4 1-40,-2 4-68,0-1-138,0-3-115</inkml:trace>
  <inkml:trace contextRef="#ctx0" brushRef="#br0" timeOffset="50900.7708">19606 6513 345,'0'0'210,"0"0"-178,0 0 36,0 0 9,0 0-51,0 0-9,10-14-6,11-6-2,2-6-2,-5 0 10,-2-1 11,-5 4 15,-4 4 0,-3 11-3,-4 4 6,0 4 8,0 0-8,0 0-31,0 0-15,0 12 0,0 12 2,0 7 6,0-2-5,0 0-2,0-3 1,0 4-2,4-2-1,1 2-45,6 2-77,-4-2-97,-5 0-99</inkml:trace>
  <inkml:trace contextRef="#ctx0" brushRef="#br0" timeOffset="51300.1442">19602 6874 621,'0'0'39,"0"0"4,0 0 32,0 0-34,152-62 3,-89 46-9,3-2 2,-11-3 1,-11 4-13,-20 6-14,-11 6-8,-13 5-3,0 0 0,0 0-85,-21 0-132,0 0-131</inkml:trace>
  <inkml:trace contextRef="#ctx0" brushRef="#br0" timeOffset="51698.7294">20090 6609 643,'0'0'43,"0"0"11,0 0 53,0 0-80,0 0-18,0 0 6,41-34-5,-39 34 2,-2 0 3,0 0-9,0 0 7,0 0-6,0 0 4,0 0-4,0 0-6,0 0 2,0 0 11,0 0 5,0 0 4,0 0 4,0 0 9,0-4 11,0-2-5,0 2-20,0 0-22,0 4-2,0 0-26,9 4-129,2 18-115,3 8-155</inkml:trace>
  <inkml:trace contextRef="#ctx0" brushRef="#br0" timeOffset="52095.0302">19424 7354 786,'0'0'57,"0"0"-26,0 0 102,0 0-89,0 0-27,180 0 1,-35-15 14,40-9-16,36-9 0,17-4 8,19-1-1,1-3 1,-3 3-6,-5 0 16,-19 0-6,-20 0-3,-30 0 1,-36 3 1,-33 6-9,-38 5-7,-23 6-7,-24 6-4,-19 6 0,-6 0-7,-2 4-45,-2 2-50,-31 0-107,-21 3-305</inkml:trace>
  <inkml:trace contextRef="#ctx0" brushRef="#br0" timeOffset="52986.7023">19631 8416 1041,'0'0'20,"0"0"-12,0 0 23,26-116-27,20 72-3,3-5 7,-4-1-8,-8 0 6,-19 8-5,-13 6 6,-5 10-3,-2 8 0,-21 10-4,-4 8 0,-2 0-2,-2 6-6,6 19-4,12 8 0,13-1-14,0 2-3,24-2-2,19 0 7,0-4 13,3-1 5,-12-6 6,-12 4 0,-9-1 0,-13 2-4,0-1-3,-2-3-2,-18-1 6,-4-5-21,-1-8-69,0-4-42,5-4-56,11-6-233</inkml:trace>
  <inkml:trace contextRef="#ctx0" brushRef="#br0" timeOffset="53190.3261">20204 7967 1044,'0'0'25,"0"0"-19,0 0-1,0 0 14,0 0-4,54 132-12,-41-95-3,-4 2-5,-6 0-83,-3 0-102,0-4-75,-3-8-209</inkml:trace>
  <inkml:trace contextRef="#ctx0" brushRef="#br0" timeOffset="53338.3984">20173 8211 926,'0'0'25,"0"0"-22,0 0 0,167-114-3,-93 90-35,-12 6-171,-15 0-30,-15 1-36</inkml:trace>
  <inkml:trace contextRef="#ctx0" brushRef="#br0" timeOffset="53482.9929">20576 7974 198,'0'0'268,"0"0"-24,0 0-21,0 0-87,0 0-53,0 0-31,-13-39-43,13 65-1,0 10-8,0 4 0,2 1 0,7 3-1,1-3-38,-4 4-92,-2-1-115,-4-10-79</inkml:trace>
  <inkml:trace contextRef="#ctx0" brushRef="#br0" timeOffset="53714.032">20648 7822 972,'0'0'46,"0"0"-42,127-32 41,-60 35 23,2 28-11,-11 13-13,-15 15-20,-26 4-17,-17 11-7,-20-2 0,-38 7-4,-22 2-51,-16-3-68,-9-8-93,-4-15-65,-7-20-96</inkml:trace>
  <inkml:trace contextRef="#ctx0" brushRef="#br0" timeOffset="53946.6174">19573 7746 1016,'0'0'38,"0"0"-23,-149 54 73,105 11-14,6 15-41,12 7-9,21 5-8,5 5-3,19-3-10,33-3-1,14-11-2,19-16-35,15-25-66,8-27-69,-4-12-154,-6-41-299</inkml:trace>
  <inkml:trace contextRef="#ctx0" brushRef="#br0" timeOffset="54816.0869">20991 7475 646,'0'0'32,"0"0"5,0 0 56,0 0-64,0 0 11,0 0 10,21 40-24,-41-23-2,-1-3 1,-3-4-15,4-5-4,1-5 4,9 0 4,3-8-1,7-13-1,0-9-10,13-2-2,15 1-8,9 5 8,-2 8 1,-2 9 2,3 9-3,-2 0 0,-3 0-6,-2 27 6,-9 7-1,-6 7 3,-14 4 8,0 4-9,-9 0 12,-22-2-12,-6-5 3,-2-8 2,3-13-5,9-6 1,11-9-2,10-6 3,6 0 8,0 0-5,9-3-6,19-12 0,7 3 0,2 4 0,5 2 0,-1 3 2,-1 3-2,-2 0-2,-3 5-68,2 11-106,0 0-99,-3-4-212</inkml:trace>
  <inkml:trace contextRef="#ctx0" brushRef="#br0" timeOffset="55007.0429">21714 7828 1171,'0'0'24,"0"0"-22,0 0 47,0 0-22,-36 141-10,36-95-12,15-3-5,1 3 0,-7 1-7,-7-3-75,-2-1-104,0-9-172</inkml:trace>
  <inkml:trace contextRef="#ctx0" brushRef="#br0" timeOffset="55157.5548">21524 8173 554,'0'0'453,"0"0"-442,0 0-10,158-134-1,-55 85-12,13 6-77,0-4-176,-16 7-178</inkml:trace>
  <inkml:trace contextRef="#ctx0" brushRef="#br0" timeOffset="55289.9872">22366 7740 1095,'0'0'121,"0"0"-72,0 0 12,0 0-4,0 0-18,0 141-22,0-77-14,10 6-3,-2 12-41,-5-2-73,-3-8-380</inkml:trace>
  <inkml:trace contextRef="#ctx0" brushRef="#br0" timeOffset="66071.1164">19776 6282 397,'0'0'53,"0"0"-41,0 0 32,0 0-32,0 0-10,0 0 2,0 0-3,-49 27 5,45-24 19,1 1 20,0 2 10,0-2-9,-1 3-15,-1-2-3,-3 3-4,5 0-5,0 1-7,-1-2 1,0 2 9,-1 1 27,1 0-3,-3 2-9,-3 4 1,5 2-5,-7 2-4,1 5-10,-2 2 5,-6 2-14,3 3 10,-3 1-9,1-3-4,3 0-1,-3-6-1,7-4-2,4-6-2,5-5 2,2-5-2,0-1-1,0-3 10,0 0-1,0-2 5,18-20-13,4-4 1,3-4-2,2 1 0,-4-3 2,4-3-2,-3 3-1,2 0 0,-6 1 2,-7 4-2,0 3 1,-1 0 0,-6 6 0,3 2 0,-3 4 0,0 4 0,-4-1 0,-2 6 1,0-4-1,0 5 0,0 0-1,0 2 1,0 0-1,0 0-1,0 0 1,0 2 1,-5 15 0,2 2 0,3 7 1,0 2-1,0 3 2,0-2-1,0 0 0,0 0 0,0 4 1,0-3-2,0 2 2,0 0-1,0-2-1,0 1 0,0-4 0,3-3 0,0-4 1,1-1-1,0-4 0,1 0 0,-1 1 0,-4-2 0,2-1-1,0-1 1,-2 0 0,2-1 1,4-2-1,-6-6 0,1-1 0,-1-2 0,0 0 1,0 0-2,0 0 2,3 0-1,-1 0 1,0 0-1,-2 0 0,0 0 0,0 2 0,0-2 0,0 2 1,0-2-2,0 0 1,0 0 0,0 0-1,0 0 1,0 0-1,0 0 0,0 2 0,-2 0 1,-14 2 0,-1-2 0,-6 2 0,1-1 0,0-3 0,-3 3 0,4-3 1,4 2-1,6 0 0,5-2 0,3 0 0,0 0 1,3 0-1,0 0 1,0 0-1,0 0 1,0 0-1,0 0 0,0 2 0,0-2 0,0 2 0,0-2 1,-1 0-1,-1 0 0,-3 0-1,-7 6 1,2 2 0,-2 0 0,6-4 0,4-2 0,2-2 0,0 0 0,0 0 0,0 0-1,9 0-4,21-8 5,7-6 0,5 0 0,0-2 0,-1 3 1,3-5-1,1 1 0,-4-1 2,2 0-2,-5 2-1,-6 0 1,-4 2 0,-6 2 1,-4 3 1,-7 6 0,-3 1 0,-8 0 0,0 2 0,0 0 0,0 0-2,0 0 2,0 0-1,0 0-1,0 0 1,1 0 0,-1 0 1,0 0 2,0 0-2,0 0 1,0 0 0,0 0-3,-22 0-1,-16 2-1,-13 16-22,-13 2-77,-5 4-155,-3 2-252</inkml:trace>
  <inkml:trace contextRef="#ctx0" brushRef="#br0" timeOffset="69443.9987">1524 10826 795,'0'0'89,"0"0"-38,0 0 84,0 0-50,0 0-43,0 0-11,0 0-26,-35 22 1,35 18 17,0 7-6,0 3-7,0 6-8,-8 4-1,-7 7-1,-1-2-49,5-1-77,5-7-119,6-15-126</inkml:trace>
  <inkml:trace contextRef="#ctx0" brushRef="#br0" timeOffset="69626.7251">1163 10936 566,'0'0'396,"60"-118"-395,3 67 11,14 4 38,10 11-41,-1 18-9,-9 18-10,-14 2-184,-23 33-125</inkml:trace>
  <inkml:trace contextRef="#ctx0" brushRef="#br0" timeOffset="70218.0426">1968 10994 899,'0'0'47,"0"0"11,0 0 51,-136 31-86,102 8-9,1 7 3,5 1-14,7 1 3,8-7-2,5-10-3,8-7-1,0-7-1,21-12-7,12-5-16,7 0 10,5-19-4,-2-13-1,-3-2 2,-15-3 6,-6 4 11,-13 4 7,-6 7 4,0 8 32,0 8-1,0 5-10,-2 1-8,0 0-24,0 0-6,-1 11-6,3 17 12,0 2 2,0 5-2,14-6-2,8-5-1,2-5-2,6-12-10,1-7-9,-1 0-1,2-6 2,-5-21-9,-2-10 1,-6-9 1,-7-7 16,-3-6 14,-7-2 5,-2 14 10,0 10 15,0 19 28,0 15 11,0 3-21,0 0-39,-4 9-9,4 25-4,0 10 4,0 7 5,0 1-5,0 2 3,0 2-6,10-3-35,-2-6-106,2-11-67,-3-15-63,-4-16-26</inkml:trace>
  <inkml:trace contextRef="#ctx0" brushRef="#br0" timeOffset="70614.7579">2480 10994 870,'0'0'218,"0"0"-176,0 0 5,0 0-12,-114 29-12,85 9-11,12 4-9,1 0 0,11-2-2,5-6 2,0-4-3,11-7-3,19-10-7,10-9-2,14-4-6,4-10 4,0-20 12,-1-4-8,-14-1 4,-14 0 6,-14 7 4,-13 8 2,-2 6 11,0 9 27,-9 5-9,-11 0-12,-4 7-12,0 21-5,-1 6 3,7 4-3,9-2-1,9-4-2,0-4-3,2-4 4,25-8-4,2-4-8,7-3 0,9-5-29,3-4-62,4 0-174,-7-18-452</inkml:trace>
  <inkml:trace contextRef="#ctx0" brushRef="#br0" timeOffset="71560.0469">3584 11368 749,'0'0'87,"0"0"5,0 0 24,0 0-81,0 0-12,1-145-7,11 95-9,-6-1 1,-6 5 4,0 9 5,0 13 2,-4 10 15,-7 6-14,0 5-14,2 3-6,-2 0-2,2 25-4,4 7 1,5 4 2,0-2-1,7-3 3,17-2 0,8-5-8,7-8-21,1-7 5,5-9-11,-2 0-53,-5-5 64,-4-19 12,-4-5-6,-9-8 13,-6-1 6,-8 0 6,-2 4-1,-5 10 18,0 10 14,0 10 14,0 4-13,0 0-38,0 18-12,0 12 12,0 4 0,0-2 1,0-10 0,2-6-1,2-11 0,1-2-1,-3-3 0,4 0-5,4-17 6,4-12 2,5-5-2,1 4-6,-2 7 5,-5 10 0,1 6-2,-6 7-6,4 0-2,-1 13-4,0 11 7,-2 5 8,2 6 2,0 0 1,1-2-3,3-8-8,1-8-12,1-9 0,3-8 4,1 0-11,0-11 27,4-15 0,-5-6 1,-4-3 7,-5-2-8,-6 10 11,-5 8 20,0 12 22,0 7 10,0 0-27,0 0-36,0 21-7,0 11 6,0 3 1,8-3 2,6-8 5,3-6 0,4-9 6,-2-4 20,4-5-14,-5 0 8,1-12 0,0-15-17,-9 1-3,2-9-7,-7 0-23,-1 6-60,0 9-95,-1 7-310</inkml:trace>
  <inkml:trace contextRef="#ctx0" brushRef="#br0" timeOffset="72520.0491">4723 11235 736,'0'0'213,"0"0"-189,0 0-2,0 0-1,0 0 0,58-125 9,-58 96-16,0 3-2,0 10 1,-12 6 19,-3 4-7,-2 6-13,-2 0-2,-1 7 0,3 22-1,1 5-5,7 6-4,7 2 1,2-2 0,0-2-1,13-6 0,14-10-1,4-8-5,3-12 1,3-2 5,1-5 2,-6-28 5,-3-6-1,-2-10 0,-10-5-4,-3-6-2,-10 6-1,-4 6-12,0 15 0,0 15 5,-4 10-3,-4 8-15,4 0-29,4 6-12,0 16 23,0 9 24,9-1-7,13 2-26,1 0 43,-1 3 10,-2-3 0,-7-1-2,-4 1 2,-8-4 20,2-6 7,2-5-6,0-12-4,4-3 0,4-2-6,5-2 18,7-20 3,1-10-10,4-2-13,-7 0 1,-5 4-6,-7 4-1,-9 5 1,-2 10-2,0 5 0,0 4-2,0 0 0,0 2 0,0 0-32,10 0-29,5 12 55,8 2 6,6 2 1,-5-2 1,-6 0 10,-4 1 12,-12 0-4,-2 8-5,0 4 5,-5 1-7,-8-3-6,4-8-5,7-7 0,2-8-4,0-2-2,4 0-7,25-26 11,15-11 11,7-9-7,-1-5-1,-4 0-1,-8 10 0,-12 5 2,-7 11 9,-12 11 16,-7 10 26,0 4 0,-9 0-23,-11 4-8,-7 24-23,5 11 3,6 1-2,10 1-2,6-6-5,8-7 3,26-7 2,6-4 3,9-9-3,2-8 1,1 0 6,-8 0-5,-11-12-2,-12-4-7,-21 0-49,-4-2-53,-59 0-362</inkml:trace>
  <inkml:trace contextRef="#ctx0" brushRef="#br0" timeOffset="72851.5472">3915 10786 38,'0'0'817,"0"0"-773,0 0 7,0 0 9,0 0-37,0 0 13,-15 14-3,-40 20-10,-8-5-12,1-12 1,12-12-8,14-5 4,17 0 9,12-11 18,7-9-17,14 0-17,23 2 0,11 2 0,7 9-1,3 7-2,6 0-29,6 23-89,2 3-48,10-4-274</inkml:trace>
  <inkml:trace contextRef="#ctx0" brushRef="#br0" timeOffset="73329.8377">6733 10955 954,'0'0'125,"0"0"-72,0 0-2,0 0-31,0 0-13,0 0 15,-2 121 9,-7-66-8,3-1-11,-4-1-4,4-10-1,6-6-2,0-12-3,0-7-1,0-10 3,20-4-4,9-4 0,13 0-3,10-1-18,6-20-75,6-7-119,-1-8-289</inkml:trace>
  <inkml:trace contextRef="#ctx0" brushRef="#br0" timeOffset="74033.619">7362 11047 961,'0'0'45,"0"0"-42,-164 36 43,110 0 4,7 2-19,17 2-4,15-2-23,13-6-4,2-10-1,15-7-17,26-12-44,8-3-9,6-6 8,-1-18-19,-9-4 12,-5-4 56,-11-3 14,-8 0 5,-4 1 14,-9 2 39,-3 6 24,-5 10-13,0 9-1,0 5-17,0 2-21,0 0-30,0 5-10,0 17 3,0 6 7,0 0 1,11-2 0,2-4-1,8-3-13,-2-5-21,10-5-5,-1-7 5,4-2 2,-4 0 25,0-14 7,-6-2 4,-4-2 12,-8 6 31,-6 6 26,-4 3-7,0 3-18,0 7-40,0 30-2,0 18-2,4 20 19,3 13-9,-1 14-6,-5 2-5,4 0-1,-5-14-1,0-25-1,0-19-6,0-22-13,0-16-36,0-8-39,0-37 71,-5-28-43,2-26 18,3-15 40,0-10 6,0-6 2,21 11 0,10 19 5,6 24 26,6 22 25,-1 23-6,-4 10-12,-7 13-8,-10 1-12,-13 28-15,-8 9 3,0 8-1,-28 0-5,-2-6-23,-3-6-55,4-9-47,11-17-91,7-8-55,11-8-254</inkml:trace>
  <inkml:trace contextRef="#ctx0" brushRef="#br0" timeOffset="74216.0435">8129 10839 879,'0'0'214,"0"0"-181,0 0 1,0 0 43,51 128-34,-40-66-9,-1 5-26,-4 2-5,-6-1-3,0-4-32,0-11-96,0-22-138,0-22-82,7-9-117</inkml:trace>
  <inkml:trace contextRef="#ctx0" brushRef="#br0" timeOffset="74928.9299">8570 10983 843,'0'0'107,"0"0"-62,0 0 74,-137 52-58,102-14-26,4 2-14,9 4-16,7-4-3,8-2-2,7-6 0,0-7-7,0-7-22,10-10-6,13-8-3,9 0-3,3-14 27,5-21 13,-1-3-6,-8-6 7,-5 4 1,-11 3 3,-8 12 9,-7 9 32,0 8 9,0 8-12,0 0-13,-7 6-21,-5 23-5,0 4 1,6 6-3,3-2 0,3-2-1,0-3-1,9-8 1,14-10-1,10-10-11,5-4 3,5-3-8,4-21 8,1-8-14,-4-2 16,-6-2 3,-11 6 4,-13 10 2,-10 7 2,-4 8 14,0 5 20,-13 0-24,-14 16-9,0 19-4,0 8 3,11 3-1,10-6-1,6-5-2,0-12 0,22-9-5,16-14-10,14 0 0,6-18 1,2-18-14,-2-4 10,-16 0 9,-13-1 8,-15 15 1,-5 5 3,-9 13 17,0 8 25,0 0-4,-16 12-28,-2 17-8,9 8 7,3 3 0,6-4-6,0-6-2,24-10 0,11-8 0,11-7 0,4-5 2,0 0-5,-11-5-1,-7-4-58,-14-7-63,-14-3-241</inkml:trace>
  <inkml:trace contextRef="#ctx0" brushRef="#br0" timeOffset="78046.2035">10289 11350 680,'0'0'54,"0"0"-47,0 0 162,0 0-57,0 0-43,0 0-56,-3-124-3,24 66-3,-5-11 3,-8 0 1,-8-1-6,0 10 4,-6 11 10,-12 12 16,0 19 7,7 8-2,4 10-16,5 0 0,2 7-24,0 26-2,0 15 2,0 6 1,0 7-1,9-1-3,2 4-34,-2 0-42,0 5-97,-9-5-174,0-14-140</inkml:trace>
  <inkml:trace contextRef="#ctx0" brushRef="#br0" timeOffset="78346.1218">10289 11350 772,'-90'-163'57,"91"112"-57,43 4 90,17 2-25,10 9-33,7 11 6,-7 18-22,-9 7-13,-14 7-3,-17 23-1,-15 4 0,-7 4 2,-9-1 0,0-2 1,-6-5 2,-5-8 1,1-5 0,0-10-3,10-7 1,0 0 2,0-2 8,0-28-13,18-14-3,12-3 0,7 6-17,4 9-16,-8 10-32,0 13-111,1 7 7,-5 2-95</inkml:trace>
  <inkml:trace contextRef="#ctx0" brushRef="#br0" timeOffset="79156.3719">11136 11008 544,'0'0'180,"0"0"-67,0 0 42,0 0-92,0 0-19,-113 15-5,68 13-21,7 4-5,7 0-7,15-4-5,11-3-1,5-4-4,12-7-12,19-6-28,7-8-25,6 0 6,-1-6-24,-1-19 19,-6-7 43,-10 3 25,-10 0 2,-11 6 18,-5 0 46,0 6 27,0 5-27,-12 3 10,1 7-29,3 2-22,-2 0-12,4 19-11,1 9-1,5 2-1,0-1-1,2 3 1,17-13 0,0 0-3,6-10-16,2-9-9,6 0-2,5-4-9,0-22 19,0-6 11,-7-5 8,-8-1 1,-8 1 4,-6 3-2,-7 11 3,1 9 14,-1 10 20,-2 4-3,0 3-33,0 22 5,0 11-7,0 3 2,0-4-2,4-3 2,3-15-6,-1-5 6,2-9-6,2-3 3,5-6 0,4-20 1,5-9 0,-6 1-1,0 8 0,-10 10 0,2 10 4,-4 6-4,3 0-16,1 15 9,3 12 7,0 2 0,2-4-1,-1-4-2,2-9-4,1-9 4,3-3 1,5 0 1,0-24 1,-2-4 1,-3-2 1,-3 4-1,-6 2 0,-5 10 2,-1 6-1,-4 8-2,2 0-7,2 5-5,4 18 12,2 3 4,0 0-1,-2-4 0,-3 1-1,-3-6-1,-3 3-1,0-5-1,0 2-27,-9-7-87,2-8-137,7-2-39</inkml:trace>
  <inkml:trace contextRef="#ctx0" brushRef="#br0" timeOffset="80446.1221">12112 10886 859,'0'0'147,"0"0"-113,0 0 33,16 120 22,-10-37-19,1 15-37,-2 12-13,4 16-12,-1 13-8,4-3-1,-1-13 1,1-23-20,7-32 2,2-28 10,-2-21-6,6-19-1,-3-1 0,-2-31 15,-6-10 3,-12-8-2,-2-8-1,-16-9 1,-22-6-2,-10-4-1,-4 4-5,3 8-4,9 11 1,13 8 4,18 1-1,9 1-18,5-2-15,28 0-16,9 6 13,1 4 2,-3 5 10,-3 5 31,-5-1 3,-1 5 5,-7 2 5,-3 1 19,-6 4 19,-3 1-3,-6 2-9,-4 0-3,-2 1 1,0 7-12,0 0-1,0 4-9,-5 0-13,-12 22-1,-6 13 1,4 2-2,6 2 0,4-5-4,9-6 0,0-8-5,13-8-8,14-7-6,4-5 2,5 0 4,-2-15 13,-4-5-1,-9 2 5,-8 6 0,-7 6 2,-4 5-2,0 1-3,0 0-3,3 0-8,2 0 14,-2 3 1,-1-1 2,-2-2-3,2 0 15,4 0 5,3-11-2,2-10-11,3-4-5,-1 2-2,5 1-3,1 4-27,-2 4-9,1 9-30,3 3-14,-6 2-11,1 0 63,-1 0 12,0 15 15,-4-1 4,-4 5 23,-4 5 23,-3 1 5,-2-1 0,0-2-12,0-3-29,0-8-8,0-5-1,0-2 0,6-4-1,8 0-15,0-10 15,10-13-2,-2 0 4,-2 3-2,-5 5 1,1 7 14,-2 5 10,1 3-7,0 0-7,1 11-1,-2 8 0,-4 0-7,2-6 0,-5-6-2,-3-2 1,1-5-1,1 0 5,8-5-4,1-18 8,8-5-9,-1 1 0,-2 6-1,0 4 0,-2 12 0,-3 5 0,2 0-7,-2 17 5,-1 16 2,-2 1 5,-5 0 2,-2-2-5,2-10-2,-5-8-2,2-7 2,5-7 0,5 0 1,7-17 4,6-9 1,2-3-3,-2 6-1,-4 7 0,-5 6-2,-1 8 3,-2 2 2,-1 0-2,-1 0-1,3 0 1,-1 0-3,8 0 4,6 0 5,0 0-1,0 0-2,-2-2-5,-8 0 0,-7 2 0,-3 0-2,-5 2-2,-2 12-2,-2 0 2,0 2-38,4-7-117,6-2-246</inkml:trace>
  <inkml:trace contextRef="#ctx0" brushRef="#br0" timeOffset="80575.9781">14121 11083 1183,'0'0'103,"0"0"-51,0 0-5,0 0-5,0 0-42,0 0-50,-22-19-227</inkml:trace>
  <inkml:trace contextRef="#ctx0" brushRef="#br0" timeOffset="84028.6383">1573 13497 733,'0'0'184,"0"0"-139,0 0 34,0 0-8,0 0-40,0 0-8,0 0-21,0 0 1,-27 81 4,27-12 12,0 5-6,0-9-3,0-9 0,0-15-4,7-12-4,6-11 1,8-12-3,3-6 2,12 0-1,6-30-1,3-12-4,-2-12-7,-7-2 6,-7 0 3,-10 5 2,-17 13 4,-2 12-1,0 9 10,0 6 18,-7 5-3,0 3-1,0 3-9,5 0-15,0 0-3,2 15-7,0 13 6,0 10 1,0 5 2,0 5-2,0 4-1,0 3-4,4-12-50,17-7-73,14-16-109,9-18-77,2-2-250</inkml:trace>
  <inkml:trace contextRef="#ctx0" brushRef="#br0" timeOffset="84240.0437">2347 13377 961,'0'0'100,"0"0"-83,0 0 66,-119 53-48,93-7 2,7 3-8,11 4-10,8 0-10,0 0-2,4-4-5,21 2-3,4-5 1,4-2-31,7 0-73,4-5-112,-3-12-206</inkml:trace>
  <inkml:trace contextRef="#ctx0" brushRef="#br0" timeOffset="84644.0649">2542 13643 481,'0'0'500,"0"0"-491,0 0 11,0 0-1,0 0-13,128-54 6,-100 77-12,-7 8 0,-15 10-2,-6 1-1,0-2 3,-4-4 0,-9-8-4,3-10-4,6-8-10,4-10-33,0 0 0,10-18 10,15-17-43,14-8-23,-1-3 8,-3 0 93,-6 5 6,-8 12 51,-13 11 75,-8 7 32,0 11-36,0 0-23,0 0-55,0 0-25,-8 21-3,-4 6-15,1 12 6,5 7-7,6 4 0,0 1-6,0-8-111,24-8-138,1-14-76</inkml:trace>
  <inkml:trace contextRef="#ctx0" brushRef="#br0" timeOffset="84810.0457">3178 13802 903,'0'0'194,"0"0"-175,0 0-7,0 0 10,0 0-1,0 0-18,-27 132-3,23-91-23,1-5-126,3-13-106,0-12-58,0-11-68</inkml:trace>
  <inkml:trace contextRef="#ctx0" brushRef="#br0" timeOffset="85041.0487">3321 13593 862,'0'0'172,"0"0"-83,0 0-26,0 0-44,0 0 14,23 105 14,-11-27-3,-3 4-19,3-1-10,1-12-9,3-15-2,3-15-3,4-21 0,8-10 0,4-8-2,6-5-11,5-21-14,-6-8-43,-11 1-93,-24-6-223</inkml:trace>
  <inkml:trace contextRef="#ctx0" brushRef="#br0" timeOffset="85169.9925">3392 13906 809,'0'0'183,"0"0"-183,0 0-12,0 0-47,0 0-65,163-101-133</inkml:trace>
  <inkml:trace contextRef="#ctx0" brushRef="#br0" timeOffset="85393.9708">3728 13604 18,'0'0'1000,"0"0"-946,0 0-13,0 0-23,157-29 19,-97 37 6,-7 26-16,-10 11-9,-18 11-7,-14 10-8,-11 1 4,-11 6-5,-21-8 3,-4-11-5,3-8-15,2-15-61,6-10-73,12-15-148,6-6-146</inkml:trace>
  <inkml:trace contextRef="#ctx0" brushRef="#br0" timeOffset="85552.9604">4436 13784 961,'0'0'107,"0"0"-97,164-98-10,-108 75 0,-10 11-22,-15 8-144,-17 4-288</inkml:trace>
  <inkml:trace contextRef="#ctx0" brushRef="#br0" timeOffset="85724.0552">4478 14013 664,'0'0'341,"0"0"-282,0 0 0,0 0 10,0 0-11,116 51-16,-54-51-30,-2 0-6,-11 0-6,-9-3-28,-13-1-90,-12 4-85,-15-2-130</inkml:trace>
  <inkml:trace contextRef="#ctx0" brushRef="#br0" timeOffset="86952.0174">5757 13580 864,'0'0'125,"0"0"-99,0 0 21,0 0-11,-25 114 28,21-52-5,-3 2-25,3-6-14,2-7-5,2-9-9,0-9-1,0-4 1,4-10-4,14-5-1,8-9 4,6-5-3,8 0-1,4-2-1,-4-12-19,-1 2-55,-8-6-70,-8-5-128,-11 0-182</inkml:trace>
  <inkml:trace contextRef="#ctx0" brushRef="#br0" timeOffset="87127.0604">5940 13483 960,'0'0'34,"0"0"-31,0 0 1,0 0-1,153-53-3,-97 50-138,-12-1-126,-9-6-110</inkml:trace>
  <inkml:trace contextRef="#ctx0" brushRef="#br0" timeOffset="87282.0189">6303 13279 515,'0'0'293,"0"0"-180,0 0 16,0 0-44,0 0-47,0 0-20,-6 26-12,6 10 2,0 7-1,0 3-5,0 9-2,0-1-24,2 0-142,11-9-196</inkml:trace>
  <inkml:trace contextRef="#ctx0" brushRef="#br0" timeOffset="87508.7647">6901 13159 1054,'0'0'10,"0"0"-8,187-65 28,-102 41 11,1 4-14,-6 6-13,-15 4-14,-18 10-26,-20 0-76,-20 0-110,-7 3-53,-15 11 6</inkml:trace>
  <inkml:trace contextRef="#ctx0" brushRef="#br0" timeOffset="87987.1085">6865 13232 541,'0'0'169,"0"0"-67,0 0 19,0 0-63,0 0-17,0 0 15,-22 111 4,22-59-5,0 8-14,0 10-5,0 12-4,0 9 2,4 4-16,0 7-5,2 2 2,2 2-6,-1 1-3,-2 0 1,1-1 1,-4 3 0,-2-3-4,0 6-4,0-7 1,0-5 1,0-3-1,0-6 2,0-8-3,0-9 0,0-10 0,0-15 0,0-18 3,4-4-3,8-12 2,4 1-2,8 0 3,7-2 2,2-8 2,8 2 3,1-4-3,-2-4 3,-2 0-2,-10 0-8,-7 0 1,-7 0-1,-8 0-25,1 0-37,1-5-37,4-16-133,-1-15-377</inkml:trace>
  <inkml:trace contextRef="#ctx0" brushRef="#br0" timeOffset="88932.0524">8078 13321 848,'0'0'99,"0"0"-16,0 0 3,22-132-56,7 85-6,4 1-5,-3 0-15,-4 10-1,-8 6 0,-11 12 3,-7 6-4,0 8 3,-19 4-5,-10 0-2,-4 1-5,2 16 2,9 0-6,8 2-1,14 3 0,0 2-13,23 1 4,19-2 11,5 0 7,-2-4 3,-1 3 1,-13-2-1,-11 6 0,-14-2-2,-6 0-1,0 3-13,-13-1-20,-6-6-46,-1-3-78,9-8-21,6-9-116</inkml:trace>
  <inkml:trace contextRef="#ctx0" brushRef="#br0" timeOffset="89128.1029">8594 12950 191,'0'0'781,"0"0"-757,0 0-15,0 0 6,0 0 18,0 0 17,40 139-40,-33-92-4,2-1-2,-4 2-4,0-6-47,-3-2-83,-2-3-112,0-9-75</inkml:trace>
  <inkml:trace contextRef="#ctx0" brushRef="#br0" timeOffset="89294.4144">8504 13237 271,'0'0'555,"0"0"-547,0 0-3,130-123 2,-52 89-7,-1 0-66,-11 8-90,-14 6-103,-19 5-50</inkml:trace>
  <inkml:trace contextRef="#ctx0" brushRef="#br0" timeOffset="89428.4239">8959 12959 48,'0'0'398,"0"0"-188,0 0-28,0 0-46,0 0-49,0 0-49,-17 15-21,17 17 14,3 8-14,11 3-10,1 4-5,1 3-2,-6 1-61,-3-1-103,-3-14-167</inkml:trace>
  <inkml:trace contextRef="#ctx0" brushRef="#br0" timeOffset="89654.559">9185 12864 459,'0'0'547,"0"0"-536,0 0 56,165 17 18,-116 10-29,-7 6-25,-13 14-14,-19 8-12,-10 15-4,-27 3-1,-29 6-23,-15-7-46,-12-8-49,-6-15-82,-9-10-111,-3-15-169</inkml:trace>
  <inkml:trace contextRef="#ctx0" brushRef="#br0" timeOffset="89906.2858">8080 12705 610,'0'0'181,"0"0"-163,-141-14 153,92 49-66,5 18-46,4 18-4,7 9-1,10 6-14,17 8-2,6-1-19,10-8-10,32-6-7,13-9 2,17-10-4,11-3-47,3-15-90,-2-16-248</inkml:trace>
  <inkml:trace contextRef="#ctx0" brushRef="#br0" timeOffset="90755.0529">9803 13343 599,'0'0'254,"0"0"-179,0 0 7,0 0-25,0 0-37,0 0 10,118-145-25,-80 95 1,0-2-4,-7-4 2,-11 6-1,-11 10-1,-9 8 1,-7 11 1,-21 14-4,-9 7-3,0 0-8,1 14-4,7 7-6,9 8 7,15 2-2,5 4-17,21 0 2,23 0 14,8-3 5,1-4 12,-4-2 1,-8 1 4,-15-4 6,-8 2-4,-14-4-2,-4 2-1,0 1 2,-13-2-6,-12 2-10,3-6-59,2-2-114,3-8-25,10-8-141</inkml:trace>
  <inkml:trace contextRef="#ctx0" brushRef="#br0" timeOffset="91392.8628">10240 13418 755,'0'0'50,"0"0"33,0 0 3,98-131-68,-67 84 9,-6 3-11,-12-2-12,-9 6 4,-4 8-3,0 12 3,-10 8 12,-6 9 13,0 3-10,1 0-14,3 0-7,6 17 1,1 12-3,5 4 0,0 4 6,0-2-5,3 0 0,12-3-1,3-5 3,-3-3-3,4-5 0,5-9-1,1-5-1,2-5 1,4 0 1,-2-3 0,2-19 5,-8-4-5,0-4 2,-9-9-2,-5 2 3,-5-5 0,-3 9-1,-1 11-1,0 14 2,0 8 2,0 0-5,0 12-6,0 14 6,0 0 0,0-2-3,-5-3 2,3-9 1,-3-7 0,5-5-2,0 0 2,0-5-1,0-21-4,7-5-16,15 4 17,1 4 4,7 9 1,-1 8 2,4 6 3,-1 0 3,2 16 5,-5 12-3,-10 2-4,-4 4-2,-9 2-5,-6 3-4,-2 0-8,-30 0-48,-8-7-69,-3-11-113,2-6-49,-2-15-89</inkml:trace>
  <inkml:trace contextRef="#ctx0" brushRef="#br0" timeOffset="91638.8886">10551 12770 788,'0'0'112,"0"0"-43,0 0 21,0 0-48,0 0-37,0 0 3,51 85 0,-85-57-3,-7-7 1,8-13-4,4-8 2,4 0 4,14-16 0,9-6-6,2-2-2,13 2-5,24 10 1,5 3-27,9 9-59,2 0-165,-2 11-165</inkml:trace>
  <inkml:trace contextRef="#ctx0" brushRef="#br0" timeOffset="92067.0224">11112 13043 972,'0'0'41,"0"0"-29,0 0 32,117 21-10,-88 11-28,-8 12-4,-17 5-2,-4-1-4,-18-6-9,-18-10-6,5-6 12,9-10-4,9-11 8,8-5 3,5 0-1,2-25-15,25-15-62,7-11 24,3-9 21,6 2-18,-3 0 41,-4 12 10,-10 11 69,-15 14 7,-11 11 7,0 4 15,-4 6-36,-21 0-29,-1 26-11,6 14 6,9 10-7,11 2-8,0-4-3,16-5-5,28-8 0,11-9-2,19-7 0,9-8-3,-5-4 0,-12-5-17,-21 2-53,-24-1-92,-21 2-245</inkml:trace>
  <inkml:trace contextRef="#ctx0" brushRef="#br0" timeOffset="92442.0566">7734 14134 1217,'0'0'0,"130"-15"0,47-3 0,64-12 19,50-4 27,47 3 9,48 0-25,42-3-16,31-1-12,19 0 2,-6-4 6,-16 3-5,-32-1 4,-39 8 13,-56 7-1,-67 8-12,-65 6-9,-74 4-12,-61 4-57,-62 0-84,-39 0-285</inkml:trace>
  <inkml:trace contextRef="#ctx0" brushRef="#br0" timeOffset="93026.1468">8376 15200 1061,'0'0'30,"0"0"-26,70-107 22,-24 61 9,8-2-19,-3-1-7,-7 3-4,-12 0-3,-18 4-2,-14 10-1,-3 6-3,-28 12-1,-8 14 1,2 0 1,4 0 3,12 22 0,10 5-1,11 9-5,11 4 3,28-5 3,13 0 1,4-1 1,-8 1-2,-13 4 5,-20 1-2,-15 2 1,-2 4-4,-31 0-6,-7-9-29,2-7-54,7-7-76,11-18-46,9-5-96</inkml:trace>
  <inkml:trace contextRef="#ctx0" brushRef="#br0" timeOffset="93208.4311">8930 14807 560,'0'0'382,"0"0"-360,0 0 3,0 0 52,0 0-31,0 0-5,66 90-24,-57-48-10,-5 4-6,0 2-1,2 6-79,-6 0-124,0-8-103,0-3-254</inkml:trace>
  <inkml:trace contextRef="#ctx0" brushRef="#br0" timeOffset="93506.341">8900 15141 850,'0'0'4,"0"0"1,138-138-5,-57 102 12,-4 14-12,-7 4-37,-17 2-160,-17 4-58,-14 1 147,-15-2 108,-7-4 72,0 2 121,-14 1 45,-3-4-95,-1 9-28,7 5-18,3 4-35,8 4-23,0 24-34,0 17 3,6 7-6,7 9 1,0 6-3,1 5-56,-6 1-114,-3-15-202,-5-14-267</inkml:trace>
  <inkml:trace contextRef="#ctx0" brushRef="#br0" timeOffset="93770.3324">9441 14654 1033,'0'0'13,"139"-9"7,-51 32 74,-2 23-47,-13 15-23,-17 15-5,-25 9-15,-20 4 5,-11 1-3,-17-1 4,-23-14-1,-3-12-4,3-15-1,7-16-3,8-13-1,5-12-34,5-7-94,-1-12-131,5-29-273</inkml:trace>
  <inkml:trace contextRef="#ctx0" brushRef="#br0" timeOffset="94294.056">10048 14251 926,'0'0'1,"0"0"2,0 0-3,-80 104 5,55-80-4,5-3-1,3-12-12,5-5-38,3-4 24,3 0 13,2-8 9,4-11-9,0-3 6,2 3 6,20 3-8,7 8 9,5 6 5,1 2 3,5 0 11,-2 18 8,0 4 5,-12 10-9,-10 2-7,-12 7 2,-4 5-1,-10 4-14,-24 2 1,-9-4 0,4-7-4,5-12 5,10-9-7,8-14 2,6-3-3,10-3 3,0 0 7,0 0-6,19-9 0,10-3 5,7 4 19,8 2 4,7-8 10,9-7 4,9-2 4,5-9 2,-7-6-3,-7 2-18,-17 3-5,-15 4-11,-16 7-5,-12 6-7,-4 9-6,-35 7-75,-21 0-134,-18 21-295</inkml:trace>
  <inkml:trace contextRef="#ctx0" brushRef="#br0" timeOffset="94564.1886">8293 14640 1013,'0'0'76,"0"0"-72,-144 114 60,97-27 27,5 9-38,11 10 4,12 2-19,19-1-12,16-5-13,42-14-11,27-14-2,24-12-1,20-18-43,14-18-43,1-26-136,0-3-478</inkml:trace>
  <inkml:trace contextRef="#ctx0" brushRef="#br0" timeOffset="94865.4041">10568 14834 928,'0'0'90,"0"0"25,0 0-59,0 0-16,0 0 20,-10 133-17,18-80-26,-4-2-9,0 3-8,1 3 0,-1-3-13,-2 1-53,-2-4-132,0-10-262</inkml:trace>
  <inkml:trace contextRef="#ctx0" brushRef="#br0" timeOffset="95002.4583">10380 15204 991,'0'0'33,"0"0"-32,0 0 7,171-129-2,-70 94-6,2 3-98,-12-1-227</inkml:trace>
  <inkml:trace contextRef="#ctx0" brushRef="#br0" timeOffset="95150.0238">11073 14851 847,'0'0'214,"0"0"-109,0 0-40,0 0-11,0 0 14,-4 120-38,4-71-23,0 9-4,0 5-3,0 1-25,0-3-81,0-22-267,0-24-402</inkml:trace>
  <inkml:trace contextRef="#ctx0" brushRef="#br0" timeOffset="95772.0407">12915 12932 1065,'0'0'18,"0"0"-16,0 0 9,218-60 5,-93 52-5,2 2-6,-11 3 0,-24 3-3,-21 0 1,-27 0-3,-19 0 13,-18 0 27,-7 0 15,0 0-6,0 0 2,0 0-18,0 0-13,0 7-11,0 24 4,0 20 5,16 25 6,7 25-12,13 17 3,11 22 1,5 15-4,1 12-2,-2 15 3,-8-1-5,-12 0-4,-16 4-4,-15-8 1,-15-18 0,-39-21 0,-24-22 0,-18-17 4,-12-14 1,-8-17-1,-1-20-2,8-20-3,9-19 3,13-9-3,16-15-25,15-29-36,9-26-57,9-26-145,0-25-690</inkml:trace>
  <inkml:trace contextRef="#ctx0" brushRef="#br0" timeOffset="96254.4917">14439 13355 979,'0'0'102,"0"0"-78,0 0 5,0 0 31,121-41-42,-41 18-6,-4 4-12,-16 5-26,-13 7-119,-18-2-168,-14 1-165</inkml:trace>
  <inkml:trace contextRef="#ctx0" brushRef="#br0" timeOffset="96573.7054">15322 12950 1051,'0'0'32,"0"0"27,0 0 4,0 0-21,0 0-26,0 102 21,0-38-14,0 0-11,-4-2 3,0-6-8,0-5 1,4-13-7,0-10 1,4-13-2,22-6 2,12-9 0,15 0 0,7 0 2,0-12-4,-3 3-5,-11 0-24,-10-1-35,-9-2-65,-12-4-201,-15-6-268</inkml:trace>
  <inkml:trace contextRef="#ctx0" brushRef="#br0" timeOffset="96732.0553">15329 12839 1018,'0'0'6,"0"0"-3,0 0-2,127-113-1,-47 87-81,-6 1-215,-18 7-237</inkml:trace>
  <inkml:trace contextRef="#ctx0" brushRef="#br0" timeOffset="96858.7327">15744 12587 741,'0'0'171,"0"0"-69,0 0 1,0 0-57,0 0-19,0 0 5,0 110-25,16-64-7,-4 2-56,-3-4-147,-1-7-382</inkml:trace>
  <inkml:trace contextRef="#ctx0" brushRef="#br0" timeOffset="97040.0351">16152 12735 1091,'0'0'14,"152"-58"-8,-46 36 31,2 0-28,-11 8-9,-19 5-44,-29 6-199,-26 3-155</inkml:trace>
  <inkml:trace contextRef="#ctx0" brushRef="#br0" timeOffset="97354.0589">16350 12689 500,'0'0'185,"0"0"-69,-120 134 67,102-66-69,11 12-32,7 13-17,0 11-13,0 8-16,7 7-2,-7-1-8,0 3-5,0-5-8,-9-6 0,0-7-5,3-13 5,1-5 2,2-1-2,3-1-2,0-4 3,0-3-2,8-11-4,13-2-1,6-15-1,8-14-4,11-17-2,5-12 3,5-5-3,1-16-1,-7-19-54,-13-16-54,-12-14-144,-19-25-730</inkml:trace>
  <inkml:trace contextRef="#ctx0" brushRef="#br0" timeOffset="98044.8815">17253 12625 1006,'0'0'36,"0"0"19,0 0 62,0 0-61,0 0-36,0 0-4,-132 46-8,98-2 1,9 0 4,6-2-13,13-6 4,6-4-3,6-5-1,23-10-5,9-5-15,7-10-2,1-2-10,0-2 1,-5-19 0,-5-7 2,-5-5 18,-8 4 11,-10 4 0,-6 9 0,-7 10 3,0 6 3,0 0-6,0 24-12,0 8 12,-5 3 1,5-3 2,0-4-6,18-9 5,13-8-2,5-11 2,1-2 1,-3-26 3,-4-4 11,-13-7 4,-8 1 5,-9-1-11,0 2-9,-26 11-6,-9 8 0,-4 18-9,-3 0-51,3 23-106,11 14-125,8 3-63</inkml:trace>
  <inkml:trace contextRef="#ctx0" brushRef="#br0" timeOffset="98358.3109">17672 12988 897,'0'0'62,"0"0"30,128-134-5,-75 81-63,-9-1 4,-9 0-22,-16 6-2,-19 10-1,0 12-3,-29 11-10,-5 11-1,8 4-4,3 0-12,12 19-9,11 3 6,0 6 11,20 0 17,22 2 2,5 0 5,4 0 30,-9 0 12,-7 0-19,-16-4-16,-15 1-4,-4-1-7,-23-1-1,-22 1-29,-5-6-94,4-5-104,8-11-27,14-4-98</inkml:trace>
  <inkml:trace contextRef="#ctx0" brushRef="#br0" timeOffset="98742.4565">18198 12645 653,'0'0'130,"0"0"-15,160-12 17,-124 38-72,-16 8-36,-20 6-16,0 2-3,-22-3-1,-12-7-2,5-11-2,10-7-4,7-7 2,12-7-18,0 0 0,12-14 5,19-14 2,7-11 1,4-3 8,0-11 4,-4 0 2,-9 4 1,-14 10 15,-9 13 33,-6 10-1,-4 16 12,-20 0-28,2 16-16,6 20 3,13 8-5,3-1-5,24-4-5,27-8-3,15-14 1,22-7-2,5-10 0,-1 0-2,-13 0-32,-23-4-15,-22-6-59,-29 2-122,-7 3-171</inkml:trace>
  <inkml:trace contextRef="#ctx0" brushRef="#br0" timeOffset="99042.6924">16724 13457 1066,'0'0'13,"0"0"2,118 39 5,46-32 32,52-7-28,42-7-7,32-24-8,13-13 1,3-6 20,-5-2-9,-21-2-1,-30 7 12,-47 3-11,-52 6-9,-58 10-2,-43 4-6,-40 4-2,-11 6-2,-53 7-13,-27 7-52,-29 0-74,-19 15-149,-18 14-140</inkml:trace>
  <inkml:trace contextRef="#ctx0" brushRef="#br0" timeOffset="99407.7634">17029 14229 986,'0'0'27,"0"0"-12,0 0 46,0 0-37,155-119-15,-102 64-6,-12-3 2,-14 2-2,-17 13 0,-10 13 0,0 13 1,-20 17-4,-11 0 0,0 0-11,5 23-22,16-1 5,10 4-8,9 0-25,33-2 28,17 1 33,7-1 5,-5-2 29,-11-1 12,-21 6-20,-19 2-12,-10 5-9,-27 1-1,-18-3-4,-10-2-9,7-11-43,13-10-31,13-9-100,17-4-92</inkml:trace>
  <inkml:trace contextRef="#ctx0" brushRef="#br0" timeOffset="99597.6661">17814 13848 716,'0'0'426,"0"0"-396,0 0-12,0 0 47,0 0-43,8 136-14,7-94-3,-4 3-5,0-3-7,-8-1-49,-3 5-114,0-13-124,-5-5-74</inkml:trace>
  <inkml:trace contextRef="#ctx0" brushRef="#br0" timeOffset="99858.1565">17735 14177 84,'0'0'816,"0"0"-750,0 0-35,89-140-14,-23 105-17,3 8-23,-4 2-180,-14 5-23,-15 2-11,-11 2 191,-10 3 46,-10 2 201,-3 5 31,-2 4 4,0 2-99,2 0-72,1 16-34,3 13 21,5 8-16,1 4-31,-4 2-5,-1 3-5,-5 3-94,-2-8-124,0-7-230</inkml:trace>
  <inkml:trace contextRef="#ctx0" brushRef="#br0" timeOffset="100070.1815">18445 13840 926,'0'0'159,"0"0"-123,172-15 59,-107 32-11,-9 21-42,-20 12-24,-20 9-10,-16 4-8,-23 5 0,-37 3-7,-21-4-41,-13-9-29,-8-7-97,-7-18-143,-5-18-142</inkml:trace>
  <inkml:trace contextRef="#ctx0" brushRef="#br0" timeOffset="100300.0559">16996 13834 1144,'0'0'41,"-142"8"-22,93 36 55,20 16-16,14 15-39,15 5-4,0 4-11,24 1 0,16 4-4,6-4 0,15-5-1,14-12-23,15-22-37,10-26-69,8-20-139,-5-25-252</inkml:trace>
  <inkml:trace contextRef="#ctx0" brushRef="#br0" timeOffset="100796.067">19112 13555 576,'0'0'519,"0"0"-519,0 0 0,0 0 2,0 0 3,0 0 2,-11 20-1,-9-12-5,-3-8 1,4 0-2,0 0-11,11-12 0,4-5-5,4 0 2,0 0-10,12 0 8,13 5 7,0 4 7,-1 6 1,0 2 1,1 0 0,-3 12 8,-4 10 4,-6 6-3,-4 2 7,-8 4 3,0 0 0,0 2-4,-22 1-2,-9-4-6,-7-1-2,0-15-4,7-5 3,8-8-2,11-4 4,4 0-6,4 0 3,4 0 5,0 0 3,0 0 10,16 0-11,15 0-2,9 0 0,5 0-6,-1 8-2,3 4-48,2-2-91,-2-6-195,-1-4-115</inkml:trace>
  <inkml:trace contextRef="#ctx0" brushRef="#br0" timeOffset="100969.9494">19604 13808 900,'0'0'239,"0"0"-151,0 0-28,0 0-16,0 0-1,0 0-8,0 149-29,0-98-5,0 3-1,0 3 0,0-5-41,0 0-40,-4-8-84,-13-7-208,-4-18-109</inkml:trace>
  <inkml:trace contextRef="#ctx0" brushRef="#br0" timeOffset="101112.2776">19351 14159 953,'0'0'74,"0"0"-66,0 0-8,129-116-2,-53 86-91,5 1-146,-4 2-169</inkml:trace>
  <inkml:trace contextRef="#ctx0" brushRef="#br0" timeOffset="101268.499">19903 13864 499,'0'0'332,"0"0"-122,0 0-62,0 0-60,0 0-42,0 0-26,0 58 12,2-13-3,10 3-26,-1 1 0,-3 2-3,-3-1-39,-5-3-53,0-10-145,-3-16-266</inkml:trace>
  <inkml:trace contextRef="#ctx0" brushRef="#br0" timeOffset="101726.0775">19776 12371 1157,'0'0'0,"172"-8"-8,-62 8 8,18 8 7,0 1 2,-11-1-9,-18-4 3,-30-4-1,-27 0 3,-20 0 5,-15 0 38,-7 0-8,0 20-9,0 16 0,0 17 19,0 21-21,9 16-8,6 18-8,8 32-6,0 15-4,-6 14 0,-5 12-3,-12-7 0,0 0-1,-19-14-1,-28-10 2,-17-17 1,-18-14 2,-19-22-1,-8-18-2,0-19 2,2-20-2,10-16-39,12-19-79,6-5-214</inkml:trace>
  <inkml:trace contextRef="#ctx0" brushRef="#br0" timeOffset="102553.1001">14872 15727 1083,'0'0'30,"0"0"-28,0 0 40,-26 106 25,26-52-48,17-5-4,1 1-9,-1 2-6,-3-3 0,-5-3-24,-7-7-28,-2-7-63,0-1-87,-11-8-74,-13-9-89</inkml:trace>
  <inkml:trace contextRef="#ctx0" brushRef="#br0" timeOffset="102771.0151">14649 16062 657,'0'0'139,"0"0"-76,0 0 60,121-94-23,-43 62-56,11 5-21,5 5-23,1 9-33,-1-6-203,-9-3-358</inkml:trace>
  <inkml:trace contextRef="#ctx0" brushRef="#br0" timeOffset="103121.1092">15971 15881 1039,'0'0'58,"0"0"-55,0 0 83,-11 136-27,9-83-20,-1 5-9,-1-4-12,0-10-3,4-8 0,0-8-3,0-7-9,15-7-2,18-7 0,17-7 1,10 0-2,4-3-24,-1-15-47,-7-9-114,-17-7-224</inkml:trace>
  <inkml:trace contextRef="#ctx0" brushRef="#br0" timeOffset="103271.9862">16306 15851 1002,'0'0'15,"0"0"-14,0 0 3,129-74-4,-75 58-102,-12 4-264</inkml:trace>
  <inkml:trace contextRef="#ctx0" brushRef="#br0" timeOffset="103427.992">16655 15641 926,'0'0'157,"0"0"-83,0 0-4,0 0-44,0 0 8,0 0-11,23 108-19,-19-67-4,-2-6-26,-2 5-81,0-8-241,1-6-305</inkml:trace>
  <inkml:trace contextRef="#ctx0" brushRef="#br0" timeOffset="103603.1713">17077 15719 1075,'0'0'29,"130"-65"-21,-40 44 8,4 3 16,-12 8-32,-17 10-3,-20 0-153,-32 0-194,-13 0-234</inkml:trace>
  <inkml:trace contextRef="#ctx0" brushRef="#br0" timeOffset="103885.9034">17133 15719 752,'0'0'176,"0"0"-75,-96 168 55,92-84-77,4 20-12,0 7-25,2 5-16,2-3-7,-4-1 3,0 2-7,0-2-6,-14-5 5,1-13-3,-1-17-2,8-12 4,4-14 0,2-15-3,0-10 0,2-8-4,22-1 3,12-3 0,16-9-4,11 2-3,14-7 1,7 0-3,3 0-65,3 0-64,-8-26-179</inkml:trace>
  <inkml:trace contextRef="#ctx0" brushRef="#br0" timeOffset="104418.1927">18281 16168 1028,'0'0'27,"0"0"-26,111-116 40,-62 76-19,-9 1-10,-18 7-5,-17 4-5,-5-2 6,-13 4-1,-21 6 1,-5 8 25,-1 6-8,0 6-9,2 6 4,3 24-5,6 16 0,7 16-5,8 9 0,14 1-4,0-1-3,18-13-3,18-9 0,16-17 0,3-19 0,10-13 1,2 0-1,-7-27 0,-14-3-12,-9-2-42,-22 0-46,-15-8-115,0-8-232</inkml:trace>
  <inkml:trace contextRef="#ctx0" brushRef="#br0" timeOffset="104601.0019">18078 15669 947,'0'0'21,"0"0"-18,0 0 5,178-71 2,-103 53-10,-7 8-25,-15 2-231,-18 8-135</inkml:trace>
  <inkml:trace contextRef="#ctx0" brushRef="#br0" timeOffset="104950.0624">18637 15654 792,'0'0'65,"0"0"-5,60-107 43,-19 62-73,1-3-16,-3-4 2,-14 12-6,-13 10-4,-12 14 4,0 4-1,-18 6-8,-9 6-1,-4 0-4,4 18 1,7 3-8,10 4-27,10 1 2,0 1-9,32-1 13,9-5 30,1-3 2,3 1 2,-8-2 1,-8-4 11,-14-2-1,-10 1-10,-5 1-1,-5 1 3,-23 3-10,-1-2-13,2-6-161,7-6-50,11-3-170</inkml:trace>
  <inkml:trace contextRef="#ctx0" brushRef="#br0" timeOffset="105147.7926">19210 15262 1125,'0'0'41,"0"0"-20,0 0 21,0 0-14,16 121-15,-3-80-6,3 3-7,-6 0-3,-1-4-28,-8 4-62,-1-3-60,0-5-111,-19-9-90</inkml:trace>
  <inkml:trace contextRef="#ctx0" brushRef="#br0" timeOffset="105408.157">19085 15623 210,'0'0'338,"0"0"-273,0 0 16,35-111-31,17 86-50,13 0-6,-3 4-23,-5-2 7,-9 7-2,-19 0 20,-11 4 4,-13-2 62,-5 2 91,0 1-8,0 6-32,0 3-32,0 2-31,0 0-33,0 7-17,0 19-1,11 11 0,2 4 1,-2-2-9,0 1-47,-7-3-71,1-14-150,-5-7-108</inkml:trace>
  <inkml:trace contextRef="#ctx0" brushRef="#br0" timeOffset="105597.8147">19689 15290 913,'0'0'94,"0"0"-36,114 0 43,-59 30-31,-3 7-32,-13 6-20,-14 5-13,-20 3-5,-5 2-11,-30-4-63,-31 1-79,-17-10-174,-15-19-179</inkml:trace>
  <inkml:trace contextRef="#ctx0" brushRef="#br0" timeOffset="105847.2465">18704 15124 1029,'0'0'13,"-143"17"30,85 24 70,18 13-82,22 12 0,18 6-2,2-5-17,38 4-8,15-8 3,20-5-5,1-11-4,4-4-35,-5-8-75,-8-14-155,-8-17-241</inkml:trace>
  <inkml:trace contextRef="#ctx0" brushRef="#br0" timeOffset="106278.5019">20182 15168 1074,'0'0'22,"0"0"-21,126-23 32,-85 37 11,-12 17-38,-11 7-4,-16 6 0,-2 0 0,-11-9 0,-20-3-2,6-11-13,8-7-15,9-10-14,8-4-9,0 0 27,25-22-16,8-12-22,6-2 32,-3-3 30,-5 6 0,-7 1 35,-11 6 48,-8 12 8,-5 1 1,0 10-24,-22 3-16,-3 2-28,-1 30-2,5 4-2,10 8-3,11 0-9,2-3-5,34-8-3,20-5 1,11-8-1,9-8-12,-5-1-20,-14-8-19,-16 1-48,-27-4-141,-14 0-249</inkml:trace>
  <inkml:trace contextRef="#ctx0" brushRef="#br0" timeOffset="106646.0591">17890 16485 838,'0'0'23,"0"0"-18,140 28 131,1-21-60,40-7-32,30 0-16,26-7-2,21-19 18,12-11 13,6 2-14,1-2-14,-5-2-4,-13 7-12,-25-5 1,-34 7-1,-46 4-3,-45 3-8,-46 0-1,-36 7-1,-23 2-4,-4 4-13,-47-2-33,-36 8-49,-28 4-139,-30 0-283</inkml:trace>
  <inkml:trace contextRef="#ctx0" brushRef="#br0" timeOffset="107036.4112">18281 17241 775,'0'0'217,"0"0"-200,0 0 17,0 0 28,0 0-38,124-113-7,-88 69-7,-16 5 10,-11 6-1,-9 8-11,0 11-7,-20 5-2,-2 9-9,-1 0-12,7 0 2,8 4 1,8 10-20,0 3-4,24 0 32,18 1 11,6-4 8,-2 4 34,-7 5 1,-13-6-11,-15 5-23,-11 1-6,0 3 3,-9-3-1,-11 4-5,-5-10-31,7-3-55,3-9-82,7-5-167</inkml:trace>
  <inkml:trace contextRef="#ctx0" brushRef="#br0" timeOffset="107210.0591">18809 17026 945,'0'0'223,"0"0"-206,0 0 0,0 0 21,0 0-22,39 121-5,-20-82-11,-6 2 0,-4-1-41,-7 0-86,-2-8-132,0-9-109</inkml:trace>
  <inkml:trace contextRef="#ctx0" brushRef="#br0" timeOffset="107347.4771">18790 17223 903,'0'0'67,"0"0"-64,0 0-6,148-90-67,-97 72-143,-7-1-143</inkml:trace>
  <inkml:trace contextRef="#ctx0" brushRef="#br0" timeOffset="107481.3651">19094 17045 192,'0'0'452,"0"0"-194,0 0-76,0 0-84,0 0-54,0 0-31,0 44 5,0-9-5,9 6-13,3-1-1,1 4-58,-9-8-129,-4-14-226</inkml:trace>
  <inkml:trace contextRef="#ctx0" brushRef="#br0" timeOffset="107707.0617">19295 16950 481,'0'0'639,"0"0"-624,131-18 38,-75 36 42,-7 22-67,-11 10-11,-14 8-7,-13 5-1,-11-5-8,0 0 3,-21-2-2,-6-10-2,0-12-26,2-10-28,1-16-71,-3-8-162,0 0-187</inkml:trace>
  <inkml:trace contextRef="#ctx0" brushRef="#br0" timeOffset="108176.5024">19707 16673 657,'0'0'302,"0"0"-302,0 0-6,0 0 6,0 0 4,0 0-2,16 53-2,-16-48 0,0 0 0,0-5 9,0 0-5,0 0 5,0 0-9,11 0-11,7-8-24,0 1 30,3 7 5,2 0 10,-3 0 4,3 15 15,-4 7-5,-7 6-6,-5 2-10,-7-4 6,0 6-10,-19-4 4,-14 2 0,-7-4-8,-6-4-2,12-3-9,2-10 11,15-5 0,5-4 1,10 0 5,2 0 31,0 0-5,23 0-13,17 0-1,9 0 11,7-4-3,-1 0-19,0 4 5,-5 0-8,-10 0-4,-10 8-29,-13 2-36,-13 6-90,-4-6-239</inkml:trace>
  <inkml:trace contextRef="#ctx0" brushRef="#br0" timeOffset="108447.1026">18225 16869 1206,'0'0'5,"-114"46"3,65 7 52,7 17-32,12 12-6,13 3 1,17 3-11,0-7 3,24-1-10,23-8-5,16-11 0,15-6 0,8-11-37,8-19-38,11-25-96,1 0-221</inkml:trace>
  <inkml:trace contextRef="#ctx0" brushRef="#br0" timeOffset="108702.8651">20046 17111 1286,'0'0'14,"0"0"-9,0 0 15,0 0-4,-4 120-5,4-81-10,0 7-1,2-5-19,-2-7-32,0-2-79,0-6-117,0-8-58,-14-7-205</inkml:trace>
  <inkml:trace contextRef="#ctx0" brushRef="#br0" timeOffset="108846.7006">19814 17387 1026,'0'0'43,"0"0"-37,0 0 5,163-120-11,-82 94-81,0-3-128,-12 8-202</inkml:trace>
  <inkml:trace contextRef="#ctx0" brushRef="#br0" timeOffset="109000.0214">20345 17111 736,'0'0'307,"0"0"-140,0 0-40,0 0-52,0 0-34,0 0-26,-10 26-13,10 6 5,0 11-4,0-2-3,3 1-22,6-4-42,2-6-47,0-10-140,-2-18-240</inkml:trace>
  <inkml:trace contextRef="#ctx0" brushRef="#br0" timeOffset="109624.0638">20951 15857 607,'0'0'373,"0"0"-362,0 0 14,121-41 34,-46 41-40,10 0-10,2 0-5,-7 0 3,-8 0-2,-16-5 1,-18-2-3,-14 0 17,-16 7 13,-5-4 10,-3 4 2,0 0-7,0 0-7,0 0-13,0 0-7,0 0-6,0 23-4,-3 16 0,-1 19 7,0 23 9,4 17-12,0 14 4,0 13 3,19 5-6,4-3 0,-3-8 3,-7-4-5,-4-11 0,-9-16 2,-9-4 0,-33-7-1,-22-13 3,-13-8-5,-8-16 2,-4-8-4,3-14-1,3-7-31,9-8-46,16-3-164,16-23-684</inkml:trace>
  <inkml:trace contextRef="#ctx1" brushRef="#br0" timeOffset="132694.2761">15131 15801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12:48:54.34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12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26T12:55:37.837"/>
    </inkml:context>
  </inkml:definitions>
  <inkml:trace contextRef="#ctx0" brushRef="#br0">1116 1439 860,'0'0'102,"0"0"-26,0 0 59,0 0-74,0 0-35,0 0-19,0 0-7,0 0 1,0 0 4,-36 139-1,36-90 1,0-10-3,0-5 4,15-8-5,8-6-1,2-10 2,6-10-4,4 0 2,8-13-11,-3-20-13,0-9 0,-11-4 0,-9-2 7,-9-5 16,-8 4 1,-3 7 2,0 10 3,0 11-2,0 17 19,0 4 11,0 0-33,0 29-1,0 10 1,0 12 12,0-1 3,0-4-10,7-7-4,6-2 1,5-9-2,1-1 0,4-8-31,-2-2-87,5-8-142,-2-9-180</inkml:trace>
  <inkml:trace contextRef="#ctx0" brushRef="#br0" timeOffset="217.5122">1938 1199 1039,'0'0'82,"0"0"32,0 0-81,0 0-18,-100 138 3,69-68 1,11 0-3,13-9-9,7-5-2,0-6-5,21-6-1,16-8-12,7-5-44,8-9-85,-5-12-198,-10-10-118</inkml:trace>
  <inkml:trace contextRef="#ctx0" brushRef="#br0" timeOffset="605.1674">2117 1451 746,'0'0'98,"0"0"3,0 0-33,0 0-51,140-39-2,-95 43-2,-5 21-9,-14 10-2,-16 7-2,-10 4-3,-4-2 0,-23-2 3,-2-7 8,0-8-2,8-8 1,12-14-7,7-5-17,2 0 10,2-26-20,23-11-68,9-9 16,3-3 43,1 5 24,-11 12 12,-7 7 20,-13 13 75,-7 7 8,0 5-1,0 0-17,-2 0-58,-17 24-12,0 10-6,-2 8-4,11-1-2,10 2-3,0-5-9,24-3-60,18-8-115,14-11-110,7-12 8,-3-4-98</inkml:trace>
  <inkml:trace contextRef="#ctx0" brushRef="#br0" timeOffset="735.6966">2814 1688 639,'0'0'277,"0"0"-141,0 0-58,0 0-64,0 0 9,0 0-17,0 118-6,0-86-10,0-7-136,0-16-119,7-9-100</inkml:trace>
  <inkml:trace contextRef="#ctx0" brushRef="#br0" timeOffset="951.1629">3026 1398 958,'0'0'117,"0"0"-22,0 0-62,0 0-26,0 0 14,0 157 16,0-85-26,0-3-7,0-5 2,6-14-6,9-15 0,4-16-12,4-9-19,3-10-30,1 0-36,-4-2-59,-12-19-188</inkml:trace>
  <inkml:trace contextRef="#ctx0" brushRef="#br0" timeOffset="1095.7358">2980 1740 1032,'0'0'40,"0"0"-40,0 0-22,0 0-98,153-122-38,-110 90-274</inkml:trace>
  <inkml:trace contextRef="#ctx0" brushRef="#br0" timeOffset="1281.0891">3261 1395 962,'0'0'88,"0"0"-27,0 0-51,0 0 27,151 79 21,-111-32-34,-11 10-11,-13 4-6,-16 8-2,0 0-5,-31-4-2,-6-4-35,1-8-99,8-18-174,6-19-188</inkml:trace>
  <inkml:trace contextRef="#ctx0" brushRef="#br0" timeOffset="1447.6641">3892 1598 1140,'0'0'57,"0"0"-56,193-77 10,-106 52-11,-6 5 0,-21 11-91,-32 9-285</inkml:trace>
  <inkml:trace contextRef="#ctx0" brushRef="#br0" timeOffset="1605.8581">4025 1855 546,'0'0'558,"0"0"-520,0 0-6,0 0-3,168-22 3,-82-2-15,-1 2-17,-22 3-15,-23 6-179,-32-2-377</inkml:trace>
  <inkml:trace contextRef="#ctx0" brushRef="#br0" timeOffset="2301.6886">5381 1819 1012,'0'0'81,"0"0"-41,0 0 11,85-148-37,-23 87-2,2-3-5,-11-1-2,-15 11-1,-22 8 1,-16 14-1,0 14 0,-16 10-4,-17 8 0,-5 0 0,-4 21-2,6 4 2,12 6-1,11 0-4,13 3 0,0 5-8,28-4 0,17 0 4,4-8-15,-7-1 11,-8 1 4,-16-1 4,-18 4-4,0 3-1,-16-1 6,-13-5-7,-2-5-10,8-8 4,10-5-38,9-9-108,4 0-60,2-24-211</inkml:trace>
  <inkml:trace contextRef="#ctx0" brushRef="#br0" timeOffset="2841.4442">5933 1462 942,'0'0'74,"0"0"-18,0 0-53,0 0 8,0 0 6,-6 119-9,6-78-2,0-4-4,0-4 5,0-5-5,11-8-4,5-8 6,1-8-6,3-4 4,7 0 0,4-16 8,4-16-6,-1-8-2,-8-4 3,-2 0-4,-11 3 1,-7 11-2,-2 10 7,-4 12-4,0 7 15,0 1-18,0 5-6,0 19-4,0 10 10,0 1 2,0 0-1,0-9-1,0-3 0,0-9 2,0-8-1,0-3 0,0-3-1,0 0 2,6-14-2,7-15-15,5-3-1,5-2 15,4 4 1,0 5 1,3 8 0,5 5 7,0 5 2,2 7-5,-8 0 9,-6 19-10,-6 7-3,-9 6 3,-6 4-2,-2 0-2,0 3-5,-5-4-45,-17 0-61,-1-10-123,-4-11-15,0-9-121</inkml:trace>
  <inkml:trace contextRef="#ctx0" brushRef="#br0" timeOffset="3133.0398">6225 950 716,'0'0'110,"0"0"-101,0 0 44,116 17-38,-116 21-13,0 1 0,-27 2 8,-15-9-2,-8-8 10,4-10 0,4-12 17,4-2 6,11 0-2,7-24 1,15-4-8,5-3-22,5 5-2,30 5-6,10 7-2,13 9-1,0 5-14,-6 15-157,-14 13-227</inkml:trace>
  <inkml:trace contextRef="#ctx0" brushRef="#br0" timeOffset="3553.7857">6722 1620 1004,'0'0'41,"0"0"-33,123-12 27,-91 12-22,-10 28-12,-16 10-1,-6 10-5,-9 0 5,-27 1 5,1-12-5,3-10 0,13-12 0,11-8-1,8-7 1,0-9-20,32-27 7,11-11-41,7-10-8,0 1-2,-5 6-27,-10 10 66,-13 14 25,-13 11 31,-9 15 84,0 0 10,-11 3-72,-15 23-30,-3 6 10,1 6 12,15 0-13,5 0-13,8-4-14,0 1-1,20-8-2,17 0-1,12-3-1,14-2-38,-3-5-89,-5-12-224</inkml:trace>
  <inkml:trace contextRef="#ctx0" brushRef="#br0" timeOffset="4002.9164">8147 1523 1061,'0'0'67,"0"0"-56,0 0-4,0 107 30,0-45 19,0-2-35,0 2-2,-5-12-4,5-9-7,0-11 3,0-10 1,0-8-6,10-6 1,14-6-1,7 0-1,7-10-5,7-14-17,1-6-64,4-5-118,-11-11-287</inkml:trace>
  <inkml:trace contextRef="#ctx0" brushRef="#br0" timeOffset="4162.5044">8333 1317 1126,'0'0'55,"0"0"-55,0 0-18,0 0-33,173-60-63,-102 38-308</inkml:trace>
  <inkml:trace contextRef="#ctx0" brushRef="#br0" timeOffset="4320.0211">8831 1083 1045,'0'0'157,"0"0"-126,0 0-6,0 0-24,0 0 8,0 0 2,-7 134-8,7-87-3,0 2-61,0-4-162,-2-14-400</inkml:trace>
  <inkml:trace contextRef="#ctx0" brushRef="#br0" timeOffset="4494.0842">9156 1211 956,'0'0'70,"125"-51"-66,-29 27 30,7 5-9,-3 3-15,-13 5-10,-20 9-54,-33 2-200,-31 0-211</inkml:trace>
  <inkml:trace contextRef="#ctx0" brushRef="#br0" timeOffset="4857.0868">9163 1229 616,'0'0'173,"0"0"-82,-98 108 48,75-42-59,11 12-1,5 19-20,7 10-19,0 17-2,0 18-4,0 16-1,0 6-4,0 7-5,0-6-7,0-7-7,-4-4-2,-10-13-5,3-11 1,1-16-2,0-20-1,5-15-1,5-17 1,0-11 1,0-12-1,13-8-1,20-2 0,19-7 1,13-1 1,13-8 0,9-6-2,2-5 0,-8-2 2,-6 0-2,-21 0-1,-22-4-29,-15-1-34,-17-11-54,-9-12-197</inkml:trace>
  <inkml:trace contextRef="#ctx0" brushRef="#br0" timeOffset="5563.3992">10286 1644 641,'0'0'180,"0"0"-45,0 0-5,0 0-66,0 0-26,-4-123-19,29 79-11,6-6 3,-2 3-10,-5 2 5,-14 9-3,-10 10-1,0 5 1,-7 12-3,-22 5-6,-9 4-22,-7 0-3,5 20 10,11-2 16,13 3 2,16-2-5,0 3-11,27 0-15,25 2 10,10-4 3,1 5 21,-6-2 2,-17 5-2,-15 5 1,-19-1-1,-6 0 6,-4 0-2,-21-4 2,-4-2-1,8-5-3,2-4-2,13-7-27,6-10-186,0 0-99,15-20-149</inkml:trace>
  <inkml:trace contextRef="#ctx0" brushRef="#br0" timeOffset="5759.026">10915 1241 861,'0'0'145,"0"0"-90,0 0-20,0 0-31,0 0 8,0 0 13,11 140-20,-6-94-3,-5 1 0,2-1-2,-2 3-49,0-2-102,-11 1-144,-16-6-133</inkml:trace>
  <inkml:trace contextRef="#ctx0" brushRef="#br0" timeOffset="5894.7818">10768 1548 686,'0'0'60,"0"0"-53,168-97 17,-91 67-24,-1 2-40,-15 3-238</inkml:trace>
  <inkml:trace contextRef="#ctx0" brushRef="#br0" timeOffset="6050.7557">11276 1241 638,'0'0'261,"0"0"-134,0 0-35,0 0-71,0 0-10,0 0 7,8 117-3,5-68-11,-4 7-4,-1 4 0,-6-2-78,-2-5-163,0-19-238</inkml:trace>
  <inkml:trace contextRef="#ctx0" brushRef="#br0" timeOffset="6255.6807">11588 1273 861,'0'0'161,"0"0"-158,145 12 75,-82 22 0,-9 15-26,-19 6-29,-26 11-15,-9 9-8,-42 0-3,-32 3-73,-15-11-75,-10-9-91,-3-11-57,-5-15-160</inkml:trace>
  <inkml:trace contextRef="#ctx0" brushRef="#br0" timeOffset="6495.3685">10309 1131 899,'0'0'60,"-119"28"-36,64 32 69,8 19-41,14 11-23,19 6-6,14 1-12,21-4-7,35-9-4,21-4-15,14-9-127,-4-9-223</inkml:trace>
  <inkml:trace contextRef="#ctx0" brushRef="#br0" timeOffset="10059.9742">9785 2289 410,'0'0'166,"0"0"-153,0 0 75,-134-74 61,111 67-30,6 2-39,4 5 1,6 0-29,5 0-18,2 0-10,0 0 1,0 0-8,24 10-5,30 7 12,31-1 14,38-5-5,37-4-15,35-1 2,38-5-8,30-1-4,26 0 8,24 0-6,7-14-7,-2-4-3,-9 6 4,-19 2 3,-21 3 1,-26-2-3,-33 2-1,-36 1 1,-38-1-2,-43 6-2,-37-3-1,-28-1 1,-20 0-2,-8-2-15,-8 0-32,-42 7-36,-34 0-157,-39 1-379</inkml:trace>
  <inkml:trace contextRef="#ctx0" brushRef="#br0" timeOffset="10772.0357">9687 3244 577,'0'0'275,"0"0"-177,0 0-26,0 0-39,0 0-2,150-131-10,-100 82-3,2-1-10,-6-5 4,-7 8-2,-15 8 2,-15 11-8,-9 13 2,0 10 0,-31 5-6,-8 2-1,-2 20-1,3 4-4,11-1 5,11 1-9,14 1 4,2 1-1,18-2-1,22 1-6,14-6 6,-1-2 8,-1-1 2,-14 3-2,-19-2 0,-17 5 0,-2 2 1,-21 4 1,-20-2-1,-1-4-1,4-6 0,9-6-10,9-5-40,13-7-64,7 0-102,2-9-53,27-19-172</inkml:trace>
  <inkml:trace contextRef="#ctx0" brushRef="#br0" timeOffset="10999.4386">10460 2855 432,'0'0'431,"0"0"-364,0 0 36,0 0-77,0 0-5,0 0 29,34 89-7,-30-41-20,-2-2-2,-2 0-14,0 0-3,0-2-2,0-1-2,0 0-40,-6-5-103,-3-3-120,-3-13-89</inkml:trace>
  <inkml:trace contextRef="#ctx0" brushRef="#br0" timeOffset="11150.0893">10363 3156 786,'0'0'50,"0"0"-4,118-75-17,-43 46-24,8 2-5,-6 6-163,-13 2-134</inkml:trace>
  <inkml:trace contextRef="#ctx0" brushRef="#br0" timeOffset="11321.084">10920 2919 554,'0'0'260,"0"0"-125,0 0-29,0 0-59,0 0-29,0 0 5,-17 106-10,17-59-7,0 3-3,0 2-3,0 0 0,0-3-63,0-5-87,0-13-172,0-14-91</inkml:trace>
  <inkml:trace contextRef="#ctx0" brushRef="#br0" timeOffset="11613.0904">10975 2723 896,'0'0'36,"0"0"-33,146-18 29,-78 44-14,-1 20 7,-9 14-13,-11 8-7,-18 4 0,-20 6 16,-9 3 33,-14-5 5,-21-4-14,-7-9 1,2-10-15,1-6-6,8-11-12,4-6-11,8-12-4,7-12 1,1-6-41,6-10-39,5-26-118,0-16-241</inkml:trace>
  <inkml:trace contextRef="#ctx0" brushRef="#br0" timeOffset="12203.1418">11720 2421 831,'0'0'79,"0"0"-53,0 0-12,0 0-7,0 0 0,0 0-5,-54 72-1,30-61 1,-1-2 0,6-9 2,-1 0 2,7 0-2,7-12 5,6-3-8,0 1-1,14-2-6,13 4-10,4 0 9,3 4 3,-1 5 4,0 3 0,-4 0-5,-4 9 1,-10 16 4,-5 6 0,-10 6 3,0 0 5,0 5 10,-19-1-4,-7 1 3,-10-2-14,-7 2 5,1-6-6,2-6-2,9-9 1,9-13-1,11-8 2,11 0 9,0-15-3,17-2-6,16 0-1,2 9 7,5 6 15,-1 2-6,7 0 9,0 2-5,1 8-6,1-2 13,0-4 9,-4-4 0,-1 0-1,-6 0-7,-1-6-6,-9-10-2,-5-5-10,-7-6-4,-8-4-7,-5 2 0,-2 0-27,-21 12-82,-33 9-254,-22 8-528</inkml:trace>
  <inkml:trace contextRef="#ctx0" brushRef="#br0" timeOffset="12533.0822">9993 2544 830,'0'0'85,"0"0"15,-184 58-36,109 15-8,8 16 17,15 12-28,19 4-3,18-1-10,15-7-12,0-10-10,40-7-7,14-5-1,19-12-2,14-5-44,9-17-93,4-24-222</inkml:trace>
  <inkml:trace contextRef="#ctx0" brushRef="#br0" timeOffset="12865.9468">12076 3055 1022,'0'0'92,"0"0"-18,0 0-23,0 0-25,-18 107 25,18-52-33,0-2-14,0-2 0,0-3-2,0 0-2,0-6-8,0 1-51,0-6-65,0-7-107,0-12-121,-11-10-206</inkml:trace>
  <inkml:trace contextRef="#ctx0" brushRef="#br0" timeOffset="13015.8144">11852 3396 744,'0'0'259,"0"0"-225,0 0 33,91-112-57,-6 84-10,15-4-11,-2 4-131,-9-2-164,-20 2-187</inkml:trace>
  <inkml:trace contextRef="#ctx0" brushRef="#br0" timeOffset="13189.5312">12639 3020 931,'0'0'188,"0"0"-109,0 0-32,0 0-6,0 0 10,6 110-26,3-66-23,-5 6 0,-4 6-2,0 1-22,0 1-57,0-11-124,0-13-182,0-22-173</inkml:trace>
  <inkml:trace contextRef="#ctx0" brushRef="#br0" timeOffset="13892.1065">13588 1458 866,'0'0'87,"0"0"4,0 0-21,120-32-50,-28 32 12,13 0-15,2 0-4,-10 0-5,-16 0-2,-23 0-5,-18 0 2,-18 1-2,-13 2 1,-7-2 0,-2 2-1,0-3 22,0 0-2,0 0 3,0 0-10,0 0-4,0 0-7,0 0 0,0 4-2,0 9 5,0 10-5,0 7 9,-5 12 4,-3 10 4,2 9-5,-4 13 1,4 12 1,1 8-7,5 14-2,0 12 3,0 5-8,0 3 4,0 3-3,0 1 1,7 0-1,-3-4 7,-4-10-1,0-15-4,0-12 1,-6-19 1,-21-13-1,-11-6 3,-9-13-1,-6-10 2,-5-8-6,2-13 0,0-6 0,5-3-3,2 0-1,6-4-28,4-2-25,3-1-29,3 0-168,-3-5-532</inkml:trace>
  <inkml:trace contextRef="#ctx0" brushRef="#br0" timeOffset="16793.094">14767 1921 475,'0'0'119,"0"0"-24,0 0 77,0 0-64,0 0-52,0 0 7,0 0-2,44 18 6,15-20-27,8-21-7,4-2-7,-6 0-18,-12 8-6,-15 8-2,-13 6-19,-10 3-52,-3 0-126,-4 0-177,1-7-190</inkml:trace>
  <inkml:trace contextRef="#ctx0" brushRef="#br0" timeOffset="17301.1701">15802 1535 1043,'0'0'27,"0"0"19,0 0 36,0 0-45,-151 124-7,119-69-13,4 4-4,6-4-7,12-6-1,10-12-4,0-4-1,16-15 2,24-12 0,11-6-2,6-10-10,1-21-14,-4-4-15,-7-5 3,-11-2 15,-12 6 21,-11 3 3,-8 13 0,-5 8 22,0 6 3,0 6-5,-15 0-15,-2 8-8,2 21 3,6 1-3,2 2 0,7-4 0,0-6 0,14-3 0,17-9-2,7-8 1,8-2 1,1 0 1,-4-23 1,-12-5 2,-13-5-1,-14-3 6,-4-1 11,-10-2-7,-22 8-6,-6 10-7,-2 13-4,2 8 0,7 0-29,9 18-63,13 16-115,7 3-139,2 8-114</inkml:trace>
  <inkml:trace contextRef="#ctx0" brushRef="#br0" timeOffset="17639.0973">16227 2063 777,'0'0'141,"0"0"-72,81-102 42,-43 50-70,0-5-10,3 1-18,-11 0-7,-15 6-4,-13 10 3,-2 10-2,-8 14-3,-21 8-1,-2 6 0,-1 2-8,10 0-7,7 10-2,15 13-9,0 0-10,11 3 21,24 3 7,8-5 6,8-5 0,-1 1 3,-3 1 2,-6-1 15,-12 2 20,-14-1-10,-10 6-8,-5 1-2,0 6-8,-22 1-6,-3-4-3,3-4-38,1-1-77,6-17-178,5-9-136</inkml:trace>
  <inkml:trace contextRef="#ctx0" brushRef="#br0" timeOffset="18030.095">16896 1688 577,'0'0'289,"0"0"-250,123-14 59,-84 18-35,-7 23-43,-15 4-10,-12 8-8,-5 0-2,-15 2 0,-18-5 4,-2-9-3,10-6-1,11-13 0,7-4 8,7-4-7,0 0-1,24-26-22,16-8-3,3-10-1,2-1 18,-13 6 4,-6 5 4,-13 11 5,-12 11 31,-1 6 30,0 6 2,-1 6-37,-17 22-11,-3 8 1,9 7 4,10-6-17,2-3-2,2 1 3,27-12-9,9-2 5,6-5 0,3-4-5,-5-3-5,-9-4-50,-6-5-88,-15 0-270</inkml:trace>
  <inkml:trace contextRef="#ctx0" brushRef="#br0" timeOffset="18495.4304">18350 1624 711,'0'0'129,"0"0"39,0 0-41,0 0-56,0 0-44,0 0-10,8 82 12,-8-22 1,0 7-2,0 1-3,0-2-11,0-6 0,10-14-6,9-12-4,10-11-3,11-15 2,10-8-3,3 0 0,-1-8-21,-8-15-42,-9-3-64,-10-9-177,-17-6-301</inkml:trace>
  <inkml:trace contextRef="#ctx0" brushRef="#br0" timeOffset="18653.0939">18704 1521 1088,'0'0'27,"0"0"-26,0 0-1,0 0 0,174-61-68,-119 47-250,-9-6-306</inkml:trace>
  <inkml:trace contextRef="#ctx0" brushRef="#br0" timeOffset="18795.6001">19062 1345 1001,'0'0'63,"0"0"4,0 0-28,0 0-25,0 0-11,0 0 0,0 85-3,10-53-14,-1 2-81,1-7-152,4-4-205</inkml:trace>
  <inkml:trace contextRef="#ctx0" brushRef="#br0" timeOffset="19007.3771">19515 1331 1074,'0'0'29,"114"-35"-28,-26 16 18,9 6 5,-4 6-16,-14 2-8,-19 5-26,-27 0-65,-26 0-152,-9 0-27,-43 0 18</inkml:trace>
  <inkml:trace contextRef="#ctx0" brushRef="#br0" timeOffset="19349.411">19488 1349 351,'0'0'181,"0"0"-42,-44 128 51,38-55-64,6 11-2,0 13-55,0 17-13,0 12-6,0 9-10,0 6-10,0 4-10,0-3-3,0 1-8,-12-5-3,-1-5 1,2-12-4,-1-12 4,8-17 3,4-12-6,0-16-1,6-7 2,24-8 1,8-14-1,13-9 2,11-12 2,19-14-4,6 0-1,0-3 1,-8-12-4,-20 4-1,-28 2-4,-17 7-22,-12 2-32,-2 0-15,0 0-72,-21-4-245</inkml:trace>
  <inkml:trace contextRef="#ctx0" brushRef="#br0" timeOffset="20063.6917">21009 1427 1028,'0'0'94,"0"0"13,0 0-38,0 0-54,0 0-14,0 0 0,3 91 3,1-54 0,-2 4-4,-2 2-3,0 6-38,0 1-86,0 3-145,0-9-152</inkml:trace>
  <inkml:trace contextRef="#ctx0" brushRef="#br0" timeOffset="20437.0511">20113 2164 686,'0'0'310,"0"0"-298,0 0 37,0 0 41,0 0-69,234-41 7,-45 31 8,44-2-14,22 0-9,24-2 9,15-4-1,12 0 0,13 0-17,-9-1 10,-21 5 19,-32 2-8,-45 3-22,-46 5 10,-41-4-9,-43 4-4,-34 0-2,-26 1 2,-15 1-9,-7-1-18,-27-1-16,-45 4-41,-44 0-160,-38 0-403</inkml:trace>
  <inkml:trace contextRef="#ctx0" brushRef="#br0" timeOffset="21013.0955">20184 3055 636,'0'0'229,"0"0"-159,0 0-8,0 0-39,115-124-18,-56 72 1,-5-10-2,-6-3 5,-9 5 3,-18 14 12,-11 14-9,-10 15 1,0 10-2,-18 7-14,-9 0-5,-8 15-6,7 11-2,7 0-2,10 4-4,11-2 1,0 4 6,30-4 7,8-4 3,5 0 3,-1-2-1,-5 1 0,-10-3 2,-11 1 3,-16 0-1,0 0 2,-8 2-2,-19-1 4,-4-4-4,0-7-2,6-2 2,7-8-2,7-1 0,7 0-2,4 0-18,0-14-81,15-3-180,14-7-32</inkml:trace>
  <inkml:trace contextRef="#ctx0" brushRef="#br0" timeOffset="21242.0942">20992 2636 954,'0'0'84,"0"0"-8,0 0-5,0 0-60,0 0 18,0 0-2,8 137-14,-2-97-5,0 1-1,-2-4-4,-2-2-3,-2-5 0,0-2-8,0-6-46,0-3-46,0-2-124,-5-7-78,-13-7-139</inkml:trace>
  <inkml:trace contextRef="#ctx0" brushRef="#br0" timeOffset="21384.1134">20842 2970 130,'0'0'709,"0"0"-692,0 0 28,0 0-20,156-113-25,-84 95-16,-9 4-123,-9 4-76,-18 0-152</inkml:trace>
  <inkml:trace contextRef="#ctx0" brushRef="#br0" timeOffset="21555.0617">21314 2749 588,'0'0'345,"0"0"-256,0 0 15,0 0-52,0 0-42,0 0-9,3 70 3,3-32 3,-1 3-7,0-4 0,0 5-1,3-1-31,-6-4-87,0-8-172,-2-12-133</inkml:trace>
  <inkml:trace contextRef="#ctx0" brushRef="#br0" timeOffset="21833.095">21396 2563 696,'0'0'369,"0"0"-363,0 0-3,168 46 30,-110 8-20,-7 8-7,-13 4-1,-20 2 7,-18 3 0,0-2 18,-23-1-6,-12-1 5,-3-10-13,2-11-5,7-10-8,7-15-1,9-6-2,1-14-75,5-1-110,3-16-1,2-26-272</inkml:trace>
  <inkml:trace contextRef="#ctx0" brushRef="#br0" timeOffset="22418.0033">21976 2346 806,'0'0'56,"0"0"-56,0 0 0,0 0 8,0 0-7,0 0-1,-73 75-5,60-75 3,1 0 2,0-3 10,7-17-6,5-2-4,0-3-1,0 4-1,11 3-9,9 4 0,2 4 3,7 2 0,2 6 7,1 2 1,0 0 12,1 0-1,-10 10 0,0 9-4,-7 5 0,-5 5 10,-8-1-1,-3 2-1,0 4 7,-3 0-15,-22 5 1,-6-4-4,-3-3 1,1-3-3,6-7-2,7-10-11,7-4-11,8-7 6,5-1 16,0 0 11,0 0-11,0-7 0,16 1 7,4 0 4,7 4 15,6 2 1,5 0-1,7 0 8,6 0 8,2 0 13,3-2 7,0-7-22,-7 1-7,-9-2-3,-8-2-11,-11 2-10,-9 3-4,-6-2-2,-6-3-3,0-1-36,-6 1-73,-39 1-190,-28 8-358</inkml:trace>
  <inkml:trace contextRef="#ctx0" brushRef="#br0" timeOffset="22701.1462">20349 2388 448,'0'0'576,"-120"42"-567,55 10 42,3 18 45,8 10-56,12 7 1,15 1-10,14 0-8,13 1 0,0-4-18,32 5-1,12-9-4,12-7-5,8-4-55,9-17-84,6-28-244</inkml:trace>
  <inkml:trace contextRef="#ctx0" brushRef="#br0" timeOffset="23130.2278">22667 2851 1086,'0'0'98,"0"0"-94,0 0 13,0 0 4,0 0 23,-6 143-18,6-98-19,0-3-3,0-1-2,6-4-2,-1-8-7,-3-3-45,-2-2-64,0-4-73,-2-3-111,-21-8-102</inkml:trace>
  <inkml:trace contextRef="#ctx0" brushRef="#br0" timeOffset="23273.0318">22467 3188 589,'0'0'267,"0"0"-225,0 0 72,0 0-85,102-108-29,-28 83-4,8-7-72,1 3-120,-8-3 0,-10 0-55,-18 2-18</inkml:trace>
  <inkml:trace contextRef="#ctx0" brushRef="#br0" timeOffset="23422.9006">23049 2833 300,'0'0'321,"0"0"-32,0 0-104,0 0-72,0 0-59,0 0-30,0 22-10,0 16 18,4 8 11,5 0-22,3 3-18,-2 1-3,1-4-2,-1-5-53,-6-10-85,-2-21-278,0-10-213</inkml:trace>
  <inkml:trace contextRef="#ctx0" brushRef="#br0" timeOffset="23909.4818">23241 1175 1167,'0'0'0,"0"0"2,149-20-2,-22 20 9,24 0 4,9 2-9,-4 9-2,-13 4-2,-27-4 0,-33-2 2,-34-3-2,-27-2-1,-18 0-2,-4-2 3,0 0 20,-2 10 13,-15 10-13,-6 19-2,-1 14 6,1 24-5,8 21-6,6 20 2,9 24-5,0 25 0,9 7 3,18 9 0,5-7 0,3-16 4,-15-16-2,-15-22 3,-5-24-2,-32-21-8,-30-14-2,-21-14-2,-13-14 0,1-16-4,1-17-3,11-4-41,11-9-32,15-21-97,10-12-440</inkml:trace>
  <inkml:trace contextRef="#ctx0" brushRef="#br0" timeOffset="25928.1012">16190 5124 410,'0'0'418,"0"0"-343,0 0 95,0 0-48,0 0-54,0 0-44,0 0-21,-57 53 3,54 13 13,3 3-11,0-6-2,0-4-5,2-1-1,8-2-4,2 2-54,-3-1-90,-9-9-218,0-10-243</inkml:trace>
  <inkml:trace contextRef="#ctx0" brushRef="#br0" timeOffset="26087.8659">15913 5541 996,'0'0'26,"0"0"-24,125-103 13,-21 74 12,13 3-27,-4 9-73,-15 2-274,-19-2-299</inkml:trace>
  <inkml:trace contextRef="#ctx0" brushRef="#br0" timeOffset="26333.4745">16836 5270 937,'0'0'142,"0"0"-123,0 0 31,-15 102 18,7-48-29,6 4-13,0 3-22,-2 4 2,-3 3-2,1-3-1,-2-9-3,8-13 2,0-16-2,0-13 0,1-6-1,27-8 1,11 0 2,14 0 1,3-16-3,4 0-17,-9-1-60,-7 6-67,-10-4-164,-17-8-137</inkml:trace>
  <inkml:trace contextRef="#ctx0" brushRef="#br0" timeOffset="26491.2509">16977 5238 1054,'0'0'2,"0"0"0,0 0 16,0 0-18,173-59-17,-108 53-245,-13-1-165</inkml:trace>
  <inkml:trace contextRef="#ctx0" brushRef="#br0" timeOffset="26639.4426">17442 5041 956,'0'0'105,"0"0"-63,0 0 17,0 0-36,0 0 9,0 0-29,-11 144-3,11-96-25,0 7-114,7-14-240,-5-7-238</inkml:trace>
  <inkml:trace contextRef="#ctx0" brushRef="#br0" timeOffset="26821.1597">17964 5175 1046,'0'0'24,"132"-42"-22,-36 33 56,8 0-28,1 9-22,-13 0-8,-22 0-38,-27 6-121,-36 6-180,-7 0-26</inkml:trace>
  <inkml:trace contextRef="#ctx0" brushRef="#br0" timeOffset="27149.4318">18101 5159 339,'0'0'109,"-120"47"18,74-1 59,8 14-42,11 11-35,12 10-24,5 14-23,8 9-4,2 14-8,0 13-7,0 9-14,8 4-5,0 5-9,-1 1-3,-5 4-3,-2-1-5,0-7-4,0-12 11,-4-19-1,-7-19 2,6-20-5,5-16 5,0-10-11,3-8 5,26-2-1,17-2 1,8-6-4,6-7-2,7-10 0,-1-4-1,-1-4-1,-11-5-21,-12 5-38,-16 3-43,-12-6-148,-14-4-425</inkml:trace>
  <inkml:trace contextRef="#ctx0" brushRef="#br0" timeOffset="27727.1358">19903 5946 779,'0'0'84,"0"0"-41,0 0 57,0 0-62,0 0-15,141-121-11,-118 80-7,-17 2-1,-6-2 2,0 3 1,-16 11 1,-9 10 14,-9 15 4,-1 2-3,-4 14-10,-4 25-4,3 12 4,13 6-3,11 1-3,16-2-1,0-7-2,34-10-2,12-8 0,10-11 0,5-16 2,1-4-4,-2 0 2,-8-22-2,-8-2-16,-13-5-54,-13-2-20,-16-10-176,-2-8-103</inkml:trace>
  <inkml:trace contextRef="#ctx0" brushRef="#br0" timeOffset="27947.3138">19506 5085 1026,'0'0'15,"0"0"18,0 0 20,163-42-26,-64 26-12,-6 6-15,-13 0-6,-20 0-114,-13 1-123,-9-10-124</inkml:trace>
  <inkml:trace contextRef="#ctx0" brushRef="#br0" timeOffset="28166.3221">20474 4666 1060,'0'0'22,"0"0"19,0 0 57,-141 114-59,114-58-10,10-1-7,8-1-14,9-2-6,0-3-1,0 4-1,10-2-33,6-5-79,5-13-169,-1-19-270</inkml:trace>
  <inkml:trace contextRef="#ctx0" brushRef="#br0" timeOffset="28523.2318">20559 5225 806,'0'0'147,"0"0"-90,0 0 67,32-133-84,5 87-22,3-3-10,0 1-3,-11-1-1,-15 4 2,-8 4-5,-6 9 3,-2 8-3,-18 8-2,-7 12 0,3 4 1,1 0-19,6 12-18,4 13-7,10 2-5,3 5 7,0 1 17,20-5 14,11 0 10,7-4 1,0-2 4,-2 2 16,-4-4-4,-9 4-12,-11 0-1,-12 2-2,0 2 4,-26 0-2,-6 0-3,-2-5-23,12-8-52,8-8-121,12-7-38,2-5-138</inkml:trace>
  <inkml:trace contextRef="#ctx0" brushRef="#br0" timeOffset="28735.802">21122 4823 926,'0'0'81,"0"0"-1,0 0 22,0 0-67,0 0-27,0 0 12,-2 100-4,2-61-9,0 4-4,2 3-3,6-2-7,0 4-57,-5-2-102,-3-10-180,0-7-117</inkml:trace>
  <inkml:trace contextRef="#ctx0" brushRef="#br0" timeOffset="29009.395">20998 5117 142,'0'0'635,"0"0"-634,0 0-1,138-124 0,-73 96-76,-5 5-41,-12 4-175,-13 3 73,-16 0 219,-9 4 161,-10-2 120,0 5-1,0 3-72,0 6-55,0 0-54,0 0-62,0 5-37,0 21 3,0 7-3,1 8 2,6 1-2,0 4-3,-1 3-47,-1 2-109,-5-9-185,0-16-156</inkml:trace>
  <inkml:trace contextRef="#ctx0" brushRef="#br0" timeOffset="29267.7767">21377 4618 1044,'0'0'49,"0"0"-49,0 0 44,165-12 4,-85 48-14,-4 16-3,-16 4-22,-17 6-4,-22 0 2,-13-1-3,-8-1-1,-12-4 5,-15-3-8,0-4 0,6-6-3,7-14-67,5-12-102,4-17-184,5 0-263</inkml:trace>
  <inkml:trace contextRef="#ctx0" brushRef="#br0" timeOffset="29669.1052">22119 4756 861,'0'0'32,"0"0"-15,147-13 70,-107 42-54,-13 11-32,-18 6-1,-9 3-12,-16-7-20,-19-6 1,2-13-17,8-8 48,14-9 1,11-6-1,0-4-13,28-22-41,17-11-24,7-2 46,3-5-4,-6-1 0,-9 3 36,-13 4 4,-11 10 64,-14 10 60,-2 6-5,-2 10-9,-24 2-39,-4 6-40,-1 26-2,6 6 2,10 2-11,15-1-13,0-4-4,24-3-4,21-1-1,15-9-2,9-6-1,0-4-21,-11-6-36,-15-2-61,-29-4-177,-14 0-251</inkml:trace>
  <inkml:trace contextRef="#ctx0" brushRef="#br0" timeOffset="30179.1062">19190 6379 1010,'0'0'20,"0"0"-20,0 0 0,0 0 1,152 37 68,-25-18-27,49-7-17,49-10-6,53-2 2,50-19 5,40-19 2,33-1-1,18-4-1,-2 5 2,-16 2 6,-39 3 4,-55 1-1,-62 6-2,-62 1-5,-59 2-17,-47 8-11,-37 3-2,-24 4-3,-16-1-14,-8 2-14,-40-1-58,-29 6-62,-20-2-207,-17-3-338</inkml:trace>
  <inkml:trace contextRef="#ctx0" brushRef="#br0" timeOffset="30899.2054">19542 7533 971,'0'0'49,"0"0"-40,0 0 73,0 0-13,47-140-64,-3 92 1,4-6-2,-9-2-2,-7 6 0,-19 7-2,-13 16 1,0 7-2,-9 7 2,-16 11-2,-3 2-3,3 0-6,4 12-10,20 13-19,1 3-6,13 4 8,30 3 15,7 0 17,5 0 3,-7 2 2,-15-3 0,-16-1 0,-17 2 0,0-1 1,-34-1 2,-9-6 2,8-4-5,6-13-31,15-8-120,14-2-43,0-11-75</inkml:trace>
  <inkml:trace contextRef="#ctx0" brushRef="#br0" timeOffset="31080.8905">20146 7149 871,'0'0'112,"0"0"-67,0 0 2,0 0-17,0 0 28,29 109-40,-14-62-14,3 1-4,-1-2-2,-7 2-70,-7 0-86,-3-5-118,0-11-78</inkml:trace>
  <inkml:trace contextRef="#ctx0" brushRef="#br0" timeOffset="31208.9853">20129 7478 574,'0'0'34,"0"0"-28,0 0 23,138-125-29,-76 97-4,-6 2-124,-7 2-114</inkml:trace>
  <inkml:trace contextRef="#ctx0" brushRef="#br0" timeOffset="31344.1003">20503 7192 229,'0'0'272,"0"0"-55,0 0 6,0 0-80,0 0-41,0 0-71,0-15-27,0 53-3,0 10 3,2 5-3,7 5-1,0 0-56,-4-5-123,-5-6-188</inkml:trace>
  <inkml:trace contextRef="#ctx0" brushRef="#br0" timeOffset="31598.8591">20646 6976 1010,'0'0'59,"0"0"-52,145 14 43,-74 33 39,-4 12-51,-11 16-4,-14 10-23,-20 6 0,-18-1-1,-4-2-9,-18-11 4,-17-15-4,-1-16-2,3-18-2,4-14-34,4-14-67,4 0-109,-3-38-234</inkml:trace>
  <inkml:trace contextRef="#ctx0" brushRef="#br0" timeOffset="32129.9587">21296 6587 954,'0'0'2,"0"0"5,0 0 2,0 0-3,0 0-3,0 0-3,-109 110 0,85-105-8,2-5 8,1 0 0,10-3 2,9-14 3,2-2-5,0 1-8,23 4 0,0 4-3,9 8 10,-1 2 0,0 0-1,3 24 1,-6 6 0,-7 8 1,-13 8-5,-8 0 5,0 5 0,-14-5 17,-16 0-4,-5-2-7,-6-6-1,6-7-3,3-10-1,11-9 2,7-5-2,10-7 3,4 0 14,0 0-17,10 0-1,17 0 0,7 0 2,7 0 9,11 0 11,10 0 17,10 0 19,4 0 2,0-17-9,-14-3-14,-21 3-9,-15-4-13,-17-1-2,-9 2-13,-7 0-2,-33 8-74,-22 12-109,-19 0-175,-21 15-153</inkml:trace>
  <inkml:trace contextRef="#ctx0" brushRef="#br0" timeOffset="32394.9459">19482 7054 1014,'0'0'29,"0"0"24,-161 50 64,105 19-64,6 15-12,16 10 1,14 8-21,20-2-4,7-1-9,44-7-3,18-6-5,19-12-43,20-16-79,8-26-191,7-32-357</inkml:trace>
  <inkml:trace contextRef="#ctx0" brushRef="#br0" timeOffset="32658.1923">22099 7153 824,'0'0'405,"0"0"-394,0 0-10,0 0 4,0 0 2,16 110 9,-16-45-16,0 0 0,0-1-13,-3-1-65,-10-5-55,0-8-109,0-10-70</inkml:trace>
  <inkml:trace contextRef="#ctx0" brushRef="#br0" timeOffset="32815.3193">21822 7604 1020,'0'0'35,"0"0"-9,0 0 39,89-125-59,-1 90-6,15 0-49,2-3-132,-5 0-127,-14 1-80</inkml:trace>
  <inkml:trace contextRef="#ctx0" brushRef="#br0" timeOffset="32965.4553">22574 7145 688,'0'0'284,"0"0"-131,0 0-9,0 0-67,0 0-47,0 0-24,-9 64 9,3 6-1,6 8-11,0 4-3,0-1-38,0-4-59,0-18-179,0-25-345</inkml:trace>
  <inkml:trace contextRef="#ctx0" brushRef="#br0" timeOffset="33487.1144">23896 5252 778,'0'0'359,"0"0"-359,0 0 0,120-14 5,-26 23 9,10 8 3,-6-6-13,-9 2-1,-21-3-1,-26-4-1,-22 0 1,-15-2 0,-5 11 13,0 12-2,-7 15 41,-9 20-6,-2 19-9,5 20-5,7 20-9,6 16-8,0 11-2,2 14-10,17 7 0,4 5 1,-3-6-1,-11-14-5,-9-15 3,-9-19 7,-45-14 1,-27-13-5,-25-11 0,-18-18-3,-9-15-3,6-16-13,15-15-54,10-11-51,23-7-283</inkml:trace>
  <inkml:trace contextRef="#ctx0" brushRef="#br0" timeOffset="49066.1858">4247 9440 960,'0'0'114,"0"0"-79,0 0 62,0 0-46,0 0-39,0 0-7,120 0 2,-49-8-6,2 1 5,-6 0-6,-12 3-6,-9 1-82,-11 1-72,-10-3-129,-17 0-42</inkml:trace>
  <inkml:trace contextRef="#ctx0" brushRef="#br0" timeOffset="49246.1165">4310 9651 518,'0'0'146,"0"0"-86,0 0 105,0 0-84,0 0-47,0 0 62,105 31-23,-24-52-49,1 1-18,-6 3-6,-7 3-94,-13 7-186,-17-3-165</inkml:trace>
  <inkml:trace contextRef="#ctx0" brushRef="#br0" timeOffset="49739.4154">5478 9761 116,'0'0'1059,"0"0"-1047,0 0-7,0 0 3,83-120-4,-39 72-2,1-2 0,-7-3-1,-9-2-1,-12 2-13,-14 7 5,-3 10 0,-5 10 6,-25 10-5,2 10 3,-5 6-1,-3 0 3,5 0-3,2 16 5,9 4-13,7 2-11,13 4-3,0 5-17,13-1-30,24-1 47,17 0-4,0-3 12,-5-1 19,-13-2 0,-14 0 1,-11 3 1,-11 6 5,0-3 12,-17 3-2,-11-4-1,2-6-11,1-5 0,5-8-3,7-4-2,2-5-113,8-3-84,3-23-170</inkml:trace>
  <inkml:trace contextRef="#ctx0" brushRef="#br0" timeOffset="50339.2502">6038 9340 928,'0'0'99,"0"0"-92,0 0 4,0 0 3,0 0-8,0 0 2,-24 103-5,24-65 3,0-1-4,0 2 1,8-3-2,8-5 2,4-4-1,3-10 0,-1-5-2,-1-10 3,2-2 0,0 0 2,-2-9 1,2-17 2,-2-6-2,-1-5-5,-7-6-1,-6 5-7,1 3 7,-7 13 0,-1 8 1,0 9 3,0 5 3,0 0-7,4 11-3,-4 15-9,2 10 12,0-1 0,-2-5 1,0-6 2,0-10-2,0-6 0,0-6 1,0-2 1,0 0 5,0-12-6,0-14-2,7-2-6,4 0 6,7 1 3,2 6-3,4 2 0,5 9 3,0 6 6,-2 4 0,0 0-2,-7 11-4,-3 8 1,-3 8 2,-3 1-1,-4 2-3,-5 1 0,-2-2-2,0 3 0,0-3-7,-11-3-43,-8-5-40,-2-7-160,-7-8-22,0-6-220</inkml:trace>
  <inkml:trace contextRef="#ctx0" brushRef="#br0" timeOffset="50618.4033">6218 8903 993,'0'0'65,"0"0"-64,0 0 16,0 0-8,0 0-9,0 0-4,2 20 4,-31 1 9,-6-1 1,-3-8-4,4-10 4,10-2-5,8 0 11,10 0 16,6-2-1,0-7-27,18-1-4,22 6-12,8 4-22,11 0-73,-5 18-225,-8 10-257</inkml:trace>
  <inkml:trace contextRef="#ctx0" brushRef="#br0" timeOffset="51098.1135">6805 9402 907,'0'0'222,"0"0"-215,0 0-5,0 0 10,0 0-8,123 38-2,-106-4-2,-13 7 0,-4 1-1,0-2 1,-19-1 1,-8-4-1,0-7-1,2-10 0,8-9-2,10-9-8,7 0 8,0 0 2,5-29-32,20-11-5,9-7 17,5 1 12,-6 0 5,-6 9 4,-10 11 2,-7 11 9,-9 10 24,-1 5 18,0 0-24,0 18-24,-15 15 0,-4 10 10,5 3-4,9-2 2,5-4-8,0-5-5,25-12 9,13-5-5,11-10 6,6-6 2,7-2-3,-8 0-6,-11-2-3,-16-1-28,-21-4-72,-6 0-144,-5-2-345</inkml:trace>
  <inkml:trace contextRef="#ctx0" brushRef="#br0" timeOffset="108263.4751">7921 9815 144,'0'0'301,"0"0"-208,0 0-15,0 0-6,0 0-30,0 0 1,0 0-5,0-14 8,0 13 19,0 1-8,0 0-8,0 0-9,0 0-10,0 0-14,0 0-5,0 0-4,0 0-4,0 0-3,0 0 0,0 0 0,0 3 0,0 12 2,0 2 1,0 2 0,5 3 0,0-3 0,3 5-3,-1-4 2,5 3 0,-2-7-1,3-2 0,3-2 1,-3-5 2,6-2-3,-1-5 4,-1 0 0,3 0 1,0-5 1,2-9-1,-1-3-6,-2-1 3,-3 0-1,0-2-2,-5 3 1,-2 2 0,-3 1-1,0 0 2,-4-1 3,-2 3 0,0-2 5,0 1-9,0 3 4,0-1 1,-2-1-6,-10 4 3,3-1-1,-2 1 1,0-1-3,2 4 0,0 0 0,0 1 2,-2 4-3,0-3 1,-3 3-1,-1 0 1,-2 0 0,0 3 0,0 6 0,0-2 0,0 4 0,1-2 0,0 3 1,1-2 0,2 4-1,-3 4 0,3 3 5,-1 3-5,-1 2 0,0 2-1,3 4 1,1 0 6,0 2-5,4 2-1,3-2 0,2-2 1,2-1-1,0-2 0,0-2-3,0-1 3,2-1-1,11 0 1,5-4 1,2 0 0,2-4 1,5-4 0,4-3 1,8-8 2,0-2 2,3 0 7,1-5-1,-1-12 0,-6 0 3,-7 0-5,-4 5-2,-10 0 1,-4 2-7,-2 3 1,-5 2-4,-4 5 0,3-2 0,-3-3-12,0 0-42,0-3-64,0-4-182,-11-9-259</inkml:trace>
  <inkml:trace contextRef="#ctx0" brushRef="#br0" timeOffset="108830.0483">7694 9322 308,'0'0'161,"0"0"-72,0 0 16,0 0-31,0 0-28,0 0-15,0-3 2,21 0 22,4 3 10,5-4-2,6-1 9,-1-4-17,-1 1-12,-3 0-11,-6 2-20,-6 2-8,-7 0 0,-3 2-2,-5 0 0,-2-1-2,-2 3 0,0 0-19,0 0-42,0 0-71,0 0-123,0-9-131</inkml:trace>
  <inkml:trace contextRef="#ctx0" brushRef="#br0" timeOffset="109441.6927">8267 8899 430,'0'0'140,"0"0"-45,0 0-5,0 0-34,0 0-4,0 0-6,0-13-10,0 13-9,0 0 6,0 0-12,0 0-6,0 15-1,0 9 15,5 4 8,-4 7-5,-1 2-8,3 3-3,-3 1-9,0 1-5,2-1 0,-2 0 0,0-1 0,0 0-2,0-4-2,0 3 6,0-6-5,-2 4-1,-5-3 0,3-3-2,0 0 1,2-4-1,2-10 0,0-5-1,0-4 5,0-4-5,4-4 4,15 0 2,6 0 0,6-6-1,0-6-3,1 0-1,-8 1-1,-3 6 0,-6-4 0,-3 9 0,-4-5-7,-3 3-18,-3 0-20,0-1-12,-2 2-49,0-6-71,0 2-75,0-7-155</inkml:trace>
  <inkml:trace contextRef="#ctx0" brushRef="#br0" timeOffset="109729.4012">8267 9288 439,'0'0'157,"0"0"-115,0 0 51,129-60 14,-72 40-38,4 1-6,-5 4-5,-12 3-6,-10 2-20,-16 3-23,-10 6 4,-5-1-7,-3 2-6,0 0 6,0 0-6,0 0-6,0 0-50,0 0-90,0 6-103,0 20-80</inkml:trace>
  <inkml:trace contextRef="#ctx0" brushRef="#br0" timeOffset="110290.129">8971 9784 414,'0'0'152,"0"0"-40,0 0 36,0 0-27,0 0-55,0 0-28,0-19-25,0 40-6,0 8 37,0 5 1,0 10-12,0 4-2,0 3-9,0 0-9,-8-10-3,-2-3-1,2-6-6,3-4 0,3-3 0,2-6-1,0-2-1,0-6 2,0 0 0,2-6-1,11 0 1,8-3 1,5-2 0,4 0-2,5 0 2,-4 0-3,-1 0 0,-4-9-1,-8 6 0,-3-4 0,-2 2-6,-3-4-34,3 0-21,-3-4-43,-2-1-64,-4-4-126,-4-1-174</inkml:trace>
  <inkml:trace contextRef="#ctx0" brushRef="#br0" timeOffset="110509.1555">9175 9653 924,'0'0'77,"0"0"-70,0 0 4,0 0 0,0 0-8,116-29-3,-80 29-8,1-2-127,-6-1-147</inkml:trace>
  <inkml:trace contextRef="#ctx0" brushRef="#br0" timeOffset="110723.5232">9738 9411 937,'0'0'201,"0"0"-182,0 0-11,0 0 4,0 0 17,0 0-4,0 107-16,8-73-6,-5-1-3,0-1-2,-1-2-44,2-2-62,1-6-100,-3-8-98,0-6-263</inkml:trace>
  <inkml:trace contextRef="#ctx0" brushRef="#br0" timeOffset="110965.2413">9999 9453 942,'0'0'78,"0"0"-77,136-22 33,-64 12 46,1 2-38,3 4-10,-9-1-20,-13 5-6,-15 0-6,-16 0-3,-12 0-36,-11 0-72,0 7-80,0 0-46,-19 0-11,-4-4-150</inkml:trace>
  <inkml:trace contextRef="#ctx0" brushRef="#br0" timeOffset="111443.2816">10075 9490 701,'0'0'111,"0"0"-39,0 0 99,0 0-76,0 0-52,0 0-27,-29 54-15,26 1 25,-1 11 11,2 14-8,2 15-4,-2 13 1,2 13-6,0 0-8,0 3 3,0-1-7,0 1-1,0 1-3,0-9 4,-9-4-2,-3-9-2,2-7-1,-1-8 1,-1-10-3,10-11 1,2-12-1,0-6-1,8-14 0,14-3 4,8-9-3,8-8 2,7-2 1,11-5 6,6-4 1,7-4-1,2 2 1,-1-2-3,-10 0-1,-12 0-6,-12 0 1,-14 0-2,-8 2-1,-12 3-2,-2-5-14,0 0-20,0 0-20,-20-3-34,-5-35-150,1-20-384</inkml:trace>
  <inkml:trace contextRef="#ctx0" brushRef="#br0" timeOffset="112449.8194">11080 9811 709,'0'0'202,"0"0"-153,0 0 57,0 0-5,0 0-74,0 0-21,101-120 0,-45 65-1,-1-6 3,-4-1-5,-11 7 5,-15 11-2,-11 12 3,-12 10 0,-2 8 1,0 4-4,0 4-6,-14 4 0,-11 2-1,-3 0-1,-1 0-4,2 14 0,2 7-5,9 2 2,8 4 2,3-4-4,5 3 9,0-2 1,9-2 0,19 1 2,11-2-1,10 0 2,4-1-2,0-3 3,-12-3 4,-7 3 6,-14-2 1,-13-3-5,-7 9 1,0 4 6,-21 1 6,-10 3-6,-2-2-12,2-4-3,6-2-1,8-7-1,3-3-40,9-7-64,5-1-115,0-3-262</inkml:trace>
  <inkml:trace contextRef="#ctx0" brushRef="#br0" timeOffset="112981.428">10583 10287 900,'0'0'60,"0"0"-51,0 0 11,0 0 67,0 0-68,127 6 24,27-6 7,40 0-26,24-16-10,11-8 14,2 2-7,-11 1-3,-18 5 4,-16 4-2,-16-2 0,-24 2-6,-16-2 6,-23 0-14,-29 1 5,-22-1-6,-23 5-2,-18 3-3,-13 2-2,-2-2-24,-25 6-30,-35 0-63,-30 0-47,-36 16-115,-22 16-85</inkml:trace>
  <inkml:trace contextRef="#ctx0" brushRef="#br0" timeOffset="113521.8231">10419 11273 210,'0'0'364,"0"0"-329,0 0 65,0 0 66,0 0-82,112-93-28,-75 49-6,1-2-16,-5-1-8,-6 3-5,-12 9-4,-11 10-9,-4 11-2,0 6 3,-13 3-9,-11 5 0,-5 0-13,1 2 7,7 12-8,5 1-1,10 2 4,6 6-2,0 2-2,15 4 13,21-2 1,7-1 1,3 3 1,-2-3 4,-10 0-5,-12 3 0,-11-3 1,-11 1 0,0 4 2,-8 0-3,-19 0 7,-2-4-7,-4 0-7,3-9-45,0-9-39,7-6-68,3-3-18,4-4-138</inkml:trace>
  <inkml:trace contextRef="#ctx0" brushRef="#br0" timeOffset="114121.5963">11089 10479 630,'0'0'34,"0"0"-31,0 0 0,0 0 2,0 0-1,0 0-3,-118 106 1,100-99 0,1-7 3,1 0 1,5 0-4,4-7 11,5-5 9,2-4-5,0 1-6,0-3-6,17-3 3,9 6-3,6 0 1,-4 6 6,2 6 3,-5 3-2,-5 0 7,-4 6-9,-8 17 11,-1 9 6,-7 3 0,0 5-5,0 3-4,-9-1-3,-8 0-10,-6-5-2,-1-2-2,-3-5 0,0-8-2,0-10-12,3-7-18,4-5-8,4 0-5,7 0 6,9-9 20,0-1 10,7 4 6,20 5 1,8 1 1,4 0 30,3 0 3,0 5 9,-2 5-6,-2 1-1,-7 4-12,-6-1-19,-2-2-5,0 3-1,2-6-113,2 1-140,-2-6-189</inkml:trace>
  <inkml:trace contextRef="#ctx0" brushRef="#br0" timeOffset="114341.5198">11617 10886 994,'0'0'106,"0"0"-102,0 0 11,0 0 39,0 0-14,12 113-9,-3-75-15,-3 0-8,3-3-5,-2 0 1,-2 0-4,-5-4-1,0-2-35,0 0-34,0-2-63,0-9-123,-5-9-86</inkml:trace>
  <inkml:trace contextRef="#ctx0" brushRef="#br0" timeOffset="114551.5694">11453 11142 1025,'0'0'89,"0"0"-89,0 0 0,0 0 0,180-75 3,-97 51-3,1-1-21,-8 1-126,-11 2-166,-17-2-161</inkml:trace>
  <inkml:trace contextRef="#ctx0" brushRef="#br0" timeOffset="114723.1619">12228 10840 933,'0'0'99,"0"0"-74,0 0 51,0 0 5,0 0-23,0 0-24,7 145-22,-4-103-8,1 4-1,0-2-3,-2-6-33,5-6-54,-1-16-116,6-16-254</inkml:trace>
  <inkml:trace contextRef="#ctx0" brushRef="#br0" timeOffset="115321.086">12899 9418 1060,'0'0'18,"0"0"-13,0 0-5,0 0 13,190-48-5,-88 45 5,8 3-8,-4-2 0,-10 2-1,-13 0-2,-21 0 2,-20-2 2,-18 2-4,-11-3 0,-11 3 1,-2-2 23,0 2 24,0 0-7,0 0-22,-12 24-7,-7 19 7,-2 11-5,3 14-2,3 12-5,5 19-3,4 21 5,6 10-3,0 12-1,6 5 4,12-3-3,-4 0 3,-7-1 0,-7-9-1,-7-7-3,-29-13-1,-12-14-2,-11-11 1,-7-16 0,-9-10 0,-4-11-2,-2-15-2,3-11-1,11-15-7,9-11-43,14-5-27,7-27-123,7-2-331</inkml:trace>
  <inkml:trace contextRef="#ctx0" brushRef="#br0" timeOffset="120678.1722">14163 10096 621,'0'0'116,"0"0"-31,0 0 18,0 0-57,0 0-15,0 0 23,137-14 1,-66 1-15,6-4 14,-1-7-6,-9 2-11,-15 4-10,-17 6-12,-15 6-10,-10 1 1,-2 4-3,-8 1-1,0-2-2,0 2 0,0-2-18,0 2-31,0 0-51,6-2-100,8-3-205</inkml:trace>
  <inkml:trace contextRef="#ctx0" brushRef="#br0" timeOffset="121382.1785">15407 9636 521,'0'0'194,"0"0"-79,0 0 27,0 0-69,0 0-40,0 0 0,-2-12-17,-13 12-10,-1 0-4,-11 17 0,-4 10 4,-5 8-3,3 5 2,2 4-2,4 1 1,6-1 2,11 2-3,7-8-3,3-4 2,5-8-2,19-8 1,8-8 1,2-6 1,6-4 2,0-2 1,2-20-2,-5-7-4,-3 0 2,-8-2-2,-5-1 4,-8 8-4,-7 5 1,-6 4 1,0 10 2,0 3-1,0 2 2,0 0-4,0 0-1,0 9-14,0 18 14,-8 5 0,1 2 0,7-2 0,0-4 0,0-8-1,15-4 1,10-13 0,4-3 2,6 0 1,4-19 2,-4-8-3,-3 0 1,-10-7 0,-7 0-1,-8 1 1,-7 1 4,0 5 5,-17 4 4,-8 5-5,-6 5-7,0 4-3,-1 4-1,3 5-1,0 0-6,5 0 4,3 3-35,3 13-38,10 7-103,8 3-110,0 1-93</inkml:trace>
  <inkml:trace contextRef="#ctx0" brushRef="#br0" timeOffset="121831.8654">15732 10140 703,'0'0'145,"0"0"-77,0 0 37,0 0-32,83-102-30,-52 61-14,1-8-14,1 1-9,-4-1 1,-7 8-2,-11 6-1,-8 9-3,-3 3 1,0 8-2,0 5 0,-14 3-9,-3 7-23,0 0-4,0 0-14,1 0 0,4 9 4,7-1 1,5 2 19,0-5-3,0 7 12,19-3 17,12-3 4,7 4-2,3 1 1,1-1 8,3-1 15,-7 4 23,-3-1 4,-10 2-8,-8 1-17,-9 3-1,-8 7-5,0 1-4,0 6-5,-21 0-6,-2-1-1,-3 1-6,3-9-5,2-5-37,0-8-60,6-10-72,1 0-44,6-8-158</inkml:trace>
  <inkml:trace contextRef="#ctx0" brushRef="#br0" timeOffset="122325.1633">16265 9835 577,'0'0'132,"0"0"-95,0 0 130,156-56-83,-113 56-35,-5 0-12,-7 10-24,-11 15-10,-9 5 1,-10 4 2,-1 2-1,-1 0-2,-20-4-3,3-8 0,5-6-3,9-10-17,1-6-6,3-2 5,0-3 11,26-22 7,7-11 3,8-8 1,5 1-1,-4 0 3,-3 4 0,-8 5 4,-14 9 6,-7 6 11,-8 5 7,-2 6 7,0 6-5,-14 2-21,-9 0-8,-3 24 2,2 9 1,3 9 11,8 2-7,11 2-1,2-2-8,11-4 11,24-8-4,15-8 7,10-9-1,9-10 2,3-5-1,1 0-4,-11-8-6,-16-6-4,-16-1-1,-12 1-1,-16 2-1,-2 1-24,-6 1-56,-21 2-98,-7 0-166,-1-1-201</inkml:trace>
  <inkml:trace contextRef="#ctx0" brushRef="#br0" timeOffset="125259.2453">7516 4149 450,'0'0'188,"0"0"-88,0 0 5,0 0-57,0 0-33,0 0-2,0 0-3,-13 58 15,13-24 22,0 2-18,0 4 3,0 2-6,11 2-5,5-1-7,4-4-4,15-3 2,8-2-4,9-11 3,12-9-5,9-8 4,10-6-3,8 0-1,2-8 0,8-15-3,4-5-2,8-5 2,3-3-2,2-4 0,5 1 2,1 7-2,5 4 1,1 4-2,-1 4 1,-4 6-2,2 5 1,-4 6 0,-5 3 0,-8 0 0,-16 23 1,-10 6 1,-13 7 0,-11 6 5,-8-1-6,-8-3 4,-9-4 4,-8-2 4,-4-8-3,-10-4-3,-4-7 3,-5-5-5,-1-3-1,-1-3 0,0-2-1,-2 0 0,2 0 10,7 0 3,11-18 6,7-8-17,11-4-5,3 3 0,3 3 1,7 7 0,11-1 0,16 2-1,21 0 0,24 0 0,21 4 0,28 1-2,33-1 2,28 4 0,24 5 12,9 3-9,-6 0 1,-13 0 0,-12 0-4,-21 0-2,-18 3 2,-18 1 0,-15-2 1,-13-2 2,-8 0 2,-8-14 9,1-14 2,-2-9 12,-13-9-7,-18-3-7,-35 5-5,-30 8-9,-29 8 0,-8 6-5,-43 8-65,-32 7-63,-35 3-215,-19 0-556</inkml:trace>
  <inkml:trace contextRef="#ctx0" brushRef="#br0" timeOffset="125920.0043">9538 5799 487,'0'0'75,"0"0"-13,0 0 87,0 0-62,0 0-8,0 0-4,53 18-5,-10-44-28,1-4-24,-3-5-10,-11 4 0,-12-3-4,-11 2 1,-7 2 3,-3 4 2,-20 7-5,-9 11 0,-6 8-2,-6 0 1,-6 8-4,6 19 1,1 7 4,10 10-5,8 8 3,8 7 1,8 4 7,9-3-10,0-7 5,13-9-2,16-13-2,9-4 2,5-13 3,3-6 0,4-8 2,-2 0-4,-3-6 0,-7-15-5,-9-5-4,-9-3-51,-11-4-59,-9-2-148,0-6-101</inkml:trace>
  <inkml:trace contextRef="#ctx0" brushRef="#br0" timeOffset="126197.2864">9302 5211 648,'0'0'99,"0"0"-11,0 0-27,0 0-46,0 0 17,120-41-2,-76 28-11,-2 1-17,-3 3-2,-2-2-55,-3-1-148,-5-4-157</inkml:trace>
  <inkml:trace contextRef="#ctx0" brushRef="#br0" timeOffset="126541.6395">9899 4750 463,'0'0'221,"0"0"-171,0 0 73,0 0-62,0 0-52,0 0-4,7 16 9,-1 23 19,-4 9 29,-2 12-14,0 6-4,0 8-8,0 0-15,0-5-7,0-9-7,0-14-3,0-11 1,5-9 1,13-9-4,7-14 0,3-3 2,8 0 2,4-23-6,0-9-8,-9-8-44,-11-6-103,-11 2-118,-9-4-197</inkml:trace>
  <inkml:trace contextRef="#ctx0" brushRef="#br0" timeOffset="126714.2891">9794 5131 707,'0'0'51,"0"0"-16,0 0 41,160-94-37,-100 74-19,-8 8-15,-8 7-5,-10 5-91,-14 0-137,-6 0-204</inkml:trace>
  <inkml:trace contextRef="#ctx0" brushRef="#br0" timeOffset="127336.1095">10642 5518 792,'0'0'59,"0"0"-5,0 0 63,0 0-66,0 0-23,-132 60-7,103-16-6,4 7-7,3-2-5,7-1-1,7-2-1,8-8 2,0-6-3,0-5 0,18-13-1,9-9-7,4-5 1,5 0 0,2-25-5,2-5-6,-2-5 5,-7 2 13,-10 3 0,-11 12 1,-5 4 3,-5 10 8,0 4 21,0 0-21,0 0-12,-5 18 0,-4 12 0,-1 7 0,10-4 0,0 3-1,9-6 1,14-6 0,8-8 0,6-8 1,5-8 2,-2 0 4,-2-17-3,-4-16-2,-7-3 1,-10-6 3,-9-2 13,-8 2-1,0 3-4,-21 8-2,-8 8-9,-6 9-3,-2 13-6,-1 1-19,5 0-82,8 20-117,8 6-93,9 4-160</inkml:trace>
  <inkml:trace contextRef="#ctx0" brushRef="#br0" timeOffset="127703.1971">11179 5967 821,'0'0'34,"0"0"58,116-139-2,-70 84-46,-4-1-3,-15 3-26,-12 9-10,-15 8 0,0 11-3,-1 7-1,-24 5-1,-2 10-11,-2 3 5,4 0-21,6 5 24,7 15-22,9 6 7,3 1-3,13 1 10,22 0 4,12 0 7,6-3 4,0 1-3,-6-3 4,-8-5 4,-20 2 2,-11 4-4,-8 0 2,-14 4-3,-26 0 4,-11-2-10,-1-4-2,6-6-45,10-9-29,9-7-73,11 0-47,16-19-135</inkml:trace>
  <inkml:trace contextRef="#ctx0" brushRef="#br0" timeOffset="127945.1842">11865 5372 898,'0'0'129,"0"0"-74,0 0-2,0 0-19,0 0 22,51 136-6,-47-60-27,1 1-7,-1-7-1,8-8-10,1-16-1,5-14-2,5-12 2,-1-11 1,6-9-1,1 0-4,2-14 0,-4-18-39,-11-1-55,-16-4-144,-9-2-399</inkml:trace>
  <inkml:trace contextRef="#ctx0" brushRef="#br0" timeOffset="128064.1164">11862 5574 639,'0'0'390,"0"0"-381,123-92 0,-36 51-9,2-5-20,-8-5-247</inkml:trace>
  <inkml:trace contextRef="#ctx0" brushRef="#br0" timeOffset="154502.0315">9457 5733 288,'0'0'110,"0"0"-38,0 0 27,0 0-5,0 0-12,0 0 8,0 0-7,0 0-27,-2 0-6,2 2-14,0 1-6,0-3-17,0 0-3,0 3-6,0 1-4,0 4 3,0 2-1,0 0 2,9-2-1,-3 2 0,8-2-1,-1 2 0,5-2 7,3-2-3,-4-1-5,-2-2 2,3-3-1,-1 0 5,0 0-3,3 0-3,3-15 13,1-5-4,0-1-3,-1-4 0,-5 6 0,-2-1-5,-1 4-1,-4 3 1,-2 2 4,-3 1-5,-1-2 0,0 2 2,-3 2 10,-2-3-2,0 1-1,0 3 4,0-4-4,0 3-4,-2-2-2,-8 2 0,-3 1-3,4 0 0,-1 0 0,-4 0-1,5 3 0,-3 2 0,-2 2 2,2 0-3,-6 0 1,-6 5-1,1 8 0,-1 3 0,0 1 1,1 3-1,3 1 0,0 4 0,2 3 1,3 2 0,-1 4 0,1 0-1,1 0 0,5-1 0,5 2 1,4-5 0,0-5 0,0-2-5,0 0 4,15-4 1,3 0 0,5-6 0,-2-3 0,8 1 3,-2-6-3,-1-3 1,0 1 0,-7-3 0,-4 0 1,-1 0 1,-9 0-2,-2 0 0,-1 0 4,-2 0-5,0-7-10,0-12-61,-7-11-172,-13-13-293</inkml:trace>
  <inkml:trace contextRef="#ctx0" brushRef="#br0" timeOffset="155013.2006">9333 5136 182,'0'0'137,"0"0"-72,0 0 20,0 0-14,0 0-16,0 0-5,-7 14 13,7-11 7,1-1 35,9 0-37,8-2-16,9 0-13,11 0 8,9 0 28,8 0-33,-1 0-13,-10 0-11,-8-4-9,-12 1-3,-8 0-3,-7 1-1,-6 0 2,0 2-4,-3-4-4,0-4-37,0-6-86,2-6-195,10-6-180</inkml:trace>
  <inkml:trace contextRef="#ctx0" brushRef="#br0" timeOffset="155431.925">9943 4738 299,'0'0'240,"0"0"-123,0 0-19,0 0-1,0 0-27,0 0-21,0 0-22,0 20 1,-2 9 4,0 8-6,0 4 0,0 7 1,-3 0 11,5 2-12,-2 2-11,-3 0-5,3 0-2,2-2 0,-2-6-6,2-5 3,0-11-1,0-8-3,2-10-1,12-2-1,-1-8 1,5 0 4,3 0 1,1-3-3,-1-12-2,-1-1 0,-4-6-41,-2 0-52,-6-7-61,-6 3-132,-2-1-164</inkml:trace>
  <inkml:trace contextRef="#ctx0" brushRef="#br0" timeOffset="155615.0431">9869 5075 201,'0'0'409,"0"0"-318,0 0-42,0 0 74,116-72-56,-71 54-44,-9 2-16,-12 4-7,-8 2-33,-12 0-127,-4 0-139</inkml:trace>
  <inkml:trace contextRef="#ctx0" brushRef="#br0" timeOffset="186639.2817">17926 9970 472,'0'0'400,"0"0"-371,0 0-23,0 0 65,0 0-44,0 0-16,0 0 2,69 99 3,-34-99 4,2 0 3,0 0-5,0-17 7,2-4-2,-6-6-2,-2-1-8,-4-2-5,-11 2-4,-3 0 1,-3-2-4,-8 0 2,0 3-3,-2 3 4,0 5-2,0 2 0,-14 3-2,-4 4 2,-1 6 3,-6 4-2,-6 0 0,-3 11 1,-3 16 2,-3 6 0,3 2 3,2 8-2,4 0-1,4 3 5,7 5-9,6-3 2,8 4 0,6-2-2,0 1-2,0-7 2,20-8-1,2-5 0,7-10-1,4-5 1,6-9 0,5-7 0,1-3 10,4-23 3,-2-4-4,-3-3-5,-8 9-3,-8 2-2,-8 7-3,-8 6-15,-10 0-16,-2 2-36,0-7-73,0-4-120,-7-5-96</inkml:trace>
  <inkml:trace contextRef="#ctx0" brushRef="#br0" timeOffset="186949.8503">17760 9418 872,'0'0'102,"0"0"-93,0 0 2,0 0 46,0 0-23,128-40-18,-77 27-11,-9 6-5,-8 3-5,-8 4-114,-8 0-199,-8 0-323</inkml:trace>
  <inkml:trace contextRef="#ctx0" brushRef="#br0" timeOffset="187307.0116">18362 8918 981,'0'0'51,"0"0"-49,0 0 15,0 0 26,0 0-41,0 0 17,46 89 13,-33-21 3,-4 11-6,-4 2-2,1 0-8,-2-9-5,1-14-2,6-11-2,2-17-6,8-10 2,6-12-5,8-8 2,5 0-1,5-20-2,-5-5-11,-9-5-22,-8 9-51,-17-2-31,-6 5-105,-4 3-78,-35 1-128</inkml:trace>
  <inkml:trace contextRef="#ctx0" brushRef="#br0" timeOffset="187467.2225">18300 9307 216,'0'0'726,"0"0"-693,0 0-25,128-87 69,-61 61-48,-1 0-29,-5 8-1,-22 4-154,-17 4-401</inkml:trace>
  <inkml:trace contextRef="#ctx0" brushRef="#br0" timeOffset="188019.857">19409 9715 970,'0'0'84,"0"0"-81,0 0 73,-3 136-1,3-77-45,-2 5 0,2-2-12,-2-4-2,2-8-6,0-8 1,0-9-4,0-12-1,9-3 0,4-6-5,3-1 2,4-7-3,4-4 1,11 0 3,2 0-4,3-12-26,-1-7-29,0-4-79,-10-3-168,-9-6-252</inkml:trace>
  <inkml:trace contextRef="#ctx0" brushRef="#br0" timeOffset="188194.1503">19640 9781 508,'0'0'573,"0"0"-573,0 0-6,0 0 4,0 0 2,167-96-92,-111 84-125,-9-4-175</inkml:trace>
  <inkml:trace contextRef="#ctx0" brushRef="#br0" timeOffset="188341.2258">20115 9539 983,'0'0'103,"0"0"-101,0 0 79,0 0-33,-42 112-37,42-76-11,0 3-1,11 0-86,7-4-164,-1-10-285</inkml:trace>
  <inkml:trace contextRef="#ctx0" brushRef="#br0" timeOffset="188561.4629">20510 9525 1136,'0'0'0,"124"-39"8,-35 22 25,7 1-4,-4 7-27,-12 8-1,-20 1-1,-22 0-57,-20 0-51,-18 3-161,0 8 23,-29-3 24</inkml:trace>
  <inkml:trace contextRef="#ctx0" brushRef="#br0" timeOffset="188875.1272">20494 9555 572,'0'0'101,"0"0"13,0 0 109,0 0-107,-55 127-33,55-71-13,4 16-10,3 16-13,3 25-10,-5 11-4,-2 9-9,-3 6-12,0-9-4,0-5 0,0-11 1,0-10-1,0-16 2,0-9-3,0-13-2,0-6 5,10-7-5,13-7-3,6-13 3,9-8-5,6-12 1,9-6-1,1-6-11,-1-1-21,-4 0-35,-6-1-52,-7-26-158,-7-21-561</inkml:trace>
  <inkml:trace contextRef="#ctx0" brushRef="#br0" timeOffset="189273.2097">21814 9228 1035,'0'0'61,"0"0"-36,0 0 79,-69 104-81,69-55-16,0 2-2,0 2-5,0-3-9,2-2-72,2-2-92,-2-4-181,-2-4-107</inkml:trace>
  <inkml:trace contextRef="#ctx0" brushRef="#br0" timeOffset="189579.3492">21099 9982 791,'0'0'70,"0"0"-60,0 0 72,0 0-18,0 0-16,200 10 14,-57-10-32,17-22-17,20-9-6,7-6 9,10-4 3,3 1 16,1 3-7,-14 5-8,-15 6-8,-24 9 3,-31 7-4,-32 5-7,-34 5-1,-26 0-3,-25 0-9,-2 0-32,-45 0-4,-22 7-66,-20 9-124,-16 0-98</inkml:trace>
  <inkml:trace contextRef="#ctx0" brushRef="#br0" timeOffset="190089.2111">21103 10906 987,'0'0'100,"0"0"-96,0 0 6,0 0 88,0 0-77,91-145-15,-42 78 0,-6 1-3,-15 13 1,-14 17-3,-14 16-1,0 8 0,-19 4-1,-9 2 1,-6 6-13,3 0 3,5 2 0,6 13-8,8 2-4,12 6 5,0 2-10,12 4-9,23-4 15,12 0 8,4-3-4,3 2 16,-10 2 1,-8-3 1,-19 6-1,-14-2 0,-3 2 9,-15 2 4,-17-2-4,-1-1-7,2-10 2,4-5-4,7-6-2,7-7-15,5 0-32,8-5-142,0-18-27,0-5-63</inkml:trace>
  <inkml:trace contextRef="#ctx0" brushRef="#br0" timeOffset="190615.5497">21668 10231 636,'0'0'82,"0"0"-81,0 0 82,0 0-5,0 0-53,0 0-11,-39 102-5,30-90-6,-1-4 3,0-8 0,-1 0 1,-1 0-4,0-6-3,9-6 4,1-2-4,2 0-4,0-2 2,2 2 1,13-2-7,8 2 8,-1 2 9,3 1-6,-4 8 1,0 3-2,-1 0 1,-5 12 3,-1 13 10,-5 6 1,-9 3-5,0 0-5,0 2 6,-9-4-10,-14 2 4,-1-4-5,-3-4-1,-2-7-1,7-10-1,2-4-1,6-5 0,8 0 2,4 0 2,2 0 7,0 0 4,24 0 10,12-13 7,1 5-5,4 5-7,-7 1-6,-5 2-12,-2 0-2,-6 0-76,-1 3-68,1 9-136,-2-1-104</inkml:trace>
  <inkml:trace contextRef="#ctx0" brushRef="#br0" timeOffset="190811.2277">22219 10548 1048,'0'0'123,"0"0"-117,0 0 23,0 0 67,0 0-51,-15 134-32,15-94 3,0 2-11,6-1-4,6-2-1,-3-3-24,-3-4-46,-4-4-74,-2-6-203,0-9-149</inkml:trace>
  <inkml:trace contextRef="#ctx0" brushRef="#br0" timeOffset="191155.2659">21950 10824 940,'0'0'7,"0"0"3,131-84-10,-48 47 33,0 3-33,1 8-60,-13 7-107,-15 6-49,-16 6 52,-14 0 138,-10 2 26,-11 3 139,-5 2 87,0 0 8,0 0-91,0 2-48,0 20-28,0 7-8,-7 10-21,3 1-24,4 2-10,0 1-4,0-2-2,4-1-44,9-10-89,-1-12-249,-8-18-371</inkml:trace>
  <inkml:trace contextRef="#ctx0" brushRef="#br0" timeOffset="191695.2122">23169 9235 811,'0'0'341,"0"0"-341,0 0 0,0 0 10,198-39 18,-90 39-22,2 0 0,0 0-5,-10 7 0,-15 8-1,-18-3 0,-24 2 0,-22 0-5,-13 9 6,-8 8-1,0 13 24,-10 13 15,-9 9 2,2 10-7,7 12-6,5 12-7,5 15-5,0 12-3,20 5-5,9-2 2,0 0-4,-7-10 0,-16-3-4,-6-7 0,-12-12 0,-36-10 2,-16-9-1,-12-13-2,-8-11 0,-3-18 0,-5-13-1,1-13-15,6-6-40,12-5-96,19 0-372</inkml:trace>
  <inkml:trace contextRef="#ctx0" brushRef="#br0" timeOffset="193280.214">11696 13459 1103,'0'0'109,"0"0"-97,0 0 28,0 0 8,0 0-27,-10 121 5,10-55-12,0-3-11,0 2 1,3-2-4,8-4-3,0-5-23,-2-7-33,-4-10-56,-5-7-70,0-11-99,-9-13-37</inkml:trace>
  <inkml:trace contextRef="#ctx0" brushRef="#br0" timeOffset="193481.2063">11419 13906 830,'0'0'156,"0"0"-156,0 0 35,0 0 60,163-30-42,-79 10-17,2-4-20,-9 0-6,-8 0-9,-20 6-1,-15 6-3,-16 5-52,-16 0-44,-2 0-101,0 0-172</inkml:trace>
  <inkml:trace contextRef="#ctx0" brushRef="#br0" timeOffset="195417.3856">12792 13914 894,'0'0'85,"0"0"-79,0 0-6,0 0 12,0 0 5,0 0-7,0 0 9,134 36-3,-96-64-3,-2-6-4,-9-3-2,-10 4 1,-11 3 1,-6 4 1,0-1 1,-9 8 1,-11 1-2,-5 6 9,-4 3-8,0 7-3,-5 2-5,5 0 2,-2 12 1,2 19-6,0 13 8,9 12-8,3 9 2,15 0 3,2 2-3,6-6 2,19-10 0,12-13-3,5-16-1,7-14 1,2-8 8,5 0-6,-5-18 10,-2-12-4,-8 2-4,-13-2-4,-10 3-1,-11 8-10,-4-3-34,-3 3-69,0 1-150,-21 2-177</inkml:trace>
  <inkml:trace contextRef="#ctx0" brushRef="#br0" timeOffset="195697.6585">12670 13372 42,'0'0'962,"0"0"-926,0 0-35,0 0 24,0 0 7,0 0-16,156-93-8,-114 72-8,-11 7-23,-6 0-64,-8 1-114,-5 1-124</inkml:trace>
  <inkml:trace contextRef="#ctx0" brushRef="#br0" timeOffset="196101.7496">13092 12839 684,'0'0'122,"0"0"-100,0 0 100,0 0-34,0 0-45,0 0-27,24 39 20,-13 17 33,-3 12-21,-5 12-17,0 6-12,0 2-5,0-3-2,1-13-7,3-16-4,-1-17 1,6-8-1,1-11 0,2-10-1,6-10 1,5 0-1,5-5 3,3-18-3,-3-3-15,-6 2-35,-10 0-34,-9 2-52,-6-2-105,0 0-64</inkml:trace>
  <inkml:trace contextRef="#ctx0" brushRef="#br0" timeOffset="196267.2224">13091 13251 959,'0'0'86,"0"0"-86,0 0 0,0 0 10,158-123-10,-106 103-1,-8 6-8,-9 4-218,-8-2-110</inkml:trace>
  <inkml:trace contextRef="#ctx0" brushRef="#br0" timeOffset="196835.5239">14557 13358 383,'0'0'541,"0"0"-506,0 0-3,0 0 70,0 0-80,0 0-12,-1 138 32,1-65 4,0-1-23,0 3 3,0-1-4,0-6-7,0-10-5,0-10-2,1-13-2,8-9-3,5-8-1,9-13-2,10-5 1,7 0 3,4 0-4,-1-14-1,-5 1-33,-5-6-45,-9 4-84,-8-5-157,-11-6-164</inkml:trace>
  <inkml:trace contextRef="#ctx0" brushRef="#br0" timeOffset="197153.2131">14778 13272 1040,'0'0'0,"0"0"-32,0 0 32,0 0 6,137-79-6,-91 66-74,-5 4-201,-14-3-172</inkml:trace>
  <inkml:trace contextRef="#ctx0" brushRef="#br0" timeOffset="197353.8234">15195 12951 1131,'0'0'40,"0"0"-40,0 0 0,0 0 14,0 0-13,0 0 3,-15 119-4,25-83 0,2 0-57,0 1-81,-4-6-116,0-7-79</inkml:trace>
  <inkml:trace contextRef="#ctx0" brushRef="#br0" timeOffset="197706.7674">15615 12962 848,'0'0'78,"0"0"-67,0 0 21,124-32 15,-61 25-16,5-3-9,2 2-6,-3 0 4,-11 4-18,-19 2-2,-16 2-21,-15 0-46,-6 0-104,-14 0-49,-26 0 41,-13 10-133</inkml:trace>
  <inkml:trace contextRef="#ctx0" brushRef="#br0" timeOffset="198111.2186">15550 13014 866,'0'0'92,"0"0"-90,0 0 32,-33 126 37,33-49-29,8 17 14,13 13-9,-2 9-13,-3 8-10,-3 4-6,-4 8 0,-4-6-6,-1-3 0,-4-2-5,3-9 0,-1-2 2,2-3-1,0-2 0,-2 2-3,6-5 0,-2-8 1,4-13-5,9-13-1,2-14 1,9-14 5,6-9-2,4-8 1,0-13 0,3-9-2,-5-5 1,-5 0-3,-6 0 0,-12 0-1,-3 0 0,-8 0-34,0 0-28,5 0-62,1 0-99,0 0-250</inkml:trace>
  <inkml:trace contextRef="#ctx0" brushRef="#br0" timeOffset="199124.9729">16883 13499 211,'0'0'667,"0"0"-646,0 0-20,0 0 6,0 0 24,0 0-9,86 6 7,-48-32-12,1-3-8,-8-10 7,-11 0-5,-11-2-5,-9-3 1,0 6 2,-11 7-5,-14 9 3,-6 12 0,-4 10-7,-6 0 4,3 10-1,0 23-3,5 10 7,8 14-6,9 5 5,14 2 0,2-4-1,8-6-4,23-14 0,9-6-1,6-9 5,8-13-5,-1-8 8,1-4 0,-4-2-3,-6-18-4,-13-4-1,-12 0-42,-9-5-47,-10-1-137,0-2-88</inkml:trace>
  <inkml:trace contextRef="#ctx0" brushRef="#br0" timeOffset="199499.6187">16769 12897 817,'0'0'66,"0"0"-57,0 0 5,0 0 13,0 0 17,114 0-8,-65-14-14,-6 3-13,-6-2-9,-12 4-6,-8 2-97,-5-1-163,-8 3-145</inkml:trace>
  <inkml:trace contextRef="#ctx0" brushRef="#br0" timeOffset="199978.231">17293 12876 680,'0'0'241,"0"0"-241,0 0 0,64-103 49,-33 63-22,1-2 1,-1-2-18,-2-2 0,-10 2-8,-5 5 11,-12 8-8,-2 11 3,0 8-5,-19 5-3,-10 7 0,-4 0-8,1 9-4,6 10-7,5 4-1,10-1 7,9 2-5,2 2 3,2-1-2,25 1-8,7-3 14,3-3 11,-1-2-1,-3-1 1,-4 0 0,-6 1 4,-5 2 4,-10-2 3,-3 2-1,-5 1 3,0 2-5,-5 2 2,-11 1-8,-1-1-2,1-4-10,5-5-100,5-8-50,2-8-110</inkml:trace>
  <inkml:trace contextRef="#ctx0" brushRef="#br0" timeOffset="200466.7336">17832 12603 993,'0'0'28,"0"0"-27,0 0 28,146-20 2,-111 30-30,-12 16 4,-8 9-4,-11 0-1,-4 7 4,0-3-4,-19-5-5,-2-8 1,5-10-8,10-8-15,3-8 6,3 0 10,0-7 6,23-19-19,8-11 8,9-6-1,-3 5 8,5 3 8,-9 4-2,-11 9 3,-11 8 8,-9 9 10,-2 2 22,0 3 28,-2 0-17,-20 12-31,-4 16-8,3 7 0,6 4 8,12 1-9,5 0 2,0-4-2,13-5-1,23-7 0,13-6 1,13-10 10,2-8-6,4 0-4,-11 0-10,-16-11-1,-16 6-19,-17 5-49,-8 0-58,-12 0-205,-32 8-218</inkml:trace>
  <inkml:trace contextRef="#ctx0" brushRef="#br0" timeOffset="200937.3352">16470 14171 775,'0'0'127,"0"0"-121,0 0 10,0 0 49,0 0 16,210 24-11,-52-24-17,39 0-25,21-16-8,16-2 0,9 2 0,-7-2-4,-4 4-3,-8-3-3,-18-3-2,-17 1 6,-21-4 4,-27 0-6,-28-1 3,-31-1-5,-23 4 2,-30 4-8,-16 7-2,-13 5-2,0 0-24,-36 5-74,-16 0-165,-17 5-334</inkml:trace>
  <inkml:trace contextRef="#ctx0" brushRef="#br0" timeOffset="201531.9204">17299 15051 931,'0'0'59,"0"0"-51,0 0 38,16-115-3,9 66-33,2-1-6,-6-3-3,-4 9-1,-9 8 0,-8 11 5,0 5-5,-6 11-4,-15-1-6,-1 6 0,2 4-14,2 0 8,3 0-3,5 14 3,10 4-6,0 8 6,6 0 0,25 3 9,7-2 7,4 4 1,-1-5 3,-2 6 13,-6-5 9,-6 4 5,-12 1-5,-9 1-3,-6-1-11,0 9 0,-16-9-5,-7-1-2,-2-8-1,2-5-3,2-6-1,3-3-15,1-9-40,1 0-12,4-4-88,3-23-28,6-9-130</inkml:trace>
  <inkml:trace contextRef="#ctx0" brushRef="#br0" timeOffset="202131.2195">17687 14305 872,'0'0'86,"0"0"-86,0 0-12,0 0 12,0 0 0,0 0 4,-6 54-1,-8-39 0,1-6 0,-2-4-1,1-5 0,3 0 5,2 0-2,3 0-1,3-11 0,3-2-4,0-6-3,0 2 1,18-4-1,2 1 3,0 3 0,5 5 4,-5 5-2,0 5 4,-2 2-1,-1 0-2,1 4 0,-3 13 7,4 6-4,-1 3 6,-5 0 4,-2 3-4,-8-2 1,-3 4 0,0 1 6,-12-1-1,-11 3-7,-3-5-4,-4-5-4,2-6 1,4-8-4,3-4 2,8-6 3,6 0-3,5 0 2,2 0 1,0 0-3,0-6-1,9-6 3,11 1 7,5 4 10,-4 7-1,9 0-7,-5 0-7,-1 0 2,2 7-8,-5 4 2,-1 1-2,-3 0-34,0 8-38,0-3-73,3 0-149,4-2-102</inkml:trace>
  <inkml:trace contextRef="#ctx0" brushRef="#br0" timeOffset="202365.9221">18276 14645 962,'0'0'163,"0"0"-155,0 0 6,0 0 42,0 0-15,18 121-19,-4-68-6,-6-3-8,1-1 0,-3 0-3,-3-13-2,0-5-3,-3 1-1,0-7-20,0-1-52,0-3-49,0-7-105,0-1-28,0-8-141</inkml:trace>
  <inkml:trace contextRef="#ctx0" brushRef="#br0" timeOffset="202567.5031">18156 15043 899,'0'0'121,"0"0"-111,0 0 3,0 0 9,0 0-22,173-128 0,-108 100-14,-5-1-70,-4 5-95,-9 1-22,-9 0-41,-7-3 10</inkml:trace>
  <inkml:trace contextRef="#ctx0" brushRef="#br0" timeOffset="202718.5157">18699 14694 41,'0'0'268,"0"0"-65,0 0-31,0 0 14,0 0-50,0 0-45,91 6 12,-81 34-28,-3 4-31,-3 9-20,0-3-15,-4-1-5,0-6-4,0-9-20,2-4-50,5-19-131,5-11-198</inkml:trace>
  <inkml:trace contextRef="#ctx0" brushRef="#br0" timeOffset="203338.0538">19232 13283 582,'0'0'535,"0"0"-513,0 0-21,0 0 5,168-66 24,-71 57-13,10 6-12,3 3 0,-8 0-2,-11 0-3,-21 0 0,-23 0 0,-16 0 3,-17 0 2,-10-2 9,-4-1 18,0 3 4,0 0-5,0 0-15,0 0-6,0 0-4,0 0-2,0 10-3,0 19 2,0 12 5,0 10 3,0 9-1,0 8 2,0 7 7,0 8-7,4 12 0,11 9-2,1 9-4,0 5 3,-3 1 7,-2 2 0,-4 0 3,-7-5 1,0-2 0,-26 0-1,-19-9 8,-13-9-8,-10-12 4,-4-20-7,-7-18-9,-1-11-7,5-17-28,4-14-105,9-4-105</inkml:trace>
  <inkml:trace contextRef="#ctx0" brushRef="#br0" timeOffset="218250.9319">3508 16208 860,'0'0'93,"0"0"-93,0 0 3,0 0 14,0 0 20,125-14 10,-67 2-20,0-2-16,-11 0-5,-9 5 0,-12 2 0,-11 2-6,-6 0-13,-1 5-35,-6 0-54,-2 0-59,0 0 9,-12 8-121</inkml:trace>
  <inkml:trace contextRef="#ctx0" brushRef="#br0" timeOffset="218459.4779">3519 16487 745,'0'0'166,"0"0"-164,0 0 7,0 0 41,0 0 16,143-25-11,-83 8-29,-2-5-8,-9 8-8,-11-3-5,-9 8-5,-10 4-15,-5-3-74,-1 7-165,1-12-107</inkml:trace>
  <inkml:trace contextRef="#ctx0" brushRef="#br0" timeOffset="223847.2329">4631 16411 701,'0'0'51,"0"0"-28,0 0 105,0 0-53,0 0-23,0 0-23,0 0-5,-13-10 9,39-30-7,3-14-15,2-9 0,-4 1-4,-4-4-5,-5 4 2,-9 3-3,-7 18 5,-2 14-5,0 13 2,-14 10 7,-10 4-10,-5 0-3,-2 27-2,0 0 0,10 8 2,13-4-1,8-4-2,0 1 1,24-6-5,21 0 0,10-8-2,5-4 4,-6 3 7,-12-1 1,-17 2-3,-18 13-6,-7 13-2,-15 9 8,-24 5 3,-7 0-4,3-10-7,7-16-14,9-7-30,17-4-67,5-17-59,5 0-99,2-17-107</inkml:trace>
  <inkml:trace contextRef="#ctx0" brushRef="#br0" timeOffset="224409.5316">5090 16036 267,'0'0'666,"0"0"-635,0 0-13,0 0 27,0 0-33,0 0-6,-44 106-4,44-62-1,0 5 1,0 0 0,11-1 0,7-5-1,2-9-1,2-7 1,1-14-3,1-7-1,2-6-3,3-8-1,2-24 13,-4-14-9,-3-3 6,-7-9-3,-10 4 2,-7 11 2,0 6-2,0 15-1,0 12 13,0 8-3,0 2-11,0 8-8,0 23-7,0 10 15,0 3 3,0 0 1,-2-11-2,2-8-1,0-13 0,0-1 0,0-11-1,0 0 8,0-4 1,0-23 0,0-4-9,12-10-3,7 5 2,3 4-1,2 10 2,1 5 0,-3 8 0,1 9 4,-2 0-1,6 4 3,-4 20 6,-2 10 3,-5-2-8,-4 4-3,-10 0-4,-2 4-4,0 5-29,-10-5-49,-11-6-132,-8-10-84,-2-16-140</inkml:trace>
  <inkml:trace contextRef="#ctx0" brushRef="#br0" timeOffset="224696.681">5258 15593 837,'0'0'10,"0"0"2,0 0 21,0 0 8,0 0-35,0 0-3,48 40 19,-81-14 39,-9-6-36,-3-8-11,1-3-4,8-9-2,10 0-2,12 0 4,8-9-5,6-2-5,15 0-14,25-4-29,14 2 5,8 9-65,-4 4-98,-9 0-218</inkml:trace>
  <inkml:trace contextRef="#ctx0" brushRef="#br0" timeOffset="225129.3499">5790 16138 1084,'0'0'47,"0"0"-42,0 0 1,132-68 16,-87 68-19,-6 10-3,-12 23-1,-13 14 1,-14 7 2,-3 4-1,-27-1-2,-5-8 1,6-12-2,6-16 1,11-8-10,8-7 9,4-6-6,0-19-3,13-29-54,19-11-21,8-4 17,-2 5 37,2 15 31,-11 11 1,-14 5 18,-9 17 56,-6 8 22,0 2-3,-4 0-47,-18 26-9,0 6-10,-3 12-14,12 0-4,8 0-6,5 1-1,0-9-2,18-4 0,9-2-32,11-7-90,0 0-159,-1-9-152</inkml:trace>
  <inkml:trace contextRef="#ctx0" brushRef="#br0" timeOffset="225446.1314">6669 16462 963,'0'0'117,"0"0"-106,122-128 3,-70 78 29,-12 6-37,-14 12 2,-19 6-8,-7 4 1,-13 7 7,-23 6-4,-9 9 7,-3 6 2,-4 31 5,3 14 10,9 12-8,11 5-4,16-2-5,13-8-8,0-14 1,24-7-2,19-17 3,11-13-5,6-7 4,2 0 0,-7-14-1,-10-8-3,-14-8-39,-16-2-59,-15-4-90,0-8-361</inkml:trace>
  <inkml:trace contextRef="#ctx0" brushRef="#br0" timeOffset="225605.2003">6405 15927 1091,'0'0'34,"0"0"-34,0 0 0,118-125-7,-37 76-68,-5-1-249,-13 1-376</inkml:trace>
  <inkml:trace contextRef="#ctx0" brushRef="#br0" timeOffset="225828.243">6930 15468 869,'0'0'278,"0"0"-244,0 0-21,0 0 36,0 155 3,2-87-20,7-1-13,-3 0-2,5-15-12,-2-9-2,4-13 0,4-12 0,3-13-3,4-5-5,5-5-11,2-27 1,-6-5-34,-5-3-62,-18 2-117,-2 1-310</inkml:trace>
  <inkml:trace contextRef="#ctx0" brushRef="#br0" timeOffset="225965.3053">6863 15793 957,'0'0'124,"0"0"-104,0 0 19,154-113-14,-73 66-20,-2 1-5,-12 4-75,-22 1-268</inkml:trace>
  <inkml:trace contextRef="#ctx0" brushRef="#br0" timeOffset="229000.3899">8172 15955 696,'0'0'101,"0"0"-32,0 0 34,0 0-48,0 0-33,0 0 13,-43-10 4,21 10-3,-5 10-3,-4 11-9,2 6-6,-2 18-2,4 1-2,6 10-6,6 5-2,8-2-2,7-4-2,0-5-1,12-21-1,12-4 0,10-18-2,8-7-5,7-7 7,3-32 0,3-8-4,-6-8-14,-7 4 0,-9 5 6,-8 7 10,-11 11 2,-11 14 2,-3 2 2,0 12 2,0 0-4,0 8-2,0 24 0,-6 16 1,-1-2-1,5 3 1,2-5-1,0-13 0,7 0-1,13-17 1,7-6-1,4-8-1,5-8 2,-3-23 2,0-10 0,-6-4-1,-9 1 2,-14 0 3,-4 8-1,0 0-4,-24 8 1,-7 10 3,0 10-4,-5 8-1,3 0-2,4 5-11,4 18-36,10 7-46,10 2-94,5 2-156,0 2-47</inkml:trace>
  <inkml:trace contextRef="#ctx0" brushRef="#br0" timeOffset="229413.0379">8634 16481 637,'0'0'206,"0"0"-125,0 0-27,0 0 8,126-112-29,-87 59-20,0-11-1,-6 3-9,-8 3 3,-12 9-2,-13 13-3,0 10-1,-9 7-1,-16 10-1,-1 5-17,-3 4-6,0 0-31,2 10 22,10 7-10,4 2 2,12 3 25,1 4 4,6 0 5,23-3 4,10-6 4,7 1 0,6 0 8,2-8 23,-6 8 25,-10 3-21,-14 6 9,-10-1-18,-14 11-1,0 3 8,-29 4 2,-16 2-20,-1-2-8,1-12-4,9-6-1,5-8-2,11-10-52,7-8-33,6 0-68,7-12-65,0-16-282</inkml:trace>
  <inkml:trace contextRef="#ctx0" brushRef="#br0" timeOffset="229744.033">9322 15807 1028,'0'0'74,"0"0"-65,0 0 19,0 0 23,0 0-6,95 152-17,-90-77-12,-5 4 12,0 12 1,0 3-12,0-9-3,0-13 6,0-19-7,0-7-5,0-21-4,17-6-2,8-12-2,6-7 1,1 0 1,8-7 2,-7-20-4,-5 3-15,-8-6-24,-7-2-29,-13 2-46,0 2-203,-29-7-269</inkml:trace>
  <inkml:trace contextRef="#ctx0" brushRef="#br0" timeOffset="229932.2416">9304 16262 1059,'0'0'44,"0"0"-35,176-97 10,-94 60-1,-6 5-9,-18 11 0,-26 4-7,-20 11-2,-12 2-2,0 4-79,-21-4-132,-6-2-200</inkml:trace>
  <inkml:trace contextRef="#ctx0" brushRef="#br0" timeOffset="230457.3479">10465 16325 1021,'0'0'73,"0"0"-73,0 0 20,0 0 22,114 7-4,-51-10-20,3-15-6,-8-3 0,-13 7-12,-13 8-6,-9 2-111,-11 4-132,-2-4-207</inkml:trace>
  <inkml:trace contextRef="#ctx0" brushRef="#br0" timeOffset="230987.2224">11365 16058 1031,'0'0'45,"0"0"-24,0 0 55,0 0-46,0 0-21,-142 133 1,102-70 1,1 3 3,13-8 3,6-5-9,16-11-3,4-12-5,2-8 0,25-7-4,8-15 0,5 0-6,6-11 1,2-10-9,-1-10-2,-7-1-9,-9 2 23,-9 7 6,-11 9 4,-6 11-1,-5 3 8,0 0 22,0 0-14,0 0-13,0 12-2,-2 16-1,-7 2-2,9 2-1,0-1 0,0-12-1,22-3 0,7-5 0,7-11-3,4 0 4,-2-11 3,-4-15-1,-10-6 3,-11-8-1,-11-4 2,-2-6 1,-9 10-6,-19 5 5,-8 17-3,-5 9-3,-3 9-1,1 0 0,6 17-44,10 19-59,10 5-136,12 3-54,5-2-126</inkml:trace>
  <inkml:trace contextRef="#ctx0" brushRef="#br0" timeOffset="231347.2018">11766 16627 750,'0'0'187,"0"0"-133,115-119 30,-67 56-16,-1-7-43,-9 2-9,-15 5-8,-19 10-7,-4 12-1,-11 15 0,-20 8 0,-1 10 0,-1 8-7,2 0-8,9 8 10,7 14-8,11 4-17,4 6-17,3 0 19,26-1 7,9 1 18,6-6 3,8-4 4,-4 0 10,0-4 30,-11 0-4,-10 4-10,-9-4-6,-11 4-5,-7 10-14,-2 0 6,-25 9-7,-6-9-4,-3-3-4,2-7-60,0-3-75,4-12-100,12-7-151</inkml:trace>
  <inkml:trace contextRef="#ctx0" brushRef="#br0" timeOffset="231759.5773">12411 16288 874,'0'0'104,"0"0"-89,116-22 51,-85 37-19,-8 20-40,-17 10-6,-6-2 0,0 2 3,-22-7 5,-4 0-8,5-9-1,7-17 5,8 1-2,6-13-3,0 0-3,4-13-8,27-18 10,10-17-16,10-6-3,-2-1 0,-5 6 3,-7 10 17,-18 15 0,-9 8 4,-10 15 20,0 1 43,0 0 4,-24 0-19,0 21-26,-2 11-7,5 9 4,8-1-8,9 0-7,4-4-4,0 0-1,11-6-3,13-6 0,8-7-3,3-4-30,4-5-50,-2-2-116,-3-6-313</inkml:trace>
  <inkml:trace contextRef="#ctx0" brushRef="#br0" timeOffset="232127.2838">13412 16571 814,'0'0'178,"0"0"-156,0 0 4,153-116 24,-119 84-27,-12 1-23,-13 8 0,-9 0 0,0 9 6,-15 7 2,-18 7 5,-7 0-6,-3 7 0,1 22 15,6-2 6,5 12-7,9 1-1,5 1-3,13 0-1,4-1-6,0-2-3,18-2-2,16-8 1,8-10-1,5-6 3,7-12 2,6 0 2,-3-12-1,-2-15-5,-9-4-1,-17 4-5,-10 8-11,-13-3-40,-6 5-51,0-9-100,-8-6-297</inkml:trace>
  <inkml:trace contextRef="#ctx0" brushRef="#br0" timeOffset="232301.2887">13085 16087 1103,'0'0'9,"0"0"4,0 0-10,187-92-3,-98 60-101,-14-4-244,-19 0-337</inkml:trace>
  <inkml:trace contextRef="#ctx0" brushRef="#br0" timeOffset="232566.1954">13742 15665 1016,'0'0'137,"0"0"-105,0 0-7,0 0 2,0 0 14,37 146-20,-27-78-3,-6 7-6,-3-12 11,5 4-11,0-18-1,8-10-8,0-11 6,8-10-5,0-13-3,5-5 0,-1 0 2,5-19-3,-4-11-15,-7-6-40,-11 4-69,-9-4-189,-11 2-392</inkml:trace>
  <inkml:trace contextRef="#ctx0" brushRef="#br0" timeOffset="232722.2393">13688 15973 1078,'0'0'93,"0"0"-60,0 0-4,168-98 17,-86 66-40,-8 5-6,-16 1-31,-19-3-148,-16 3-224</inkml:trace>
  <inkml:trace contextRef="#ctx0" brushRef="#br0" timeOffset="235038.2442">14595 16714 702,'0'0'124,"0"0"-96,0 0 75,0 0-33,0 0-60,70-109 8,-30 58-5,2-8 1,-1-9-9,-8-3 6,-14 13 3,-11 9-10,-8 14 0,-2 21 4,-25 8-7,-4 6-1,-6 6-4,4 20-2,9 0 0,12 10-10,12-4 1,0-4 6,19 2 6,12-7 1,4 3 1,3-8 1,5-4 1,-3 4-1,-3-4 1,-8 3 0,-8 6 0,-13 3-1,-8 0 0,0 6 2,-12 0 0,-15-2-2,0-2-4,2-5-35,5-7-35,6-11-48,8-5-29,3 0-104</inkml:trace>
  <inkml:trace contextRef="#ctx0" brushRef="#br0" timeOffset="235585.2183">15197 16334 834,'0'0'106,"0"0"-93,0 0 69,0 0-41,0 0-31,-53 111-5,53-67-2,4-2 0,14-2-2,0-10 0,2-7 1,0-2-2,1-10-2,-2-8 1,4-3 1,-1 0 6,3-8 7,-1-19-5,-4 1-2,0-15-4,-4 4 5,-5 6-5,-5 9 7,-6 10 1,0 7 6,0 5-7,0 0-9,0 27-3,0 9 3,0 5 4,0-8-2,-4-5 0,0-6-1,-1-12-1,3-1 0,2-9 0,-2 0 0,2-5 3,0-27-3,0-4-20,2-4 12,16 5 8,4 8 0,2 8 1,3 4-1,2 13-1,0 2 1,-3 2 0,-2 24 5,-9 4 1,-4 2-3,-6 4-1,-5-2 0,0-2-4,0-6-21,-15 2-46,-6-5-48,-8-11-121,-4-7-61</inkml:trace>
  <inkml:trace contextRef="#ctx0" brushRef="#br0" timeOffset="235861.2414">15355 15998 829,'0'0'68,"0"0"-65,0 0 58,0 0-36,0 0-15,0 0-1,-15 54 5,-18-40-11,-2-5 5,-4-9-3,10 0 3,7-21 4,8 1 16,12-2 2,2 4-22,11 0-4,22 10-4,7 8-2,7 0-7,1 3-81,-6 20-190,-4-5-244</inkml:trace>
  <inkml:trace contextRef="#ctx0" brushRef="#br0" timeOffset="236139.2506">15982 16102 1134,'0'0'23,"0"0"-18,0 124 33,0-52 8,1 8-29,3 1 3,-4-5-8,0-10-3,0-4 6,0-11-2,0-7-6,2-12 4,16-6-9,3-17-1,14-9 4,9 0-5,3-14 9,2-13-9,-12-8-31,-16 4-57,-21-5-80,-2-1-228</inkml:trace>
  <inkml:trace contextRef="#ctx0" brushRef="#br0" timeOffset="236313.1843">15909 16543 967,'0'0'107,"0"0"-97,154-94 66,-70 54-6,-1 1-55,-13 8-7,-22 8-8,-28 5-22,-20 4-60,-4 0-212,-37-4-368</inkml:trace>
  <inkml:trace contextRef="#ctx0" brushRef="#br0" timeOffset="237003.2391">17328 16288 978,'0'0'96,"0"0"-44,0 0 27,0 0-13,0 0-57,0 0-9,-2 109 17,4-56 4,8 0-17,-4-13 6,-2 3-9,1-5-1,-3-3 3,0-3-3,-2 0-16,1-6-42,-1 1-99,0-5-106,0-12-93</inkml:trace>
  <inkml:trace contextRef="#ctx0" brushRef="#br0" timeOffset="237169.1296">17114 16731 1004,'0'0'37,"0"0"-28,0 0 26,170-107-23,-74 72-11,0 7-1,-13 7-26,-17 1-169,-19 8-158</inkml:trace>
  <inkml:trace contextRef="#ctx0" brushRef="#br0" timeOffset="237535.2458">18026 16673 939,'0'0'23,"0"0"-8,120-84 61,-70 49-51,-8-2-21,-15 5 0,-19 2-4,-8 2 11,0 5-2,-19 9 18,-10 11-7,-7 3-6,3 0-8,-2 17-1,0 10 10,6 11-1,5 6-1,11 4-3,10 3-2,3-4-3,0 3-1,16-10-1,10-5-3,9-15 0,4-8-4,8-12 4,4 0 5,0-8 3,-4-16-7,-8-2-1,-15 4-30,-6 0-43,-12-1-32,-6 2-137,0-8-105</inkml:trace>
  <inkml:trace contextRef="#ctx0" brushRef="#br0" timeOffset="237701.9932">17955 16211 960,'0'0'0,"0"0"-2,0 0-8,183-95 4,-112 71-157,-17 2-128</inkml:trace>
  <inkml:trace contextRef="#ctx0" brushRef="#br0" timeOffset="237962.1879">18466 15887 784,'0'0'149,"0"0"-44,0 0-15,0 0-65,0 0 14,0 0 26,33 139-30,-26-81-11,-5 0-6,2 0-6,0-4-5,3-6-5,5-16 0,-2-5-1,4-13-1,3-6-1,4-8-1,5 0-4,2-14-8,-5-12-28,-2-6-44,-14-3-79,-7-1-152,-3 4-248</inkml:trace>
  <inkml:trace contextRef="#ctx0" brushRef="#br0" timeOffset="238120.3558">18461 16142 454,'0'0'464,"0"0"-416,0 0 18,0 0-24,0 0-33,134-67-3,-78 48-5,-8-1-1,-9 1-35,-18 5-137,-9-3-87,-12 2-116</inkml:trace>
  <inkml:trace contextRef="#ctx0" brushRef="#br0" timeOffset="244547.2555">19152 16302 820,'0'0'134,"0"0"-75,0 0 39,0 0-34,0 0-50,0 0 10,-18 157 18,18-96-14,0 2-2,0-9-13,0-9 7,0-4-6,0-6-6,0-14-4,0-6-2,3-7-2,10-2 2,7-6-1,13 0 4,5 0 0,3-18-4,-2 4-1,-7 1 0,-5 3-34,-11 1-42,-3 1-45,-7-7-66,-6-2-168</inkml:trace>
  <inkml:trace contextRef="#ctx0" brushRef="#br0" timeOffset="244759.8843">19282 16022 916,'0'0'31,"0"0"1,0 0 27,0 0-50,113-51-9,-77 48-25,-3 3-136,-4-5-107,-6-8-155</inkml:trace>
  <inkml:trace contextRef="#ctx0" brushRef="#br0" timeOffset="244907.1777">19643 15855 806,'0'0'68,"0"0"-2,0 0 3,0 0-52,0 0-5,0 0 0,0 116-12,2-75-33,2-1-150,1-5-137</inkml:trace>
  <inkml:trace contextRef="#ctx0" brushRef="#br0" timeOffset="245104.1439">19936 15986 884,'0'0'19,"0"0"-14,183-85 80,-98 65-39,0 8-37,-16 8-9,-18 4-14,-20 0-98,-22 0-89,-9 12-114,-6-2-42</inkml:trace>
  <inkml:trace contextRef="#ctx0" brushRef="#br0" timeOffset="245477.2166">19921 16012 518,'0'0'142,"0"0"-48,0 0 74,0 0-81,0 0-45,0 0 25,-20 133 3,31-67-22,1 13 2,-4 18-6,-2 5-15,2 7-14,-1 2 5,-3 2-10,0 1-2,-4-5-2,0-3 2,0-13 0,0-4 0,-3-7-1,-2-11-6,0-9 0,5-16 2,0-12-3,0-17-1,0-6 1,9-2 0,8-9 0,7 0 1,10 0 0,3-5 2,0-3-3,1-2-2,2-2-39,5-2-44,6-4-103,-4-10-388</inkml:trace>
  <inkml:trace contextRef="#ctx0" brushRef="#br0" timeOffset="246160.2007">20456 16598 664,'0'0'181,"0"0"-143,0 0 47,0 0-33,0 0-27,0 0-11,145-107-9,-110 71-1,-8 0 7,-11 4 10,-9 6 2,-7 8 1,0 0-13,-5 0 3,-15 1-10,-2 11 0,-5 3-4,-1 3 1,-6 0 0,7 7 2,1 21-2,-1 4 2,2 12 1,7 9 6,7 1 3,9-6-3,2 3-5,0-16 1,22-3 0,7-6 1,5-13 1,6-8 3,5-5 7,1 0-1,-1-18-5,-5-3-8,-13 2-3,-8 1-1,-9 0-39,-9 1-52,-1-6-86,0 2-219</inkml:trace>
  <inkml:trace contextRef="#ctx0" brushRef="#br0" timeOffset="246572.2216">20299 16078 566,'0'0'70,"0"0"66,0 0-51,0 0-61,0 0 32,0 0-1,97-12-17,-64 2 7,-2 2 3,-6 0-26,-7 2-15,-5 6-3,-6-5-4,-2 5-2,-3 0-62,2 0-86,-2 0-113,1 0-103</inkml:trace>
  <inkml:trace contextRef="#ctx0" brushRef="#br0" timeOffset="247120.2512">20679 16084 671,'0'0'43,"0"0"30,0 0 12,0 0-61,0 0 0,90-129 3,-73 92-1,3-6 8,3 1-13,-6 2 1,-1 5-3,-7 4-3,-9 9-8,0 8-3,0 0 4,0 6-7,-7 0-2,-11 8-3,-1 0-4,0 0-16,-1 8 5,4 9-1,5-3 17,7 5-3,4 0-9,0 1-8,6-3 12,17-2 7,4-1 1,0-2 2,4 1 1,2-1 0,0 2 0,-4 0 1,-4-2 9,-10 4-2,-3 0-2,-8 3-2,-4 3-5,0-3 4,0 2 2,-9-3-6,-6-1-3,-3-2-30,-2-1-95,4-2-67,1-12-161</inkml:trace>
  <inkml:trace contextRef="#ctx0" brushRef="#br0" timeOffset="247621.2513">21118 15731 802,'0'0'44,"0"0"-36,0 0 95,125-22-63,-98 36-35,-11 12-5,-14 2-1,-2 6 1,-2-4-3,-19 3 8,-1-12-11,2-1 6,9-8 0,6-7 0,5-1-11,0-4-6,0 0-10,14-18 13,10-5 13,7-3-7,2-6 8,0 2 0,-5 0 0,-6 2 0,-1 0 3,-8 7 15,-6 7 15,-7 5 2,0 5 2,0 4 5,-12 0-10,-8 4-16,0 19-2,2 12 3,7 0 6,7 6-2,4-4 0,0-2 2,15-5-7,16-6-7,12-6 5,8-5-2,5-13 2,0 0-1,-5 0-7,-15 0-6,-14-5 0,-13-1-23,-9 4-48,0 2-40,-29 0-274,-13 13-171</inkml:trace>
  <inkml:trace contextRef="#ctx0" brushRef="#br0" timeOffset="248051.315">21230 16571 678,'0'0'85,"0"0"-55,0 0 22,0 0-44,0 0-6,0 0 2,24 22 8,-24-17 18,0-2-1,-2-3-5,-5 0 0,5 0 2,-3 0-4,5 0-7,0 0 9,0 0-11,0 0-8,0 0-3,0 0-2,-2 0 0,-2 0 0,0 0 11,-1 0-4,0 0 2,0-8 8,5-6-9,0 1-8,0-6-4,8 7-11,7 6-46,3 6-130,0 0-160</inkml:trace>
  <inkml:trace contextRef="#ctx0" brushRef="#br0" timeOffset="248387.252">21678 16348 511,'0'0'77,"0"0"5,0 0 50,0 0-33,0 0-38,0 0-1,2-28 7,-2 28-23,0 5-25,0 21-7,0 11 27,0 6-3,0-5-20,0 6-10,0-3-4,0-2 0,0 1-2,-2-8-33,-3-2-71,0-2-66,-1-7-69,-3-3-66</inkml:trace>
  <inkml:trace contextRef="#ctx0" brushRef="#br0" timeOffset="248778.2514">21092 16964 38,'0'0'746,"0"0"-714,0 0 24,0 0 8,0 0-2,129 35-7,-31-35-9,22 0-3,22 0 4,12-9-3,7-5-7,2 2-2,0-2 2,-5 0-12,-11 2 1,-22 3-5,-28-4-4,-21 6-3,-26 0-5,-21 2-5,-16 5-3,-13 0-1,0 0-10,0 0-15,-20 0-23,-28 5-32,-20 13-73,-17 8-134,-15-4-119</inkml:trace>
  <inkml:trace contextRef="#ctx0" brushRef="#br0" timeOffset="249353.9061">21113 17798 696,'0'0'61,"0"0"20,0 0 35,0 0-90,0 0 7,0 0-15,65-102-3,-44 62 7,-2-6-5,-4-3-4,-5 5 8,-4 13-4,-6 4-11,0 9-4,0 4 0,-13 10-2,-7 1-6,0 3-19,-4 0 6,3 7 5,8 11 10,5 4 2,8 5-4,0-4 2,8 4-3,19 1 6,2-6 0,1 3 2,5-6 2,-4-1-3,-4 3 4,-2-2 2,-10 3 2,-7 0-3,-8 0-3,0 0 5,0 6-1,-13-6-3,-9 5-2,-1-5-1,2-4-10,2 0-26,1-18-24,5 0-41,1 0-63,4-22-110</inkml:trace>
  <inkml:trace contextRef="#ctx0" brushRef="#br0" timeOffset="249902.2515">21454 17290 732,'0'0'238,"0"0"-230,0 0 0,0 0-8,0 0-7,0 0 3,20 17-9,-20-8-4,0 0 17,-10-5 2,-2-4-1,4 0 14,-1 0-9,2-4-6,2-10-16,5-2 4,0 2 2,0 3-1,10-1 7,7 7 4,1 1 1,4-1 0,1 5 1,1 0 6,1 0 5,0 14 8,-6 5 4,-5 6-11,-10 2 6,-4 1-1,0-2-3,-16 6-5,-5-6-7,-6-3 1,4-9-3,3-6 0,5 0-2,3-7 2,6-1-2,6 4 3,0-4 1,0 0 4,0 0 4,0 0 5,6 0 2,14 0 4,7 0 4,-2 0-6,-6 0-11,4 0-6,-5 0-4,-5 0-49,3 0-74,-2 9-151,3-9-81</inkml:trace>
  <inkml:trace contextRef="#ctx0" brushRef="#br0" timeOffset="250099.9926">21847 17481 283,'0'0'624,"0"0"-564,0 0 3,0 0 13,0 0-32,0 0-9,35 103-16,-27-71-9,-2-3 3,-1 3-9,-3-1-3,-2-3-1,0-2-19,0 0-66,0-2-102,0-6-82,-9-2-97</inkml:trace>
  <inkml:trace contextRef="#ctx0" brushRef="#br0" timeOffset="250436.1077">21735 17758 327,'0'0'651,"0"0"-634,0 0 13,0 0-12,0 0-18,166-106-19,-101 82-122,-3 2-31,-4-4 49,-11 7-49,-16 6-119,-12-4 291,-9 8 62,-6 0 76,-4 4 93,0 5-6,0 0-27,0 0-89,0 0-51,0 0-21,0 14-20,0 12 24,0 6 1,0 0-24,3 1-12,-1 4-1,2-5-5,0-6-3,-2 3-34,1-3-63,-3-13-74,0-5-112,0-8-47</inkml:trace>
  <inkml:trace contextRef="#ctx1" brushRef="#br0">7987 16842</inkml:trace>
  <inkml:trace contextRef="#ctx1" brushRef="#br0" timeOffset="5189.2567">12279 16644</inkml:trace>
  <inkml:trace contextRef="#ctx1" brushRef="#br0" timeOffset="11609.552">15553 16991</inkml:trace>
  <inkml:trace contextRef="#ctx1" brushRef="#br0" timeOffset="12184.3753">14511 17190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12:53:24.40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18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2-04-26T12:55:35.218"/>
    </inkml:context>
  </inkml:definitions>
  <inkml:trace contextRef="#ctx0" brushRef="#br0">2449 1363 907,'0'0'96,"0"0"-60,0 0 88,-116-16-66,76 45-45,2 14-1,7 12-3,6 6-5,9 5-3,10-8-1,6-7 0,0-10-1,20-12-5,18-11 3,7-10-1,6-8-5,7 0-22,-2-17 2,-1-16 0,-8-9 14,-4-8 15,-10-1 1,-6-2 4,-8 11 5,-5 13-7,-7 16 16,-6 9-12,-1 4-7,0 4-1,0 24-8,0 11 9,0 6 4,0-6-2,9-7-2,5-13 0,7-9-4,2-6 0,4-4-8,2-7 10,-2-19 2,-2-3 6,-12-5 4,-6 2 20,-7 3 8,0 5-1,-24 7-22,-10 4-13,1 12-2,-4 1 0,6 4-21,10 16-71,11 4-104,10-13-129,2-8-163</inkml:trace>
  <inkml:trace contextRef="#ctx0" brushRef="#br0" timeOffset="690.9293">3102 1446 649,'0'0'161,"0"0"-155,0 0 50,0 0 13,3 123-29,1-82-17,-2 1-9,-1-6-7,-1-10-5,0-11-1,0-10 2,3-5-2,2 0 9,1-24 17,8-13-7,1-9-20,8-1 0,-1 9-1,1 10-1,-3 8 2,0 11-2,-5 8 0,-3 1-10,-6 8-8,3 21 20,-5 10 0,3 2 1,0 4 1,-1-11-2,6-8 0,0-13 0,7-12 0,1-1 5,7-10 1,6-22 2,-4-8-5,-2-2-2,-7 1-1,-11 7-2,-7 9-1,-2 9-1,0 8 4,0 6 0,0 2-1,0 0-6,0 0-27,25 15-16,12 8 44,7 1 6,-1 1 0,-7 6 0,-15 3-1,-11 3 1,-10 2 1,0 1 0,-25-8 0,2-6 8,4-9-5,11-11 4,6-6-5,2 0 24,0-28-5,25-12-22,10-11-20,5-3 14,-3 0-17,-3 8 12,-8 9 11,-9 16 1,-13 10 27,-4 10 30,0 1 7,0 0-30,0 0-30,0 28-5,0 7-2,0 14 2,0 2 0,0 4-3,0-3-84,6-9-152,7-18-218</inkml:trace>
  <inkml:trace contextRef="#ctx0" brushRef="#br0" timeOffset="828.1036">3896 1301 994,'0'0'80,"0"0"-80,0 0-21,0 0-307,0 0 69</inkml:trace>
  <inkml:trace contextRef="#ctx0" brushRef="#br0" timeOffset="1671.9287">4500 1441 963,'0'0'106,"0"0"-71,0 0-4,0 0-20,-133 91 5,93-47-9,8 7-2,4-5-2,16-5-3,7-7-2,5-5-1,5-12-3,24-10 3,9-7-9,7-5-21,5-28 1,-6-13-7,-7-9-17,-17 1 28,-7-6 28,-13-3 11,0-5 12,-16 2 32,-3 6-19,-2 16 18,3 18-9,7 14 15,5 9-15,-2 3-27,3 23-18,2 23-12,1 21 9,2 7 2,0 4 0,18-3 0,9-6-1,6-13-10,3-16-14,3-18 10,4-14 1,-3-8 4,2-9-4,-3-29-12,-2-11 5,-5-3 6,-15 2 3,-8 12 13,-9 7 9,0 14 31,0 11 4,-7 6-3,-6 0-32,-2 30-9,-1 12-5,7 10 0,9 0 3,0-4 1,13-6-2,16-16-1,11-12 3,7-12 1,0-2 1,0-12-1,-10-18 0,-11-8 0,-4-10 2,-16-2-2,-6-4 4,0 3-4,-6 10 0,-16 10-4,4 13 0,2 11-8,3 7-14,3 0-23,6 0-4,4 1-17,0 8-34,29 2 26,6 1 42,6 1 34,1 2 2,-4 6 4,-3 4 2,-6 12 21,-6 7 44,-9 10 6,-10 4-6,-2-2-7,-2-8-22,3-5 3,7-15-22,9-9-11,9-10-4,10-9-1,12 0 7,2-10-6,-2-8-8,-17-3-72,-19-2-349</inkml:trace>
  <inkml:trace contextRef="#ctx0" brushRef="#br0" timeOffset="2194.4402">7472 1572 1099,'0'0'114,"0"0"-110,0 0 1,-25 120 11,18-56 15,0 4-6,3 3-5,-1-10 1,3-3-5,2-7-1,0-10-6,0-9-5,15-8-1,12-10-3,9-9-1,9-5-5,10-5-18,5-33-62,3-15-133,-16-11-293</inkml:trace>
  <inkml:trace contextRef="#ctx0" brushRef="#br0" timeOffset="2337.8828">7810 1656 1094,'0'0'60,"0"0"-58,0 0-4,182-87-88,-96 46-172,-17-2-387</inkml:trace>
  <inkml:trace contextRef="#ctx0" brushRef="#br0" timeOffset="2478.3339">8343 1305 1038,'0'0'160,"0"0"-136,0 0 2,0 0-24,0 0 2,-24 107-1,24-66-3,4 3-89,9-2-164,-2-9-349</inkml:trace>
  <inkml:trace contextRef="#ctx0" brushRef="#br0" timeOffset="2652.9953">8758 1453 1085,'0'0'76,"133"-62"-74,-26 30 15,5 4-2,-3 7-15,-16 7-13,-21 7-122,-32 3-228,-31 4-216</inkml:trace>
  <inkml:trace contextRef="#ctx0" brushRef="#br0" timeOffset="2952.8919">8822 1405 778,'0'0'58,"-56"113"30,37-25 23,5 18-31,5 17-21,3 13-7,-2 8-16,0 2-3,-1 2-1,-3-11-7,-1-8-14,0-8 1,6-19-4,5-23-1,2-14 6,0-20-6,16-14-2,11-11-2,10-6 0,15-7 0,17-2 4,16-5-1,4 0-6,-5 0 0,-14 2-35,-22 3-77,-23-2-226,-25-3-501</inkml:trace>
  <inkml:trace contextRef="#ctx0" brushRef="#br0" timeOffset="3543.9129">9883 1833 822,'0'0'110,"0"0"-74,0 0 21,118-85-26,-80 45 4,-9-2-14,-15 3-13,-14 6 3,0 5 5,-13 5 26,-15 10-11,-5 11-1,-7 2-19,-3 6-10,-1 26 2,4 12-1,7 12 0,10 7 6,15 4-4,8 1 0,0-2-1,21-11-3,20-6 1,5-12 1,10-16-1,7-14 5,-1-7-4,-2-16 2,-4-16-4,-14-5-5,-11 4-36,-13 3-47,-13 0-63,-5 0-167,-7 2-100</inkml:trace>
  <inkml:trace contextRef="#ctx0" brushRef="#br0" timeOffset="3770.6847">9682 1160 1007,'0'0'41,"0"0"-29,0 0-12,0 0 14,123 0 15,-60-3-20,4-13-9,-9-4-140,-8 0-285</inkml:trace>
  <inkml:trace contextRef="#ctx0" brushRef="#br0" timeOffset="4181.7878">10298 1239 1053,'0'0'21,"0"0"4,0 0-3,98-122-17,-60 74 0,-7-6-1,-9 1 4,-11 5-8,-9 11 1,-2 11 6,0 6-7,-15 11 0,-5 6 0,0 3-5,6 0-11,2 3-15,7 17 1,2 6 2,3 6 4,0-2 10,23 2-9,10-4 10,8 0 2,5-2 11,-1 1 1,-5-3 4,-9-2 13,-9-3 4,-13 4-3,-9 1 0,0 4 1,-29 2 0,-6 0-15,-3-8-5,2-2-56,4-8-147,11-12-183</inkml:trace>
  <inkml:trace contextRef="#ctx0" brushRef="#br0" timeOffset="4607.9025">10843 979 279,'0'0'730,"0"0"-723,120-17 12,-70 17 17,-7 12-19,-10 19-17,-15 10-5,-18 3-2,0 5 7,-27-5 8,-4-8-8,5-12-17,12-12 6,7-6 7,7-6-14,0 0-1,11-12 1,22-18 6,10-9-47,6-6-5,-3 0-41,-3 1 59,-6 8 46,-17 9 12,-7 9 77,-13 9 57,0 9-26,-27 0-43,-8 14-41,-11 22-20,7 10 10,7 3 0,14-2-11,16-4-8,2-8-1,18-6-6,24-5 0,16-5 5,10-7-5,3 3-23,-12 4-76,-14 6-147,-22 11-287</inkml:trace>
  <inkml:trace contextRef="#ctx0" brushRef="#br0" timeOffset="5015.5193">11528 2002 1051,'0'0'74,"0"0"-64,0 0 30,0 0-28,0 0-4,0 0-4,25 63 4,-43-61-3,-4-2-4,4-4 0,7-13-2,7 0 1,4 2 0,0 3-2,4 7-1,13 5 3,6 0 2,-1 0 1,-4 8-2,-9 4 4,-9 2-3,0 4-2,-9-4 6,-17 3-4,-1-12 6,0-5-4,7 0 3,9-8 5,11-14 14,0-2-12,15-5-14,14 6 0,-1 7-3,-2 8-81,-16 6-335</inkml:trace>
  <inkml:trace contextRef="#ctx0" brushRef="#br0" timeOffset="5427.9317">12469 1427 1134,'0'0'109,"0"0"-80,0 0-18,0 0 5,-10 153 20,7-85-19,3-4-13,0 1-4,0-5-4,0-6-55,0-4-135,0-15-232</inkml:trace>
  <inkml:trace contextRef="#ctx0" brushRef="#br0" timeOffset="5703.6844">11823 2288 994,'0'0'123,"0"0"-117,147 26 36,1-21 43,58-5-34,40 0-16,30-2-6,19-17-9,-4-6 1,-15 1-1,-41 5-4,-48 2 0,-61 5 3,-51 9-18,-42 1-1,-30 0-28,-3 2-43,-36 0-40,-24 0-206</inkml:trace>
  <inkml:trace contextRef="#ctx0" brushRef="#br0" timeOffset="7248.9041">12057 3342 742,'0'0'221,"0"0"-182,0 0 75,0 0-59,0 0-55,87-112 16,-45 76-15,-2-2-1,-5-2 0,-3 0 4,-14 3-2,-12 7-2,-6 10-3,-4 8-5,-23 9 3,-6 3-7,-3 0 11,5 20 1,2 6 0,11 6-1,11 0-5,7 2-13,7-2-13,26-2 8,13-2 8,5 2 11,-2-2 5,-3 2 2,-12-2-2,-14-2 1,-15-2 0,-5 2 2,-17 4 2,-18-5-3,-3-4 2,4-4-4,10-10-4,7-7-51,12 0-54,5-12-122,0-21-238</inkml:trace>
  <inkml:trace contextRef="#ctx0" brushRef="#br0" timeOffset="7856.056">12760 2648 279,'0'0'468,"0"0"-462,0 0-6,0 0 5,0 0 0,-82 107 0,62-89-5,-2-7 1,0-2 6,2-9-4,2 0 7,4 0 6,6-18 12,6-5-13,2-3-15,0 1-6,15 1 6,7 2 0,-1 1-4,1 8 4,2 1 12,0 2-5,3 3 8,-4 7 2,-4 0-7,0 0-9,-3 7 0,-1 15 3,-4 5 3,-4 5-1,-5 1 11,-2 4-12,0 2 4,-14 3 1,-15 2-8,-4-3 5,-7-6-4,0-2-2,0-11-1,8-7 3,3-8-3,12-7 0,5 0-2,12-7-2,0-10-1,0-2-6,25 4 11,0 1 21,6 9 7,4 5-8,5 0-8,5 11 5,1 7 12,0 1-10,-9 0-3,-5 1-15,-8-3 2,-3-6-3,-6-1-12,3-5-81,0-2-129,4-3-122</inkml:trace>
  <inkml:trace contextRef="#ctx0" brushRef="#br0" timeOffset="8046.0416">13299 3020 963,'0'0'132,"0"0"-112,0 0 48,-21 122-26,21-79-14,0 4-19,9 1-4,0 3-5,-2 0-2,-5-3-77,-2-5-97,0-11-199,0-16-260</inkml:trace>
  <inkml:trace contextRef="#ctx0" brushRef="#br0" timeOffset="8187.6224">13089 3337 1021,'0'0'12,"0"0"-7,0 0-10,200-127-129,-102 85-77,-3 6-229</inkml:trace>
  <inkml:trace contextRef="#ctx0" brushRef="#br0" timeOffset="8335.94">13774 3081 624,'0'0'451,"0"0"-390,0 0 20,0 0-11,-40 136-37,40-95-14,0 7-17,0 1-2,12-1-19,-2-6-101,-4-19-232,1-18-481</inkml:trace>
  <inkml:trace contextRef="#ctx0" brushRef="#br0" timeOffset="8862.5957">14439 1555 1073,'0'0'27,"125"-7"-25,-32 7 11,22 0 16,5 7-15,3 7-4,-5-3-9,-14-1 3,-23-6-2,-21-2-1,-22-2 0,-23 0 2,-8 0 6,-7 0 41,0 5 8,0 4-22,0 15-22,0 22-8,-11 18 13,-6 25 10,5 20-16,3 20 0,4 13-1,5 15 2,0-1-8,19 0 0,5-1-3,-2-8 4,-6-13-2,-14-10 3,-2-10 0,-31-11 2,-27-9 0,-19-14 3,-10-15 0,-7-24 0,-3-18-1,4-18-12,3-5 3,8 0-3,11-1-32,8-8-64,10-5-134,9-13-801</inkml:trace>
  <inkml:trace contextRef="#ctx0" brushRef="#br0" timeOffset="10152.9363">1286 5121 908,'0'0'76,"0"0"-56,0 0 95,0 0-48,0 0-47,-156-60 4,101 66-21,6 22 2,7 10-5,11 6 0,11 10-2,16 11 1,4 7-2,18 2 0,24-8 1,7-10 2,0-14 2,-9-9-1,-10-6 0,-15-4-1,-15 0 6,0 3 8,-34-1 17,-11-6-14,1-5-9,-3-14-4,5 0 1,8-5-5,12-13-17,18-2-45,4 0-53,39-6-216,19-4-82</inkml:trace>
  <inkml:trace contextRef="#ctx0" brushRef="#br0" timeOffset="11065.9649">1529 5279 667,'0'0'141,"0"0"-17,0 0 8,0 0-70,0 0-14,0 0-38,-69-32-10,40 76 1,2 11 2,4 5 0,10 1-1,10-3-2,3-9 1,5-5-3,20-12 3,9-11-2,1-12-11,5-9-11,4 0-12,3-31-6,3-14 10,-8-2 11,-5-8 20,-6-1 2,-12 12-1,-11 10 11,-8 15 29,0 14 5,0 5-3,0 0-19,-5 0-20,-7 19-4,-6 13-5,5 7-2,5 1 5,8-1-16,0-10-18,16-9-5,18-9 1,7-11 5,7 0 13,4-21-38,-6-15-38,-6-6 27,-9-4 52,-11 0 19,-6 10 12,-13 12 47,-1 9 60,0 13-21,0 2-13,0 0-61,-6 27-22,-7 9 0,4 12-2,7 3 0,2-12-1,2-3-10,20-14-13,5-10 0,6-12 12,3 0 12,-2-16-4,-3-14 0,-6-6 4,-10-2 2,-10-6 1,-5 2 2,0 4 0,-23 6 3,-5 11-8,1 9-5,2 11-27,5 1-18,7 0-55,5 1-31,8 11 30,0-3 62,12-1 4,20-2-3,8-6 19,8 0 24,1 0 1,-6 5 17,-6 8 43,-8 4 1,-8 6-1,-7 5-32,-9 2 16,-5-2-4,0-2 3,0-10-20,-6-5-7,2-11-7,-1 0 15,5-13 27,0-25-37,0-8 0,27-2-3,4 6 3,0 14 16,3 14 4,-3 5-7,-2 9-16,-2 0-8,-7 6-2,1 15-2,-8 7-11,-7 7-18,-6 9-91,0-5-134,0-11-222</inkml:trace>
  <inkml:trace contextRef="#ctx0" brushRef="#br0" timeOffset="11449.9162">3071 5150 818,'0'0'332,"0"0"-317,0 0 20,-132 59-26,101-7-5,9 3-4,7 3 0,14-8-2,1-7-1,0-18-35,19-17-12,10-8 14,5-12 13,9-32 10,-3-10-2,-6-11 12,-8-3 3,-9-2 5,-9-6 7,-6-8 30,-2 2 7,0 11-7,0 21 28,-4 26-3,-5 19-13,2 5 0,3 3-40,4 32-14,0 13-6,0 18 6,9 10 3,6 2-2,5 6-1,3 1-7,4 5-69,2-2-70,0-6-188,-1-16-346</inkml:trace>
  <inkml:trace contextRef="#ctx0" brushRef="#br0" timeOffset="13460.9334">4002 5187 1034,'0'0'33,"50"-156"-3,-30 94 7,-11 18-15,-9 19 12,0 14-16,-23 11-18,-10 0-1,-7 6-1,5 20-9,3 0-15,14 0 3,12 0-21,6-2 3,2-1 14,25 4 6,6-3 15,7 0-16,3 0-17,-3 6 15,-11 3-28,-12 1-6,-10-1 42,-7-4 16,0-4 6,0-8 1,0-9-6,0-8 2,0-5 11,14-27 32,19-15-46,10-14-15,1-5 1,5-8-17,-5 0 6,-8-5 16,-7 4 9,-13 4 11,-16 4 4,0 9 15,-2 9 1,-19 10 11,-3 11-13,1 10 17,4 11-24,0 7-22,4 0 6,-3 10-12,3 22 4,3 12 2,6 8 1,6 2 8,0 2-4,6-1-2,15-4-3,-1 2 1,2-2-1,-4 2 0,-4-5 1,1-7 1,-4-7-2,-5-13 0,2-7 0,-4-8 1,0-6-1,-2 0 1,3 0 7,0-20-8,6-6-22,2 2 19,3 0 2,1 2 0,1 5 1,-2 8 0,2 9-3,-1 0-6,1 0 4,2 2 1,-3 8 0,3 0 4,4-3 0,-1-6 2,6-1-1,0 0 4,0-4-1,-2-13-4,-4 2 3,-8-1 3,-8 1-4,-4 8 5,-3 2 22,0 5 20,0 0-3,0 0-27,0 0-14,0 3-5,0 13-8,0 0 7,4 0 0,9-6-1,7-8 1,7-2-3,2 0-7,4-17 4,-6-9-2,-8-1 9,-4-1 0,-7-2 3,-3 2 1,-5 1 20,0 9 4,0 10 10,0 7 1,0 1-8,0 8-31,7 29-1,6 24 1,10 17 13,1 14-2,7 15-4,5 13 0,4 8-4,-1-1-1,5-15 0,-3-27-2,5-24 0,-7-23-1,1-17 1,-3-21 0,-4 0 1,3-33 0,-7-11 3,-5-6-1,-15-8-2,-9 0 5,-18-2-6,-31-7 0,-18 0 0,-11 4-1,0 10 0,9 7-10,13 15 4,18 2 2,13 0-2,17-8-4,8-9-5,0-7-21,29-5-15,9-5 7,1-1-9,2 6 37,-3 1 17,-9 5 3,-9 3 13,-11 0 23,-9 8-5,0 6-2,-18 11-8,-4 10 4,2 10-10,-1 4-15,4 12-3,-1 22-2,5 9 0,3 6 1,10 1-3,0-1 4,14-3 0,15-8 0,7-6-1,10-10-4,-1-10-1,5-10 2,-6-2-5,-7 0-6,-3-21-7,-3-4 6,-11-8 9,-2 4 3,-7-1-4,-6 7 8,-3 3 0,-2 5 2,0 6 3,0 4 8,0 2 2,0 3 3,0 0-18,0 0-3,0 8-9,0 10 12,0 5-3,0-4 4,8 0-1,6-6 1,-3-1-1,3-5 2,1-5-6,1-2 8,1 0-7,3 0 5,3 0-2,-3-9 1,0-1 0,-4-1-1,-7 2 1,2-1 0,-2 1 1,-2-4 1,1-1 0,-1-2-1,-3 2 2,1 0-3,0 2-1,-3 0 4,-2 3 0,0-2-4,0 5 8,0-2-2,0 2-2,0 2 4,0 0-4,0 4-3,0 0 0,0 0-1,0 0-7,0 12-4,0 12 11,0 2 0,2 2-2,7-2 2,-3 1 2,2-8 0,-2-3-2,-2-7 0,-1-7-3,1-2 3,-2 0 5,2-2-1,3-21-4,2-5-2,4 2-4,1 4 5,-1 6 1,-2 10 3,1 4-3,6 2-3,-3 0 2,6 0-3,-2 7 3,1 2-105,3-4-137,2-5-175</inkml:trace>
  <inkml:trace contextRef="#ctx0" brushRef="#br0" timeOffset="13856.3584">6475 4497 706,'0'0'260,"0"0"-92,0 0-63,0 0-19,0 0-35,0 0-21,-16-77-30,-13 105-2,0 9 0,2 3-3,10-5-3,12-11-26,5-8 2,0-8 0,0-3 0,5-5 17,12 0 12,8 0 3,-1 0 4,6 0 4,1 11 3,6 24 0,4 16 1,3 19 8,1 18-2,-3 15-5,-6 7 4,-11 0-1,-15-8 0,-10-7 4,0-19 15,-23-15 3,-14-20 0,2-19-8,-3-11-16,5-11-5,1-7-4,2-26-3,0-20-2,0-15-18,-2-16-29,-1-6-16,-8-4-16,-8 5-83,-15 7-337</inkml:trace>
  <inkml:trace contextRef="#ctx0" brushRef="#br0" timeOffset="13994.4732">5383 4517 1007,'0'0'30,"0"0"-16,0 0-14,91-134-109,-37 93-215</inkml:trace>
  <inkml:trace contextRef="#ctx0" brushRef="#br0" timeOffset="14095.878">5574 4145 791,'0'0'77,"0"0"-62,0 0-15,-160-49-150,93 49-194</inkml:trace>
  <inkml:trace contextRef="#ctx0" brushRef="#br0" timeOffset="14196.1892">5039 4099 642,'0'0'293,"0"0"-106,0 0-56,0 0-77,0 0-25,0 0-29,-130-40-54,89 43-398</inkml:trace>
  <inkml:trace contextRef="#ctx0" brushRef="#br0" timeOffset="14556.0333">4301 5777 1004,'0'0'223,"0"0"-182,0 0-4,0 0-31,0 0-1,5 112-4,19-34 14,1 3-9,-7-1-6,-4-2 0,-4 0-51,-6-6-100,-4-14-156,0-18-195</inkml:trace>
  <inkml:trace contextRef="#ctx0" brushRef="#br0" timeOffset="14781.976">4235 5743 128,'0'0'719,"84"-125"-640,-23 93 3,-1 19-24,-7 13-44,-10 8-14,-17 29 0,-13 11 0,-13 10 0,0 2 5,-19-2 0,-10-9-5,0-13-35,4-12-16,7-14-43,9-10-90,5 0-51,4-24-38</inkml:trace>
  <inkml:trace contextRef="#ctx0" brushRef="#br0" timeOffset="15124.3937">4621 5680 231,'0'0'355,"0"0"-276,0 0 47,0 0-74,124 44-16,-115-7 13,-9-5-27,0-4-10,0-7-3,0-9 1,0-7-5,0-5 0,0 0 8,0 0 8,0-8-8,5-8-12,19-2-1,1 6-4,4 3 0,0 9-1,0 0-4,-2 0 7,-4 0 2,2 0 0,-5-3 1,3-13 7,-4-6 5,-3-4 3,-5 1 11,-11 8 11,0 1 8,0 8-14,-20 6-32,-6 2 0,-3 0-32,5 7-54,14 10-126,5-3-103,5-9-129</inkml:trace>
  <inkml:trace contextRef="#ctx0" brushRef="#br0" timeOffset="15461.9412">5155 5747 696,'0'0'104,"41"107"131,-18-32-116,8 10-60,-1 2-9,-4 12-28,-3-3-15,-12-1-4,-6-12-3,-5-18 0,0-19-30,-10-22-20,-7-20-26,-1-4-3,-2-40-1,1-20-109,4-18 112,4-21 57,11-15-8,0-11 28,15 3 14,24 18-2,3 29 120,5 29 24,-2 25-56,-8 13-30,-8 8-18,-13 0-22,-14 28-15,-2 12-3,-8 8-3,-30 6-3,2 1-6,0-6-43,5-6-129,13-17-264</inkml:trace>
  <inkml:trace contextRef="#ctx0" brushRef="#br0" timeOffset="17096.6587">2830 7602 762,'0'0'151,"0"0"-75,0 0 31,0 0-96,0 0-4,0 0 10,0 124 16,0-72-15,0-3 0,0 5 4,-4 1-2,-12-1-4,-3-5-5,7-13-1,3-12-3,5-13 4,4-6-6,0-3-2,5-2 2,30 0 0,14 0 2,10-6 1,7-10-5,-4-1-3,-6 5-36,-12-1-83,-13-1-121,-12-8-330</inkml:trace>
  <inkml:trace contextRef="#ctx0" brushRef="#br0" timeOffset="17256.7584">3140 7578 1067,'0'0'33,"0"0"-27,0 0 0,0 0-6,129-67 0,-73 58-140,-7-5-211</inkml:trace>
  <inkml:trace contextRef="#ctx0" brushRef="#br0" timeOffset="17405.601">3562 7331 975,'0'0'92,"0"0"-63,0 0-12,0 0-2,0 0 12,0 102-16,0-61-8,2 5-3,6-1-48,5 0-165,-1-13-195</inkml:trace>
  <inkml:trace contextRef="#ctx0" brushRef="#br0" timeOffset="17592.9442">3878 7437 936,'0'0'71,"0"0"-68,145-48 26,-65 28 13,0 5-20,-6 8-12,-14 7-10,-22 0-58,-20 0-153,-18 2-132</inkml:trace>
  <inkml:trace contextRef="#ctx0" brushRef="#br0" timeOffset="17957.9415">3878 7452 306,'0'0'325,"0"0"-260,0 0 51,-63 123 13,63-67-49,0 7 3,0 11-19,0 11-10,5 11-3,4 6-19,-7 8-7,-2 6-11,0 2-1,0-2-5,-20-10-4,-3-20 4,4-19-4,-5-12 10,12-15-1,3-8-4,2-6-1,7-2-8,0 2 0,5 0 0,24 2 0,8-2 0,13-1 2,4-6 1,-1-6-3,4-12 1,-7-1-1,-10 0 0,-9 0-22,-11 0-34,-9-7-43,-7-7-122,-4-11-311</inkml:trace>
  <inkml:trace contextRef="#ctx0" brushRef="#br0" timeOffset="19346.9014">5204 7764 784,'0'0'138,"0"0"-128,0 0 27,0 0 8,0 0-5,0 0 17,56 6-20,-15-22-14,5-9-12,1 2-5,-10-3-4,-12 0 3,-11 0-1,-14-3 4,0 5-2,-21 5-4,-12 6-1,-7 13 2,-5 0-3,-1 17-3,1 17 3,5 12 1,7 8 1,12 4-2,15-3 0,6-8-2,2-9 2,29-7 0,13-14 2,10-8-1,8-9 10,6 0-2,1-17-2,-14-4-6,-8-2-2,-17 7-30,-13-2-59,-12 3-77,-5-4-100,-8-5-143</inkml:trace>
  <inkml:trace contextRef="#ctx0" brushRef="#br0" timeOffset="19579.9398">5128 7303 92,'0'0'730,"0"0"-670,0 0-4,0 0-34,0 0-9,0 0 26,149-16-25,-103 11-12,-8 4-2,-3 1-92,-8 0-164,-5-2-77</inkml:trace>
  <inkml:trace contextRef="#ctx0" brushRef="#br0" timeOffset="19856.9367">5859 6958 828,'0'0'45,"0"0"53,0 0-27,0 0-45,0 0 5,-142 130 3,108-65 1,8-1 4,10-4-7,14-9-12,2-4-12,14-11-2,15-8-2,4-9-3,5-7-1,1-11-50,7-1-98,-2 0-132,-2-22-177</inkml:trace>
  <inkml:trace contextRef="#ctx0" brushRef="#br0" timeOffset="20240.9448">6058 7363 526,'0'0'330,"0"0"-247,0 0 21,0 0-54,0 0-26,0 0-6,76-134-11,-42 92 1,-5 0 2,-4-3 0,-8 4 1,-13 4 3,-4 9-2,0 12 1,-8 8-7,-13 8-5,-6 0-1,-4 2 0,4 16-2,8 3 2,7 0-8,7 6 1,5 0-3,0 4 1,25-6-4,13-3 5,7-1 6,5-3 2,2-2 0,-7 3 2,-9 0-2,-12 1 3,-11-2 1,-11 2 3,-2 2 0,-15 6 0,-21 2-1,-11 2-6,3-2-64,6-2-87,9-2-200,8-1-181</inkml:trace>
  <inkml:trace contextRef="#ctx0" brushRef="#br0" timeOffset="20660.4552">6654 7666 756,'0'0'248,"0"0"-248,0 0 4,0 0 16,0 0 10,0 0-8,17 60-8,-17-51-4,0-6 1,-9-1-1,3-2-1,-2 0 13,6 0 4,2 0-8,0 0-6,0-2 1,0 2-9,5 0-3,8 0-1,3 0-2,-5 0 2,-7 2 1,-4 4 0,0 0-1,-4 0 4,-18 0 2,-3-4-2,3-2 0,4 0 4,5-5 2,11-10 5,2-2-14,0 0-1,19-4-4,9 4-45,7 5-87,-6 2-231,-4 3-214</inkml:trace>
  <inkml:trace contextRef="#ctx0" brushRef="#br0" timeOffset="20921.9448">7070 7413 1058,'0'0'88,"0"0"-41,0 0-10,0 0-29,0 0-4,-3 111 15,6-48 6,-1 6-10,-2 1-5,0 2-2,0-5-2,0-4-4,0-10-2,0-14 0,-2-10-8,-1-17-43,3-7-61,-2-5-73,2-8-87,-2-25-230</inkml:trace>
  <inkml:trace contextRef="#ctx0" brushRef="#br0" timeOffset="21080.9422">7084 7432 951,'0'0'83,"0"0"-52,110-104 25,-42 78-32,5 5-18,-6 10-4,-11 8-2,-14 3-73,-20 6-182,-14 16-131</inkml:trace>
  <inkml:trace contextRef="#ctx0" brushRef="#br0" timeOffset="21253.7945">7046 7691 830,'0'0'189,"0"0"-134,0 0 11,0 0-60,0 0 9,120 19 21,-44-19-30,1 0-6,-3-14-94,-5-5-124,-9-8-207</inkml:trace>
  <inkml:trace contextRef="#ctx0" brushRef="#br0" timeOffset="21447.9133">7765 7386 882,'0'0'138,"0"0"-67,0 0 9,0 0-25,-137 117-2,112-55-14,7 6-3,3 5-14,3 2-8,3-2-10,9-2-4,0-7 0,0-10-47,4-16-75,13-18-157,0-20-231</inkml:trace>
  <inkml:trace contextRef="#ctx0" brushRef="#br0" timeOffset="21805.9419">7791 7979 863,'0'0'146,"0"0"-69,0 0-27,110-143-19,-67 102 0,-6 0-22,-8 5-2,-13 7 0,-13 4 4,-3 6 2,0-1-7,-25 9-5,-6 3-1,-3 8-2,5 0-4,7 4-1,7 19 2,13 10-6,2 4-8,8 0 2,30-2-7,11-3 11,11-9 4,1-3 8,-10-3 2,-11-2 0,-15 2 4,-14-2 6,-11 3 2,0 7-5,-32 3 6,-8-2-3,-10-2-11,2-6-3,-4-10-77,4-8-138,5 0-157</inkml:trace>
  <inkml:trace contextRef="#ctx0" brushRef="#br0" timeOffset="22035.8412">8305 7471 960,'0'0'62,"0"0"-10,128 40 44,-92 6-34,-9 11-15,-13 6-15,-10 2-17,-4 3-5,-2-4-5,-20-3 0,-1-13-5,0-14-4,2-14-42,3-12-58,-1-8-82,0-8-148,-1-23-202</inkml:trace>
  <inkml:trace contextRef="#ctx0" brushRef="#br0" timeOffset="22398.9431">8314 7150 939,'0'0'24,"145"-42"-15,-52 30 51,3 4-26,-3 8-9,-3 0-2,-8 7-14,-7 20-4,-15 12 3,-16 11 6,-15 16 26,-11 14 11,-7 15-5,-2 13-4,2 9-15,0 4-5,0 8-5,-5-1-3,-2 4-2,-4-4-1,-14-3-4,-26-15 2,-12-20 4,-10-18-1,-5-23-5,3-19-1,-5-19-4,8-11 0,0-8-2,7-30-27,8-11-33,17-20-37,16-19-157,13-21-537</inkml:trace>
  <inkml:trace contextRef="#ctx0" brushRef="#br0" timeOffset="22579.9398">9774 7804 1115,'0'0'25,"130"-68"-16,-59 35 11,-5 4-16,-12 11-4,-16 7-122,-29 11-305</inkml:trace>
  <inkml:trace contextRef="#ctx0" brushRef="#br0" timeOffset="22743.9517">9814 8015 819,'0'0'164,"0"0"-103,0 0 49,150-7-49,-81-11-31,-1-3-22,-10 2-8,-17 8-2,-13 3-64,-20 2-156,-8-3-356</inkml:trace>
  <inkml:trace contextRef="#ctx0" brushRef="#br0" timeOffset="23298.9432">11250 7375 481,'0'0'445,"0"0"-379,0 0 47,0 0-18,-67-117-51,22 108-11,1 9-6,-7 7-8,10 26 0,4 13 4,10 14-8,9 10 3,9 8 0,9 3-8,0-2-4,0-7-3,11 3-2,0 0-1,2-3-28,-6-4-46,-7-6-75,0-14-217,-10-15-119</inkml:trace>
  <inkml:trace contextRef="#ctx0" brushRef="#br0" timeOffset="23444.9398">10630 8032 795,'0'0'97,"0"0"-53,92-118-3,-8 76-13,17 0-23,5 0-5,-1 0-29,-9-1-219,-18 0-166</inkml:trace>
  <inkml:trace contextRef="#ctx0" brushRef="#br0" timeOffset="23637.9331">11517 7342 192,'0'0'743,"0"0"-650,0 0 54,0 0-75,0 0-48,0 0 0,-82 129 13,69-52-13,1-1-12,5 3-6,5-4-4,2-3-2,0-6-3,0-8-51,2-15-65,9-19-125,3-22-196</inkml:trace>
  <inkml:trace contextRef="#ctx0" brushRef="#br0" timeOffset="23892.5973">11752 7437 1096,'0'0'61,"0"0"-23,0 0-17,0 0 29,2 141 7,-2-67-23,0 6-18,-8 2 1,4 1-8,2-11-5,2-12-3,0-18-1,2-18 0,14-15-1,9-9-2,8-3-18,7-23-18,0-6-46,-9-3-166,-13 1-398</inkml:trace>
  <inkml:trace contextRef="#ctx0" brushRef="#br0" timeOffset="24044.4755">11684 7798 1005,'0'0'35,"0"0"-35,0 0 0,0 0-2,159-49-83,-106 32-250</inkml:trace>
  <inkml:trace contextRef="#ctx0" brushRef="#br0" timeOffset="24214.6211">12041 7840 1024,'0'0'14,"0"0"-5,0 0-9,0 0 11,117 6-11,-58-24-41,-1-3-205,-9-4-197</inkml:trace>
  <inkml:trace contextRef="#ctx0" brushRef="#br0" timeOffset="24418.1861">12574 7680 937,'0'0'58,"0"0"18,-120 74 13,91-32-30,8 6-20,13 5-20,8-3-10,0-4-7,13-12-2,20-10-3,10-10-25,7-14-46,9 0-66,-8-22-122,-11-13-136</inkml:trace>
  <inkml:trace contextRef="#ctx0" brushRef="#br0" timeOffset="24656.0786">12663 7444 961,'0'0'57,"0"0"41,0 0-32,144-33-41,-67 67 2,-2 13-10,-7 11-6,-14 3 8,-13 6-6,-25 1 2,-16 5-5,-13 5-1,-35 2-4,-10 0-3,-6-6-2,-1-14 0,7-16-46,16-18-45,22-26-106,20-9-326</inkml:trace>
  <inkml:trace contextRef="#ctx0" brushRef="#br0" timeOffset="25465.8663">13478 7682 653,'0'0'262,"0"0"-208,0 0 28,0 0-10,0 0-46,0 0-9,119-68-7,-99 108-3,-9 9-5,-9 9 8,-2 0-8,0-3-1,-2-2 0,-3-8-1,5-9 1,0-12-1,7-9 0,22-15-12,6 0-15,11-27 0,1-14-21,-3-10 23,-9 0 8,-8-7 17,-11 3 0,-10 5 3,-6 10 23,0 16 31,0 10 0,0 10-6,-6 4-6,-1 6-27,3 24-17,-3 14 0,7 8 6,0 0-3,0 2-1,7 3-2,9-1 0,3-4-1,-1-9-29,3-11-81,-2-20-170,2-12-192</inkml:trace>
  <inkml:trace contextRef="#ctx0" brushRef="#br0" timeOffset="25677.9635">14384 7488 1091,'0'0'38,"0"0"-16,0 0 57,0 0-34,-132 77-24,119-10 2,6 4-10,7 1-7,0 2-3,4-7-3,16-4-3,10-15-44,5-18-75,6-22-121,1-8-163</inkml:trace>
  <inkml:trace contextRef="#ctx0" brushRef="#br0" timeOffset="25903.9417">14645 7536 879,'0'0'131,"0"0"23,0 0-88,0 0-46,0 0 15,-50 164 1,42-89-13,8 4-7,0-2-6,0-8-6,18-8-4,6-19 0,4-18 0,4-15-18,1-9-20,-4 0-20,-4-21-60,-9-4-83,-14 1-186</inkml:trace>
  <inkml:trace contextRef="#ctx0" brushRef="#br0" timeOffset="26037.9416">14516 7923 92,'0'0'828,"0"0"-815,0 0-6,0 0-7,178-73-20,-105 53-155,-8 0-219</inkml:trace>
  <inkml:trace contextRef="#ctx0" brushRef="#br0" timeOffset="26193.9403">14996 7814 964,'0'0'92,"0"0"-70,0 0-19,0 0 3,124-7-6,-62-5-84,3-8-201,-7-3-173</inkml:trace>
  <inkml:trace contextRef="#ctx0" brushRef="#br0" timeOffset="26389.9416">15612 7645 836,'0'0'180,"0"0"-121,-127 67 28,92-27-7,12 10-25,6 4-20,16 3-21,1-5-11,16-9-3,26-8-1,14-13-31,7-14-42,-1-8-63,-8 0-143,-15-22-131</inkml:trace>
  <inkml:trace contextRef="#ctx0" brushRef="#br0" timeOffset="26644.5624">15754 7458 977,'0'0'45,"0"0"38,137-37 1,-68 43-49,9 37-8,-7 15-1,-9 16-6,-19 10 4,-27 8-1,-16 7 5,-36 1 2,-26-2-6,-9-3 3,-3-12-10,9-11-8,11-21-3,17-21-5,12-18-1,11-10-6,5-2-49,5-6-43,0-22-224</inkml:trace>
  <inkml:trace contextRef="#ctx0" brushRef="#br0" timeOffset="60334.6632">2069 10219 638,'0'0'100,"0"0"9,0 0 74,0 0-60,0 0-42,0 0-33,0 0-31,-26-2-13,15 58 30,-7 10 0,0-2-15,5-10-3,5-6 3,8-7-7,0-9-2,0-6-6,19-8-2,10-9-2,11-9 1,9 0 1,1 0-2,-3-16-36,-3-3-29,-4-4-55,-7-7-196,-12-3-505</inkml:trace>
  <inkml:trace contextRef="#ctx0" brushRef="#br0" timeOffset="60471.9015">2310 10314 786,'0'0'38,"0"0"-38,0 0-31,137-139-159,-84 95-120</inkml:trace>
  <inkml:trace contextRef="#ctx0" brushRef="#br0" timeOffset="60619.8975">2795 9907 855,'0'0'147,"0"0"-130,0 0 28,0 0 6,-25 111-20,23-65-22,2 3-8,0 2-1,11 4-108,7-7-156,-4-10-187</inkml:trace>
  <inkml:trace contextRef="#ctx0" brushRef="#br0" timeOffset="60794.7009">3109 10110 945,'0'0'26,"0"0"-17,152-99 42,-86 70-20,-6 9-12,-10 9-19,-15 11-35,-17 0-140,-18 17-123,-6 9-194</inkml:trace>
  <inkml:trace contextRef="#ctx0" brushRef="#br0" timeOffset="61062.9806">3107 10092 831,'0'0'88,"0"0"-10,-41 102 11,41-23-20,0 22 11,0 22-33,0 23-14,0 16-1,0 9-11,0 1-7,0-6-1,0-15 5,-7-12-5,3-25 9,1-21 0,3-27-5,0-28-7,0-14-1,0-16-6,19-5-2,10-3 1,18 0-2,11-17-3,10-7-45,11-6-59,-2-10-183,0-20-614</inkml:trace>
  <inkml:trace contextRef="#ctx0" brushRef="#br0" timeOffset="61586.8467">4426 10758 898,'0'0'120,"0"0"-99,0 0-3,0 0 6,118-96-7,-87 56-4,-12 0-7,-13 4 0,-6 5 6,0 5 6,-16 8 3,-6 8-2,-4 8-7,-3 2-5,-5 17-2,-3 29-5,0 12 3,5 7 4,16 0 3,11-11 1,5-11 1,5-6-3,26-10-3,6-10 0,12-8-2,0-7 1,-1-2-5,-6 0 0,-9-13-60,-8-13-68,-15-8-214,-10-8-213</inkml:trace>
  <inkml:trace contextRef="#ctx0" brushRef="#br0" timeOffset="61844.8854">4094 10210 892,'0'0'121,"0"0"-100,0 0 35,0 0-6,0 0 1,124-32-4,-63 13-26,-8 2-16,-10 3-5,-10 4-22,-11 2-111,-8-4-173,-7 0-220</inkml:trace>
  <inkml:trace contextRef="#ctx0" brushRef="#br0" timeOffset="62516.2884">4647 10110 813,'0'0'179,"0"0"-147,0 0 14,78-145 21,-45 96-38,0-7-14,-1-1-10,-6 1-1,-6 6-2,-10 12 2,-10 12-1,0 10 7,0 6-8,-19 8-1,0 2-1,-4 0-1,1 12-3,2 7 2,9 6-1,5 1-4,6 4-10,0 0 2,10 0-8,20-1-3,10-2 7,4-2 19,3-2 0,-5-4 1,-6-1 0,-10-2 4,-12 0 2,-9-2 4,-5 4-5,0 4 1,-14 2 0,-16 8-4,-3-2-3,4-2-67,4-6-96,2-12-107,7-6-92</inkml:trace>
  <inkml:trace contextRef="#ctx0" brushRef="#br0" timeOffset="63056.2045">5182 9729 892,'0'0'54,"0"0"-42,0 0 32,147-32-20,-107 34-13,-4 20-10,-10 9-1,-12 3-4,-14 3-3,0 4 4,-31 1 3,-5-2 1,-2-8 8,7-8-5,11-8-8,6-12 3,14-4 1,0 0 0,0-16-12,21-16-19,12-10-21,9-2 34,5 2 18,1 3 0,-7 4 1,-6 3-1,-9 1 9,-16 7 10,-10 7 10,0 0 18,-2 9-4,-20 6-20,-4 2 2,-8 4-9,0 26-3,5 6 3,8 6-4,9 3 1,12-1-4,0-5-5,18-2 0,22-7-3,11-8 1,12-10 5,4-12 7,-5 0-5,-13 0-9,-14-2-3,-12-4-87,-14 0-76,-9 6-196</inkml:trace>
  <inkml:trace contextRef="#ctx0" brushRef="#br0" timeOffset="63549.2473">5730 10700 850,'0'0'141,"0"0"-138,0 0 11,0 0 0,0 0-1,0 0-10,0 10 3,0-10 5,0 0 6,0 0 4,-4 0 2,-3 0-2,7-2 0,0 0-8,0-1 3,0 3-11,0 0-3,4 0 0,5 0 0,1 0 2,-9 7-3,-1 3 1,0 2 1,-6 3 8,-20-1-3,-9-1 3,4-7-5,10-6 12,7 0 9,6-2 6,8-16-7,0 0-10,0-4-11,22 2 1,2 6-5,-4 2 1,0 10-2,-3 2-7,-3 0-74,-10 20-176,-4 0-509</inkml:trace>
  <inkml:trace contextRef="#ctx0" brushRef="#br0" timeOffset="63988.897">6825 10323 1102,'0'0'79,"0"0"-63,0 0 2,0 0-4,0 0-11,0 0 21,24 142 0,-24-82-20,0 0 1,0 0-5,0-4-49,0-1-78,0-6-147,-8-10-98</inkml:trace>
  <inkml:trace contextRef="#ctx0" brushRef="#br0" timeOffset="64285.965">6241 11029 1022,'0'0'35,"0"0"-13,0 0-16,224 44 71,-67-39-4,26-5-28,27 0-11,12 0 4,15-2-14,4-10 1,-12-8-15,-18 1 6,-30-3-7,-36 4-1,-40 4-5,-36 5-3,-33 7 0,-25 2-31,-11 0-25,-36 4-57,-37 17-74,-32-2-329</inkml:trace>
  <inkml:trace contextRef="#ctx0" brushRef="#br0" timeOffset="64735.9699">6158 12258 176,'0'0'902,"0"0"-874,0 0-17,0 0 19,0 0-13,132-146-14,-74 81 2,-3 3 0,-12 7-5,-14 6-14,-18 15-10,-11 10 19,-4 10 0,-28 10-9,-5 4-5,-2 0-1,6 12 14,9 5 5,8 9-4,12 1-3,4 7-9,6 4 0,26-1 11,15-2-3,3-5 6,4-2 3,-7 0 1,-11-2-1,-16 1 5,-11 1-1,-9 0-1,0 0 6,-22 0-2,-4 0-7,-1-8-3,2-6-61,-2-12-123,0-2-110</inkml:trace>
  <inkml:trace contextRef="#ctx0" brushRef="#br0" timeOffset="65246.8533">6865 11390 824,'0'0'0,"0"0"-5,0 0 5,0 0 0,-70 102-2,55-84 2,-3-8-28,3-8 10,1-2 11,1-4 6,9-12 1,2-6-9,2 2 9,0-1 9,13 0-3,14 1 3,6-2 10,5 4 2,0 3 6,-2 9 8,-7 6-13,-8 0-22,-3 24 6,-9 13-6,-9 11 21,0 10-1,-4 4 3,-23 2-4,-2-8-8,-2-5-9,0-12 8,-1-14-9,8-12 8,2-8-6,8-5 12,8 0 8,4 0 33,2 0-6,0 0-23,18-12-18,13-2-3,7 1 9,-2 6-6,1 5-6,-4 2-3,-4 4-20,0 22-112,-2 10-114,-4-1-157</inkml:trace>
  <inkml:trace contextRef="#ctx0" brushRef="#br0" timeOffset="65444.2922">7437 11779 1042,'0'0'86,"0"0"-81,0 0 4,0 0 16,0 112-14,0-70-3,0-2-6,0 0-2,0 4-13,0-1-83,0 0-120,0-4-85,0-9-176</inkml:trace>
  <inkml:trace contextRef="#ctx0" brushRef="#br0" timeOffset="65757.6989">7218 12155 931,'0'0'0,"115"-80"-56,-24 36 56,7-2 0,1 5-64,-11 6-70,-16 7-139,-18 7 31,-25 1 172,-16 5 70,-9 2 298,-4 3 4,0 5-53,0 2-79,0 3-60,0 0-56,0 8-29,0 19-9,0 7 2,0 10-5,-2 4-10,2 2-3,0 9-13,4-1-82,13-8-181,-4-14-401</inkml:trace>
  <inkml:trace contextRef="#ctx0" brushRef="#br0" timeOffset="66333.9228">8646 10089 1144,'0'0'13,"0"0"-12,0 0 9,201-85 8,-83 78-4,9 7-4,-7 0-1,-13 2-9,-22 10 1,-27-1 3,-23-5-4,-17 0 0,-13 3 11,-5 5 7,0 15 7,0 16 8,0 20-1,0 24-7,0 23 2,-2 16-6,2 16-4,0 6-6,18 10-3,8 3-1,6 5-1,-8 2-2,-6-6-3,-16-7 3,-2-11 0,-25-15 1,-21-18 6,-8-16 4,-6-21 0,-4-22 4,-6-19-7,-1-21-3,-2-14-2,1-3-7,9-31-3,13-6-39,21-10-36,21-8-50,8-10-264</inkml:trace>
  <inkml:trace contextRef="#ctx0" brushRef="#br0" timeOffset="66614.0591">10416 10490 945,'0'0'219,"0"0"-194,0 0-19,142-2 28,-75-17-20,3 1-14,-8 2-8,-18 4-130,-19 2-324</inkml:trace>
  <inkml:trace contextRef="#ctx0" brushRef="#br0" timeOffset="66808.3977">10450 10863 997,'0'0'36,"0"0"3,178-39 54,-111 20-59,-9 7-25,-19 1-9,-18 7-58,-21 2-176,0 0-326</inkml:trace>
  <inkml:trace contextRef="#ctx0" brushRef="#br0" timeOffset="67909.9801">11686 10662 646,'0'0'34,"0"0"32,0 0 63,0 0-76,0 0 21,0 0 7,0 0-50,147-89-17,-97 29-5,-10 0 3,-11 4-6,-18 8 0,-11 13-2,0 8 5,-9 10-7,-18 14-1,-4 3 0,-3 0-1,1 22-1,8 3 1,15 6-1,10 3-2,0-2-1,29 1-1,22-4-7,12-5 8,3 1-4,-6-4 5,-13 4 2,-16 1 1,-19-1-5,-12 6-5,-2 1 7,-34 1-1,-5-1-12,1-9-15,7-5-21,8-8-50,12-8-78,13-2-98</inkml:trace>
  <inkml:trace contextRef="#ctx0" brushRef="#br0" timeOffset="68421.0007">12298 10299 883,'0'0'63,"0"0"-60,0 0 50,0 0-27,0 0-1,-25 138-6,25-90-7,0-4-10,11-5 3,4-6-3,4-6-2,5-10-2,1-7 2,-1-10 8,3 0-7,1-7 1,-1-19 9,-4-9-8,-5-1 0,-5 2 0,-7 5 2,-4 8-1,2 11-1,-4 8 5,0 2-3,0 2-5,0 22-9,0 10 9,-8-1 2,4-6 4,-4-8-6,8-12-1,0-4-6,0-3-25,0-7 19,4-25 3,13-6-46,8 0 42,1 6 14,1 5 4,0 15-4,0 3 11,1 9 2,2 0 0,-3 16 5,-8 10 0,-3 6-9,-5 4-5,-4 5-4,-7-4-20,0 2-55,-20-9-125,-13-12-72,-8-13-241</inkml:trace>
  <inkml:trace contextRef="#ctx0" brushRef="#br0" timeOffset="68674.3224">12632 9856 690,'0'0'188,"0"0"-182,0 0 27,0 0 28,0 0-34,57 120 6,-90-80-20,-11-8-3,-1-18-4,3-14 2,2-2 5,13-27 14,8-3-10,18 1 4,1 7-10,24 4-11,24 10 0,7 10-6,5 0-85,-7 2-160,-5 18-244</inkml:trace>
  <inkml:trace contextRef="#ctx0" brushRef="#br0" timeOffset="68938.3604">13465 10057 1068,'0'0'23,"0"0"-9,-124 53 70,79 10-41,3 11-11,10 7 3,8 6-18,11 0-12,10-9 0,3-4-2,0-13-3,16-9-1,8-12-26,5-13-47,2-15-66,1-12-152,-5-4-161</inkml:trace>
  <inkml:trace contextRef="#ctx0" brushRef="#br0" timeOffset="69244.9047">13644 10117 851,'0'0'179,"0"0"-164,0 0 5,0 0 6,0 0 8,0 162 25,0-76-28,0 4-12,-7 5-7,-4-5-1,4-10-3,3-16-8,4-16 1,0-20 0,4-14-1,19-14 0,6 0 0,6-14-26,1-12-75,-7 2-87,-13 4-203</inkml:trace>
  <inkml:trace contextRef="#ctx0" brushRef="#br0" timeOffset="69477.9316">13407 10565 835,'0'0'83,"0"0"-75,0 0 24,156-46 20,-77 22-12,-2 0-6,-9 2-22,-21 3-9,-17 10-3,-16 3-31,-14 2-31,0 4-131,0 0-135</inkml:trace>
  <inkml:trace contextRef="#ctx0" brushRef="#br0" timeOffset="70121.9787">14163 10619 136,'0'0'391,"0"0"-365,0 0 22,0 0 58,0 0-59,0 0-12,-37 33-6,41-33 1,16 0 39,9 0-17,7 0-23,1 0 0,3 0-6,1-2-1,-8-3 4,-6 5-11,-12-2-11,-8 2-2,-7 0 0,0 0-2,-11 0 4,-26 0 15,-11 5-13,-8 4-2,8 0 0,3-1 6,13-2 4,13-2-1,7-2-3,10-2-6,2 0-4,0 0-3,23 0 3,10-4 7,5-4-7,-3 0-42,-4 8-70,-4 0-273,-9 0-139</inkml:trace>
  <inkml:trace contextRef="#ctx0" brushRef="#br0" timeOffset="70676.9337">14631 10473 1,'0'0'862,"0"0"-842,0 0-5,0 0 36,0 0-7,130-22-12,-84 22-7,1 0-9,-11 16 5,-7 5-9,-11 6-4,-16 8-6,-2 0 7,-7 6-6,-20-3 6,-4-4-8,5-8 2,3-8 0,12-11-3,5-4 1,6-3-2,0-3 1,13-18-5,15-7-16,11-4 15,5-7 3,5-3 3,1-2 0,-8 3 0,-7 4 0,-12 7 2,-10 10 6,-11 8 1,-2 6 20,0 6 5,-2 0-9,-16 0-12,-6 21-10,1 10 1,6 5 2,9 8 0,8-4-1,0 1 0,23-8-2,12-4-2,6-7 2,6-8-1,-8-7-2,-2-4-1,-8-3-45,-10 0-66,-9-10-201,-10-14-316</inkml:trace>
  <inkml:trace contextRef="#ctx0" brushRef="#br0" timeOffset="70963.5949">15046 10026 833,'0'0'3,"143"22"-3,-50 20 105,-1 15-50,-10 8 9,-17 8-10,-23 7-26,-24 4-1,-18 4-5,-6 3 8,-31-9-1,-5-8 1,0-12-5,2-14-1,4-10-7,5-12-12,4-8-4,2-9-1,4-5-33,-4-4-111,0 0-329</inkml:trace>
  <inkml:trace contextRef="#ctx0" brushRef="#br0" timeOffset="73332.705">16223 10289 496,'0'0'33,"0"0"-2,0 0 140,0 0-67,0 0-15,0 0-7,-71-50-7,66 50-21,3 0-11,-7 8-27,-3 27-14,-3 14 2,0 11 15,8-2-8,7-4-6,0-6-3,5-7-1,21-9 0,10-13 0,2-10-1,4-9-2,3 0-5,-5-26 1,-5-15-5,-6-10 9,-6-7 2,-8-3 0,-8 6 0,-2 16 4,-3 12-3,-2 15 4,0 9 14,0 3-8,0 0-11,0 23-2,0 12 2,2 7 2,7 2-2,7 0 2,3-1-2,8-2 0,0-5-35,0-9-105,-7-12-218,-5-13-190</inkml:trace>
  <inkml:trace contextRef="#ctx0" brushRef="#br0" timeOffset="73576.3474">17075 10008 913,'0'0'49,"0"0"-26,0 0-2,0 0 48,-61 165-30,39-87 15,2 2-27,6 4-13,10-6-11,4-6 2,0-9-5,15-11-6,14-12-60,2-13-74,4-14-148,-4-13-187</inkml:trace>
  <inkml:trace contextRef="#ctx0" brushRef="#br0" timeOffset="73825.9725">17376 10194 994,'0'0'24,"0"0"-9,0 0 63,-38 107-49,38-48 7,0 11 0,0 2-17,6 1-11,7-5-7,1-13 5,3-13-6,3-15 1,10-14-1,3-11-1,7-2-10,3-8-38,1-19-42,-6 0-84,-11-4-142</inkml:trace>
  <inkml:trace contextRef="#ctx0" brushRef="#br0" timeOffset="73978.5801">17376 10640 843,'0'0'0,"0"0"-65,0 0 62,137-92 3,-63 63-179,-9 3-137</inkml:trace>
  <inkml:trace contextRef="#ctx0" brushRef="#br0" timeOffset="74141.9887">17935 10555 998,'0'0'88,"0"0"-88,0 0 0,0 0 8,140-52-8,-79 42-86,-12 2-237,-9-1-131</inkml:trace>
  <inkml:trace contextRef="#ctx0" brushRef="#br0" timeOffset="74524.6289">18360 10389 830,'0'0'131,"0"0"-99,0 0 54,0 0-43,143-32-29,-99 32 10,-5 15-13,-12 12-6,-17 4-4,-10 8 4,0 2-1,-22-3-1,-5-6-3,4-11-17,11-8-19,10-13-20,2 0 9,16-13-2,21-19-22,10-12 2,4-2 58,-6-1 11,-5 4 3,-9 7 16,-12 8 45,-15 8 6,-4 9 3,0 11 15,-12 0-42,-7 5-26,-3 24-15,7 10 3,9 5-2,6 2-2,0-4-4,20-6-1,11-3 0,7-9-21,0-10-24,-4-9-63,-8-5-175,-10-5-234</inkml:trace>
  <inkml:trace contextRef="#ctx0" brushRef="#br0" timeOffset="74737.0187">18918 9910 1150,'0'0'26,"0"0"12,0 0 43,167-34-66,-80 88 5,-3 27 16,-12 16-16,-24 16-10,-24 1 2,-24 0-1,-5 1-1,-39-7-9,-12-12-1,-2-22-11,-4-26-79,10-36-260</inkml:trace>
  <inkml:trace contextRef="#ctx0" brushRef="#br0" timeOffset="112509.5066">7553 8474 172,'0'0'113,"0"0"-60,0 0 28,0 0-13,0 0-20,0 0-4,0 0-3,-6-18 3,6 18-6,0 0 0,0 0-2,0 0-3,0 0-11,0 0 1,0 0-6,0 0 3,0 0-5,0 0-5,0 0 0,0 0 2,0 0 7,0 0-5,0 0 1,0 0-5,0 0 1,0 0-4,0 0-1,0 0-1,0 0 2,0 0-6,0 2 1,0 5 7,0 4-2,0-1-4,0 1 7,0 0-2,0-1-4,0 3 3,0-1 3,0-3-7,0 3 1,0 0 1,0 1-4,0 1 8,0 0-8,0 0 4,0-3 1,0 4-1,0-4-5,0 3 4,0 2-2,0-4 5,0 2-4,0 1-2,0-3 1,0 0 1,0-2-3,0 2 1,0-3 5,0 2-5,0 0 0,0 1 1,0 3-2,0 2 1,0-3 2,0 3-1,0-1-2,0 2 1,0 1 1,0 1-2,0-1 2,0 1-2,0-1 1,0-2 0,0 1 1,0-2 0,-2 3-1,0-1 0,-3 0 0,3-1-1,0 4 1,-2-5 0,4 5-1,-3-2 1,0 1-1,1 2 1,-2 2-1,2-2 0,-4 0 0,3 2 1,-1-2-1,-1-1 1,0 1-1,5 1 0,-4-2 0,4 0 1,-2-1-1,0 3 0,2-3 0,-3-3 1,1 4-1,0-3 0,2-1 0,0 2 1,0-3-1,0-2 0,0-3 3,0 1-3,0-1 3,0-2 1,0-6 0,0-1 3,0 0-1,0-2 0,0 0-1,0 0 0,0 0-1,0 0 1,0 0 1,0-2-6,0-10-23,-6-1-128,-10 1-272</inkml:trace>
  <inkml:trace contextRef="#ctx0" brushRef="#br0" timeOffset="113079.0139">7255 9622 429,'0'0'89,"0"0"-30,0 0 7,0 0 7,0 0-2,0 0-16,14-17-26,-12 15-7,2 2 0,5 0-4,0 0-2,6 0 1,1 7-1,2 5 0,2 7 2,0 1 5,2 4-4,1 0 4,1 2-7,3-1 1,-2 1-3,2-2 1,-7-2-5,2-3 2,-5-5-8,-6-3 2,-4-4-1,-4-7 0,1 5-3,-2-5 0,-2 0 0,0 0-2,0 0-42,0-7-41,0-18-121,5-1-93,6-6-58</inkml:trace>
  <inkml:trace contextRef="#ctx0" brushRef="#br0" timeOffset="113430.002">7921 9551 401,'0'0'126,"0"0"-31,0 0 14,0 0-7,0 0-3,0 0-30,8-45-23,-8 45-28,-16 19-11,-9 11 9,-4 5 12,0 4-7,-1 0-1,5 2-4,0 2-4,3-4 0,1 0 3,2-8-1,3-2-3,4-12 2,1 0-2,5-9-2,-1-1 1,3-2-5,2-5-3,0 0 1,2 0-2,0 0-1,0 0-54,0-12-107,0-14-243</inkml:trace>
  <inkml:trace contextRef="#ctx0" brushRef="#br0" timeOffset="128123.7977">953 14517 1091,'0'0'0,"0"0"-3,0 0-2,0 0-92,0 0-209,0 0 67</inkml:trace>
  <inkml:trace contextRef="#ctx0" brushRef="#br0" timeOffset="128265.9085">639 15061 1012,'0'0'30,"0"0"-27,0 0-3,0 0-98,0 0-340</inkml:trace>
  <inkml:trace contextRef="#ctx0" brushRef="#br0" timeOffset="128416.8102">1238 15066 1209,'0'0'44,"0"0"-34,0 0-6,0 0-4,0 0-17,0 0-121,-37-78-572</inkml:trace>
  <inkml:trace contextRef="#ctx0" brushRef="#br0" timeOffset="128909.0145">1787 14708 1166,'0'0'40,"0"0"-13,0 0-15,0 0-11,0 0 12,-32 149-3,32-102-6,0-6-2,12-15 0,8-9-2,4-12 2,3-5-2,11-5-8,3-24 3,-2-12-2,-1-5 1,-11-1 6,-7-2 0,-11 13 2,-7 10 0,-2 15 13,0 8 12,0 3-11,0 4-16,0 26-11,0 16 10,0 8 0,0 3 0,0-9-6,9-8-83,27-16-131,8-19-160,12-5-160</inkml:trace>
  <inkml:trace contextRef="#ctx0" brushRef="#br0" timeOffset="129114.0069">2598 14512 1006,'0'0'100,"0"0"-8,0 0 10,0 0-65,0 0-24,-122 80-3,88-4 5,10 5-3,6-9-7,15-2-4,3-8-1,10-7-10,23-12-41,7-7-34,3-11-84,-5-13-141,-5-12-143</inkml:trace>
  <inkml:trace contextRef="#ctx0" brushRef="#br0" timeOffset="129494.2813">2750 14744 779,'0'0'145,"0"0"-120,0 0 7,120-4 24,-82 26-15,-7 9-17,-13 5-24,-11 4-1,-7 0-2,-2-4 0,-21-10-3,4-6-5,3-8-1,4-7 6,9-5 2,3 0 4,0-15 0,10-16-49,23-4-8,5-9 14,-1 4 25,-2-1 18,-8 5 24,-7 4 3,-7 10 17,-10 13 53,-3 6 16,0 3-52,0 0-41,-13 12-20,-6 18 2,1 8-4,3 11-1,5-6 2,10 3-16,0-5-80,14-12-98,18-9-117,4-20-78</inkml:trace>
  <inkml:trace contextRef="#ctx0" brushRef="#br0" timeOffset="129630.5981">3319 14904 561,'0'0'432,"0"0"-314,0 0-79,0 0-31,0 0-6,0 0-1,-34 143-1,27-95-48,7-10-173,0-16-92,14-18-204</inkml:trace>
  <inkml:trace contextRef="#ctx0" brushRef="#br0" timeOffset="129863.9904">3659 14566 1097,'0'0'113,"0"0"-80,0 0-31,0 125 13,0-44 26,0 4-17,-2-6-14,2-7-4,0-11-4,2-11-1,19-18 2,8-8-3,4-13-16,0-11-16,1 0-28,-12 0-67,-11-27-192,-11-3-358</inkml:trace>
  <inkml:trace contextRef="#ctx0" brushRef="#br0" timeOffset="129976.7996">3655 14967 813,'0'0'0,"0"0"-21,0 0-134,120-102-216</inkml:trace>
  <inkml:trace contextRef="#ctx0" brushRef="#br0" timeOffset="130169.0088">4052 14587 909,'0'0'117,"0"0"-84,0 0 81,151 121-49,-113-53-26,-18 11-16,-15-1-7,-5 2-6,-21-6-4,-10-10-6,-4-10 0,1-12-1,5-13-40,2-17-69,4-12-160,9-9-283</inkml:trace>
  <inkml:trace contextRef="#ctx0" brushRef="#br0" timeOffset="130335.9393">4729 14909 1210,'0'0'58,"0"0"-52,180-44 10,-105 30-6,-11 2-10,-12 12-29,-12 0-180,-30 0-377</inkml:trace>
  <inkml:trace contextRef="#ctx0" brushRef="#br0" timeOffset="130487.217">4883 15195 958,'0'0'67,"0"0"-21,0 0 50,122 13-47,-56-13-27,-9 0-22,-16 0-28,-20 0-187,-21 0-352</inkml:trace>
  <inkml:trace contextRef="#ctx1" brushRef="#br0">5408 15007</inkml:trace>
  <inkml:trace contextRef="#ctx0" brushRef="#br0" timeOffset="131734.2824">6498 15194 856,'0'0'66,"0"0"-60,0 0 12,0 0 31,0 0 8,113-62-22,-68 21-23,-12-1-6,-18 6 2,-15-1 1,0 11 4,-15-1-10,-16 13 17,-5 9-10,-4 5-3,-2 7-1,0 27-6,3 9 2,5 12 4,10 7 3,11-2 1,13 1-3,0-15-7,25-10 2,23-7 5,12-15 2,10-5 2,3-9-4,-4 0-1,-9-14-6,-10-2 0,-19-3-37,-9-8-49,-15-5-102,-7-12-244</inkml:trace>
  <inkml:trace contextRef="#ctx0" brushRef="#br0" timeOffset="131926.0311">6339 14610 1037,'0'0'10,"0"0"-4,116-70 0,-42 50 1,-1 6-7,-11 3-59,-12-2-239,-15-5-169</inkml:trace>
  <inkml:trace contextRef="#ctx0" brushRef="#br0" timeOffset="132164.3581">6917 14207 884,'0'0'99,"0"0"4,0 0-13,0 0-69,0 0-13,0 0 14,28 158 14,-22-84-3,-2-1-4,-2-15-14,4-4-2,3-10-9,5-8-3,1-10 0,7-12 3,7-6-1,3-8-3,2-3-14,0-20-58,-9-9-85,-12-8-244</inkml:trace>
  <inkml:trace contextRef="#ctx0" brushRef="#br0" timeOffset="132322.6949">6949 14497 1045,'0'0'69,"0"0"-8,0 0-7,172-84-36,-78 53-5,-7 4-13,-18 9-5,-22 4-198,-25 0-279</inkml:trace>
  <inkml:trace contextRef="#ctx0" brushRef="#br0" timeOffset="135080.9169">7757 15212 606,'0'0'161,"0"0"-86,0 0 14,42-119-13,-16 75-29,0-6-21,4-4-13,-3-4-4,-12 8 6,-9 6-6,-6 9-3,0 14 4,-19 6-10,-8 11 8,-5 4-8,0 12-3,3 15 0,6 6-2,17 6-19,6 1 2,14-5-3,28-2 15,9-3 8,0-9 2,-2 4 0,-13-4 1,-16 2-2,-13 3-1,-7 3 0,-2 0-4,-25-2-27,-2-5-47,2-8-23,7-9-8,4-5-32,12 0-137</inkml:trace>
  <inkml:trace contextRef="#ctx0" brushRef="#br0" timeOffset="135596.8939">8307 14718 793,'0'0'153,"0"0"-106,0 0-11,0 0 2,0 0-18,-14 152-8,14-93-5,0-6-4,0-6 2,5-5-4,13-8 0,2-6 3,3-10-4,1-10 6,5-8-2,0 0 2,-1-14-5,-1-18 5,-4-2-6,-8-5 0,-3-2 0,-8 9 0,-2 4 2,-2 16-2,0 3 2,0 7-2,0 2-3,0 0-9,0 7-1,0 11 11,-11 0 2,0-4-19,4-5 6,3-6 3,4-3 5,0 0 4,0-14-8,14-7 1,10-6 7,7 8 2,0 6 0,-2 9 0,2 4 11,0 0 3,-2 17 9,-4 9-7,-5 1-8,-7 4-5,-3-4 0,-8 1-4,-2 2-3,0 2-43,-14-1-26,-11-8-146,4-7-2,-6-16-106</inkml:trace>
  <inkml:trace contextRef="#ctx0" brushRef="#br0" timeOffset="135853.5419">8697 14448 948,'0'0'48,"0"0"-30,0 0 1,0 0 0,0 0-14,0 0-2,-37 93 4,-4-80-3,-1-13-1,4 0 10,7-11-3,11-16 10,15-6-7,5 4-9,13 0-4,30 12-2,11 4 2,6 13-6,-5 2-54,-3 28-90,-15 9-172</inkml:trace>
  <inkml:trace contextRef="#ctx0" brushRef="#br0" timeOffset="136294.4929">9114 14901 953,'0'0'45,"0"0"-31,0 0 31,150-36 19,-119 41-54,-12 29-6,-11 12-4,-8 1 0,-8 3 2,-23-4-1,-4-6 3,3-8 2,4-11-4,15-12 0,4-4-2,9-5-5,6-27-5,24-17-37,9-7 9,1-7 1,1 5-14,-6 2 32,-10 10 19,-8 12 6,-10 17 26,-7 12 20,0 0-5,-7 31-28,-15 13 10,-2 6 11,8 2-12,6-2-6,10-6-9,0-4 4,8-8-13,21-5-3,13-10 0,12-12-1,8-5-48,5 0-129,-5-32-459</inkml:trace>
  <inkml:trace contextRef="#ctx0" brushRef="#br0" timeOffset="136932.4301">10053 14703 906,'0'0'95,"0"0"-30,0 0 4,0 0-43,-123 122-1,85-60-3,9-4-17,7 0-3,13-14 3,9-8-5,0-10-1,20-6-2,13-12-5,5-8-20,3 0-8,-4-13 11,-1-14 1,-5 1 13,-9 2 11,-6 6 2,-7 9 0,-6 6 5,-3 3 0,0 0-7,0 10 0,2 14-1,6-2 1,8 2 3,8-2-2,7-14-1,8-3 0,-1-5 7,-5 0-1,-4-23 5,-11-3 11,-9-3 5,-9-5 1,0-1-9,-21 0-15,-10 8-4,-2 15-5,-5 12 3,3 2-30,1 30-39,10 2-64,5 7-142,11 5-71</inkml:trace>
  <inkml:trace contextRef="#ctx0" brushRef="#br0" timeOffset="137246.8936">10373 15284 777,'0'0'166,"0"0"-50,146-119-18,-95 66-44,-5 2-28,-8-2-10,-20 2-9,-16 12-5,-2 8-2,-8 5 1,-17 11-1,0 2-7,3 13-8,9 0 11,6 0-1,7 22-15,0 4-7,34 4 18,8 0 5,5 0 4,-2 2 1,-13-1-1,-9 1 0,-18 3 8,-5 0-1,-7 1-4,-26 0-3,-5-4 0,2-10-22,5-14-63,13-8-69,7 0-84,11-25-67</inkml:trace>
  <inkml:trace contextRef="#ctx0" brushRef="#br0" timeOffset="137466.6685">10973 14740 828,'0'0'189,"0"0"-142,0 0 66,36 137-47,-36-61-19,2 2-20,0 3-6,2-6-15,8-12-2,5-11-2,8-22-2,6-14 2,3-13 2,4-3-4,0-7 0,-7-17-40,-10-8-39,-20-2-96,-1-2-270</inkml:trace>
  <inkml:trace contextRef="#ctx0" brushRef="#br0" timeOffset="137602.1981">11023 15075 289,'0'0'672,"0"0"-603,0 0-46,0 0-7,158-82-16,-95 65-16,-1 8-273,-13-1-361</inkml:trace>
  <inkml:trace contextRef="#ctx0" brushRef="#br0" timeOffset="137931.7988">12079 15133 928,'0'0'168,"0"0"-138,0 0-24,129-14 44,-79 2-22,-6 6-17,-15 2-5,-18 2-5,-11 2-1,-2 0 2,-40 0 2,-14 6 0,-14 8-1,5 3-2,11-4 0,13-3 2,16-2 2,17-6-4,8 1-2,0-3 1,28 0 0,18 0 0,4-14-3,2 1-56,-9 1-75,-6 2-256</inkml:trace>
  <inkml:trace contextRef="#ctx0" brushRef="#br0" timeOffset="140412.9839">12766 15047 167,'0'0'785,"0"0"-755,0 0-27,0 0 8,120-85 9,-80 52-15,-13-4 2,-13 6-7,-14 0 10,0 3-4,-21 6 2,-14 12 13,-3 10 6,-5 0-6,1 28-8,1 17-3,4 9 4,7 8 5,13-4-10,12-6-6,5-8-1,20-12-2,30-12 0,14-12 5,10-8-4,1 0-1,-1-18-1,-10-4-35,-8 1-56,-9-4-82,-17-5-154</inkml:trace>
  <inkml:trace contextRef="#ctx0" brushRef="#br0" timeOffset="140577.9826">12487 14494 902,'0'0'0,"0"0"-31,113-94 23,-1 53 7,8 1-77,-14-4-177</inkml:trace>
  <inkml:trace contextRef="#ctx0" brushRef="#br0" timeOffset="140812.0907">13200 14013 18,'0'0'1006,"0"0"-979,0 0 20,0 0 6,0 0-35,0 0 16,-42 160 0,55-92-16,1-4-3,-1-5-5,9-14-5,3-8-3,6-12 0,5-11-1,-1-5-1,0-9-21,-1 0-57,-7 0-66,-13-16-167,-14-3-163</inkml:trace>
  <inkml:trace contextRef="#ctx0" brushRef="#br0" timeOffset="140945.9271">13144 14325 764,'0'0'124,"0"0"-100,0 0 10,159-86-26,-63 66-8,-3 13-24,-14 2-181,-22 5-228</inkml:trace>
  <inkml:trace contextRef="#ctx0" brushRef="#br0" timeOffset="141440.9533">14007 14575 966,'0'0'55,"0"0"-31,-116 104 68,85-44-39,5 3-36,7 0-11,8-5-4,11-14 3,0-16-5,14-12-1,22-10-3,15-6-7,4-6 5,0-17-9,-3-8-12,-14 1 1,-13 2 24,-12 8 2,-8 10 1,-5 6 7,0 4 16,0 0-2,-5 4-22,-8 15 0,4 8-3,2 3 0,7-8 3,0-4-4,9-6-1,20-10-6,9-2 11,2 0 3,1-17-3,-10-8 1,-14-3 3,-10-2 2,-7 0 17,-5-2 3,-26 6-17,-9 13-9,-5 13 0,-1 0-44,6 21-53,11 11-107,9 0-151</inkml:trace>
  <inkml:trace contextRef="#ctx0" brushRef="#br0" timeOffset="141777.1625">14352 15187 912,'0'0'112,"0"0"-51,141-100 29,-83 50-48,-4-5-25,-14-4-12,-18 5-4,-17-3 5,-5 15-6,-16 12-4,-18 10-9,-8 17-9,-3 3 8,5 5 3,11 22 0,14 0-2,15 8 0,0 0-25,36-2 10,8-3 13,5-2 13,2-3 2,-8-5 2,-12 1 30,-11-4 9,-11 3-11,-9 6-7,0-5-13,-20 7-1,-14 2-9,-1-5-6,-2-5-96,7-10-145,3-10-120</inkml:trace>
  <inkml:trace contextRef="#ctx0" brushRef="#br0" timeOffset="142144.7524">14959 14775 338,'0'0'567,"0"0"-521,149-3 5,-120 42-10,-18 5-37,-11 5-3,0-3 4,-22-3-10,-7-16 11,9-7-6,7-13 0,11-7-6,2 0 6,15-20 0,17-19-43,9-12 0,2 1 35,-7-4 3,-10 9 5,-9 6 0,-13 12 38,-4 13 35,0 14 36,-12 0-52,-7 22-32,-4 18 1,5 5 1,11-2-4,7-4-16,0-6-2,25-4 4,19-12-6,14-5-2,12-9-2,5-3-45,-8-6-131,-15-20-529</inkml:trace>
  <inkml:trace contextRef="#ctx0" brushRef="#br0" timeOffset="142624.9872">15947 14988 1121,'0'0'27,"0"0"-26,53-137 20,-15 81 15,-5 0-33,-8 1 5,-14 9-8,-11 6-5,0 12-10,-24 13-11,-4 12-7,-3 3 17,4 0 0,10 23-5,8 2-9,9 8-28,7 6-19,26 1-7,11 0 48,6 3 36,-8-4 0,-9 4 2,-15-4 13,-13 0-6,-5-6-7,-7-1 6,-16-9-7,-3-5-1,9-10-43,5-8-107,7 0-124</inkml:trace>
  <inkml:trace contextRef="#ctx0" brushRef="#br0" timeOffset="143120.4002">16406 14654 855,'0'0'56,"0"0"-42,0 0 54,-29 139-46,29-98-12,11 0-7,7-7-2,4-10 4,2-7-4,-1-5-1,1-12 3,-1 0-1,-4 0 3,2-12 4,-3-15-3,-1-9-1,1-5-2,-5-7 2,-1 2-4,-3 2 3,-7 10 0,-2 14 4,0 11 7,0 9 15,0 0-20,0 13-10,0 11 0,-9-3 1,0-6-1,4-7-7,1-4 5,4 0-8,0-4-5,0 0 5,0-16 8,18-4-3,5 4 0,10 6 5,-2 10 3,5 0 0,-1 2 12,1 15 2,-6 10-2,-2-1-6,-8 2-1,-8 0-4,-2 1-3,-8-5 0,-2 2-2,0 4-17,-22-9-71,-11 2-105,-10-9-192</inkml:trace>
  <inkml:trace contextRef="#ctx0" brushRef="#br0" timeOffset="143404.0092">16615 14107 1027,'0'0'19,"0"0"-17,0 0 30,0 0-6,7 128-17,-45-96-6,-9-15 0,-5-10 2,4-7 6,6-12-9,8-20 7,19-6 9,12-3-8,3 7-4,18 10-6,18 15-2,6 9-1,4 0-16,0 18-82,-7 10-217,-5 2-178</inkml:trace>
  <inkml:trace contextRef="#ctx0" brushRef="#br0" timeOffset="143646.5234">17056 14343 1034,'0'0'66,"0"0"-51,10 145 65,-4-63-22,1 16-37,-3 0 7,-2-11-17,6-13-8,-2-22 0,2-11 4,6-14 0,4-8-5,9-19 3,13 0-1,5-9 2,3-15-6,-7-1-48,-23-12-110,-18-1-271</inkml:trace>
  <inkml:trace contextRef="#ctx0" brushRef="#br0" timeOffset="143782.3543">17085 14788 719,'0'0'322,"0"0"-292,0 0-16,152-106 14,-81 78-28,-10 7-30,-22-5-332</inkml:trace>
  <inkml:trace contextRef="#ctx0" brushRef="#br0" timeOffset="146332.3123">14043 16503 829,'0'0'135,"0"0"-55,0 0 26,0 0-35,0 0-50,0 0-10,0 0 30,4 104-24,8-66-9,-4 0-6,0 2-1,-3-1-1,0-3-4,-5 0-56,0-8-72,0 2-119,-13-12-80</inkml:trace>
  <inkml:trace contextRef="#ctx0" brushRef="#br0" timeOffset="146481.2297">13898 16837 872,'0'0'65,"0"0"-60,0 0 25,190-133-10,-97 106-20,-8 9-8,-3 15-254,-14 3-203</inkml:trace>
  <inkml:trace contextRef="#ctx0" brushRef="#br0" timeOffset="146786.0516">14767 16798 863,'0'0'95,"0"0"-68,0 0 57,100-128-42,-62 91-33,-4 9-3,-16 2-4,-14 4-2,-4 5-1,-17 2-6,-22 10 4,-9 5 3,-2 7 1,1 23 9,5 6 4,10 4 2,11 0 9,19 5-9,4-5-12,12-8 3,24-6-3,8-8 2,7-10-1,1-8-1,-4 0-3,-5 0-1,-7-5-62,-9-12-36,-12-1-141,-15-12-191</inkml:trace>
  <inkml:trace contextRef="#ctx0" brushRef="#br0" timeOffset="146936.9657">14556 16370 793,'0'0'0,"0"0"-30,142-100 25,-62 60-11,-1 1-170,-15 4-236</inkml:trace>
  <inkml:trace contextRef="#ctx0" brushRef="#br0" timeOffset="147154.8406">15097 15963 837,'0'0'170,"0"0"-77,0 0-2,0 0-44,0 0-37,0 0 23,-2 139-3,2-81-12,0 0-11,2 0-3,13-9-1,8-9 0,4-13-1,6-8-2,2-7 0,7-12-2,-7 0-24,-8 0-38,-12-8-66,-15-10-127,0-4-257</inkml:trace>
  <inkml:trace contextRef="#ctx0" brushRef="#br0" timeOffset="147297.7593">15062 16223 796,'0'0'170,"0"0"-117,0 0 27,0 0-57,152-113-18,-65 83-3,-6 2-2,-13 5-67,-15 2-203,-26-7-173</inkml:trace>
  <inkml:trace contextRef="#ctx0" brushRef="#br0" timeOffset="148250.0159">16065 16624 869,'0'0'158,"0"0"-123,0 0 38,0 0-11,0 0-51,46-139-3,-10 81-7,1-13 4,0-1-3,-10 11 0,-16 15-2,-11 21 0,-7 15 0,-26 10-13,-8 0-23,1 10-4,9 29 14,7 0 0,17 7-3,7 7 3,11-7-12,26-2 10,8-8 24,3-4 4,-9 1 3,-7-6 1,-14 1-2,-18-2-2,0-3-6,-8-2-76,-16-7-136,2-10-81</inkml:trace>
  <inkml:trace contextRef="#ctx0" brushRef="#br0" timeOffset="148737.2402">16502 16311 911,'0'0'143,"0"0"-139,0 0 18,0 0 12,0 0-20,-25 118-10,25-78-4,0-1 0,0-7 0,14-6-4,-1-9-8,3-7 0,1-5 7,1-5 5,3 0 2,0-5 4,0-17 3,1-2-2,-5-3-4,2-4 2,-4 1-1,-3 0-1,-6 10 1,-2 8 0,-4 3 1,0 9 2,0 0-7,0 0-8,0 4-4,0 13 12,0-7 0,-4-2-5,4-4-29,0-4 9,0 0 17,0-16 0,16-11-4,10 4-4,1 1 16,1 9 0,4 13 5,-1 0 7,-2 4 2,-2 23 3,-7 0-9,-9 8-5,-6-3-3,-5-2-9,0-2-59,-29-1-147,-5-18-34,-3-9-187</inkml:trace>
  <inkml:trace contextRef="#ctx0" brushRef="#br0" timeOffset="148962.0199">16776 16044 719,'0'0'156,"0"0"-118,0 0 17,0 0-39,0 0-8,0 0 5,-58 50-6,18-42-4,4-8 7,7 0-1,11-15 3,12-10-5,6 3-6,22 4-2,22 4-5,14 14-54,0 0-121,-4 0-229</inkml:trace>
  <inkml:trace contextRef="#ctx0" brushRef="#br0" timeOffset="149181.9528">17489 15968 119,'0'0'1047,"0"0"-1037,0 0 5,-134 44 52,94 10-34,3 18-3,7 13-9,12-1-12,10-4-8,8-8-1,0-11 0,8-15-13,13-7-46,4-17-52,4-12-115,-1-10-204</inkml:trace>
  <inkml:trace contextRef="#ctx0" brushRef="#br0" timeOffset="149393.0173">17573 16092 644,'0'0'360,"0"0"-257,0 0-2,0 0-44,0 0-54,0 0 21,-8 166 1,8-95-17,0 1-8,0-11 6,0-10-6,11-10-1,7-16-17,0-6-17,-1-12-43,2-7-62,-11 0-127,-5-7-192</inkml:trace>
  <inkml:trace contextRef="#ctx0" brushRef="#br0" timeOffset="149525.8722">17499 16441 1008,'0'0'2,"0"0"1,0 0-6,126-58-65,-68 45-180,-14 4-167</inkml:trace>
  <inkml:trace contextRef="#ctx0" brushRef="#br0" timeOffset="149659.7955">17832 16415 317,'0'0'698,"0"0"-683,0 0-14,0 0-2,0 0-140,154-62-158</inkml:trace>
  <inkml:trace contextRef="#ctx0" brushRef="#br0" timeOffset="150025.9541">18201 16218 891,'0'0'137,"0"0"-109,0 0-6,0 0 33,126 0-32,-97 32-10,-11 6-12,-11 3 2,-7-1-3,-7 0 0,-22-4 0,-4-4-8,8-18-15,9-2-2,12-12-16,4 0 23,9-18-10,23-20-90,5-8 27,0 1 87,-1 1 4,-9 8 14,-9 9 86,-9 10 6,-7 11-8,-2 6-8,0 0-41,-8 9-29,-16 22-4,7 10-10,4 5-2,11-2-4,2 0 0,6-4-2,30-8-25,7-2-43,1-12-79,-11-13-204</inkml:trace>
  <inkml:trace contextRef="#ctx0" brushRef="#br0" timeOffset="150262.0194">18553 15897 1135,'0'0'26,"0"0"-26,191 12 35,-104 29-16,-3 21 0,-14 10 2,-22 12-17,-25 6-1,-23-2-3,-9-3 1,-38-8 4,-11-10-2,-1-18-3,7-14-1,17-21-43,13-14-129,19-14-297</inkml:trace>
  <inkml:trace contextRef="#ctx0" brushRef="#br0" timeOffset="150963.8697">19330 16078 845,'0'0'156,"0"0"-71,0 0-29,0 0-38,0 0-5,-4 133 1,4-78-9,0-5-3,0-10-2,11-13 2,11-9-2,7-10-16,-1-8-9,7 0-4,-6-31 3,-3-4-8,-5-10 14,-8-3 14,-9 6 6,-2 2 5,-2 14 5,0 17 31,0 4 8,0 5-6,0 0-36,0 14-7,0 18-2,0 12 1,6 4 1,4-3-1,3 5-15,5-7-84,6-6-81,4-16-120,3-16-222</inkml:trace>
  <inkml:trace contextRef="#ctx0" brushRef="#br0" timeOffset="151184.1574">20046 15877 1114,'0'0'49,"0"0"-34,0 0 40,-114 38 4,94 15-49,6 13-1,8 2-7,6 7-1,0-3 0,3-5-1,17-8-26,1-15-54,6-16-72,2-13-102,0-15-119</inkml:trace>
  <inkml:trace contextRef="#ctx0" brushRef="#br0" timeOffset="151423.6026">20264 15936 186,'0'0'902,"0"0"-839,0 0 8,0 0-30,0 0-29,-39 130 9,39-51-11,0-6-6,0 2-3,0-12 0,4-15-2,16-11-1,6-11-7,7-16-7,8-6-21,0-4-21,0-14-13,-2-12-62,-12-6-170,-14-2-108</inkml:trace>
  <inkml:trace contextRef="#ctx0" brushRef="#br0" timeOffset="151575.7446">20146 16252 872,'0'0'85,"0"0"-83,0 0-2,0 0 0,150-48-29,-86 35-168,-10-6-119</inkml:trace>
  <inkml:trace contextRef="#ctx0" brushRef="#br0" timeOffset="151743.9733">20588 16230 228,'0'0'811,"0"0"-804,0 0-2,118-65 2,-65 45-7,-1 8-39,-15 3-233,-10 1-45,-13 2 28</inkml:trace>
  <inkml:trace contextRef="#ctx0" brushRef="#br0" timeOffset="152113.0183">20927 16056 295,'0'0'155,"0"0"-38,0 0 15,0 0-28,116-30-39,-87 30-22,-2 0-12,-8 22-4,-7 5-4,-12 10-6,0 3-6,-12 8-4,-15-8 1,0-10 1,8-2-9,6-15-6,12-8-34,1-5-57,4 0-7,23-18 91,10-18-19,0-3-6,-1-7 34,-5 2 4,-6 5 9,-12 7 60,-5 10 51,-8 11-18,0 4-12,0 7-12,-6 0-35,-16 7-29,-3 22-6,5 11-1,9 7-4,9 2 1,2 1-4,9-10-1,22-8 0,7-5-22,2-14-27,-2-8-47,-9-5-146,-12-5-256</inkml:trace>
  <inkml:trace contextRef="#ctx0" brushRef="#br0" timeOffset="152362.8017">21259 15654 1140,'0'0'18,"0"0"10,122 11 13,-35 41-21,3 15-6,-15 23 6,-23 4-8,-31 4 4,-21 4 2,-24 0 5,-31-11-3,-10-11-4,3-13-11,6-26-1,13-7-4,15-12-4,7-15-60,5-7-166,4 0-512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2-04-26T12:56:03.0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3011 2282 632,'0'0'257,"0"0"-197,0 0-37,0 0-14,-29 166 22,19-80 7,8-3-12,2-9-2,0-15-10,14-10-9,9-13 2,5-16-5,3-10 7,10-10-1,3-3 2,5-28-1,-6-11-7,-1-9-1,-11-2 0,-11-3 2,-6 1-2,-11 9 7,0 14 28,-3 12 15,0 14-7,0 6-12,0 0-26,0 24-6,0 16-2,0 9 2,0 4 0,0-2 0,0 0 1,9-5-1,7 0-5,6-8-55,2-11-60,7-13-130,1-14-141</inkml:trace>
  <inkml:trace contextRef="#ctx0" brushRef="#br0" timeOffset="203.054">3771 2455 846,'0'0'84,"0"0"91,0 0-81,0 0-73,0 0-14,-70 105 11,51-34 14,9 1-4,8-6-19,2-5-5,23-6-3,17-9-1,12-7-45,8-13-67,0-15-162,-9-11-191</inkml:trace>
  <inkml:trace contextRef="#ctx0" brushRef="#br0" timeOffset="569.0916">4070 2606 723,'0'0'87,"0"0"-60,0 0 74,0 0-90,0 0 1,146-51-1,-92 83-3,-9 8-8,-19 6 0,-16 4 0,-10 0 0,-10-4 2,-21-8-2,3-7-2,3-16 2,11-6-1,10-9-19,4 0 6,4-27-63,25-13-84,9-9 83,3-7 74,-6 3 4,-10 5 65,-14 14 53,-11 16 34,0 12-28,-7 6-20,-18 2-63,-1 28-28,-3 14-7,7 10 3,10 4 0,12-2-9,5-4-3,33-6-38,11-13-120,11-17-127,0-16-126</inkml:trace>
  <inkml:trace contextRef="#ctx0" brushRef="#br0" timeOffset="682.9541">4769 2914 237,'0'0'490,"0"0"-480,0 0 56,-24 128-4,10-78-52,6-3-10,6-8-80,2-19-270</inkml:trace>
  <inkml:trace contextRef="#ctx0" brushRef="#br0" timeOffset="900.0298">5066 2624 1018,'0'0'101,"0"0"-37,0 0-63,0 0 8,0 128 22,0-53 16,0-4-28,0-4-4,5-11-9,10-11-6,12-15 2,4-13-2,9-10-32,3-7-37,-1 0-87,-13-24-290</inkml:trace>
  <inkml:trace contextRef="#ctx0" brushRef="#br0" timeOffset="1021.8182">5122 2931 1025,'0'0'47,"0"0"-47,0 0-62,0 0-191,134-98-31</inkml:trace>
  <inkml:trace contextRef="#ctx0" brushRef="#br0" timeOffset="1205.7797">5470 2609 1005,'0'0'106,"0"0"-66,0 0-29,118 48 24,-69 4 27,-14 10-34,-17 12-10,-18 7-2,0-1-4,-35-2-9,-13-6 0,0-16-3,-1-10-18,13-20-74,4-18-176,13-8-368</inkml:trace>
  <inkml:trace contextRef="#ctx0" brushRef="#br0" timeOffset="1350.6979">6162 2857 883,'0'0'327,"143"-68"-320,-54 42 6,-4 6-13,-11 8 0,-23 10-136,-31 2-365</inkml:trace>
  <inkml:trace contextRef="#ctx0" brushRef="#br0" timeOffset="1492.6162">6299 3076 1094,'0'0'128,"0"0"-108,0 0-18,124 0 15,-36-9 1,-4-3-18,-13 3-51,-25-9-389</inkml:trace>
  <inkml:trace contextRef="#ctx0" brushRef="#br0" timeOffset="1985.8825">7995 3096 913,'0'0'101,"0"0"-85,0 0 35,156-64-15,-98 28-14,-6 2-7,-20 3-5,-16 0-7,-16 6 5,0 1 1,-17 3-1,-16 8 16,-8 11-9,-3 2 1,-6 16-6,6 22 1,3 16-4,8 11 5,16 2-4,15 0 1,2-7-8,26-13 1,23-12 0,13-15-2,12-16 5,6-4 1,1-10-4,-13-16-2,-14-6-34,-18-6-50,-16-5-91,-20-2-327</inkml:trace>
  <inkml:trace contextRef="#ctx0" brushRef="#br0" timeOffset="2166.9958">7821 2354 1129,'0'0'5,"0"0"10,118-42-15,-18 19 1,10 4-1,-16-2-110,-21 2-310</inkml:trace>
  <inkml:trace contextRef="#ctx0" brushRef="#br0" timeOffset="2372.0485">8512 1983 957,'0'0'118,"0"0"-84,0 0-17,0 0 1,-8 183 44,6-93-10,-2 2-23,4-10-10,0-10-6,4-11-10,17-18 1,8-13-3,9-11-1,6-15-30,1-4-58,-4-4-109,-14-24-270</inkml:trace>
  <inkml:trace contextRef="#ctx0" brushRef="#br0" timeOffset="2513.4946">8492 2486 906,'0'0'185,"0"0"-176,0 0 2,129-58-11,-35 32-56,2 4-134,-9 0-304</inkml:trace>
  <inkml:trace contextRef="#ctx0" brushRef="#br0" timeOffset="3155.0016">9865 2247 1047,'0'0'64,"0"0"-2,0 0-8,0 0-27,0 0-14,0 0-10,-127-16 2,60 19-3,-1 10 0,5 4-1,3 4 0,11 4 8,7 7 0,8 12 2,10 22 4,7 23-11,9 18 14,6 20 10,2 7-9,0 7-1,0 0-1,0 6-13,-9 0 5,-3-7-6,-4-13 3,5-29 0,5-27 3,6-22-2,0-20 6,0-18 0,31-11-7,21 0 0,21-18 0,16-7-4,16 2-2,0 7-3,-7 2-19,-16 9-49,-21 2-52,-26-5-161,-29-6-484</inkml:trace>
  <inkml:trace contextRef="#ctx0" brushRef="#br0" timeOffset="5286.1282">10133 3232 956,'0'0'62,"0"0"-46,0 0 61,24-140-45,16 90-25,7-3-5,-1-5 4,-5 2-4,-14 8 3,-20 12-4,-7 14 3,-15 10-4,-17 12 3,-6 0-3,2 4 0,2 19 0,14 10-1,20 5-2,0 2-4,36 3-5,20-6-3,6-3 12,-1-1 3,-15-6 3,-18 2-3,-17-3-8,-11 0-8,-3-2 5,-26 0 8,-4-8-7,4-6-23,9-5-38,11-5-59,9-3-30,0-25-145</inkml:trace>
  <inkml:trace contextRef="#ctx0" brushRef="#br0" timeOffset="5787.8006">10685 2849 70,'0'0'777,"0"0"-712,0 0 15,0 0-32,0 0-32,0 0 2,-37 110-4,37-65-6,0-6-3,0-2 0,14-4 0,6-7-5,8-6 1,3-13 3,6-7-1,0 0 1,1-10 0,0-19-4,-7-4 0,-4-6 0,-5-4 3,-11 1-1,-1 7 1,-6 12-2,-2 11 8,-2 10 0,0 2-7,0 16 0,0 16-4,0 6 4,-6-4-4,-3-9 3,4-8-1,2-10 1,3-7-1,0 0 0,0-7-1,3-23 1,15-6-7,7-2 3,0 3 4,2 9 0,5 8 2,-1 9-2,4 9 4,6 0 1,-3 1 2,-4 21-1,-4 4-4,-12 6-2,-13 0-1,-5 3-6,-14-1-53,-20 0-40,-8-5-163,-2-12-16,5-11-109</inkml:trace>
  <inkml:trace contextRef="#ctx0" brushRef="#br0" timeOffset="6057.9497">11031 2442 703,'0'0'117,"0"0"-39,0 0 9,0 0-58,0 0-18,0 0-8,85 16 3,-123 12 7,-13-4 11,-9-9-10,-4-10 0,7-5 6,10 0 4,14-14-3,12-4 1,21 2-3,4 1-19,42 4 0,21 10-2,13 1-13,5 3-87,-5 23-78,-6 6-146</inkml:trace>
  <inkml:trace contextRef="#ctx0" brushRef="#br0" timeOffset="6447.7651">11648 2985 931,'0'0'44,"0"0"-40,0 0 52,143 33-17,-114 4-25,-18 8-13,-11 5 5,-5-4-2,-27-5 3,-8-10-1,2-8-1,13-13-5,12-10 3,13 0 2,0-19-5,26-19-44,20-12-5,6-5 18,2-3-7,-5 5 29,-11 9 9,-14 11 15,-10 12 42,-14 12 11,0 9 8,-11 0-24,-16 17-31,0 15-5,2 7 0,10 7-5,11-3-5,4 1-5,2-4-1,25-5-4,13-12-68,10-13-121,6-10-220</inkml:trace>
  <inkml:trace contextRef="#ctx0" brushRef="#br0" timeOffset="6889.0304">12523 2825 1038,'0'0'38,"0"0"23,0 0-5,0 0-36,-127 110-4,108-56-10,9 3-3,2-7-3,8-7 0,0-8-1,21-11-5,17-12-26,8-12-1,9 0-1,4-18-2,-5-15 2,-10-4 1,-10-1 33,-14 4 5,-11 12 18,-9 6 29,0 10 5,0 6-6,-11 0-28,-5 24-20,-1 10-3,2 3 0,11 1-1,4-6 0,0-9-11,23-9-7,10-12 7,7-2 7,3-10 5,-3-19 4,-9 0 1,-11-5 13,-13 2-6,-7-2-4,-7 1-5,-24 9-1,-12 14-2,1 10-60,-1 6-75,12 25-169,10 3-175</inkml:trace>
  <inkml:trace contextRef="#ctx0" brushRef="#br0" timeOffset="7227.7318">13019 3350 1014,'0'0'65,"0"0"1,135-148-6,-73 78-32,-8-5-14,-14 7-7,-18 10-7,-18 16 2,-4 16-2,-16 12-1,-19 12-2,-9 2 2,1 8-5,9 16-4,14 4-12,20 4-2,0 3-18,38-2-5,15 2 20,11-3 25,-4-2 4,-9-2-1,-16-1 25,-15-4 2,-15 1-7,-5 0-5,-18 0-6,-22-3-5,-9-5-5,-2-5-68,7-11-94,11 0-123,14-22-123</inkml:trace>
  <inkml:trace contextRef="#ctx0" brushRef="#br0" timeOffset="7451.9856">13555 2711 85,'0'0'943,"0"0"-871,0 0-2,0 0-13,102 158-5,-95-81-10,-5 7-17,3-1-13,-2-2-3,7-11-6,6-15-2,5-19-1,8-19 0,8-12 2,3-5-2,4-22 0,-1-17-30,-12-11-40,-21-4-117,-10-6-312</inkml:trace>
  <inkml:trace contextRef="#ctx0" brushRef="#br0" timeOffset="7588.7353">13657 2941 993,'0'0'87,"0"0"-49,117-27-12,-57 13-14,-3-1-12,-17 3-38,-22-2-320</inkml:trace>
  <inkml:trace contextRef="#ctx0" brushRef="#br0" timeOffset="8009.1829">14442 3081 1024,'0'0'92,"0"0"-47,0 0 6,129-24-17,-51 2-5,-5 7-21,-9 1-8,-14 5-4,-9 8-72,-6-3-170,-1-7-132</inkml:trace>
  <inkml:trace contextRef="#ctx0" brushRef="#br0" timeOffset="8479.0469">15456 2791 1088,'0'0'32,"0"0"-7,0 0 36,0 0-39,-147 72-3,114-30-8,4 2-7,6 3-2,13-4-2,10-2-2,0-8-21,12-7-44,26-13-6,8-9-11,9-4 38,3-6 26,-7-19-11,-6-2 31,-13-5 3,-8 4 0,-13 4 59,-9 12 8,-2 6-6,0 6 0,0 0-49,0 3-15,0 21-3,-5 8 3,5 3 0,0-5-3,7-4-17,24-13-5,4-10 15,11-3 10,0-6 8,-5-23-2,-8-4 11,-14-1 11,-9-5 8,-10 2-15,0 4-8,-31 8-13,-10 11-3,-6 14-1,-4 0-27,7 18-62,5 15-114,16 3-190</inkml:trace>
  <inkml:trace contextRef="#ctx0" brushRef="#br0" timeOffset="8809.6973">15964 3326 943,'0'0'128,"0"0"-104,116-148 43,-69 90-13,-7-5-38,-13 3-1,-14 7-15,-13 4 0,0 17-5,-36 14-7,-2 12-5,5 6-4,4 0-3,16 6 13,8 17-24,5 4-27,12 1 15,28 0 20,16 1 22,7-5 5,5 2 5,-10-1 23,-11-2 18,-16 3-8,-16 0-13,-12 3-6,-3-3-12,-25 3-5,-19-3-2,-12-10-126,2-9-197,11-7-105</inkml:trace>
  <inkml:trace contextRef="#ctx0" brushRef="#br0" timeOffset="9191.6967">16518 2963 197,'0'0'660,"0"0"-615,153-7 69,-104 25-37,-16 10-63,-17 8-4,-16 4-7,-6 0-2,-32-6 5,4-4-6,5-12-9,11-8-2,14-8-14,4-2 4,9-10 0,31-21-24,11-10-94,5-8 60,0 0 33,-12-2 46,-11 4 5,-10 8 48,-17 13 77,-6 14-24,0 12 6,-13 0-46,-13 24-50,-1 14 5,4 10 5,12 3-4,9 0-7,2-2-5,9-3-7,22-5-1,9-12-4,11-9 2,5-10-3,2-10-45,3 0-83,-6-34-182</inkml:trace>
  <inkml:trace contextRef="#ctx0" brushRef="#br0" timeOffset="9786.0342">17573 3258 1032,'0'0'71,"0"0"-57,0 0 23,94-120 9,-55 74-31,-2-7 0,-6-2-9,-10-2-2,-17 5-3,-4 10-1,-12 16-5,-19 15-1,-4 11-14,3 0 2,8 14-7,7 18-9,8 5-32,9 5 6,0 0-20,31-1 27,15-7 8,10 0 45,2-5 2,-11-3 5,-16-1 2,-15 1-4,-16-2-4,-4 3 19,-30-4 7,-12-2-14,6-7-13,10-5-4,14-9-80,16 0-59,0-8-129</inkml:trace>
  <inkml:trace contextRef="#ctx0" brushRef="#br0" timeOffset="10264.9807">18086 2967 628,'0'0'188,"0"0"-36,0 0 8,0 0-104,0 0-49,0 0-6,-15 65 4,9-23-2,3 0 0,3-6-2,0-4 1,9-4-2,14-10 0,-2-6-2,8-8 0,2-4-3,1 0 2,-1 0 3,0-17 3,-6-6-2,-1-3 3,-3-4 1,-6-4-2,1-2 0,-5 8-1,-3 8 3,-5 11-3,-3 7-2,0 2-9,0 0-2,0 9-1,-7 4 11,-4-1-6,7-7-27,4-3 5,0-2 17,0 0 0,17-5-4,17-10 8,8-2-2,-2 6 9,-1 9 1,-5 2 1,-2 0 3,0 16 17,-6 4 8,-2 1-8,-3 2-6,-9-2-10,-5 2-5,-7 0-5,0-4-51,-19-1-121,-18-6-147,-5-8-226</inkml:trace>
  <inkml:trace contextRef="#ctx0" brushRef="#br0" timeOffset="10535.7231">18508 2555 470,'0'0'445,"0"0"-376,0 0-52,0 0 7,0 0 1,0 0-4,-49 113-6,0-94-11,-5-9 10,6-10-5,5 0-2,9-10 0,14-14 15,16-5-8,4 4 4,11 4-17,23 7-1,8 6-12,3 8-19,-2 0-46,5 3-108,-4 9-170</inkml:trace>
  <inkml:trace contextRef="#ctx0" brushRef="#br0" timeOffset="10777.7351">19083 2717 1085,'0'0'61,"0"0"-34,2 132 52,4-65-49,2 6 4,-2 5-16,-1-3-14,3-11-1,0-16-2,3-18 0,4-12 2,7-11-2,12-7 3,13 0 3,7-18-7,-4-10-28,-17-9-102,-23-9-260</inkml:trace>
  <inkml:trace contextRef="#ctx0" brushRef="#br0" timeOffset="10925.5849">19062 2956 268,'0'0'774,"0"0"-713,0 0-31,194-35 14,-106 19-32,-10 0-12,-24 2-20,-28-4-276,-26-2-358</inkml:trace>
  <inkml:trace contextRef="#ctx0" brushRef="#br0" timeOffset="11385.1065">15307 4405 772,'0'0'292,"0"0"-267,0 0-3,0 0 14,0 0-1,0 143 7,7-81-21,5-1-14,0-2-1,-3-1-5,-3-1-1,-6-3-25,0-4-83,-4-6-193,-25-10-152</inkml:trace>
  <inkml:trace contextRef="#ctx0" brushRef="#br0" timeOffset="11543.0332">14937 4900 1013,'0'0'37,"0"0"-33,172-118 7,-44 72 30,11 4-36,-10 10-5,-15 18-49,-29 8-282,-29 6-284</inkml:trace>
  <inkml:trace contextRef="#ctx0" brushRef="#br0" timeOffset="11863.0101">15982 4939 983,'0'0'36,"0"0"1,0 0 13,76-147-33,-34 91-4,-2-2 6,-11 2-19,-14 8-1,-15 12 1,-4 15 0,-29 15-4,-11 6 3,2 5-15,5 21-12,16 6-6,13 2-16,8 4-31,14 0-17,26-5 37,9 0 26,2-3 35,-6-1 3,-15-2 2,-18 2-5,-12-2 0,-12 2 1,-24-3-1,-10-4 0,9-3-75,8-12-67,14-7-78</inkml:trace>
  <inkml:trace contextRef="#ctx0" brushRef="#br0" timeOffset="12358.9072">16435 4656 797,'0'0'134,"0"0"-116,0 0 28,0 0-14,0 0-22,-81 124-4,81-80-6,0-3 1,0-7-2,10-6-5,5-8-11,5-5 3,2-6 12,3-7 2,1-2 8,4 0-2,1-18 2,-2-7-4,-2-9 0,-5-2 7,-2-3-5,-7 5 1,-4 8 30,-7 8 0,-2 15-2,0 3 3,0 0-34,0 0-4,-2 9-6,-13 10 3,-3 0 3,3-6-31,7-6 6,6-7 0,2 0 5,0-5 9,10-19-19,20-5 12,8 2-4,4 8 22,-4 8 8,-1 11 4,-2 0 4,-4 4 4,-6 20 2,-3 6-7,-6 2-5,-9 2-8,-7-1-2,0-1-33,-23-2-72,-19-6-194,-10-10-192</inkml:trace>
  <inkml:trace contextRef="#ctx0" brushRef="#br0" timeOffset="12598.9787">16628 4379 878,'0'0'107,"0"0"-54,0 0-32,0 0-21,0 0 0,0 0 1,-100 53-1,51-44-1,3-9 1,5 0 5,17 0 1,8-9 4,16-3 1,16 1-11,33 2-9,17 7-45,13 2-62,3 0-197</inkml:trace>
  <inkml:trace contextRef="#ctx0" brushRef="#br0" timeOffset="12833.2326">17649 4467 673,'0'0'340,"0"0"-312,0 0 63,-147-4-11,104 45-49,6 12-5,6 14-13,9 5-4,8 2-5,10-3-3,4-5-1,0-8-2,16-10-23,10-10-62,3-16-58,4-17-144,4-5-23</inkml:trace>
  <inkml:trace contextRef="#ctx0" brushRef="#br0" timeOffset="13059.8195">17727 4528 203,'0'0'677,"0"0"-551,0 0 29,0 0-92,0 0-61,0 0 6,-2 136 20,0-60-12,2-2-8,0-4-5,0-1 1,14-11-4,7-10 0,8-15-5,6-18-12,0-15-32,3 0-23,-5-24-46,-8-13-165,-12-4-215</inkml:trace>
  <inkml:trace contextRef="#ctx0" brushRef="#br0" timeOffset="13202.1893">17645 4824 1039,'0'0'36,"0"0"-15,0 0 1,0 0-22,165-61-40,-89 47-210,-13 1-225</inkml:trace>
  <inkml:trace contextRef="#ctx0" brushRef="#br0" timeOffset="13349.9775">18086 4914 389,'0'0'602,"0"0"-583,0 0-7,0 0-12,150-54-16,-97 30-143,-11 0-182</inkml:trace>
  <inkml:trace contextRef="#ctx0" brushRef="#br0" timeOffset="13731.4855">18501 4664 796,'0'0'78,"0"0"-39,0 0-2,136-12-14,-99 24-2,-7 15-18,-15 6 1,-15 6-1,0-2-3,-22 1 10,-14-4-9,3-7-1,6-10-30,14-6-42,13-11-39,0 0 5,27-20-4,17-13-67,4-7 56,0-3 121,-7-2 6,-10 5 64,-7 5 100,-13 9 13,-9 11-22,-2 9-8,0 6-21,0 0-71,-13 12-43,-7 20-6,2 8-4,12 2-1,6 3-6,0-7-1,12-3 0,17-7-29,3-8-39,3-11-78,-5-9-163,-13 0-259</inkml:trace>
  <inkml:trace contextRef="#ctx0" brushRef="#br0" timeOffset="13962.6689">18827 4289 1126,'0'0'62,"0"0"-28,0 0-15,171-8-4,-82 46-2,3 14 1,-10 11-14,-15 5 4,-19 4-3,-20 4 0,-21 0 0,-7 0 1,-21 1-2,-23-3-1,-16-2-17,-12-12-52,3-18-155,9-24-36</inkml:trace>
  <inkml:trace contextRef="#ctx0" brushRef="#br0" timeOffset="14662.397">19697 4555 973,'0'0'37,"0"0"-29,0 0 7,0 0 7,60 101 11,-52-49-14,-1 1-15,-3-7-1,1-12 3,5-10-6,9-15-2,5-9 2,12 0 0,4-16 2,-1-18-2,0-3-8,-10-10 3,-7-1 5,-12 1 7,-4 3-3,-4 15 21,-2 14 23,0 13 0,0 2-9,0 9-39,0 20 0,0 12 0,0 3 0,0 0 0,6 2 0,13-5-9,-2-9-45,5-10-89,3-13-128,0-9-95</inkml:trace>
  <inkml:trace contextRef="#ctx0" brushRef="#br0" timeOffset="14864.6494">20499 4238 985,'0'0'66,"0"0"8,0 0 7,0 0-73,-83 111-1,70-35 2,6 1-7,7-5-2,0-4 0,9-4-1,13-7-75,0-13-142,5-18-116,2-21-207</inkml:trace>
  <inkml:trace contextRef="#ctx0" brushRef="#br0" timeOffset="15105.1865">20781 4342 930,'0'0'63,"0"0"-38,0 0 86,0 0-83,0 0-27,-18 106 15,18-45-5,0 2-5,0-3-3,0 0 2,8-3-4,-2-11 1,7-13-2,5-12-2,5-14-9,6-7-22,6 0-21,1-1-52,-5-21-111,-13-4-115</inkml:trace>
  <inkml:trace contextRef="#ctx0" brushRef="#br0" timeOffset="15246.2998">20626 4650 714,'0'0'84,"0"0"-81,0 0-2,174-46-1,-102 34-50,3-2-151,-16-2-58</inkml:trace>
  <inkml:trace contextRef="#ctx0" brushRef="#br0" timeOffset="15419.047">21199 4608 891,'0'0'72,"0"0"-65,115-60 12,-48 41-13,-4 4-6,-10 5-120,-17 2-145,-21 1-228</inkml:trace>
  <inkml:trace contextRef="#ctx0" brushRef="#br0" timeOffset="15779.4785">21644 4437 566,'0'0'134,"0"0"-77,0 0 52,0 0-67,0 0-17,128 41-5,-113-12-13,-9 3 0,-6 3-3,0-3 2,-24-2-2,0-7-4,3-8-24,11-9-16,10-6 0,0 0-7,19-9-6,17-17 3,9-9-24,0-5 48,-5-1 26,-5 0 9,-6 4 50,-9 7 67,-11 9 7,-9 12-6,0 7-18,0 2-52,-14 2-43,-8 27-11,0 10 1,4 8-3,11 2-1,7-4-3,0-3-4,19-6-43,9-8-92,4-14-112,-3-14-145</inkml:trace>
  <inkml:trace contextRef="#ctx0" brushRef="#br0" timeOffset="15997.2764">22096 4221 1068,'0'0'52,"0"0"-38,121-29 17,-50 52-12,3 21-7,-5 10 5,-13 7-5,-19 0 0,-21-3-10,-16 4 4,-6-9-4,-32-2-2,-7-10-30,-1-11-56,3-17-86,10-13-155</inkml:trace>
  <inkml:trace contextRef="#ctx0" brushRef="#br0" timeOffset="16424.0387">22507 3727 996,'0'0'50,"114"-39"-45,-16 28 17,22 5 26,7 6-29,-4 0-1,-14 13-4,-22 11-12,-22-5-2,-25 8 0,-22 3 0,-18 6 1,0 19 16,-10 23 13,-14 15 8,4 18-21,6 7-1,8 7-7,6 7-5,0-5-4,0-4 3,4-1-2,-4-9-1,-16-9 9,-32-14 5,-21-23-1,-12-21-6,-10-24 8,-2-17-4,1-5-6,3-17-5,2-21-34,7-13-125,8-12-357</inkml:trace>
  <inkml:trace contextRef="#ctx0" brushRef="#br0" timeOffset="27461.9719">6417 6499 1007,'0'0'129,"0"0"-109,0 0 12,0 0 9,0 0-27,114 0 14,-52 0-17,3 0-8,-9 0-3,-13 0-22,-13 0-74,-17 0-46,-13 0-143,-9 8-110</inkml:trace>
  <inkml:trace contextRef="#ctx0" brushRef="#br0" timeOffset="27653.0907">6307 6890 616,'0'0'80,"0"0"-60,0 0 132,0 0-57,172 0-30,-96-12-10,4-3-33,-1 4-14,-10 3-8,-15 4-47,-19 4-181,-27 0-202</inkml:trace>
  <inkml:trace contextRef="#ctx0" brushRef="#br0" timeOffset="28270.8265">8187 7363 915,'0'0'45,"0"0"-42,0 0 16,143-106-4,-101 71-6,-9 5-6,-15 1-3,-14 5-5,-4 0-9,-18 8 3,-19 7 10,-12 9 1,-7 0 8,-2 27 12,1 9 6,9 14-5,8 5 10,15 6 1,17-3-12,8-8-8,13-10-4,27-10 4,16-12 7,9-12 11,6-6-12,3 0-7,-7-22-6,-10 1-2,-12-4-3,-16 1-17,-13 1-48,-12-2-21,-4-2-39,0 1-137,-18-6-17</inkml:trace>
  <inkml:trace contextRef="#ctx0" brushRef="#br0" timeOffset="28510.9297">7931 6756 964,'0'0'26,"0"0"-19,0 0 9,149-69-12,-60 49 0,-3 2-4,-8 0-111,-13 0-199,-11-8-136</inkml:trace>
  <inkml:trace contextRef="#ctx0" brushRef="#br0" timeOffset="28755.0425">8689 6324 883,'0'0'85,"0"0"-50,0 0 27,0 0-29,0 0 0,-34 161 12,27-85-16,5-1-3,2 0-7,0-8-6,0-13-5,4-11-2,16-12-3,4-10-2,8-12 4,6-9-3,5 0-2,-3-18-21,-3-8-56,-14-3-67,-17-2-140,-6-1-151</inkml:trace>
  <inkml:trace contextRef="#ctx0" brushRef="#br0" timeOffset="28900.9727">8694 6685 645,'0'0'110,"0"0"-48,0 0 45,0 0-77,0 0-22,148-66-8,-75 51-112,-4 3-129,-8 5-160</inkml:trace>
  <inkml:trace contextRef="#ctx0" brushRef="#br0" timeOffset="29282.1301">10110 6462 953,'0'0'41,"0"0"13,0 0 46,0 0-55,0 0-19,-154 7-8,90 55 6,-1 32 2,3 24-7,5 25 5,14 16-2,12 0-1,12-6-11,19-18-4,5-28-2,38-23-3,15-21-1,8-16 8,1-18-1,-9-9-4,-14-12-3,-15-5-1,-17-3-38,-10 0-31,-2-14-43,-6-18-314</inkml:trace>
  <inkml:trace contextRef="#ctx0" brushRef="#br0" timeOffset="32115.0553">395 12876 890,'0'0'114,"0"0"-99,0 0 69,0 0-2,0 0-51,0 0-19,83-145-7,-49 89 1,-5-6-3,-7 1-1,-13 6-1,-9 11 2,-5 7-1,-20 16-1,4 11-1,-1 10-1,3 0-5,6 12 4,8 15-8,5 11-5,10 4-15,32 1-29,7-3-2,3-2 48,-10-2 4,-16 0 9,-16-2 0,-10 0 2,0 2 2,-20-4-2,-7-6-2,2-7-6,6-11-56,10-8-103,9-7 14,0-29-182</inkml:trace>
  <inkml:trace contextRef="#ctx0" brushRef="#br0" timeOffset="32564.9961">887 12430 878,'0'0'61,"0"0"-57,0 0 16,0 0 23,0 107-5,0-65-12,0 0-18,0-4-1,15-8-4,3-4 3,5-10-6,0-8 4,2-8-3,2 0 7,0-13-3,-3-16-1,0-7-1,-3-6-1,-5-1 3,-8 5-3,-6 11 3,-2 8 0,0 14 1,0 3-3,0 2-3,0 0-11,0 5 1,-8 13 9,-8-1-28,7-5-11,3-8 5,3-4-5,3 0 36,0-8-16,3-14-34,16 0 49,6 1 5,5 10 0,6 9 12,1 2 11,-2 2-7,-6 16-2,-7 6-14,-10 2-2,-10 4 1,-2 2 0,-4 2-75,-19-6-98,-4-6-116</inkml:trace>
  <inkml:trace contextRef="#ctx0" brushRef="#br0" timeOffset="32793.3535">1281 12189 866,'0'0'63,"0"0"-59,0 0 9,0 0 2,0 0-8,-128 58 5,97-49-8,4-7-2,10-2 7,8-6 4,9-25-13,0-8-4,32-2-4,14 10-63,10 6-81,2 11-96</inkml:trace>
  <inkml:trace contextRef="#ctx0" brushRef="#br0" timeOffset="32981.9126">1917 12140 942,'0'0'114,"0"0"-111,-56 110 37,29-55 21,6 0-32,9 3-4,2 3-12,1-3-10,4-2-3,2-8-8,-2-9-86,1-16-112,-4-14-174</inkml:trace>
  <inkml:trace contextRef="#ctx0" brushRef="#br0" timeOffset="33175.0504">1840 12160 871,'0'0'144,"0"0"-108,0 0 56,0 0-36,0 0-47,137-17 0,-106 74 16,-7 9-11,-4 5-3,-4-2-10,-3 1 0,-2-1-1,-6-4-59,-5-2-72,0-7-84,-5-12-97</inkml:trace>
  <inkml:trace contextRef="#ctx0" brushRef="#br0" timeOffset="33326.026">1780 12641 602,'0'0'418,"0"0"-409,0 0-4,74-138 1,8 92-6,16-1-60,-4 8-181,-16 5-141</inkml:trace>
  <inkml:trace contextRef="#ctx0" brushRef="#br0" timeOffset="33758.972">2625 12146 753,'0'0'381,"0"0"-348,0 0 15,0 0-3,0 0-30,0 0-5,-110 130-7,87-72 1,9-4-3,12-8-1,2-12-1,6-12-5,21-9-24,9-12-11,2-1 8,4-7-10,-4-22-1,-3-7 22,-8 1 18,-9 6 4,-11 7 2,-7 10 7,0 10 28,0 2-6,0 0-24,0 0-7,0 19-4,-2 6 3,2 1-1,0-2-3,0-7-1,23-10-2,14-7 5,1 0 3,-1-11 7,0-16 0,-16-5 8,-7 0 20,-14 0 6,0 4-17,-18 4-21,-13 12-3,-9 10-3,-5 2-64,7 22-83,5 16-166,12 3-57</inkml:trace>
  <inkml:trace contextRef="#ctx0" brushRef="#br0" timeOffset="34073.1498">2989 12584 850,'0'0'147,"0"0"-84,111-120 32,-71 65-30,-4-8-28,-10-1-15,-10 0-16,-11 8-1,-5 11-5,0 13-5,-16 18 0,-7 11-5,4 3-9,1 0-10,2 12-2,11 8 2,5 6-21,7 3-6,31 3 34,12 2 22,5-5 0,-4 1 0,-11 0 0,-14 0-2,-13 4-6,-13 1-10,0-1 18,-23-5-3,-7-4-34,2-11-166,1-14-65,10 0-149</inkml:trace>
  <inkml:trace contextRef="#ctx0" brushRef="#br0" timeOffset="34263.626">3493 11967 940,'0'0'81,"0"0"-75,0 0 13,0 0 26,41 115 7,-27-54-26,0 4-18,-4 3-4,-1-2-4,-5-2-56,-4-3-129,0-13-119,0-16-226</inkml:trace>
  <inkml:trace contextRef="#ctx0" brushRef="#br0" timeOffset="34652.0113">3568 11944 947,'0'0'27,"0"0"-15,125-46 36,-93 46-23,-6 7-25,-18 23-6,-8 8-3,-6 2 4,-25 1-2,-6-3-4,3-11 3,9-8 3,9-10-6,12-5 3,4-4 8,0 0 2,14 0 1,21 0-3,11 0 8,8 0 7,0 0 1,-3 9 9,-15 13 1,-14 4-14,-15 8-3,-7 4 3,-20 7 22,-30 1 12,-12-1-12,-11-4-8,4-8-17,2-7-4,7-7-1,13-11-4,9-8-20,15-17-92,15-29-104,6-16-430</inkml:trace>
  <inkml:trace contextRef="#ctx0" brushRef="#br0" timeOffset="35095.7285">4375 12025 896,'0'0'49,"0"0"-43,0 0 36,0 0-13,0 0 0,0 0-13,136-29-4,-76 4-12,-3 4-49,-4-2-214,-13 3-172</inkml:trace>
  <inkml:trace contextRef="#ctx0" brushRef="#br0" timeOffset="35552.0493">5095 11682 974,'0'0'94,"0"0"-84,0 0-2,-148 48 27,102 5-8,1 7 7,12 2-11,13 0-14,13-7-7,7-9-2,12-9-1,21-13-2,11-12-6,5-12-20,3 0-5,1-26-2,-6-9 12,-11-4 18,-8 3 6,-14 7 8,-7 10-4,-7 6 17,0 10 12,0 3-9,-2 0-18,-7 14-6,4 14-7,3 2 7,2 0-1,0-7-5,24-9-1,12-11 6,7-3 1,1-3 6,-4-22 0,-9-3 1,-11-3 10,-11 0 16,-9-1-3,-4 0-11,-25 6-13,-11 8-5,-5 12-1,1 6-8,4 9-59,11 22-51,8 5-177,13 4-96</inkml:trace>
  <inkml:trace contextRef="#ctx0" brushRef="#br0" timeOffset="35865.561">5485 12173 851,'0'0'141,"0"0"-83,110-138 27,-77 76-43,-2-4-9,-11-1-18,-11 6-6,-9 7-8,0 13-1,-6 16-9,-17 16-30,-4 9-8,0 0-19,7 23-18,11 4 3,9 3 12,0 3 30,31-2-17,12-2-14,9-6 57,3-4 13,-6-1 4,-12-3 31,-13 5 27,-16-1-39,-8 6-12,-6 1 0,-23-1 1,-5 1-1,1-8-11,8-9-153,11-9-136</inkml:trace>
  <inkml:trace contextRef="#ctx0" brushRef="#br0" timeOffset="36068.3229">6110 11526 1066,'0'0'103,"0"0"-97,0 0 10,0 0 10,-27 153 1,15-81-13,3 3-12,1-3 1,1-1-3,4-13-32,-1-10-59,4-13-72,0-17-95,0-18-95</inkml:trace>
  <inkml:trace contextRef="#ctx0" brushRef="#br0" timeOffset="36256.8838">6098 11592 0,'0'0'869,"0"0"-736,0 0-8,0 0-63,0 0-49,134-20 4,-88 81 2,-1 6-6,0 6-6,-5 0-4,-8-4-3,-13 4-10,-9-7-78,-10-5-124,0-13-86,-27-22-122</inkml:trace>
  <inkml:trace contextRef="#ctx0" brushRef="#br0" timeOffset="36393.6302">6176 11909 1009,'0'0'43,"0"0"-38,0 0-5,125-98-66,-58 89-148,-10 9-172</inkml:trace>
  <inkml:trace contextRef="#ctx0" brushRef="#br0" timeOffset="36712.9815">6691 12031 881,'0'0'166,"0"0"-112,0 0-12,38-126-8,-18 70-13,-3-8-8,0-3-11,-11 3 0,-6 11 2,0 18-4,-13 15 0,-16 14 0,-6 6-15,-2 3-23,6 22 3,13 5-24,16 5-34,2-4-43,20 3 23,21-3 1,10-6 21,6 0 73,-7-6 18,-13 2 32,-14 0 13,-14 2 7,-9 3-5,0 3-16,-27-3-7,-4 3-24,-1-9-29,13-10-174,9-10-294</inkml:trace>
  <inkml:trace contextRef="#ctx0" brushRef="#br0" timeOffset="37232.0635">7058 11566 954,'0'0'128,"0"0"-104,0 0-12,0 0-12,0 0 0,0 0 0,0 128 3,7-85-3,3-12 0,3-1 1,0-11 2,4-7-2,2-4-2,1-8 1,1 0-6,0-6 6,1-16 0,3-4 0,-5-6 1,1-2 0,-6-4 0,-2-5 0,-6 8 2,2 3-3,-7 13 6,4 9-2,-3 6 3,-3 4 0,0 0-7,0 0 0,0 19-7,0 12 7,-11-2-1,2-2 3,0-9-4,4-10-5,5-5-15,0-3 5,0-3 17,5-23-2,19-6-6,3-2 2,7 1 6,-8 12 0,-1 7 5,2 12 13,2 2 5,-2 0-5,4 17-4,-5 10-5,-6 5-4,-4 1-4,-9 2-1,-7 1-5,-4 3-66,-28-3-99,-8-6-175</inkml:trace>
  <inkml:trace contextRef="#ctx0" brushRef="#br0" timeOffset="37473.058">7273 11257 982,'0'0'48,"0"0"-48,0 0-11,0 0 11,0 0 25,0 0-14,-95 66-5,74-61-1,3-5-2,2 0 10,6 0-8,5 0-4,5-3-1,0-3-28,24 1-123,19-2-154,3 5-118</inkml:trace>
  <inkml:trace contextRef="#ctx0" brushRef="#br0" timeOffset="37667.051">7971 11251 1166,'0'0'66,"0"0"-57,0 0 4,0 0 24,42 104-2,-20-55-19,-2 3-14,-2 2 0,-11 0-2,-3-4-50,-4-2-63,0-10-123,-22-5-192</inkml:trace>
  <inkml:trace contextRef="#ctx0" brushRef="#br0" timeOffset="38040.7708">7964 11257 906,'0'0'57,"0"0"-5,120-77 26,-66 74-22,-3 3-27,-14 10-12,-12 17-16,-24 6-1,-1 7 0,-22 3 3,-19-4-3,-1-1 3,4-9-3,7-5-3,11-10-4,11-6-11,9 0 10,0-4-1,24-1 9,19 2 5,7 1 3,10 3 8,-4 6 13,-8 3 1,-11 0 3,-14 4 0,-20-2-7,-3 5 2,-20 0 6,-26 4-6,-9-1-14,-6-6-13,1 0-1,4-7-36,0-2-72,-4-8-160,-2-1-488</inkml:trace>
  <inkml:trace contextRef="#ctx0" brushRef="#br0" timeOffset="38357.0501">5657 13080 972,'0'0'71,"0"0"-47,0 0-6,0 0 14,169-84-15,-89 42-11,-3 10-6,-20 14-50,-23 11-192,-25 7-190</inkml:trace>
  <inkml:trace contextRef="#ctx0" brushRef="#br0" timeOffset="38508.1072">5730 13298 906,'0'0'57,"0"0"-26,0 0 69,0 0-50,0 0-30,143-86-20,-68 48 0,1 14-148,-11 7-191,-11 6-303</inkml:trace>
  <inkml:trace contextRef="#ctx0" brushRef="#br0" timeOffset="38865.5228">6550 13326 130,'0'0'938,"0"0"-917,0 0-4,0 0 11,125-133 0,-80 70 2,-9 1-5,-9 3-13,-17 6-8,-10 2 0,0 15-4,-21 13-4,-10 12 2,-6 11-14,6 0-16,6 20-5,17 8-10,8 1-27,11-2-25,29 2-25,14-3 78,4-4 46,-5 5 5,-15-6 2,-15 5 4,-17 5-2,-6 0 4,-16 6-3,-17-8-10,-4-5-31,9-13-96,12-11-125</inkml:trace>
  <inkml:trace contextRef="#ctx0" brushRef="#br0" timeOffset="39293.0167">7041 12883 892,'0'0'132,"0"0"-124,0 0-1,0 0 18,0 0-13,0 0-1,-29 133-5,29-94-3,14-7-3,6-9 0,4-5 3,3-8-1,-1-6 2,6-4 5,3 0-3,-2-16 2,3-9-3,-11-4 2,-1-5 4,-5-4-2,-7 2-4,-2 4-1,-8 12 3,-2 8-5,0 9 0,0 3-2,0 0-5,-7 0 3,-2 0-6,3 0-20,4 0-5,2 0 4,0 0-11,10 0-1,19 0 37,7 0 4,5 3 2,-4 9 4,-8 3 3,-4-1 2,-12 4-8,-7 1-3,-6 5 0,0 3-24,-21-6-201,-8-5-189</inkml:trace>
  <inkml:trace contextRef="#ctx0" brushRef="#br0" timeOffset="39423.0541">7395 12593 987,'0'0'0,"0"0"-63,0 0-40,0 0-219</inkml:trace>
  <inkml:trace contextRef="#ctx0" brushRef="#br0" timeOffset="39609.5165">7962 12515 1051,'0'0'55,"0"0"-29,-71 118 61,53-66-29,9 4-12,9 4-10,0 3-25,2-4-9,23 0-2,7-12-40,3-12-84,-4-17-143,-4-18-258</inkml:trace>
  <inkml:trace contextRef="#ctx0" brushRef="#br0" timeOffset="39806.0361">8140 12609 1007,'0'0'98,"0"0"-11,0 0 3,0 0-55,0 0-35,0 0-2,11 59 2,-11-1 4,0 7-4,0-1-7,0-7-57,-2-15-56,-5-14-71,0-14-50,3-14-35,4-6-46</inkml:trace>
  <inkml:trace contextRef="#ctx0" brushRef="#br0" timeOffset="39968.9978">8131 12777 53,'0'0'306,"9"-126"-151,0 80 72,2 20-25,7 11-59,7 13-60,2 2-47,8 11-17,1 23-4,-1 8 0,-2 9-13,1 0 0,-7 3-2,-4-1-14,-9-3-59,-12-2-108,-2-7-142,-21-9-196</inkml:trace>
  <inkml:trace contextRef="#ctx0" brushRef="#br0" timeOffset="40089.3383">8100 12883 932,'0'0'18,"0"0"-18,0 0-11,152-128-163,-90 106-158</inkml:trace>
  <inkml:trace contextRef="#ctx0" brushRef="#br0" timeOffset="40231.4829">8619 12772 865,'0'0'204,"0"0"-204,0 0 0,122-130-72,-79 103-222,-14 3-162</inkml:trace>
  <inkml:trace contextRef="#ctx0" brushRef="#br0" timeOffset="40389.3607">8913 12525 1087,'0'0'82,"0"0"-51,0 0 2,0 0-5,0 0-9,48 136-13,-35-83-6,-7 5-19,-6-2-116,0-8-234,0-16-208</inkml:trace>
  <inkml:trace contextRef="#ctx0" brushRef="#br0" timeOffset="40755.356">8913 12504 205,'0'0'740,"0"0"-692,0 0 2,168-104 28,-117 104-43,-13 4-6,-14 24-23,-20 8-6,-4 2 1,-13 3-1,-22-5-2,-3-4-7,1-10-12,18-5-1,3-10-17,16-7 4,0 0 3,21 0 8,16 0 24,11-7 7,0-2 15,4 9 16,-10 0 12,-6 0 6,-12 14-11,-8 7 3,-16 6-11,0 5-12,-21 4 3,-18 5-12,-11-6-11,-6-5-5,-1-6-26,-1-9-51,0-12-106,8-3-154,9-23-167</inkml:trace>
  <inkml:trace contextRef="#ctx0" brushRef="#br0" timeOffset="40975.2311">9288 12136 222,'0'0'714,"161"-7"-664,-70 48 59,-6 19-4,-7 12-50,-14 11-15,-19 0-9,-16 4-16,-22 3-2,-7 0-7,-14-2-2,-22-6-1,-6-13-3,-6-17 0,7-18-12,2-14-43,2-11-84,3-9-211,3-23-163</inkml:trace>
  <inkml:trace contextRef="#ctx0" brushRef="#br0" timeOffset="42683.7048">10338 7435 346,'0'0'643,"0"0"-636,0 0 1,0 0 7,107-114-15,-65 70-1,-4-4-3,-12 0-17,-7 1 6,-15 9 3,-4 8 9,-6 14 3,-21 11-3,-6 5 2,2 5 1,2 22-2,8 4 1,15 10-4,6-1-4,13 2 7,26-3-3,11-2 2,-1-5 3,-9 0 3,-13-3-3,-18 3 0,-9-3 0,-6-2-4,-20-4 0,-5-6-34,4-9-24,8-6-24,11-2-24,8-9-78,0-21-255</inkml:trace>
  <inkml:trace contextRef="#ctx0" brushRef="#br0" timeOffset="43155.4064">10828 7146 596,'0'0'285,"0"0"-274,0 0-1,0 0 33,0 0-20,-33 115-12,29-74-3,1-3-4,3-1-3,0-7 1,0-8-1,4-6-1,13-8 3,0-4 1,8-4 0,-1 0 5,3-12-3,-1-13-1,-1-4 1,-3-8 1,-3 2 8,-6 3 6,-7 6 9,-2 12-6,0 10 5,-4 4-6,0 0-23,0 10 0,0 14 0,-6 2 2,0-4 1,0-7-3,3-6-2,3-7-7,0-2-11,0 0 15,3-23 4,21-12-20,7 0-1,0 6 19,-2 9 3,-4 8 0,1 10-1,-1 2 2,-3 2-1,1 18 3,-10 6-3,-7 1-3,-6 5 2,0 1-21,-14-1-83,-16-4-169,-8-6-36</inkml:trace>
  <inkml:trace contextRef="#ctx0" brushRef="#br0" timeOffset="43426.0787">11124 6832 775,'0'0'43,"0"0"16,0 0-19,0 0-37,0 0 7,0 0-3,-66 121-2,17-104 2,5-9-2,5-8 2,13 0 5,9-11 13,16-12 15,1-1-11,11 6-27,22 8-2,8 10-1,-5 0-10,1 26-88,-6 6-134,-2 2-174</inkml:trace>
  <inkml:trace contextRef="#ctx0" brushRef="#br0" timeOffset="47101.0612">11914 6844 819,'0'0'47,"0"0"-30,0 0 84,0 0-24,0 0-25,0 0 4,0 0-13,-52-39-22,13 66-11,-11 16-3,0 20 8,2 10 0,9 4 1,12 3 2,8-5-4,17-5-8,2-9-5,10-6 0,17-9 0,10-4-1,1-7-14,-2-8-47,-3-4-52,-8-7-170,-9-12-185</inkml:trace>
  <inkml:trace contextRef="#ctx0" brushRef="#br0" timeOffset="47738.0081">11923 7233 577,'0'0'51,"0"0"-45,0 0 72,0 0-9,0 0-58,0 0 13,62-58 22,-35 56-2,0 2-7,0 0 2,-3 12-5,-2 15-3,-8 8-10,-10 3-5,-4 5-5,-2 0-11,-25-1 8,0-6-8,6-11-3,2-9-10,13-9-4,6-7-7,0 0 3,11-16-18,22-18-17,12-6-11,6-6 6,-4 0 38,-5 1 21,-13 8 2,-9 8 25,-13 10 51,-7 5 18,0 7 3,0 6-13,-14 1-33,-1 0-34,-2 24-6,3 8-1,7 5 1,5 0-8,2-2-2,0 0-1,17-3 0,10-2-15,3-8-64,10-2-97,-7-8-197</inkml:trace>
  <inkml:trace contextRef="#ctx0" brushRef="#br0" timeOffset="47904.3846">12618 7323 825,'0'0'178,"0"0"-178,0 0-16,0 0 15,156-46-27,-98 32-163,-4-4-213</inkml:trace>
  <inkml:trace contextRef="#ctx0" brushRef="#br0" timeOffset="48143.6713">13096 7018 794,'0'0'183,"0"0"-140,0 0 2,0 0-10,0 0 32,-4 128-31,4-71-18,0-2-3,0 3-1,0 0-4,0-5-6,0-9-1,0-9-1,21-13-2,13-12 0,11-10-1,14 0-24,4-23-66,-7-4-95,-14-4-213</inkml:trace>
  <inkml:trace contextRef="#ctx0" brushRef="#br0" timeOffset="48294.4072">13067 7354 764,'0'0'46,"0"0"-46,0 0-1,135-51-20,-77 33-157,-8-2-175</inkml:trace>
  <inkml:trace contextRef="#ctx0" brushRef="#br0" timeOffset="48533.2345">13473 6918 949,'0'0'60,"0"0"-32,146-23 55,-77 46-28,-1 26-15,-13 15-17,-17 5-8,-25 6-13,-13 3 11,-29 4-4,-27-4 1,-8-6-2,1-9 0,6-15-7,14-12-2,12-11-3,15-11-70,10-8-134,6-6-228</inkml:trace>
  <inkml:trace contextRef="#ctx0" brushRef="#br0" timeOffset="49731.0712">14591 7090 859,'0'0'144,"0"0"-69,0 0 60,0 0-35,0 0-73,0 0-15,0 0-7,-15 64 7,10-9-2,1-1-7,3-2-1,-1-2-2,2 0-17,-4-1-34,-3-3-30,-1-4-80,-6-8-135,-3-6-81</inkml:trace>
  <inkml:trace contextRef="#ctx0" brushRef="#br0" timeOffset="49889.0948">14221 7481 135,'0'0'800,"0"0"-787,0 0-8,176-118 33,-66 86-38,3 3-5,-8 9-84,-19 11-146,-18 9-243</inkml:trace>
  <inkml:trace contextRef="#ctx0" brushRef="#br0" timeOffset="50214.9893">15124 7485 979,'0'0'99,"0"0"-80,0 0 38,73-128-24,-31 76-25,-1-3 3,-7 4-7,-12 2 1,-13 12 0,-9 6-4,0 15 5,-23 10-6,-4 6 0,-2 2-2,2 18 2,12 8-3,9 3 3,6 1-10,8-1-22,28 0-5,12-1 10,2-2 11,-7-2 1,-15 2 0,-19 2-9,-9-4 2,-4 3 20,-27-6-5,-5 0-27,5-8-67,9-6-43,9-9-43,13 0-180</inkml:trace>
  <inkml:trace contextRef="#ctx0" brushRef="#br0" timeOffset="50697.0161">15591 7117 968,'0'0'111,"0"0"-83,0 0 37,0 0-34,0 0-23,-24 105-3,20-64-2,4-2 5,0-4-8,0-3-1,12-4-3,3-8-4,1-8-6,3-6 0,2-6-7,1 0 11,0-2 3,3-22 7,-3-8 1,3-3 0,-8 1-1,-1 7 4,-5 9-3,-7 8 5,-4 10 2,0 0 5,0 0-13,0 22 0,0 5 1,0-1 5,0-3-6,0-11 0,-2-6-3,2-6-25,0 0 2,0-22 9,12-12 5,7-4-6,4 1 14,4 10 4,-3 11 1,5 8 16,-2 8 6,-1 0-3,-1 13-1,-5 14 5,-7 7-17,-8 1-3,-5 8-4,0-1-22,-25 0-66,-8-8-138,-3-12-146</inkml:trace>
  <inkml:trace contextRef="#ctx0" brushRef="#br0" timeOffset="50953.3004">15931 6918 960,'0'0'123,"0"0"-115,0 0-2,0 0 12,0 0 7,0 0-5,-69 114-10,31-98-7,5-16 6,6 0-5,4-10 16,13-17 5,7-8-6,3 3-17,9 8-2,22 6-9,9 14-36,7 4-40,11 0-199,7 0-183</inkml:trace>
  <inkml:trace contextRef="#ctx0" brushRef="#br0" timeOffset="51164.0605">16718 6861 1037,'0'0'103,"0"0"-76,0 0 63,-125 143-36,96-70-18,2 4-7,4 5-10,8-2-12,7-7-4,8-10-3,0-16 0,11-13-36,18-14-26,8-12-52,8-8-97,-1-9-201</inkml:trace>
  <inkml:trace contextRef="#ctx0" brushRef="#br0" timeOffset="51365.1133">16929 7020 36,'0'0'1047,"0"0"-959,0 0 11,0 0-40,0 0-44,0 0 7,-29 165-2,29-101-15,0-5 0,0-6-5,12-5 0,5-10-7,1-6-25,0-5-32,2-9-35,-1-9-223,-7-9 63</inkml:trace>
  <inkml:trace contextRef="#ctx0" brushRef="#br0" timeOffset="51531.0847">16798 7328 413,'0'0'768,"0"0"-768,0 0-9,128-58 9,-56 44-110,-4-2-204,-18 5-399</inkml:trace>
  <inkml:trace contextRef="#ctx0" brushRef="#br0" timeOffset="51671.0294">17237 7313 1045,'0'0'64,"0"0"-61,0 0-6,156-63-9,-107 48-112,-11 2-218</inkml:trace>
  <inkml:trace contextRef="#ctx0" brushRef="#br0" timeOffset="52045.0169">17629 7115 814,'0'0'149,"0"0"-121,0 0 51,0 0-35,131 39-12,-112 2-17,-19 2-10,0 10-4,-27-4 4,-13 4-5,5-7-5,6-14-13,10-10-28,17-18 45,2-4-36,12-9-13,23-26 27,7-3-17,0-3-9,0 0 44,-3 4 5,-14 11 18,-10 3 43,-15 11 23,0 8 11,-2 4-21,-22 0-29,-3 25-16,4 8 2,7 9-8,14 1-14,2 0-9,8-3 0,18-5-9,3-6-30,0-7-38,-7-5-74,-6-13-194,-11-4-159</inkml:trace>
  <inkml:trace contextRef="#ctx0" brushRef="#br0" timeOffset="52280.009">17872 6900 821,'0'0'326,"0"0"-295,118-5 2,-49 44 39,5 15-41,-6 10-12,-6 4-3,-17 2-9,-16 3-3,-19 1 2,-10 2-3,-5 1 1,-29-7-4,-16-8-10,-1-14-3,-5-12-38,1-10-45,5-18-116,3-8-243</inkml:trace>
  <inkml:trace contextRef="#ctx0" brushRef="#br0" timeOffset="53179.455">18851 7164 164,'0'0'499,"0"0"-389,0 0 50,0 0-22,0 0-65,0 0-19,45-64-24,-43 82-17,0 23-1,-2 11 9,0 10-8,-2 2-7,-5-4-3,7-8-2,0-13-1,0-16-1,24-14-5,10-9-3,6-17-4,4-22-8,-2-12-7,-7-1-1,-15-2 20,-9 0 9,-7 0 0,-4 9 3,0 15 24,0 16 12,0 12 5,0 2-13,0 19-31,0 17 1,0 13-1,5 2 3,13 1-3,2-4 0,2-2-15,0-10-48,2-7-112,6-15-136,-1-14-148</inkml:trace>
  <inkml:trace contextRef="#ctx0" brushRef="#br0" timeOffset="53391.9438">19657 6863 994,'0'0'89,"0"0"-18,0 0 38,0 0-80,-126 137-21,101-45 8,7 1-9,5-3-1,9-5-4,4-10-2,0-8-30,15-17-47,14-19-97,10-18-111,0-13-91</inkml:trace>
  <inkml:trace contextRef="#ctx0" brushRef="#br0" timeOffset="53608.204">19897 6978 1004,'0'0'111,"0"0"-52,0 0 53,0 0-70,0 0-41,-7 142 14,7-59 3,0-1-14,0-13-2,15-3 2,6-11-4,8-15-5,2-14-3,0-11-24,-2-14-11,-2-1-53,-12 0-100,-8-19-227</inkml:trace>
  <inkml:trace contextRef="#ctx0" brushRef="#br0" timeOffset="53743.0588">19861 7340 992,'0'0'60,"0"0"-54,0 0-2,125-47-4,-54 35-112,1-4-235</inkml:trace>
  <inkml:trace contextRef="#ctx0" brushRef="#br0" timeOffset="53899.9154">20374 7287 989,'0'0'52,"0"0"-51,0 0-2,127-20-67,-85 10-204,-9 0-221</inkml:trace>
  <inkml:trace contextRef="#ctx0" brushRef="#br0" timeOffset="54243.3293">20711 7149 319,'0'0'526,"0"0"-494,0 0 37,120-10 9,-85 37-47,-10 6-3,-14 3-24,-11 2 2,-7 2-5,-26-4-2,0-6-12,4-10-1,15-12-5,14-8-11,0 0-65,29-18-44,12-14 36,3-4 13,0 0 35,-5 0 55,-13 2 44,-6 6 78,-14 5 51,-6 12-16,0 8-35,-11 3-35,-13 16-47,2 21-16,4 7 5,14 2-23,4 0-6,2-2-9,25-4-44,6-5-68,2-8-132,-8-15-157</inkml:trace>
  <inkml:trace contextRef="#ctx0" brushRef="#br0" timeOffset="54456.0164">21259 6948 948,'0'0'166,"0"0"-158,0 0 28,120 97 37,-80-43-56,-5 4-2,-12 2-10,-14-2-2,-9 0-3,-9-2-4,-24-8-47,-5-10-44,-1-11-81,2-19-133</inkml:trace>
  <inkml:trace contextRef="#ctx0" brushRef="#br0" timeOffset="54739.9307">21408 6493 3,'0'0'1204,"121"-31"-1204,-28 31 3,9 23 27,2 21-23,-7 16-3,-12 21-4,-12 19 2,-19 16 3,-24 9 12,-22 5 9,-8-4 1,-36-7-7,-11-12-10,-1-17-2,5-17-5,8-19-3,12-15 0,8-14-51,6-18-138,1-7-316</inkml:trace>
  <inkml:trace contextRef="#ctx0" brushRef="#br0" timeOffset="59563.9956">10657 9581 1015,'0'0'56,"0"0"-48,0 0 51,0 0-5,0 0-29,0 0-14,0 0-1,158-44-5,-58 25-5,-8 2-2,-19 5-78,-22 4-90,-19 8-121,-21 0-86</inkml:trace>
  <inkml:trace contextRef="#ctx0" brushRef="#br0" timeOffset="59727.0687">10674 9796 891,'0'0'131,"0"0"-116,0 0 36,0 0 5,143-29-37,-34 0-16,14-4-3,-1 5-87,-6-2-232,-8 0-427</inkml:trace>
  <inkml:trace contextRef="#ctx0" brushRef="#br0" timeOffset="60205.1338">12826 10096 974,'0'0'100,"0"0"-93,0 0 11,91-124 21,-49 82-30,-10 4-5,-6 10 1,-16 4 0,-10 9-2,0 4-1,-21 4 0,-12 7 1,-10 0 0,1 28 6,0 20 4,9 8 0,12 7 8,15-3 0,6-5-9,14-12 3,30-13-11,11-13 5,15-17-8,2 0 1,3-25-2,-9-7-35,-16-3-59,-10-6-65,-20-1-215</inkml:trace>
  <inkml:trace contextRef="#ctx0" brushRef="#br0" timeOffset="60403.0748">12770 9344 1002,'0'0'71,"0"0"-65,0 0 16,0 0-3,171-97-19,-95 72-39,-8 6-74,-9 2-163,-11-5-111</inkml:trace>
  <inkml:trace contextRef="#ctx0" brushRef="#br0" timeOffset="60621.0649">13325 9015 614,'0'0'291,"0"0"-209,0 0-17,0 0-22,0 0-20,0 127 29,0-54 0,-7 2-12,3-7-9,2-5-10,2-13-4,0-10-11,10-14-3,15-8-2,2-9-1,6-9-22,1 0-28,-2-12-39,-6-9-63,-12-4-183,-14 0-136</inkml:trace>
  <inkml:trace contextRef="#ctx0" brushRef="#br0" timeOffset="60763.0635">13225 9370 783,'0'0'192,"0"0"-176,0 0 93,0 0-69,0 0-40,168-92-31,-73 66-51,-4 0-189,-18 6-217</inkml:trace>
  <inkml:trace contextRef="#ctx0" brushRef="#br0" timeOffset="61623.8474">14502 9293 561,'0'0'187,"0"0"-138,0 0 75,0 0-33,0 0-47,0 0-4,2-7-3,-11 7-21,-19 0 5,-10 0-9,-16 0-4,-6 0-1,4 4 13,2 6-5,5 6 9,5 10-9,6 13-3,5 19-1,7 21-2,14 25-2,5 14 0,4 16 9,1 6 4,-2-4-9,-8-5 0,1-13-4,-4-14-3,1-15 1,3-19 1,2-18 2,8-10 7,1-10-8,0-6 3,17-6-7,16-8 2,15-7 1,7-5-6,4 0-6,3-11-45,-2-10-54,7-5-123,2-11-419</inkml:trace>
  <inkml:trace contextRef="#ctx0" brushRef="#br0" timeOffset="62015.1356">14872 10090 1064,'0'0'103,"0"0"-82,0 0 2,0 0 16,0 0-38,0 0 8,170-40-7,-92 16-2,-9 4-73,-13 6-121,-14 7-218</inkml:trace>
  <inkml:trace contextRef="#ctx0" brushRef="#br0" timeOffset="62364.968">15416 10217 479,'0'0'547,"0"0"-511,0 0-19,34-135 57,-6 84-50,4-2-17,4-6 2,-13 5-8,-9 8-1,-11 11-4,-3 12 2,-5 9-3,-17 9-5,-3 5 5,-4 0-13,4 7 5,10 19 3,9 10-38,6 11-24,10 1 17,28 4 8,6-6 21,3-4 21,-4-4 5,-14-4 0,-16-2-3,-13-1-9,-2-7 7,-28-5 3,-2-4-3,3-7-17,4-8-11,14 0-59,8-7-56,3-25-143</inkml:trace>
  <inkml:trace contextRef="#ctx0" brushRef="#br0" timeOffset="62853.1338">15926 9864 860,'0'0'134,"0"0"-127,0 0 13,0 0 18,0 0-27,-66 126-9,66-88 1,0-2-2,2-4 1,14-8-2,-3-6-17,2-6 0,1-8 12,2-4 1,0 0 4,0 0 6,-3-16 1,1-7 1,-1-12 8,1-2-3,-3 0 7,1 5-5,-3 11-2,-7 9-4,-1 12 0,-3 0-9,0 0 0,0 24-11,0 8 11,0-3 2,0-3 0,-1-12-2,1-6-12,0-8-19,0 0 6,0-8 16,14-20 0,14-6 6,7 2 1,-2 10 2,-4 8 1,2 14 11,-4 0-7,-2 0 5,1 20 6,-8 4 0,-5 2-12,-6 2-2,-7 0-4,0 6-18,-27-3-52,-10-4-143,-8-13-119</inkml:trace>
  <inkml:trace contextRef="#ctx0" brushRef="#br0" timeOffset="63109.14">16205 9531 886,'0'0'104,"0"0"-91,0 0 8,0 0-5,0 0-9,0 0-1,-92 10 3,50-2-5,4-8 4,5 0-4,11-6 5,10-10 3,8 2 1,4 4-11,18 4-2,24 3-18,19 3-41,15 0-53,3 0-103,0 0-224</inkml:trace>
  <inkml:trace contextRef="#ctx0" brushRef="#br0" timeOffset="63313.0638">16910 9439 795,'0'0'330,"0"0"-301,0 0-2,-101 102 59,68-38-51,6 11-8,2 8-5,10 5-13,6 0-6,9-3-3,0-15-24,0-15-34,22-23-68,7-19-121,4-13-109</inkml:trace>
  <inkml:trace contextRef="#ctx0" brushRef="#br0" timeOffset="63529.084">17072 9633 248,'0'0'695,"0"0"-626,0 0 39,0 0 2,0 0-93,0 0-10,-2 102 18,-2-23-6,-6 7-6,4-1-9,3-8-1,3-12-3,0-24 0,15-19-13,16-18-21,13-4-40,5-34-55,2-13-172,-8-11-211</inkml:trace>
  <inkml:trace contextRef="#ctx0" brushRef="#br0" timeOffset="63686.888">16983 9930 994,'0'0'106,"0"0"-106,0 0-18,0 0 16,121-38-122,-58 14-105,-4 0-240</inkml:trace>
  <inkml:trace contextRef="#ctx0" brushRef="#br0" timeOffset="63843.9282">17458 9944 1053,'0'0'47,"0"0"-47,0 0 14,161-66-14,-115 46-55,-11 6-148,-14 3-197</inkml:trace>
  <inkml:trace contextRef="#ctx0" brushRef="#br0" timeOffset="64219.3856">17783 9775 699,'0'0'154,"0"0"-143,0 0 46,0 0-24,123 11 2,-99 18-11,-5 10-15,-13 2-3,-6 5-5,-2 3 2,-25-5-2,-2-6 7,2-9-8,10-13-1,15-13-33,2-3-36,11-7-2,27-28 14,15-11 0,-2-1 42,-4-8 16,-10 6 25,-10 8 44,-11 7 25,-9 14 1,-7 6 2,0 11-14,0 3-23,-13 6-36,-8 29-17,1 11-1,9 5-2,11 6-4,0-5-2,13-6-1,10-7-40,1-8-25,-1-9-59,-4-8-86,-7-7-27,-10-7-201</inkml:trace>
  <inkml:trace contextRef="#ctx0" brushRef="#br0" timeOffset="64460.0565">18187 9444 975,'0'0'41,"0"0"-40,140-33 49,-75 54-11,2 23-20,0 19 2,-11 5 2,-10 10-7,-17 6 9,-18 7-5,-11 2-5,-11 4 6,-33-3-2,-12-5-16,-11-8-3,-7-2-8,5-13-158,9-22 11,13-30-419</inkml:trace>
  <inkml:trace contextRef="#ctx0" brushRef="#br0" timeOffset="64873.8635">19424 9699 880,'0'0'41,"0"0"-33,0 0 93,-13 148 17,4-88-77,2 1-10,4 5-13,1 4-18,2-3-2,0-2-83,0-10-166,-4-11-210</inkml:trace>
  <inkml:trace contextRef="#ctx0" brushRef="#br0" timeOffset="65023.5983">19203 10239 986,'0'0'64,"0"0"-64,2-107 29,49 61 17,21-4-46,16 4-31,0 14-48,-7 22-141,-17 10-121</inkml:trace>
  <inkml:trace contextRef="#ctx0" brushRef="#br0" timeOffset="65343.4414">19858 10236 789,'0'0'193,"0"0"-155,0 0 46,0 0-26,83-150-44,-47 84 6,-2-4-17,-6 1 4,-9 3-7,-8 20 0,-11 17 2,0 10-7,-21 15-3,-10 4-4,-4 4-13,2 22 12,12 11-6,19 0-24,2 10-20,23 1 12,26-4 19,8 0 27,-4-5 5,-8-6 3,-16-3-3,-21-5-3,-8-2-4,-1-2 7,-28-2-3,-5-3 0,3-5-128,9-11-36,16 0-90</inkml:trace>
  <inkml:trace contextRef="#ctx0" brushRef="#br0" timeOffset="65823.8624">20418 9798 831,'0'0'170,"0"0"-156,0 0 43,0 0-9,0 0-35,0 0-8,-40 116 4,34-70-6,6-4-3,0-4 0,0-9-1,6-12-10,12-5-5,2-9 13,3-3 3,3 0 4,-2 0 2,3-21-2,-4-4 0,-1-12 1,1 1 0,-6 0-1,1 2 3,-7 8-4,-5 12 16,-1 6-13,-5 8 2,0 0-8,0 0-1,0 0-5,0 0 5,0 8 2,-7-2-2,7-3-21,0-3-7,0 0 16,0 0-12,14-13 17,9-1-2,5 7 10,1 6 0,0 1 3,0 5-1,-2 22 2,-3 5 7,-3-1-6,-13 4-3,-8 0-2,0-3 0,-2-3-7,-22-5-63,-8-7-153,-1-12-109</inkml:trace>
  <inkml:trace contextRef="#ctx0" brushRef="#br0" timeOffset="66085.9907">20757 9460 769,'0'0'110,"0"0"-110,0 0 0,0 0 33,0 0-7,0 0-7,-123 92-9,86-85-3,3-7-2,7 0 10,7-20 22,11-6 4,9-2-9,3 1-25,32 5-7,11 7-23,11 7-35,6 8-52,-2 0-116,2 0-195</inkml:trace>
  <inkml:trace contextRef="#ctx0" brushRef="#br0" timeOffset="66297.3986">21381 9418 898,'0'0'144,"0"0"-133,0 0 79,-122 148-8,91-81-45,4 11-3,4 2-16,8 7-14,5-7-1,8-7-3,2-18-18,2-14-39,18-18-42,8-14-96,-1-9-150,2-17-244</inkml:trace>
  <inkml:trace contextRef="#ctx0" brushRef="#br0" timeOffset="66502.0154">21497 9561 909,'0'0'105,"0"0"-48,0 0 26,0 0-60,-2 107 10,-3-37 5,3-2-23,0-2-5,2-2-6,0-15-4,11-6 0,6-15-2,6-15-25,0-6-60,-4-7-62,2 0-173,-11-16-250</inkml:trace>
  <inkml:trace contextRef="#ctx0" brushRef="#br0" timeOffset="66635.2159">21531 9860 1,'0'0'935,"0"0"-933,0 0-2,0 0-1,122-42-152,-84 35-157</inkml:trace>
  <inkml:trace contextRef="#ctx0" brushRef="#br0" timeOffset="66783.4567">21824 9806 907,'0'0'96,"0"0"-91,0 0 7,142-54-12,-98 42-29,-10 3-168,-15-1-215</inkml:trace>
  <inkml:trace contextRef="#ctx0" brushRef="#br0" timeOffset="67136.0683">22200 9641 677,'0'0'60,"0"0"-50,0 0 43,0 0-31,124 36-8,-113-6-5,-11 1 3,0-2-6,-15 4-4,-12-8-2,1-4 1,12-6-1,8-12-55,6-3-37,11 0-18,22-20-34,5-9-10,0-5 97,0-2 57,-10-2 90,-10 4 92,-7 6-26,-8 7-7,-3 12 5,0 9-35,-12 0-37,-8 12-62,0 24 3,7 6-1,10 6-15,3 2-5,3-7-4,19-6-29,4-8-69,2-11-66,-3-9-138</inkml:trace>
  <inkml:trace contextRef="#ctx0" brushRef="#br0" timeOffset="67371.1763">22649 9413 1031,'0'0'65,"0"0"-58,161-7 26,-92 56 15,-8 14-22,-6 16 10,-20 9 2,-20 2 5,-15 3-15,-10-3-14,-30-10-12,-7-8 1,-8-11-3,-1-13-14,0-9-53,-2-10-171,0-14-413</inkml:trace>
  <inkml:trace contextRef="#ctx0" brushRef="#br0" timeOffset="67873.0665">20626 11097 1136,'0'0'29,"0"0"-23,0 0 1,0 0 2,-48 129 1,48-95-9,0-7 1,21-9-2,3-9-2,8-9-21,3 0 11,-2-17 7,-6-11 0,-5-6 4,-6 0 1,-4 1 5,-6 8 13,-4 11 16,-2 7 12,0 7-7,0 0-26,0 14-13,0 15 0,0 9-1,7-1 1,7 2-22,1-8-73,1-9-67,6-12-161,2-10-165</inkml:trace>
  <inkml:trace contextRef="#ctx0" brushRef="#br0" timeOffset="68059.077">21228 10935 357,'0'0'683,"0"0"-640,0 0 6,0 0 15,0 0-35,0 0-7,-104 155-4,98-88-11,4-3-4,2-8-6,0-3-31,2-15-85,16-13-179,9-17-95</inkml:trace>
  <inkml:trace contextRef="#ctx0" brushRef="#br0" timeOffset="68285.2003">21486 10897 803,'0'0'210,"0"0"-181,0 0 0,0 0 20,0 0 0,-9 133-10,3-56-1,0-2-26,6 0-2,0-4-8,0-11-2,16-11 0,9-10-1,6-18-42,6-14-44,2-7-62,-1-10-139,-7-20-139</inkml:trace>
  <inkml:trace contextRef="#ctx0" brushRef="#br0" timeOffset="68435.7313">21564 11269 1030,'0'0'0,"0"0"-17,0 0 16,142-48-79,-83 30-100,-6-3-63</inkml:trace>
  <inkml:trace contextRef="#ctx0" brushRef="#br0" timeOffset="68591.5121">21969 11257 901,'0'0'62,"0"0"-58,0 0-8,130-54-78,-85 33-112,-10 4-172</inkml:trace>
  <inkml:trace contextRef="#ctx0" brushRef="#br0" timeOffset="68943.3184">22391 11078 745,'0'0'47,"0"0"-37,0 0 84,116 39-43,-94-11-19,-13 7-18,-9-1-10,-2 1 2,-29-5-6,-6-4 0,7-10-20,10-7-30,15-9 18,5 0-27,7-9 11,26-19-46,10-5 56,1-6 38,-6-2 9,-5 6 73,-12 5 43,-10 12 7,-9 11-19,-2 6-16,0 1-43,-2 16-40,-14 21-5,3 8 4,7 1-11,6-2 1,0-10-3,24-6-27,5-6-28,-1-7-69,0-10-140,-16-5-228</inkml:trace>
  <inkml:trace contextRef="#ctx0" brushRef="#br0" timeOffset="69155.7334">22749 10836 630,'0'0'383,"0"0"-364,0 0-3,150-18 34,-94 63-21,-3 4 17,-14 10-17,-12 0-5,-20 0-11,-7-1-6,0-5-5,-30-4-2,-11-6-22,-3-10-75,2-12-159,6-17-247</inkml:trace>
  <inkml:trace contextRef="#ctx0" brushRef="#br0" timeOffset="69492.0724">23095 10531 964,'0'0'30,"127"-32"-20,-42 28-4,2 4 28,0 0-12,-14 0 0,-13 15 8,-14 6-11,-15 9 10,-11 15-1,-8 15 7,-2 12 3,-6 16-6,1 12-8,2 13-4,1 5-8,-2 0-1,-6 0-2,0-7 10,-14-9 1,-34-8 7,-16-14-11,-21-14-2,-4-15-5,-7-15-8,-2-14-2,9-15-43,4-7-76,8-19-247</inkml:trace>
  <inkml:trace contextRef="#ctx0" brushRef="#br0" timeOffset="70789.5164">10623 13445 1146,'0'0'22,"0"0"-22,0 0-5,0 0 5,122-15 4,-39 10-4,4 5-52,-14 0-199,-15 0-184</inkml:trace>
  <inkml:trace contextRef="#ctx0" brushRef="#br0" timeOffset="70954.9953">10572 13808 1030,'0'0'48,"0"0"-48,0 0 0,0 0 5,200-62 2,-99 37-7,-5 5-57,-19 10-277,-16 3-190</inkml:trace>
  <inkml:trace contextRef="#ctx0" brushRef="#br0" timeOffset="71275.5848">11432 13858 820,'0'0'92,"0"0"-74,0 0 9,158-118 17,-104 78-21,-7 3-16,-13 7-4,-19 1-2,-13 3 3,-2 2 3,-6 4 8,-21 9 13,-11 11-4,-8 0-11,-1 24 0,-3 18-2,2 15 6,9 6-7,12 7 2,16-7-6,11-10-3,14-16-3,33-11-2,14-13 2,9-12 0,4-1-10,-7-5-36,-14-18-48,-16 1-167,-13-10-146</inkml:trace>
  <inkml:trace contextRef="#ctx0" brushRef="#br0" timeOffset="71465.4682">11341 13172 1052,'0'0'23,"0"0"-23,0 0-2,0 0-3,139-88 5,-50 64-62,-5 0-234,-12 2-133</inkml:trace>
  <inkml:trace contextRef="#ctx0" brushRef="#br0" timeOffset="71659.3213">11981 12833 993,'0'0'107,"0"0"-98,0 0-2,0 0 23,-21 123 12,11-53 11,1 2-33,2-2-6,7-9-7,0-14-5,11-11-2,16-15-1,2-11-28,4-7-42,-4-3-42,-4 0-141,-16-13-156</inkml:trace>
  <inkml:trace contextRef="#ctx0" brushRef="#br0" timeOffset="71803.1791">11891 13182 969,'0'0'66,"0"0"-62,0 0 25,0 0-19,141-76-10,-56 60-44,-7 10-197,-27 6-224</inkml:trace>
  <inkml:trace contextRef="#ctx0" brushRef="#br0" timeOffset="72176.0871">12240 13788 814,'0'0'136,"0"0"-112,0 0 22,0 0 12,98-137-25,-61 86-10,-3-6-11,-10 7-2,-13 7 2,-11 4-12,0 19 4,-9 8 0,-17 12-4,-6 0-7,3 16-10,10 19 0,8 2-19,11 7-10,4-1-12,25-4 3,9-1 31,-4-1 21,-5-7 3,-12 4 0,-15-4 2,-2-1 1,-7 5-3,-19-11-7,-1-5-125,5-8-106,6-10-241</inkml:trace>
  <inkml:trace contextRef="#ctx0" brushRef="#br0" timeOffset="72672.0696">12763 13435 1004,'0'0'35,"0"0"-34,0 0 46,0 0-25,-78 134-15,78-91-2,0 0-3,0-2 1,2-7-2,14-10-2,2-6-10,1-8-3,4-8-2,2-2-1,2 0 16,6-8-1,-2-14 2,1-6 3,-8-9 0,-4 3 0,-4-2 2,-10 14-1,-4 7 1,-2 11 6,0 4 8,0 0-19,0 14-1,-2 13-1,-6 4 2,-2-9 1,4-7-1,1-6 0,3-9-20,2 0-7,0-7 16,15-14-14,14-7 5,10 3 20,1 10 1,-1 4 22,4 11-5,-7 0 8,-5 11-1,-8 15-1,-8 6-12,-11 4-8,-4 2 0,0 0-4,-25-3-28,-10-8-93,-3-11-184,-2-16-306</inkml:trace>
  <inkml:trace contextRef="#ctx0" brushRef="#br0" timeOffset="72904.0693">13087 13116 890,'0'0'105,"0"0"-93,0 0 7,0 0 3,0 0 8,0 0-19,-66 77-5,31-67 2,4-10 1,4 0-7,10-12 10,10-15-9,7 1-3,13 2-4,25 8 2,13 12-45,12 4-67,1 2-212</inkml:trace>
  <inkml:trace contextRef="#ctx0" brushRef="#br0" timeOffset="73108.0286">13669 13242 1088,'0'0'41,"0"0"-31,0 0 45,-108 135-8,77-62-11,2 8-13,4 10-13,10-8-3,13-6-7,2-17-2,2-19-39,25-15-43,6-19-79,3-7-192,-3-16-307</inkml:trace>
  <inkml:trace contextRef="#ctx0" brushRef="#br0" timeOffset="73332.8721">13866 13266 1091,'0'0'101,"0"0"-67,0 0-13,0 0 11,-21 147-9,16-69 3,-1 6-13,5 0-2,1-5-9,0-7-2,0-18 0,18-14-3,6-22-11,6-14-25,0-4-35,-3-10-61,-4-18-174,-9-6-188</inkml:trace>
  <inkml:trace contextRef="#ctx0" brushRef="#br0" timeOffset="73459.6015">13834 13651 1028,'0'0'43,"0"0"-31,0 0-24,0 0-19,169-66-197,-125 54-301</inkml:trace>
  <inkml:trace contextRef="#ctx0" brushRef="#br0" timeOffset="73607.0151">14179 13704 1131,'0'0'15,"0"0"-10,0 0-10,156-36-74,-115 23-178,-11 8-161</inkml:trace>
  <inkml:trace contextRef="#ctx0" brushRef="#br0" timeOffset="73967.5393">14500 13557 837,'0'0'103,"0"0"-96,127-11 14,-82 11 0,-10 18-3,-12 10-5,-19 4-11,-4 6 4,-14 5 0,-21-2-3,-5-8 0,3-7-3,14-15-3,5-9-25,17-2 14,1-6-4,16-27-87,19-6-41,8-5 55,0-1 12,-6 3 61,-5 11 18,-12 7 108,-11 9 77,-9 13-14,0 2-43,-7 4-58,-15 24-34,-2 8-2,8 6-13,6 5-10,8-1-10,2-2-1,0-3-19,20-10-66,3-9-101,0-10-224</inkml:trace>
  <inkml:trace contextRef="#ctx0" brushRef="#br0" timeOffset="74200.8821">14867 13258 1032,'0'0'85,"0"0"-73,145-11 8,-76 47 21,-6 15-23,-12 14 1,-20 12-18,-18 6 8,-13 4-6,-13 0 4,-26-2 0,-11-11-4,-1-11-3,2-19-5,6-17-50,17-10-75,10-17-237</inkml:trace>
  <inkml:trace contextRef="#ctx0" brushRef="#br0" timeOffset="74585.0702">15832 13121 1057,'0'0'56,"0"0"-50,0 0 9,148-25 5,-75 11-16,-5 7-4,-18 0-26,-23 5-120,-27-2-180,-2-3-40</inkml:trace>
  <inkml:trace contextRef="#ctx0" brushRef="#br0" timeOffset="74837.0379">15806 13078 423,'0'0'174,"0"0"-50,0 0 52,-87 154-52,80-77-30,5 11-20,-2 14-15,0 8-9,-8 11-13,-8 5-9,-2-2-5,-3-3-7,0-13 3,6-18-5,7-15 2,8-24-2,4-17-1,2-13-7,31-11-3,19-10 0,19 0 0,12 0-3,2 0-23,2-5-43,-5 3-59,-2-3-224</inkml:trace>
  <inkml:trace contextRef="#ctx0" brushRef="#br0" timeOffset="75909.0745">16354 13640 842,'0'0'107,"0"0"1,0 0 27,0 0-100,0 0-27,0 0-8,-42 86 8,34-42-6,2-4 1,6-4-1,0-10-1,0-8-1,19-8-3,7-6-10,10-4-20,4-8 4,3-20-16,-6-8-15,-5-6 27,-12-2 33,-7-2 5,-9 4-1,-4 11 33,0 13 30,0 10-2,0 8-19,0 0-26,0 14-20,0 22-1,0 13 1,0 3 0,0 1 0,4-4-10,19-7-82,6-14-88,7-18-201</inkml:trace>
  <inkml:trace contextRef="#ctx0" brushRef="#br0" timeOffset="76115.3971">17039 13481 1067,'0'0'61,"0"0"-36,0 0 22,0 0-35,-107 145-4,75-70 1,3 3-8,14-1 0,9-7-1,6-9-34,0-18-75,26-16-141,10-23-52</inkml:trace>
  <inkml:trace contextRef="#ctx0" brushRef="#br0" timeOffset="76346.9614">17212 13427 1052,'0'0'69,"0"0"-24,0 0 0,0 0-28,-19 104 2,19-31 7,-2 7-11,-3 2-7,0-2-8,3-8 3,2-14-3,0-13 0,16-19-12,11-12-30,2-14-36,4 0-50,1-13-126,-10-14-90</inkml:trace>
  <inkml:trace contextRef="#ctx0" brushRef="#br0" timeOffset="76496.9847">17083 13864 24,'0'0'1024,"0"0"-1024,0 0-21,123-56 13,-41 44-112,-1-5-204</inkml:trace>
  <inkml:trace contextRef="#ctx0" brushRef="#br0" timeOffset="76659.039">17507 13832 1039,'0'0'75,"0"0"-72,0 0 6,0 0-5,0 0-4,156-34-75,-111 24-176,-13-2-133</inkml:trace>
  <inkml:trace contextRef="#ctx0" brushRef="#br0" timeOffset="77019.9391">17857 13619 607,'0'0'101,"0"0"-85,0 0 7,0 0-5,133 40-3,-106-5-9,-11 3-6,-16 4-5,0-2 2,-29-3-13,-11-5-23,2-6 12,12-13 5,19-13-4,7 0-25,7-8 5,33-23-39,10-6 16,6-4 54,-6-2 15,-10 2 25,-9 7 73,-17 9 25,-8 9 22,-6 8 14,-6 8-36,-17 0-58,-4 21-32,3 18-1,8 5-8,13 5-16,3 0-8,12-3 0,19-3-24,9-8-68,-2-7-62,-6-12-208</inkml:trace>
  <inkml:trace contextRef="#ctx0" brushRef="#br0" timeOffset="77260.3278">18294 13339 1057,'0'0'31,"0"0"-29,160 19 37,-82 27 5,-2 12-12,-18 5-6,-25 5-7,-23 2-12,-10 0-1,-29-3-4,-23-11-1,0-8-1,6-22-7,13-12-59,17-10-98,16-4-179,0-12-168</inkml:trace>
  <inkml:trace contextRef="#ctx0" brushRef="#br0" timeOffset="77449.6187">19210 13747 1129,'0'0'70,"0"0"-62,0 0-6,149-29 19,-93 25-21,-2-2-45,-14-1-187,-14-5-450</inkml:trace>
  <inkml:trace contextRef="#ctx0" brushRef="#br0" timeOffset="77739.2715">19691 13580 1047,'0'0'15,"0"0"-11,0 0 30,141-109-16,-99 88-10,-13 4-4,-13 9 20,-7 4 24,-9 4 9,0 0-22,0 9-11,0 20-9,0 13 28,0 8-20,0 4-14,0 9-6,0-5-1,0 0-2,0-2-8,0-1-36,-7-9-43,-11-5-111,-4-10-188,-1-11-123</inkml:trace>
  <inkml:trace contextRef="#ctx0" brushRef="#br0" timeOffset="77891.3937">19754 14034 966,'0'0'136,"0"0"-108,0 0-10,0 0 18,170-58-33,-108 44-3,-6-7-60,-6 2-110,-11-7-199</inkml:trace>
  <inkml:trace contextRef="#ctx0" brushRef="#br0" timeOffset="78316.9286">19957 13145 1027,'0'0'49,"0"0"-39,0 0 20,196-77 2,-100 59-24,0 4-8,-5 0 5,-15 0-4,-14 3 1,-10 4 1,-13-3 4,-7 4 12,-8 0 4,-3-3-5,-6 6 4,-3 1-4,-4 2-5,-1 0-6,0 34-1,2 21 10,-3 20-1,-4 17 3,1 10-8,-3 11 0,0 3 0,0 5 1,-23-4-3,-10-13 2,-14-11 2,-6-14 0,-14-14 4,-5-8-1,1-22-6,2-8-8,9-17-2,13-10-16,11 0-60,14-30-116,13-16-540</inkml:trace>
  <inkml:trace contextRef="#ctx0" brushRef="#br0" timeOffset="78775.0796">21513 13450 1004,'0'0'80,"0"0"-31,0 0-14,0 0 33,-29 181-9,-16-62-20,-17 19-13,-14 17-4,-13 2-9,-3 0 1,1 6-6,2-11-7,13-17 1,14-26 0,19-32-2,15-33-10,20-26-23,8-18-33,14-15-86,30-40-143,15-35-347</inkml:trace>
  <inkml:trace contextRef="#ctx0" brushRef="#br0" timeOffset="78977.5043">21834 13658 1043,'0'0'63,"-128"198"-22,59-64 79,3 10-27,3 6-44,7 3-24,3-3-7,4-11-9,8-14-5,8-31-3,4-28-1,6-26-21,8-25-52,9-15-183</inkml:trace>
  <inkml:trace contextRef="#ctx0" brushRef="#br0" timeOffset="86355.0767">7736 13747 854,'0'0'179,"0"0"-139,0 0 35,0 0-43,0 0-32,0 0 0,-13 111 8,0-51 4,8-2-2,0-5-3,5-11 0,0-10-4,9-13 0,14-7-2,6-9 0,4-3-1,10-12-1,1-20-14,1-11-10,-3-3-9,-10-1 19,-8-4 13,-11 5 2,-9 6 4,-4 11 10,0 14 23,0 9 4,-2 6-12,-8 0-5,-1 14-20,-1 20-4,3 12 0,7-1 0,2 8-1,0-11 0,13-1-29,11-10-65,6-11-61,5-15-145,3-5-39</inkml:trace>
  <inkml:trace contextRef="#ctx0" brushRef="#br0" timeOffset="86567.9748">8492 13614 967,'0'0'100,"0"0"-71,0 0 65,0 0-41,0 0-34,-136 119-4,113-40 4,13-3-9,8-6-6,2-6-4,4-10-1,23-5-28,4-13-52,3-14-87,-5-14-152,-1-8-84</inkml:trace>
  <inkml:trace contextRef="#ctx0" brushRef="#br0" timeOffset="86948.4237">8634 13825 496,'0'0'368,"0"0"-330,0 0-34,0 0 41,0 0-17,130 0-18,-116 21-10,-14 5-5,0 6 2,-5 0 0,-17-4-2,-5-2-4,2-10 9,10-7 2,1-3 0,12-6 0,2 0-2,2-10-33,25-14-69,9-6 21,6-3 23,3-3 21,-3-1 37,-8 2 0,-6 5 18,-14 6 53,-7 9 38,-7 10 16,0 5-32,-5 0-24,-13 8-38,-4 21-17,0 10-3,4 7-2,3-1-8,8 4-1,7-3-72,0-7-153,11-16-142</inkml:trace>
  <inkml:trace contextRef="#ctx0" brushRef="#br0" timeOffset="87091.238">9235 14006 928,'0'0'81,"0"0"-75,0 0 11,-59 131-14,55-95-3,4-4-104,0-12-213</inkml:trace>
  <inkml:trace contextRef="#ctx0" brushRef="#br0" timeOffset="87336.9541">9435 13658 1116,'0'0'76,"0"0"-68,0 0-1,0 108 29,0-42 7,0 6-24,-4-1-9,-1-3-4,5-15-2,0-12-3,1-17 0,25-14-1,7-10-7,8 0-11,10-22-21,-9-7-66,-6 0-144,-18-1-265</inkml:trace>
  <inkml:trace contextRef="#ctx0" brushRef="#br0" timeOffset="87467.156">9491 13968 748,'0'0'0,"0"0"-14,0 0-61,62-102-40,-31 76-280</inkml:trace>
  <inkml:trace contextRef="#ctx0" brushRef="#br0" timeOffset="87683.5896">9746 13587 915,'0'0'182,"0"0"-121,0 0 12,150-36-25,-90 58-11,1 27-2,-10 15-18,-18 16 1,-14 5-3,-19 8 0,-23 6-10,-31-5 1,-14-2-4,-3-12 4,-1-15-6,11-19 2,15-12-2,13-20-19,15-11-58,12-3-209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0323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2855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195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36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542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8808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6512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319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3589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7760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881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5100B-9634-4307-ACD8-6951C812898B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C1327-A607-43F9-BA94-3003861BF3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5129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2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customXml" Target="../ink/ink2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customXml" Target="../ink/ink3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customXml" Target="../ink/ink3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emf"/><Relationship Id="rId4" Type="http://schemas.openxmlformats.org/officeDocument/2006/relationships/customXml" Target="../ink/ink4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emf"/><Relationship Id="rId4" Type="http://schemas.openxmlformats.org/officeDocument/2006/relationships/customXml" Target="../ink/ink4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0.emf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emf"/><Relationship Id="rId4" Type="http://schemas.openxmlformats.org/officeDocument/2006/relationships/customXml" Target="../ink/ink4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customXml" Target="../ink/ink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customXml" Target="../ink/ink5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emf"/><Relationship Id="rId4" Type="http://schemas.openxmlformats.org/officeDocument/2006/relationships/customXml" Target="../ink/ink5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customXml" Target="../ink/ink67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customXml" Target="../ink/ink6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customXml" Target="../ink/ink70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customXml" Target="../ink/ink7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customXml" Target="../ink/ink72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customXml" Target="../ink/ink73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customXml" Target="../ink/ink74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customXml" Target="../ink/ink78.xml"/><Relationship Id="rId3" Type="http://schemas.openxmlformats.org/officeDocument/2006/relationships/image" Target="../media/image74.emf"/><Relationship Id="rId7" Type="http://schemas.openxmlformats.org/officeDocument/2006/relationships/image" Target="../media/image76.emf"/><Relationship Id="rId2" Type="http://schemas.openxmlformats.org/officeDocument/2006/relationships/customXml" Target="../ink/ink7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7.xml"/><Relationship Id="rId5" Type="http://schemas.openxmlformats.org/officeDocument/2006/relationships/image" Target="../media/image75.emf"/><Relationship Id="rId4" Type="http://schemas.openxmlformats.org/officeDocument/2006/relationships/customXml" Target="../ink/ink76.xml"/><Relationship Id="rId9" Type="http://schemas.openxmlformats.org/officeDocument/2006/relationships/image" Target="../media/image77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0.emf"/><Relationship Id="rId7" Type="http://schemas.openxmlformats.org/officeDocument/2006/relationships/image" Target="../media/image79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1.xml"/><Relationship Id="rId5" Type="http://schemas.openxmlformats.org/officeDocument/2006/relationships/image" Target="../media/image78.emf"/><Relationship Id="rId4" Type="http://schemas.openxmlformats.org/officeDocument/2006/relationships/customXml" Target="../ink/ink80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customXml" Target="../ink/ink85.xml"/><Relationship Id="rId3" Type="http://schemas.openxmlformats.org/officeDocument/2006/relationships/image" Target="../media/image770.emf"/><Relationship Id="rId7" Type="http://schemas.openxmlformats.org/officeDocument/2006/relationships/image" Target="../media/image80.emf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4.xml"/><Relationship Id="rId5" Type="http://schemas.openxmlformats.org/officeDocument/2006/relationships/image" Target="../media/image780.emf"/><Relationship Id="rId4" Type="http://schemas.openxmlformats.org/officeDocument/2006/relationships/customXml" Target="../ink/ink83.xml"/><Relationship Id="rId9" Type="http://schemas.openxmlformats.org/officeDocument/2006/relationships/image" Target="../media/image81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customXml" Target="../ink/ink89.xml"/><Relationship Id="rId3" Type="http://schemas.openxmlformats.org/officeDocument/2006/relationships/image" Target="../media/image82.emf"/><Relationship Id="rId7" Type="http://schemas.openxmlformats.org/officeDocument/2006/relationships/image" Target="../media/image84.emf"/><Relationship Id="rId2" Type="http://schemas.openxmlformats.org/officeDocument/2006/relationships/customXml" Target="../ink/ink8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8.xml"/><Relationship Id="rId5" Type="http://schemas.openxmlformats.org/officeDocument/2006/relationships/image" Target="../media/image83.emf"/><Relationship Id="rId4" Type="http://schemas.openxmlformats.org/officeDocument/2006/relationships/customXml" Target="../ink/ink87.xml"/><Relationship Id="rId9" Type="http://schemas.openxmlformats.org/officeDocument/2006/relationships/image" Target="../media/image85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0.emf"/><Relationship Id="rId2" Type="http://schemas.openxmlformats.org/officeDocument/2006/relationships/customXml" Target="../ink/ink90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customXml" Target="../ink/ink9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customXml" Target="../ink/ink9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customXml" Target="../ink/ink93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customXml" Target="../ink/ink94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customXml" Target="../ink/ink95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25200" y="252720"/>
              <a:ext cx="7628760" cy="3560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3320" y="241560"/>
                <a:ext cx="7647840" cy="358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162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-15480" y="354240"/>
              <a:ext cx="9009720" cy="5878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7360" y="344160"/>
                <a:ext cx="9034560" cy="590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659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4760" y="232200"/>
              <a:ext cx="8843760" cy="6357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880" y="220320"/>
                <a:ext cx="8868240" cy="638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0287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9080" y="532800"/>
              <a:ext cx="8591040" cy="1538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9000" y="521280"/>
                <a:ext cx="8613360" cy="156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065240" y="2602440"/>
              <a:ext cx="5905080" cy="2801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5160" y="2590920"/>
                <a:ext cx="5928480" cy="282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6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47040" y="148680"/>
              <a:ext cx="8316360" cy="6095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7680" y="137520"/>
                <a:ext cx="8337600" cy="611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9054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-360" y="292320"/>
              <a:ext cx="8787960" cy="6068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960" y="281880"/>
                <a:ext cx="8812440" cy="609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6293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2240" y="300960"/>
              <a:ext cx="8269560" cy="5918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9640" y="289800"/>
                <a:ext cx="8290440" cy="594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4378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37040" y="398160"/>
              <a:ext cx="8478000" cy="5562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4440" y="387000"/>
                <a:ext cx="8503920" cy="558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885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760" y="321840"/>
              <a:ext cx="8455680" cy="5857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0" y="309240"/>
                <a:ext cx="8480160" cy="588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670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1360" y="225360"/>
              <a:ext cx="7836840" cy="5547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3080" y="214920"/>
                <a:ext cx="7857720" cy="557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892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1680" y="209880"/>
              <a:ext cx="8880840" cy="6028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800" y="199800"/>
                <a:ext cx="8904600" cy="605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203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90080" y="408600"/>
              <a:ext cx="6687000" cy="5067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0360" y="396720"/>
                <a:ext cx="6708960" cy="509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851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18120" y="211320"/>
              <a:ext cx="7320960" cy="6022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6240" y="201240"/>
                <a:ext cx="7345080" cy="604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712760" y="2351160"/>
              <a:ext cx="741600" cy="294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03760" y="2341800"/>
                <a:ext cx="760320" cy="31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787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0400" y="378360"/>
              <a:ext cx="8382600" cy="5366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8880" y="367920"/>
                <a:ext cx="8406000" cy="538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124640" y="3817440"/>
              <a:ext cx="7831440" cy="2722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6360" y="3807000"/>
                <a:ext cx="7850880" cy="274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1620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7520" y="194040"/>
              <a:ext cx="5482800" cy="5572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6720" y="182880"/>
                <a:ext cx="5506560" cy="55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483560" y="2130120"/>
              <a:ext cx="187200" cy="2034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1680" y="2119320"/>
                <a:ext cx="205560" cy="22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956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8000" y="85680"/>
              <a:ext cx="8642160" cy="5874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7200" y="74880"/>
                <a:ext cx="8665200" cy="589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21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5200" y="203400"/>
              <a:ext cx="8046000" cy="5371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2960" y="193680"/>
                <a:ext cx="8070840" cy="539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649400" y="2058120"/>
              <a:ext cx="368640" cy="343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39320" y="2049840"/>
                <a:ext cx="387720" cy="36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6162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85920" y="311760"/>
              <a:ext cx="8172720" cy="5711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4760" y="300960"/>
                <a:ext cx="8192520" cy="573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589400" y="4885560"/>
              <a:ext cx="5824800" cy="762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79680" y="4872960"/>
                <a:ext cx="5846040" cy="78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466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40280" y="149400"/>
              <a:ext cx="8005320" cy="5890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7680" y="138960"/>
                <a:ext cx="8030520" cy="591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127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18240" y="243720"/>
              <a:ext cx="8719200" cy="6418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6360" y="234000"/>
                <a:ext cx="8743320" cy="644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345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7720" y="121320"/>
              <a:ext cx="8041320" cy="5736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5840" y="111240"/>
                <a:ext cx="8065440" cy="57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026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9680" y="286560"/>
              <a:ext cx="6850800" cy="4796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680" y="276480"/>
                <a:ext cx="6871680" cy="482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644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27760" y="278280"/>
              <a:ext cx="7797960" cy="5952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6240" y="267480"/>
                <a:ext cx="7823520" cy="597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255800" y="3687480"/>
              <a:ext cx="55440" cy="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1120" y="3682800"/>
                <a:ext cx="63360" cy="1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265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68800" y="254880"/>
              <a:ext cx="8316720" cy="5952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200" y="243720"/>
                <a:ext cx="8341560" cy="597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504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2080" y="219240"/>
              <a:ext cx="8780760" cy="5817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4520" y="207720"/>
                <a:ext cx="8801640" cy="584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847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33080" y="322560"/>
              <a:ext cx="3088080" cy="1141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2640" y="311760"/>
                <a:ext cx="3111840" cy="116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89240" y="2010240"/>
              <a:ext cx="8502840" cy="3604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9520" y="1998360"/>
                <a:ext cx="8525160" cy="362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2175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0480" y="353880"/>
              <a:ext cx="8331840" cy="5923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8960" y="343800"/>
                <a:ext cx="8355600" cy="594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5922000" y="1994760"/>
              <a:ext cx="1911240" cy="856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3000" y="1983960"/>
                <a:ext cx="1932120" cy="87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197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7280" y="362160"/>
              <a:ext cx="6477120" cy="2859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7920" y="351360"/>
                <a:ext cx="6498360" cy="28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83680" y="2503080"/>
              <a:ext cx="5476680" cy="3705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2160" y="2491560"/>
                <a:ext cx="5500440" cy="372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932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1720" y="364680"/>
              <a:ext cx="7316640" cy="6141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920" y="356760"/>
                <a:ext cx="7339680" cy="615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242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59640" y="221400"/>
              <a:ext cx="7065360" cy="6135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0640" y="212040"/>
                <a:ext cx="7087680" cy="615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506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7240" y="157320"/>
              <a:ext cx="8327160" cy="6028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7160" y="147960"/>
                <a:ext cx="8349120" cy="605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205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72040" y="209160"/>
              <a:ext cx="8310600" cy="6120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0160" y="198720"/>
                <a:ext cx="8331480" cy="614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495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25200" y="230760"/>
              <a:ext cx="7562880" cy="6174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6560" y="219960"/>
                <a:ext cx="7583760" cy="619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092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58640" y="474840"/>
              <a:ext cx="7932240" cy="5715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7480" y="462600"/>
                <a:ext cx="7956360" cy="574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428840" y="3522240"/>
              <a:ext cx="7619040" cy="766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9480" y="3510000"/>
                <a:ext cx="7641360" cy="79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878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0400" y="181800"/>
              <a:ext cx="8684640" cy="6069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7800" y="171360"/>
                <a:ext cx="8706600" cy="608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71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27160" y="302400"/>
              <a:ext cx="5706360" cy="5351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6720" y="291960"/>
                <a:ext cx="5728680" cy="537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480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05400" y="610560"/>
              <a:ext cx="8059320" cy="3475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4600" y="601920"/>
                <a:ext cx="8079120" cy="349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030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87000" y="374760"/>
              <a:ext cx="8304840" cy="5770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120" y="365040"/>
                <a:ext cx="8327160" cy="579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123280" y="2077200"/>
              <a:ext cx="4988520" cy="4025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12840" y="2074320"/>
                <a:ext cx="5001480" cy="403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965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8440" y="333360"/>
              <a:ext cx="7159320" cy="5954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6200" y="323280"/>
                <a:ext cx="7183800" cy="597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083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8160" y="275760"/>
              <a:ext cx="7385760" cy="5968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440" y="264960"/>
                <a:ext cx="7408080" cy="598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888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39840" y="246240"/>
              <a:ext cx="7136640" cy="5999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7960" y="236520"/>
                <a:ext cx="7160040" cy="601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510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9640" y="120600"/>
              <a:ext cx="8481240" cy="6108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200" y="111600"/>
                <a:ext cx="8503560" cy="612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893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9440" y="382680"/>
              <a:ext cx="7936560" cy="5392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280" y="371880"/>
                <a:ext cx="7959960" cy="541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525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94960" y="198360"/>
              <a:ext cx="5765760" cy="5918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4880" y="189000"/>
                <a:ext cx="5788800" cy="593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3273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1480" y="376560"/>
              <a:ext cx="8106480" cy="5978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9960" y="366840"/>
                <a:ext cx="8130240" cy="599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697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5280" y="412560"/>
              <a:ext cx="6941520" cy="5437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5920" y="402120"/>
                <a:ext cx="6961680" cy="546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8706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87960" y="275760"/>
              <a:ext cx="8017560" cy="5671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520" y="265320"/>
                <a:ext cx="8036280" cy="569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7526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25040" y="373320"/>
              <a:ext cx="8156880" cy="5667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4600" y="363600"/>
                <a:ext cx="8173080" cy="568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7710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52560" y="158040"/>
              <a:ext cx="7215840" cy="6100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2120" y="146880"/>
                <a:ext cx="7237800" cy="612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396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1880" y="380160"/>
              <a:ext cx="7767000" cy="4391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0360" y="370800"/>
                <a:ext cx="7790760" cy="441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501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06880" y="383760"/>
              <a:ext cx="7504560" cy="5247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6080" y="372600"/>
                <a:ext cx="7527240" cy="526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93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97040" y="267840"/>
              <a:ext cx="5936760" cy="3485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5880" y="258480"/>
                <a:ext cx="5959440" cy="350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50769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6760" y="261360"/>
              <a:ext cx="7175520" cy="5652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960" y="249840"/>
                <a:ext cx="7196760" cy="567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587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1800" y="334080"/>
              <a:ext cx="7214040" cy="5752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1000" y="322920"/>
                <a:ext cx="7236720" cy="577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88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5200" y="219960"/>
              <a:ext cx="8882640" cy="6244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400" y="208800"/>
                <a:ext cx="8905320" cy="626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8618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44600" y="143280"/>
              <a:ext cx="7575480" cy="5814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1640" y="131400"/>
                <a:ext cx="7602120" cy="583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685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85080" y="269640"/>
              <a:ext cx="7359480" cy="6109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3560" y="260640"/>
                <a:ext cx="7382520" cy="612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651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7840" y="209880"/>
              <a:ext cx="7799040" cy="5833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040" y="200160"/>
                <a:ext cx="7823520" cy="585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122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88000" y="383040"/>
              <a:ext cx="8384760" cy="5628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6840" y="372240"/>
                <a:ext cx="8407800" cy="565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554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05320" y="232200"/>
              <a:ext cx="5440680" cy="1713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4160" y="222480"/>
                <a:ext cx="5463720" cy="173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77640" y="2463840"/>
              <a:ext cx="7945200" cy="3850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6480" y="2454840"/>
                <a:ext cx="7967520" cy="387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2777400" y="2759400"/>
              <a:ext cx="5893920" cy="1473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68040" y="2750040"/>
                <a:ext cx="5912640" cy="149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" name="Ink 2"/>
              <p14:cNvContentPartPr/>
              <p14:nvPr/>
            </p14:nvContentPartPr>
            <p14:xfrm>
              <a:off x="7679520" y="3178800"/>
              <a:ext cx="360" cy="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70160" y="316944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169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50320" y="186120"/>
              <a:ext cx="6558840" cy="6259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9520" y="176040"/>
                <a:ext cx="6572880" cy="628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679040" y="2723400"/>
              <a:ext cx="294840" cy="259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69680" y="2714040"/>
                <a:ext cx="313560" cy="2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Ink 2"/>
              <p14:cNvContentPartPr/>
              <p14:nvPr/>
            </p14:nvContentPartPr>
            <p14:xfrm>
              <a:off x="2042640" y="437400"/>
              <a:ext cx="4163760" cy="3486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34000" y="428760"/>
                <a:ext cx="4183560" cy="350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723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90240" y="98280"/>
              <a:ext cx="8496000" cy="5105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0160" y="88920"/>
                <a:ext cx="8517960" cy="512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43760" y="5385240"/>
              <a:ext cx="6338160" cy="955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1880" y="5376240"/>
                <a:ext cx="6363360" cy="9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1679040" y="18000"/>
              <a:ext cx="7154280" cy="6438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69680" y="8640"/>
                <a:ext cx="7176240" cy="645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" name="Ink 2"/>
              <p14:cNvContentPartPr/>
              <p14:nvPr/>
            </p14:nvContentPartPr>
            <p14:xfrm>
              <a:off x="6867000" y="5935320"/>
              <a:ext cx="180720" cy="176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855840" y="5924520"/>
                <a:ext cx="202680" cy="19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470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08280" y="104760"/>
              <a:ext cx="7857720" cy="4583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6760" y="94320"/>
                <a:ext cx="7880400" cy="460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431960" y="204840"/>
              <a:ext cx="4349880" cy="4489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23320" y="193320"/>
                <a:ext cx="4365000" cy="450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375480" y="531360"/>
              <a:ext cx="7252200" cy="5872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2880" y="522000"/>
                <a:ext cx="7276320" cy="58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356760" y="1777320"/>
              <a:ext cx="746640" cy="18576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8480" y="1767960"/>
                <a:ext cx="764280" cy="187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5791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7240" y="332640"/>
              <a:ext cx="8211960" cy="6401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5720" y="322200"/>
                <a:ext cx="8235360" cy="642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3806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2400" y="306360"/>
              <a:ext cx="8633520" cy="6474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880" y="295560"/>
                <a:ext cx="8654760" cy="649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6132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1320" y="312480"/>
              <a:ext cx="8174160" cy="6063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520" y="303120"/>
                <a:ext cx="8193600" cy="608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630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4440" y="145080"/>
              <a:ext cx="8696160" cy="6068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4000" y="135720"/>
                <a:ext cx="8719920" cy="609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8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88800" y="342000"/>
              <a:ext cx="8449200" cy="6109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7280" y="333360"/>
                <a:ext cx="8473320" cy="612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835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0040" y="294840"/>
              <a:ext cx="7584480" cy="5793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0320" y="284400"/>
                <a:ext cx="7605720" cy="580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174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2200" y="713880"/>
              <a:ext cx="8412840" cy="4710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400" y="703440"/>
                <a:ext cx="8435880" cy="473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552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060848"/>
            <a:ext cx="8229600" cy="1143000"/>
          </a:xfrm>
        </p:spPr>
        <p:txBody>
          <a:bodyPr/>
          <a:lstStyle/>
          <a:p>
            <a:r>
              <a:rPr lang="en-IN" dirty="0" smtClean="0"/>
              <a:t>The End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338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3040" y="178200"/>
              <a:ext cx="8581320" cy="6100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560" y="169200"/>
                <a:ext cx="8600760" cy="612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3568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3320" y="318960"/>
              <a:ext cx="7787880" cy="5724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1080" y="307080"/>
                <a:ext cx="7813080" cy="574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925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A1279F43201E4BA34526070F216A95" ma:contentTypeVersion="4" ma:contentTypeDescription="Create a new document." ma:contentTypeScope="" ma:versionID="fd7455c634d6319410c2659c6bc0fd75">
  <xsd:schema xmlns:xsd="http://www.w3.org/2001/XMLSchema" xmlns:xs="http://www.w3.org/2001/XMLSchema" xmlns:p="http://schemas.microsoft.com/office/2006/metadata/properties" xmlns:ns2="930a5bca-16c5-4dac-bf62-06cb73a1a635" xmlns:ns3="6fafb817-7b63-4821-8bf9-8d8acc9b92c2" targetNamespace="http://schemas.microsoft.com/office/2006/metadata/properties" ma:root="true" ma:fieldsID="40a6ffb5a1db40a24cda7dd60ad0a66e" ns2:_="" ns3:_="">
    <xsd:import namespace="930a5bca-16c5-4dac-bf62-06cb73a1a635"/>
    <xsd:import namespace="6fafb817-7b63-4821-8bf9-8d8acc9b92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0a5bca-16c5-4dac-bf62-06cb73a1a6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afb817-7b63-4821-8bf9-8d8acc9b92c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52F2975-4262-469A-A602-BD6E110EB33E}"/>
</file>

<file path=customXml/itemProps2.xml><?xml version="1.0" encoding="utf-8"?>
<ds:datastoreItem xmlns:ds="http://schemas.openxmlformats.org/officeDocument/2006/customXml" ds:itemID="{7B98A066-9C4E-4F16-8FC9-CE47E210237F}"/>
</file>

<file path=customXml/itemProps3.xml><?xml version="1.0" encoding="utf-8"?>
<ds:datastoreItem xmlns:ds="http://schemas.openxmlformats.org/officeDocument/2006/customXml" ds:itemID="{A7DC885E-B9D5-414C-A393-29AF5356AEFC}"/>
</file>

<file path=docProps/app.xml><?xml version="1.0" encoding="utf-8"?>
<Properties xmlns="http://schemas.openxmlformats.org/officeDocument/2006/extended-properties" xmlns:vt="http://schemas.openxmlformats.org/officeDocument/2006/docPropsVTypes">
  <TotalTime>2621</TotalTime>
  <Words>2</Words>
  <Application>Microsoft Office PowerPoint</Application>
  <PresentationFormat>On-screen Show (4:3)</PresentationFormat>
  <Paragraphs>1</Paragraphs>
  <Slides>73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Dhivya</dc:creator>
  <cp:lastModifiedBy>Dhivya</cp:lastModifiedBy>
  <cp:revision>37</cp:revision>
  <dcterms:created xsi:type="dcterms:W3CDTF">2022-04-18T02:44:58Z</dcterms:created>
  <dcterms:modified xsi:type="dcterms:W3CDTF">2022-04-27T03:21:48Z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0x01010080A1279F43201E4BA34526070F216A95</vt:lpwstr>
  </property>
</Properties>
</file>

<file path=docProps/thumbnail.jpeg>
</file>